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67" r:id="rId7"/>
  </p:sldMasterIdLst>
  <p:notesMasterIdLst>
    <p:notesMasterId r:id="rId78"/>
  </p:notesMasterIdLst>
  <p:handoutMasterIdLst>
    <p:handoutMasterId r:id="rId79"/>
  </p:handoutMasterIdLst>
  <p:sldIdLst>
    <p:sldId id="1393" r:id="rId8"/>
    <p:sldId id="1520" r:id="rId9"/>
    <p:sldId id="1318" r:id="rId10"/>
    <p:sldId id="1456" r:id="rId11"/>
    <p:sldId id="1452" r:id="rId12"/>
    <p:sldId id="1453" r:id="rId13"/>
    <p:sldId id="1454" r:id="rId14"/>
    <p:sldId id="1455" r:id="rId15"/>
    <p:sldId id="1449" r:id="rId16"/>
    <p:sldId id="1485" r:id="rId17"/>
    <p:sldId id="1435" r:id="rId18"/>
    <p:sldId id="1450" r:id="rId19"/>
    <p:sldId id="1464" r:id="rId20"/>
    <p:sldId id="1465" r:id="rId21"/>
    <p:sldId id="1513" r:id="rId22"/>
    <p:sldId id="1512" r:id="rId23"/>
    <p:sldId id="1514" r:id="rId24"/>
    <p:sldId id="1515" r:id="rId25"/>
    <p:sldId id="1440" r:id="rId26"/>
    <p:sldId id="1441" r:id="rId27"/>
    <p:sldId id="1442" r:id="rId28"/>
    <p:sldId id="1443" r:id="rId29"/>
    <p:sldId id="1461" r:id="rId30"/>
    <p:sldId id="1467" r:id="rId31"/>
    <p:sldId id="1486" r:id="rId32"/>
    <p:sldId id="1487" r:id="rId33"/>
    <p:sldId id="1416" r:id="rId34"/>
    <p:sldId id="1488" r:id="rId35"/>
    <p:sldId id="1490" r:id="rId36"/>
    <p:sldId id="1468" r:id="rId37"/>
    <p:sldId id="1489" r:id="rId38"/>
    <p:sldId id="1491" r:id="rId39"/>
    <p:sldId id="1469" r:id="rId40"/>
    <p:sldId id="1492" r:id="rId41"/>
    <p:sldId id="1472" r:id="rId42"/>
    <p:sldId id="1476" r:id="rId43"/>
    <p:sldId id="1474" r:id="rId44"/>
    <p:sldId id="1477" r:id="rId45"/>
    <p:sldId id="1481" r:id="rId46"/>
    <p:sldId id="1482" r:id="rId47"/>
    <p:sldId id="1494" r:id="rId48"/>
    <p:sldId id="1418" r:id="rId49"/>
    <p:sldId id="1470" r:id="rId50"/>
    <p:sldId id="1521" r:id="rId51"/>
    <p:sldId id="1499" r:id="rId52"/>
    <p:sldId id="1495" r:id="rId53"/>
    <p:sldId id="1471" r:id="rId54"/>
    <p:sldId id="1522" r:id="rId55"/>
    <p:sldId id="1496" r:id="rId56"/>
    <p:sldId id="1497" r:id="rId57"/>
    <p:sldId id="1498" r:id="rId58"/>
    <p:sldId id="1429" r:id="rId59"/>
    <p:sldId id="1431" r:id="rId60"/>
    <p:sldId id="1516" r:id="rId61"/>
    <p:sldId id="1517" r:id="rId62"/>
    <p:sldId id="1430" r:id="rId63"/>
    <p:sldId id="1518" r:id="rId64"/>
    <p:sldId id="1420" r:id="rId65"/>
    <p:sldId id="1421" r:id="rId66"/>
    <p:sldId id="1320" r:id="rId67"/>
    <p:sldId id="1422" r:id="rId68"/>
    <p:sldId id="1423" r:id="rId69"/>
    <p:sldId id="1523" r:id="rId70"/>
    <p:sldId id="1524" r:id="rId71"/>
    <p:sldId id="1525" r:id="rId72"/>
    <p:sldId id="1526" r:id="rId73"/>
    <p:sldId id="1457" r:id="rId74"/>
    <p:sldId id="1527" r:id="rId75"/>
    <p:sldId id="1405" r:id="rId76"/>
    <p:sldId id="1326" r:id="rId77"/>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2016 Template Light" id="{A073DAE3-B461-442F-A3D3-6642BD875E45}">
          <p14:sldIdLst>
            <p14:sldId id="1393"/>
            <p14:sldId id="1520"/>
            <p14:sldId id="1318"/>
            <p14:sldId id="1456"/>
            <p14:sldId id="1452"/>
            <p14:sldId id="1453"/>
            <p14:sldId id="1454"/>
            <p14:sldId id="1455"/>
            <p14:sldId id="1449"/>
            <p14:sldId id="1485"/>
            <p14:sldId id="1435"/>
            <p14:sldId id="1450"/>
            <p14:sldId id="1464"/>
            <p14:sldId id="1465"/>
            <p14:sldId id="1513"/>
            <p14:sldId id="1512"/>
            <p14:sldId id="1514"/>
            <p14:sldId id="1515"/>
            <p14:sldId id="1440"/>
            <p14:sldId id="1441"/>
            <p14:sldId id="1442"/>
            <p14:sldId id="1443"/>
            <p14:sldId id="1461"/>
            <p14:sldId id="1467"/>
            <p14:sldId id="1486"/>
            <p14:sldId id="1487"/>
            <p14:sldId id="1416"/>
            <p14:sldId id="1488"/>
            <p14:sldId id="1490"/>
            <p14:sldId id="1468"/>
            <p14:sldId id="1489"/>
            <p14:sldId id="1491"/>
            <p14:sldId id="1469"/>
            <p14:sldId id="1492"/>
            <p14:sldId id="1472"/>
            <p14:sldId id="1476"/>
            <p14:sldId id="1474"/>
            <p14:sldId id="1477"/>
            <p14:sldId id="1481"/>
            <p14:sldId id="1482"/>
            <p14:sldId id="1494"/>
            <p14:sldId id="1418"/>
            <p14:sldId id="1470"/>
            <p14:sldId id="1521"/>
            <p14:sldId id="1499"/>
            <p14:sldId id="1495"/>
            <p14:sldId id="1471"/>
            <p14:sldId id="1522"/>
            <p14:sldId id="1496"/>
            <p14:sldId id="1497"/>
            <p14:sldId id="1498"/>
            <p14:sldId id="1429"/>
            <p14:sldId id="1431"/>
            <p14:sldId id="1516"/>
            <p14:sldId id="1517"/>
            <p14:sldId id="1430"/>
            <p14:sldId id="1518"/>
            <p14:sldId id="1420"/>
            <p14:sldId id="1421"/>
            <p14:sldId id="1320"/>
            <p14:sldId id="1422"/>
            <p14:sldId id="1423"/>
            <p14:sldId id="1523"/>
            <p14:sldId id="1524"/>
            <p14:sldId id="1525"/>
            <p14:sldId id="1526"/>
            <p14:sldId id="1457"/>
            <p14:sldId id="1527"/>
            <p14:sldId id="1405"/>
            <p14:sldId id="132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0078D7"/>
    <a:srgbClr val="BAD80A"/>
    <a:srgbClr val="D83B01"/>
    <a:srgbClr val="FFFFFF"/>
    <a:srgbClr val="A80000"/>
    <a:srgbClr val="5C2D91"/>
    <a:srgbClr val="107C10"/>
    <a:srgbClr val="000000"/>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0058" autoAdjust="0"/>
  </p:normalViewPr>
  <p:slideViewPr>
    <p:cSldViewPr>
      <p:cViewPr varScale="1">
        <p:scale>
          <a:sx n="93" d="100"/>
          <a:sy n="93" d="100"/>
        </p:scale>
        <p:origin x="948" y="90"/>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1" d="100"/>
          <a:sy n="81" d="100"/>
        </p:scale>
        <p:origin x="3894" y="84"/>
      </p:cViewPr>
      <p:guideLst>
        <p:guide orient="horz" pos="2880"/>
        <p:guide pos="2160"/>
      </p:guideLst>
    </p:cSldViewPr>
  </p:notes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tableStyles" Target="tableStyle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Latency (minutes) for TPCH1 on 1TB data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Sheet1!$B$3</c:f>
              <c:strCache>
                <c:ptCount val="1"/>
                <c:pt idx="0">
                  <c:v>Latency (minutes)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16 node A3</c:v>
                </c:pt>
                <c:pt idx="1">
                  <c:v>Increased Scale</c:v>
                </c:pt>
                <c:pt idx="2">
                  <c:v>with Tez</c:v>
                </c:pt>
                <c:pt idx="3">
                  <c:v>With Tez and partitions</c:v>
                </c:pt>
                <c:pt idx="4">
                  <c:v>With ORC</c:v>
                </c:pt>
                <c:pt idx="5">
                  <c:v>With vectorizations</c:v>
                </c:pt>
              </c:strCache>
            </c:strRef>
          </c:cat>
          <c:val>
            <c:numRef>
              <c:f>Sheet1!$B$4:$B$9</c:f>
              <c:numCache>
                <c:formatCode>_(* #,##0_);_(* \(#,##0\);_(* "-"??_);_(@_)</c:formatCode>
                <c:ptCount val="6"/>
                <c:pt idx="0">
                  <c:v>89.016666666666666</c:v>
                </c:pt>
                <c:pt idx="1">
                  <c:v>38.733333333333334</c:v>
                </c:pt>
                <c:pt idx="2">
                  <c:v>26.5</c:v>
                </c:pt>
                <c:pt idx="3">
                  <c:v>24.366666666666667</c:v>
                </c:pt>
                <c:pt idx="4">
                  <c:v>5.333333333333333</c:v>
                </c:pt>
                <c:pt idx="5">
                  <c:v>4</c:v>
                </c:pt>
              </c:numCache>
            </c:numRef>
          </c:val>
          <c:extLst>
            <c:ext xmlns:c16="http://schemas.microsoft.com/office/drawing/2014/chart" uri="{C3380CC4-5D6E-409C-BE32-E72D297353CC}">
              <c16:uniqueId val="{00000000-584A-4E2E-927E-A7DD5300A8E2}"/>
            </c:ext>
          </c:extLst>
        </c:ser>
        <c:dLbls>
          <c:showLegendKey val="0"/>
          <c:showVal val="0"/>
          <c:showCatName val="0"/>
          <c:showSerName val="0"/>
          <c:showPercent val="0"/>
          <c:showBubbleSize val="0"/>
        </c:dLbls>
        <c:gapWidth val="219"/>
        <c:overlap val="-27"/>
        <c:axId val="-177525008"/>
        <c:axId val="-177532080"/>
      </c:barChart>
      <c:catAx>
        <c:axId val="-177525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7532080"/>
        <c:crosses val="autoZero"/>
        <c:auto val="1"/>
        <c:lblAlgn val="ctr"/>
        <c:lblOffset val="100"/>
        <c:noMultiLvlLbl val="0"/>
      </c:catAx>
      <c:valAx>
        <c:axId val="-177532080"/>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7525008"/>
        <c:crosses val="autoZero"/>
        <c:crossBetween val="between"/>
      </c:valAx>
      <c:spPr>
        <a:noFill/>
        <a:ln>
          <a:noFill/>
        </a:ln>
        <a:effectLst/>
      </c:spPr>
    </c:plotArea>
    <c:plotVisOnly val="1"/>
    <c:dispBlanksAs val="gap"/>
    <c:showDLblsOverMax val="0"/>
  </c:chart>
  <c:spPr>
    <a:solidFill>
      <a:srgbClr val="FFFFFF"/>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9/30/2016 11:22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9/30/2016 11:22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Microsoft 2016</a:t>
            </a: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6661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11:22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5598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Microsoft 2016</a:t>
            </a: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1567513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1731537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2876485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Machine Learning &amp; Data Science Conference</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4095948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97EC2E71-BC3B-49B8-B2BF-93DCC9B91A9A}" type="datetime1">
              <a:rPr lang="en-US" smtClean="0"/>
              <a:t>9/30/2016</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907142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1928385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Machine Learning &amp; Data Science Conference</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2817016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Machine Learning &amp; Data Science Conference</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42211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Machine Learning &amp; Data Science Conference</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16535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3001150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Machine Learning &amp; Data Science Conference</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303129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3093060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1545509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Machine Learning &amp; Data Science Conference</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11:22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68111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1036256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3777742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11:22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84486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11:22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95866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2948483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9/30/2016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643491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17828446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11:22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04504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33</a:t>
            </a:fld>
            <a:endParaRPr lang="en-US" dirty="0"/>
          </a:p>
        </p:txBody>
      </p:sp>
    </p:spTree>
    <p:extLst>
      <p:ext uri="{BB962C8B-B14F-4D97-AF65-F5344CB8AC3E}">
        <p14:creationId xmlns:p14="http://schemas.microsoft.com/office/powerpoint/2010/main" val="32612918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16809183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36</a:t>
            </a:fld>
            <a:endParaRPr lang="en-US" dirty="0"/>
          </a:p>
        </p:txBody>
      </p:sp>
    </p:spTree>
    <p:extLst>
      <p:ext uri="{BB962C8B-B14F-4D97-AF65-F5344CB8AC3E}">
        <p14:creationId xmlns:p14="http://schemas.microsoft.com/office/powerpoint/2010/main" val="11642954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0097E157-E0D5-46B4-9986-DBFE9E7E9A3F}" type="datetime1">
              <a:rPr lang="en-US" smtClean="0"/>
              <a:t>9/30/2016</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37</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4708650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38</a:t>
            </a:fld>
            <a:endParaRPr lang="en-US" dirty="0"/>
          </a:p>
        </p:txBody>
      </p:sp>
    </p:spTree>
    <p:extLst>
      <p:ext uri="{BB962C8B-B14F-4D97-AF65-F5344CB8AC3E}">
        <p14:creationId xmlns:p14="http://schemas.microsoft.com/office/powerpoint/2010/main" val="13038608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39</a:t>
            </a:fld>
            <a:endParaRPr lang="en-US" dirty="0"/>
          </a:p>
        </p:txBody>
      </p:sp>
    </p:spTree>
    <p:extLst>
      <p:ext uri="{BB962C8B-B14F-4D97-AF65-F5344CB8AC3E}">
        <p14:creationId xmlns:p14="http://schemas.microsoft.com/office/powerpoint/2010/main" val="33576267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40</a:t>
            </a:fld>
            <a:endParaRPr lang="en-US" dirty="0"/>
          </a:p>
        </p:txBody>
      </p:sp>
    </p:spTree>
    <p:extLst>
      <p:ext uri="{BB962C8B-B14F-4D97-AF65-F5344CB8AC3E}">
        <p14:creationId xmlns:p14="http://schemas.microsoft.com/office/powerpoint/2010/main" val="42601558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11:22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32301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2945786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29199452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43</a:t>
            </a:fld>
            <a:endParaRPr lang="en-US" dirty="0"/>
          </a:p>
        </p:txBody>
      </p:sp>
    </p:spTree>
    <p:extLst>
      <p:ext uri="{BB962C8B-B14F-4D97-AF65-F5344CB8AC3E}">
        <p14:creationId xmlns:p14="http://schemas.microsoft.com/office/powerpoint/2010/main" val="24241194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45</a:t>
            </a:fld>
            <a:endParaRPr lang="en-US" dirty="0"/>
          </a:p>
        </p:txBody>
      </p:sp>
    </p:spTree>
    <p:extLst>
      <p:ext uri="{BB962C8B-B14F-4D97-AF65-F5344CB8AC3E}">
        <p14:creationId xmlns:p14="http://schemas.microsoft.com/office/powerpoint/2010/main" val="5028663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11:22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974123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47</a:t>
            </a:fld>
            <a:endParaRPr lang="en-US" dirty="0"/>
          </a:p>
        </p:txBody>
      </p:sp>
    </p:spTree>
    <p:extLst>
      <p:ext uri="{BB962C8B-B14F-4D97-AF65-F5344CB8AC3E}">
        <p14:creationId xmlns:p14="http://schemas.microsoft.com/office/powerpoint/2010/main" val="25421811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48</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0" name="Date Placeholder 9"/>
          <p:cNvSpPr>
            <a:spLocks noGrp="1"/>
          </p:cNvSpPr>
          <p:nvPr>
            <p:ph type="dt"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08602D-D426-4C00-B215-BFA18C076426}"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11:22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4" name="Footer Placeholder 3"/>
          <p:cNvSpPr>
            <a:spLocks noGrp="1"/>
          </p:cNvSpPr>
          <p:nvPr>
            <p:ph type="ftr" sz="quarter" idx="14"/>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5" name="Header Placeholder 4"/>
          <p:cNvSpPr>
            <a:spLocks noGrp="1"/>
          </p:cNvSpPr>
          <p:nvPr>
            <p:ph type="hdr" sz="quarter" idx="1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986173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11:22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086229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Machine Learning &amp; Data Science Conference</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11:22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199681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9/30/2016 11:22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53</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7341769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11:22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696105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56</a:t>
            </a:fld>
            <a:endParaRPr lang="en-US" dirty="0"/>
          </a:p>
        </p:txBody>
      </p:sp>
    </p:spTree>
    <p:extLst>
      <p:ext uri="{BB962C8B-B14F-4D97-AF65-F5344CB8AC3E}">
        <p14:creationId xmlns:p14="http://schemas.microsoft.com/office/powerpoint/2010/main" val="2493555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88D5E3-B0C4-244E-905F-C9848084E0A1}" type="slidenum">
              <a:rPr lang="en-US" smtClean="0"/>
              <a:pPr>
                <a:defRPr/>
              </a:pPr>
              <a:t>5</a:t>
            </a:fld>
            <a:endParaRPr lang="en-US"/>
          </a:p>
        </p:txBody>
      </p:sp>
    </p:spTree>
    <p:extLst>
      <p:ext uri="{BB962C8B-B14F-4D97-AF65-F5344CB8AC3E}">
        <p14:creationId xmlns:p14="http://schemas.microsoft.com/office/powerpoint/2010/main" val="19548073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0" name="Date Placeholder 9"/>
          <p:cNvSpPr>
            <a:spLocks noGrp="1"/>
          </p:cNvSpPr>
          <p:nvPr>
            <p:ph type="dt"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08602D-D426-4C00-B215-BFA18C076426}"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11:22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4" name="Footer Placeholder 3"/>
          <p:cNvSpPr>
            <a:spLocks noGrp="1"/>
          </p:cNvSpPr>
          <p:nvPr>
            <p:ph type="ftr" sz="quarter" idx="14"/>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5" name="Header Placeholder 4"/>
          <p:cNvSpPr>
            <a:spLocks noGrp="1"/>
          </p:cNvSpPr>
          <p:nvPr>
            <p:ph type="hdr" sz="quarter" idx="1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5377666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58</a:t>
            </a:fld>
            <a:endParaRPr lang="en-US" dirty="0"/>
          </a:p>
        </p:txBody>
      </p:sp>
    </p:spTree>
    <p:extLst>
      <p:ext uri="{BB962C8B-B14F-4D97-AF65-F5344CB8AC3E}">
        <p14:creationId xmlns:p14="http://schemas.microsoft.com/office/powerpoint/2010/main" val="5841142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59</a:t>
            </a:fld>
            <a:endParaRPr lang="en-US" dirty="0"/>
          </a:p>
        </p:txBody>
      </p:sp>
    </p:spTree>
    <p:extLst>
      <p:ext uri="{BB962C8B-B14F-4D97-AF65-F5344CB8AC3E}">
        <p14:creationId xmlns:p14="http://schemas.microsoft.com/office/powerpoint/2010/main" val="36458710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9/30/2016 11:22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60</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35102167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9/30/2016 11:22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61</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24505200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9/30/2016 11:22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62</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8509442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9/30/2016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13418423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9/30/2016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8248064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9/30/2016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3110115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9/30/2016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3802939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88D5E3-B0C4-244E-905F-C9848084E0A1}" type="slidenum">
              <a:rPr lang="en-US" smtClean="0"/>
              <a:pPr>
                <a:defRPr/>
              </a:pPr>
              <a:t>6</a:t>
            </a:fld>
            <a:endParaRPr lang="en-US"/>
          </a:p>
        </p:txBody>
      </p:sp>
    </p:spTree>
    <p:extLst>
      <p:ext uri="{BB962C8B-B14F-4D97-AF65-F5344CB8AC3E}">
        <p14:creationId xmlns:p14="http://schemas.microsoft.com/office/powerpoint/2010/main" val="23177103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11:22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495634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69</a:t>
            </a:fld>
            <a:endParaRPr lang="en-US" dirty="0"/>
          </a:p>
        </p:txBody>
      </p:sp>
    </p:spTree>
    <p:extLst>
      <p:ext uri="{BB962C8B-B14F-4D97-AF65-F5344CB8AC3E}">
        <p14:creationId xmlns:p14="http://schemas.microsoft.com/office/powerpoint/2010/main" val="28359679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9/30/2016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70</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861498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88D5E3-B0C4-244E-905F-C9848084E0A1}" type="slidenum">
              <a:rPr lang="en-US" smtClean="0"/>
              <a:pPr>
                <a:defRPr/>
              </a:pPr>
              <a:t>7</a:t>
            </a:fld>
            <a:endParaRPr lang="en-US"/>
          </a:p>
        </p:txBody>
      </p:sp>
    </p:spTree>
    <p:extLst>
      <p:ext uri="{BB962C8B-B14F-4D97-AF65-F5344CB8AC3E}">
        <p14:creationId xmlns:p14="http://schemas.microsoft.com/office/powerpoint/2010/main" val="3169626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863"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7088D5E3-B0C4-244E-905F-C9848084E0A1}" type="slidenum">
              <a:rPr lang="en-US" smtClean="0"/>
              <a:pPr>
                <a:defRPr/>
              </a:pPr>
              <a:t>8</a:t>
            </a:fld>
            <a:endParaRPr lang="en-US"/>
          </a:p>
        </p:txBody>
      </p:sp>
    </p:spTree>
    <p:extLst>
      <p:ext uri="{BB962C8B-B14F-4D97-AF65-F5344CB8AC3E}">
        <p14:creationId xmlns:p14="http://schemas.microsoft.com/office/powerpoint/2010/main" val="2889000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9/30/2016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4127179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Only white backgroun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6" name="Rectangle 35"/>
          <p:cNvSpPr/>
          <p:nvPr userDrawn="1"/>
        </p:nvSpPr>
        <p:spPr bwMode="auto">
          <a:xfrm>
            <a:off x="0" y="6451105"/>
            <a:ext cx="12436475" cy="543421"/>
          </a:xfrm>
          <a:prstGeom prst="rect">
            <a:avLst/>
          </a:prstGeom>
          <a:solidFill>
            <a:srgbClr val="409AE1"/>
          </a:solidFill>
          <a:ln w="28575">
            <a:noFill/>
          </a:ln>
        </p:spPr>
        <p:txBody>
          <a:bodyPr vert="horz" wrap="square" lIns="93247" tIns="46623" rIns="93247" bIns="46623" numCol="1" anchor="t" anchorCtr="0" compatLnSpc="1">
            <a:prstTxWarp prst="textNoShape">
              <a:avLst/>
            </a:prstTxWarp>
          </a:bodyPr>
          <a:lstStyle/>
          <a:p>
            <a:pPr marR="0" lvl="0" indent="0" defTabSz="951121" fontAlgn="auto">
              <a:lnSpc>
                <a:spcPct val="100000"/>
              </a:lnSpc>
              <a:spcBef>
                <a:spcPts val="0"/>
              </a:spcBef>
              <a:spcAft>
                <a:spcPts val="0"/>
              </a:spcAft>
              <a:buClrTx/>
              <a:buSzTx/>
              <a:buFontTx/>
              <a:buNone/>
              <a:tabLst/>
            </a:pPr>
            <a:endParaRPr kumimoji="0" lang="en-US" sz="1071" b="0" i="0" u="none" strike="noStrike" kern="0" cap="none" spc="0" normalizeH="0" baseline="0">
              <a:ln>
                <a:noFill/>
              </a:ln>
              <a:solidFill>
                <a:srgbClr val="333333"/>
              </a:solidFill>
              <a:effectLst/>
              <a:uLnTx/>
              <a:uFillTx/>
            </a:endParaRPr>
          </a:p>
        </p:txBody>
      </p:sp>
      <p:sp>
        <p:nvSpPr>
          <p:cNvPr id="6" name="Freeform 539"/>
          <p:cNvSpPr>
            <a:spLocks noChangeAspect="1"/>
          </p:cNvSpPr>
          <p:nvPr userDrawn="1"/>
        </p:nvSpPr>
        <p:spPr bwMode="auto">
          <a:xfrm>
            <a:off x="9490356" y="6077722"/>
            <a:ext cx="2007519" cy="1103550"/>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rgbClr val="409AE1"/>
          </a:solidFill>
          <a:ln w="28575">
            <a:noFill/>
          </a:ln>
          <a:extLst/>
        </p:spPr>
        <p:txBody>
          <a:bodyPr vert="horz" wrap="square" lIns="93247" tIns="46623" rIns="93247" bIns="46623" numCol="1" anchor="t" anchorCtr="0" compatLnSpc="1">
            <a:prstTxWarp prst="textNoShape">
              <a:avLst/>
            </a:prstTxWarp>
          </a:bodyPr>
          <a:lstStyle/>
          <a:p>
            <a:pPr marL="0" marR="0" lvl="0" indent="0" defTabSz="951121" eaLnBrk="1" fontAlgn="auto" latinLnBrk="0" hangingPunct="1">
              <a:lnSpc>
                <a:spcPct val="100000"/>
              </a:lnSpc>
              <a:spcBef>
                <a:spcPts val="0"/>
              </a:spcBef>
              <a:spcAft>
                <a:spcPts val="0"/>
              </a:spcAft>
              <a:buClrTx/>
              <a:buSzTx/>
              <a:buFontTx/>
              <a:buNone/>
              <a:tabLst/>
              <a:defRPr/>
            </a:pPr>
            <a:endParaRPr kumimoji="0" lang="en-US" sz="1071" b="0" i="0" u="none" strike="noStrike" kern="0" cap="none" spc="0" normalizeH="0" baseline="0" noProof="0" dirty="0">
              <a:ln>
                <a:noFill/>
              </a:ln>
              <a:solidFill>
                <a:srgbClr val="333333"/>
              </a:solidFill>
              <a:effectLst/>
              <a:uLnTx/>
              <a:uFillTx/>
            </a:endParaRPr>
          </a:p>
        </p:txBody>
      </p:sp>
      <p:grpSp>
        <p:nvGrpSpPr>
          <p:cNvPr id="9" name="Group 8"/>
          <p:cNvGrpSpPr/>
          <p:nvPr userDrawn="1"/>
        </p:nvGrpSpPr>
        <p:grpSpPr>
          <a:xfrm>
            <a:off x="9525833" y="6339910"/>
            <a:ext cx="1861214" cy="789126"/>
            <a:chOff x="4494770" y="2621197"/>
            <a:chExt cx="3127126" cy="1326043"/>
          </a:xfrm>
        </p:grpSpPr>
        <p:sp>
          <p:nvSpPr>
            <p:cNvPr id="10" name="Freeform 12"/>
            <p:cNvSpPr>
              <a:spLocks/>
            </p:cNvSpPr>
            <p:nvPr/>
          </p:nvSpPr>
          <p:spPr bwMode="auto">
            <a:xfrm>
              <a:off x="4494770" y="3400845"/>
              <a:ext cx="457856" cy="62986"/>
            </a:xfrm>
            <a:custGeom>
              <a:avLst/>
              <a:gdLst>
                <a:gd name="T0" fmla="*/ 704 w 756"/>
                <a:gd name="T1" fmla="*/ 104 h 104"/>
                <a:gd name="T2" fmla="*/ 52 w 756"/>
                <a:gd name="T3" fmla="*/ 104 h 104"/>
                <a:gd name="T4" fmla="*/ 52 w 756"/>
                <a:gd name="T5" fmla="*/ 104 h 104"/>
                <a:gd name="T6" fmla="*/ 42 w 756"/>
                <a:gd name="T7" fmla="*/ 104 h 104"/>
                <a:gd name="T8" fmla="*/ 32 w 756"/>
                <a:gd name="T9" fmla="*/ 100 h 104"/>
                <a:gd name="T10" fmla="*/ 22 w 756"/>
                <a:gd name="T11" fmla="*/ 96 h 104"/>
                <a:gd name="T12" fmla="*/ 14 w 756"/>
                <a:gd name="T13" fmla="*/ 90 h 104"/>
                <a:gd name="T14" fmla="*/ 8 w 756"/>
                <a:gd name="T15" fmla="*/ 82 h 104"/>
                <a:gd name="T16" fmla="*/ 4 w 756"/>
                <a:gd name="T17" fmla="*/ 72 h 104"/>
                <a:gd name="T18" fmla="*/ 0 w 756"/>
                <a:gd name="T19" fmla="*/ 62 h 104"/>
                <a:gd name="T20" fmla="*/ 0 w 756"/>
                <a:gd name="T21" fmla="*/ 52 h 104"/>
                <a:gd name="T22" fmla="*/ 0 w 756"/>
                <a:gd name="T23" fmla="*/ 52 h 104"/>
                <a:gd name="T24" fmla="*/ 0 w 756"/>
                <a:gd name="T25" fmla="*/ 42 h 104"/>
                <a:gd name="T26" fmla="*/ 4 w 756"/>
                <a:gd name="T27" fmla="*/ 32 h 104"/>
                <a:gd name="T28" fmla="*/ 8 w 756"/>
                <a:gd name="T29" fmla="*/ 22 h 104"/>
                <a:gd name="T30" fmla="*/ 14 w 756"/>
                <a:gd name="T31" fmla="*/ 16 h 104"/>
                <a:gd name="T32" fmla="*/ 22 w 756"/>
                <a:gd name="T33" fmla="*/ 8 h 104"/>
                <a:gd name="T34" fmla="*/ 32 w 756"/>
                <a:gd name="T35" fmla="*/ 4 h 104"/>
                <a:gd name="T36" fmla="*/ 42 w 756"/>
                <a:gd name="T37" fmla="*/ 0 h 104"/>
                <a:gd name="T38" fmla="*/ 52 w 756"/>
                <a:gd name="T39" fmla="*/ 0 h 104"/>
                <a:gd name="T40" fmla="*/ 704 w 756"/>
                <a:gd name="T41" fmla="*/ 0 h 104"/>
                <a:gd name="T42" fmla="*/ 704 w 756"/>
                <a:gd name="T43" fmla="*/ 0 h 104"/>
                <a:gd name="T44" fmla="*/ 714 w 756"/>
                <a:gd name="T45" fmla="*/ 0 h 104"/>
                <a:gd name="T46" fmla="*/ 724 w 756"/>
                <a:gd name="T47" fmla="*/ 4 h 104"/>
                <a:gd name="T48" fmla="*/ 732 w 756"/>
                <a:gd name="T49" fmla="*/ 8 h 104"/>
                <a:gd name="T50" fmla="*/ 740 w 756"/>
                <a:gd name="T51" fmla="*/ 16 h 104"/>
                <a:gd name="T52" fmla="*/ 748 w 756"/>
                <a:gd name="T53" fmla="*/ 22 h 104"/>
                <a:gd name="T54" fmla="*/ 752 w 756"/>
                <a:gd name="T55" fmla="*/ 32 h 104"/>
                <a:gd name="T56" fmla="*/ 756 w 756"/>
                <a:gd name="T57" fmla="*/ 42 h 104"/>
                <a:gd name="T58" fmla="*/ 756 w 756"/>
                <a:gd name="T59" fmla="*/ 52 h 104"/>
                <a:gd name="T60" fmla="*/ 756 w 756"/>
                <a:gd name="T61" fmla="*/ 52 h 104"/>
                <a:gd name="T62" fmla="*/ 756 w 756"/>
                <a:gd name="T63" fmla="*/ 62 h 104"/>
                <a:gd name="T64" fmla="*/ 752 w 756"/>
                <a:gd name="T65" fmla="*/ 72 h 104"/>
                <a:gd name="T66" fmla="*/ 748 w 756"/>
                <a:gd name="T67" fmla="*/ 82 h 104"/>
                <a:gd name="T68" fmla="*/ 740 w 756"/>
                <a:gd name="T69" fmla="*/ 90 h 104"/>
                <a:gd name="T70" fmla="*/ 732 w 756"/>
                <a:gd name="T71" fmla="*/ 96 h 104"/>
                <a:gd name="T72" fmla="*/ 724 w 756"/>
                <a:gd name="T73" fmla="*/ 100 h 104"/>
                <a:gd name="T74" fmla="*/ 714 w 756"/>
                <a:gd name="T75" fmla="*/ 104 h 104"/>
                <a:gd name="T76" fmla="*/ 704 w 756"/>
                <a:gd name="T77" fmla="*/ 104 h 104"/>
                <a:gd name="T78" fmla="*/ 704 w 756"/>
                <a:gd name="T7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6" h="104">
                  <a:moveTo>
                    <a:pt x="704" y="104"/>
                  </a:moveTo>
                  <a:lnTo>
                    <a:pt x="52" y="104"/>
                  </a:lnTo>
                  <a:lnTo>
                    <a:pt x="52" y="104"/>
                  </a:lnTo>
                  <a:lnTo>
                    <a:pt x="42" y="104"/>
                  </a:lnTo>
                  <a:lnTo>
                    <a:pt x="32" y="100"/>
                  </a:lnTo>
                  <a:lnTo>
                    <a:pt x="22" y="96"/>
                  </a:lnTo>
                  <a:lnTo>
                    <a:pt x="14" y="90"/>
                  </a:lnTo>
                  <a:lnTo>
                    <a:pt x="8" y="82"/>
                  </a:lnTo>
                  <a:lnTo>
                    <a:pt x="4" y="72"/>
                  </a:lnTo>
                  <a:lnTo>
                    <a:pt x="0" y="62"/>
                  </a:lnTo>
                  <a:lnTo>
                    <a:pt x="0" y="52"/>
                  </a:lnTo>
                  <a:lnTo>
                    <a:pt x="0" y="52"/>
                  </a:lnTo>
                  <a:lnTo>
                    <a:pt x="0" y="42"/>
                  </a:lnTo>
                  <a:lnTo>
                    <a:pt x="4" y="32"/>
                  </a:lnTo>
                  <a:lnTo>
                    <a:pt x="8" y="22"/>
                  </a:lnTo>
                  <a:lnTo>
                    <a:pt x="14" y="16"/>
                  </a:lnTo>
                  <a:lnTo>
                    <a:pt x="22" y="8"/>
                  </a:lnTo>
                  <a:lnTo>
                    <a:pt x="32" y="4"/>
                  </a:lnTo>
                  <a:lnTo>
                    <a:pt x="42" y="0"/>
                  </a:lnTo>
                  <a:lnTo>
                    <a:pt x="52" y="0"/>
                  </a:lnTo>
                  <a:lnTo>
                    <a:pt x="704" y="0"/>
                  </a:lnTo>
                  <a:lnTo>
                    <a:pt x="704" y="0"/>
                  </a:lnTo>
                  <a:lnTo>
                    <a:pt x="714" y="0"/>
                  </a:lnTo>
                  <a:lnTo>
                    <a:pt x="724" y="4"/>
                  </a:lnTo>
                  <a:lnTo>
                    <a:pt x="732" y="8"/>
                  </a:lnTo>
                  <a:lnTo>
                    <a:pt x="740" y="16"/>
                  </a:lnTo>
                  <a:lnTo>
                    <a:pt x="748" y="22"/>
                  </a:lnTo>
                  <a:lnTo>
                    <a:pt x="752" y="32"/>
                  </a:lnTo>
                  <a:lnTo>
                    <a:pt x="756" y="42"/>
                  </a:lnTo>
                  <a:lnTo>
                    <a:pt x="756" y="52"/>
                  </a:lnTo>
                  <a:lnTo>
                    <a:pt x="756" y="52"/>
                  </a:lnTo>
                  <a:lnTo>
                    <a:pt x="756" y="62"/>
                  </a:lnTo>
                  <a:lnTo>
                    <a:pt x="752" y="72"/>
                  </a:lnTo>
                  <a:lnTo>
                    <a:pt x="748" y="82"/>
                  </a:lnTo>
                  <a:lnTo>
                    <a:pt x="740" y="90"/>
                  </a:lnTo>
                  <a:lnTo>
                    <a:pt x="732" y="96"/>
                  </a:lnTo>
                  <a:lnTo>
                    <a:pt x="724" y="100"/>
                  </a:lnTo>
                  <a:lnTo>
                    <a:pt x="714" y="104"/>
                  </a:lnTo>
                  <a:lnTo>
                    <a:pt x="704" y="104"/>
                  </a:lnTo>
                  <a:lnTo>
                    <a:pt x="704" y="104"/>
                  </a:lnTo>
                  <a:close/>
                </a:path>
              </a:pathLst>
            </a:custGeom>
            <a:solidFill>
              <a:srgbClr val="1A86DB"/>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endParaRPr>
            </a:p>
          </p:txBody>
        </p:sp>
        <p:sp>
          <p:nvSpPr>
            <p:cNvPr id="11" name="Freeform 13"/>
            <p:cNvSpPr>
              <a:spLocks/>
            </p:cNvSpPr>
            <p:nvPr/>
          </p:nvSpPr>
          <p:spPr bwMode="auto">
            <a:xfrm>
              <a:off x="4889641" y="3331803"/>
              <a:ext cx="540222" cy="245886"/>
            </a:xfrm>
            <a:custGeom>
              <a:avLst/>
              <a:gdLst>
                <a:gd name="T0" fmla="*/ 456 w 892"/>
                <a:gd name="T1" fmla="*/ 406 h 406"/>
                <a:gd name="T2" fmla="*/ 436 w 892"/>
                <a:gd name="T3" fmla="*/ 402 h 406"/>
                <a:gd name="T4" fmla="*/ 418 w 892"/>
                <a:gd name="T5" fmla="*/ 390 h 406"/>
                <a:gd name="T6" fmla="*/ 408 w 892"/>
                <a:gd name="T7" fmla="*/ 374 h 406"/>
                <a:gd name="T8" fmla="*/ 404 w 892"/>
                <a:gd name="T9" fmla="*/ 354 h 406"/>
                <a:gd name="T10" fmla="*/ 402 w 892"/>
                <a:gd name="T11" fmla="*/ 346 h 406"/>
                <a:gd name="T12" fmla="*/ 396 w 892"/>
                <a:gd name="T13" fmla="*/ 344 h 406"/>
                <a:gd name="T14" fmla="*/ 164 w 892"/>
                <a:gd name="T15" fmla="*/ 344 h 406"/>
                <a:gd name="T16" fmla="*/ 138 w 892"/>
                <a:gd name="T17" fmla="*/ 344 h 406"/>
                <a:gd name="T18" fmla="*/ 104 w 892"/>
                <a:gd name="T19" fmla="*/ 336 h 406"/>
                <a:gd name="T20" fmla="*/ 66 w 892"/>
                <a:gd name="T21" fmla="*/ 318 h 406"/>
                <a:gd name="T22" fmla="*/ 46 w 892"/>
                <a:gd name="T23" fmla="*/ 302 h 406"/>
                <a:gd name="T24" fmla="*/ 30 w 892"/>
                <a:gd name="T25" fmla="*/ 284 h 406"/>
                <a:gd name="T26" fmla="*/ 14 w 892"/>
                <a:gd name="T27" fmla="*/ 258 h 406"/>
                <a:gd name="T28" fmla="*/ 4 w 892"/>
                <a:gd name="T29" fmla="*/ 224 h 406"/>
                <a:gd name="T30" fmla="*/ 0 w 892"/>
                <a:gd name="T31" fmla="*/ 180 h 406"/>
                <a:gd name="T32" fmla="*/ 0 w 892"/>
                <a:gd name="T33" fmla="*/ 156 h 406"/>
                <a:gd name="T34" fmla="*/ 10 w 892"/>
                <a:gd name="T35" fmla="*/ 114 h 406"/>
                <a:gd name="T36" fmla="*/ 28 w 892"/>
                <a:gd name="T37" fmla="*/ 80 h 406"/>
                <a:gd name="T38" fmla="*/ 52 w 892"/>
                <a:gd name="T39" fmla="*/ 54 h 406"/>
                <a:gd name="T40" fmla="*/ 78 w 892"/>
                <a:gd name="T41" fmla="*/ 32 h 406"/>
                <a:gd name="T42" fmla="*/ 108 w 892"/>
                <a:gd name="T43" fmla="*/ 18 h 406"/>
                <a:gd name="T44" fmla="*/ 150 w 892"/>
                <a:gd name="T45" fmla="*/ 4 h 406"/>
                <a:gd name="T46" fmla="*/ 840 w 892"/>
                <a:gd name="T47" fmla="*/ 0 h 406"/>
                <a:gd name="T48" fmla="*/ 852 w 892"/>
                <a:gd name="T49" fmla="*/ 2 h 406"/>
                <a:gd name="T50" fmla="*/ 870 w 892"/>
                <a:gd name="T51" fmla="*/ 10 h 406"/>
                <a:gd name="T52" fmla="*/ 884 w 892"/>
                <a:gd name="T53" fmla="*/ 24 h 406"/>
                <a:gd name="T54" fmla="*/ 892 w 892"/>
                <a:gd name="T55" fmla="*/ 42 h 406"/>
                <a:gd name="T56" fmla="*/ 892 w 892"/>
                <a:gd name="T57" fmla="*/ 52 h 406"/>
                <a:gd name="T58" fmla="*/ 888 w 892"/>
                <a:gd name="T59" fmla="*/ 74 h 406"/>
                <a:gd name="T60" fmla="*/ 878 w 892"/>
                <a:gd name="T61" fmla="*/ 90 h 406"/>
                <a:gd name="T62" fmla="*/ 860 w 892"/>
                <a:gd name="T63" fmla="*/ 102 h 406"/>
                <a:gd name="T64" fmla="*/ 840 w 892"/>
                <a:gd name="T65" fmla="*/ 106 h 406"/>
                <a:gd name="T66" fmla="*/ 180 w 892"/>
                <a:gd name="T67" fmla="*/ 106 h 406"/>
                <a:gd name="T68" fmla="*/ 148 w 892"/>
                <a:gd name="T69" fmla="*/ 114 h 406"/>
                <a:gd name="T70" fmla="*/ 124 w 892"/>
                <a:gd name="T71" fmla="*/ 130 h 406"/>
                <a:gd name="T72" fmla="*/ 110 w 892"/>
                <a:gd name="T73" fmla="*/ 150 h 406"/>
                <a:gd name="T74" fmla="*/ 104 w 892"/>
                <a:gd name="T75" fmla="*/ 170 h 406"/>
                <a:gd name="T76" fmla="*/ 104 w 892"/>
                <a:gd name="T77" fmla="*/ 180 h 406"/>
                <a:gd name="T78" fmla="*/ 108 w 892"/>
                <a:gd name="T79" fmla="*/ 208 h 406"/>
                <a:gd name="T80" fmla="*/ 118 w 892"/>
                <a:gd name="T81" fmla="*/ 226 h 406"/>
                <a:gd name="T82" fmla="*/ 130 w 892"/>
                <a:gd name="T83" fmla="*/ 234 h 406"/>
                <a:gd name="T84" fmla="*/ 152 w 892"/>
                <a:gd name="T85" fmla="*/ 240 h 406"/>
                <a:gd name="T86" fmla="*/ 394 w 892"/>
                <a:gd name="T87" fmla="*/ 240 h 406"/>
                <a:gd name="T88" fmla="*/ 406 w 892"/>
                <a:gd name="T89" fmla="*/ 240 h 406"/>
                <a:gd name="T90" fmla="*/ 438 w 892"/>
                <a:gd name="T91" fmla="*/ 248 h 406"/>
                <a:gd name="T92" fmla="*/ 464 w 892"/>
                <a:gd name="T93" fmla="*/ 260 h 406"/>
                <a:gd name="T94" fmla="*/ 476 w 892"/>
                <a:gd name="T95" fmla="*/ 270 h 406"/>
                <a:gd name="T96" fmla="*/ 498 w 892"/>
                <a:gd name="T97" fmla="*/ 302 h 406"/>
                <a:gd name="T98" fmla="*/ 506 w 892"/>
                <a:gd name="T99" fmla="*/ 324 h 406"/>
                <a:gd name="T100" fmla="*/ 508 w 892"/>
                <a:gd name="T101" fmla="*/ 354 h 406"/>
                <a:gd name="T102" fmla="*/ 508 w 892"/>
                <a:gd name="T103" fmla="*/ 364 h 406"/>
                <a:gd name="T104" fmla="*/ 500 w 892"/>
                <a:gd name="T105" fmla="*/ 384 h 406"/>
                <a:gd name="T106" fmla="*/ 486 w 892"/>
                <a:gd name="T107" fmla="*/ 398 h 406"/>
                <a:gd name="T108" fmla="*/ 466 w 892"/>
                <a:gd name="T109" fmla="*/ 406 h 406"/>
                <a:gd name="T110" fmla="*/ 456 w 892"/>
                <a:gd name="T111" fmla="*/ 40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92" h="406">
                  <a:moveTo>
                    <a:pt x="456" y="406"/>
                  </a:moveTo>
                  <a:lnTo>
                    <a:pt x="456" y="406"/>
                  </a:lnTo>
                  <a:lnTo>
                    <a:pt x="446" y="406"/>
                  </a:lnTo>
                  <a:lnTo>
                    <a:pt x="436" y="402"/>
                  </a:lnTo>
                  <a:lnTo>
                    <a:pt x="426" y="398"/>
                  </a:lnTo>
                  <a:lnTo>
                    <a:pt x="418" y="390"/>
                  </a:lnTo>
                  <a:lnTo>
                    <a:pt x="412" y="384"/>
                  </a:lnTo>
                  <a:lnTo>
                    <a:pt x="408" y="374"/>
                  </a:lnTo>
                  <a:lnTo>
                    <a:pt x="404" y="364"/>
                  </a:lnTo>
                  <a:lnTo>
                    <a:pt x="404" y="354"/>
                  </a:lnTo>
                  <a:lnTo>
                    <a:pt x="404" y="354"/>
                  </a:lnTo>
                  <a:lnTo>
                    <a:pt x="402" y="346"/>
                  </a:lnTo>
                  <a:lnTo>
                    <a:pt x="402" y="346"/>
                  </a:lnTo>
                  <a:lnTo>
                    <a:pt x="396" y="344"/>
                  </a:lnTo>
                  <a:lnTo>
                    <a:pt x="164" y="344"/>
                  </a:lnTo>
                  <a:lnTo>
                    <a:pt x="164" y="344"/>
                  </a:lnTo>
                  <a:lnTo>
                    <a:pt x="150" y="344"/>
                  </a:lnTo>
                  <a:lnTo>
                    <a:pt x="138" y="344"/>
                  </a:lnTo>
                  <a:lnTo>
                    <a:pt x="122" y="340"/>
                  </a:lnTo>
                  <a:lnTo>
                    <a:pt x="104" y="336"/>
                  </a:lnTo>
                  <a:lnTo>
                    <a:pt x="84" y="328"/>
                  </a:lnTo>
                  <a:lnTo>
                    <a:pt x="66" y="318"/>
                  </a:lnTo>
                  <a:lnTo>
                    <a:pt x="46" y="302"/>
                  </a:lnTo>
                  <a:lnTo>
                    <a:pt x="46" y="302"/>
                  </a:lnTo>
                  <a:lnTo>
                    <a:pt x="38" y="294"/>
                  </a:lnTo>
                  <a:lnTo>
                    <a:pt x="30" y="284"/>
                  </a:lnTo>
                  <a:lnTo>
                    <a:pt x="22" y="272"/>
                  </a:lnTo>
                  <a:lnTo>
                    <a:pt x="14" y="258"/>
                  </a:lnTo>
                  <a:lnTo>
                    <a:pt x="8" y="242"/>
                  </a:lnTo>
                  <a:lnTo>
                    <a:pt x="4" y="224"/>
                  </a:lnTo>
                  <a:lnTo>
                    <a:pt x="0" y="204"/>
                  </a:lnTo>
                  <a:lnTo>
                    <a:pt x="0" y="180"/>
                  </a:lnTo>
                  <a:lnTo>
                    <a:pt x="0" y="180"/>
                  </a:lnTo>
                  <a:lnTo>
                    <a:pt x="0" y="156"/>
                  </a:lnTo>
                  <a:lnTo>
                    <a:pt x="4" y="134"/>
                  </a:lnTo>
                  <a:lnTo>
                    <a:pt x="10" y="114"/>
                  </a:lnTo>
                  <a:lnTo>
                    <a:pt x="18" y="96"/>
                  </a:lnTo>
                  <a:lnTo>
                    <a:pt x="28" y="80"/>
                  </a:lnTo>
                  <a:lnTo>
                    <a:pt x="38" y="66"/>
                  </a:lnTo>
                  <a:lnTo>
                    <a:pt x="52" y="54"/>
                  </a:lnTo>
                  <a:lnTo>
                    <a:pt x="64" y="42"/>
                  </a:lnTo>
                  <a:lnTo>
                    <a:pt x="78" y="32"/>
                  </a:lnTo>
                  <a:lnTo>
                    <a:pt x="92" y="24"/>
                  </a:lnTo>
                  <a:lnTo>
                    <a:pt x="108" y="18"/>
                  </a:lnTo>
                  <a:lnTo>
                    <a:pt x="122" y="12"/>
                  </a:lnTo>
                  <a:lnTo>
                    <a:pt x="150" y="4"/>
                  </a:lnTo>
                  <a:lnTo>
                    <a:pt x="176" y="0"/>
                  </a:lnTo>
                  <a:lnTo>
                    <a:pt x="840" y="0"/>
                  </a:lnTo>
                  <a:lnTo>
                    <a:pt x="840" y="0"/>
                  </a:lnTo>
                  <a:lnTo>
                    <a:pt x="852" y="2"/>
                  </a:lnTo>
                  <a:lnTo>
                    <a:pt x="860" y="4"/>
                  </a:lnTo>
                  <a:lnTo>
                    <a:pt x="870" y="10"/>
                  </a:lnTo>
                  <a:lnTo>
                    <a:pt x="878" y="16"/>
                  </a:lnTo>
                  <a:lnTo>
                    <a:pt x="884" y="24"/>
                  </a:lnTo>
                  <a:lnTo>
                    <a:pt x="888" y="32"/>
                  </a:lnTo>
                  <a:lnTo>
                    <a:pt x="892" y="42"/>
                  </a:lnTo>
                  <a:lnTo>
                    <a:pt x="892" y="52"/>
                  </a:lnTo>
                  <a:lnTo>
                    <a:pt x="892" y="52"/>
                  </a:lnTo>
                  <a:lnTo>
                    <a:pt x="892" y="64"/>
                  </a:lnTo>
                  <a:lnTo>
                    <a:pt x="888" y="74"/>
                  </a:lnTo>
                  <a:lnTo>
                    <a:pt x="884" y="82"/>
                  </a:lnTo>
                  <a:lnTo>
                    <a:pt x="878" y="90"/>
                  </a:lnTo>
                  <a:lnTo>
                    <a:pt x="870" y="96"/>
                  </a:lnTo>
                  <a:lnTo>
                    <a:pt x="860" y="102"/>
                  </a:lnTo>
                  <a:lnTo>
                    <a:pt x="852" y="104"/>
                  </a:lnTo>
                  <a:lnTo>
                    <a:pt x="840" y="106"/>
                  </a:lnTo>
                  <a:lnTo>
                    <a:pt x="180" y="106"/>
                  </a:lnTo>
                  <a:lnTo>
                    <a:pt x="180" y="106"/>
                  </a:lnTo>
                  <a:lnTo>
                    <a:pt x="162" y="108"/>
                  </a:lnTo>
                  <a:lnTo>
                    <a:pt x="148" y="114"/>
                  </a:lnTo>
                  <a:lnTo>
                    <a:pt x="136" y="120"/>
                  </a:lnTo>
                  <a:lnTo>
                    <a:pt x="124" y="130"/>
                  </a:lnTo>
                  <a:lnTo>
                    <a:pt x="114" y="142"/>
                  </a:lnTo>
                  <a:lnTo>
                    <a:pt x="110" y="150"/>
                  </a:lnTo>
                  <a:lnTo>
                    <a:pt x="106" y="158"/>
                  </a:lnTo>
                  <a:lnTo>
                    <a:pt x="104" y="170"/>
                  </a:lnTo>
                  <a:lnTo>
                    <a:pt x="104" y="180"/>
                  </a:lnTo>
                  <a:lnTo>
                    <a:pt x="104" y="180"/>
                  </a:lnTo>
                  <a:lnTo>
                    <a:pt x="106" y="196"/>
                  </a:lnTo>
                  <a:lnTo>
                    <a:pt x="108" y="208"/>
                  </a:lnTo>
                  <a:lnTo>
                    <a:pt x="112" y="218"/>
                  </a:lnTo>
                  <a:lnTo>
                    <a:pt x="118" y="226"/>
                  </a:lnTo>
                  <a:lnTo>
                    <a:pt x="118" y="226"/>
                  </a:lnTo>
                  <a:lnTo>
                    <a:pt x="130" y="234"/>
                  </a:lnTo>
                  <a:lnTo>
                    <a:pt x="142" y="238"/>
                  </a:lnTo>
                  <a:lnTo>
                    <a:pt x="152" y="240"/>
                  </a:lnTo>
                  <a:lnTo>
                    <a:pt x="160" y="240"/>
                  </a:lnTo>
                  <a:lnTo>
                    <a:pt x="394" y="240"/>
                  </a:lnTo>
                  <a:lnTo>
                    <a:pt x="394" y="240"/>
                  </a:lnTo>
                  <a:lnTo>
                    <a:pt x="406" y="240"/>
                  </a:lnTo>
                  <a:lnTo>
                    <a:pt x="426" y="244"/>
                  </a:lnTo>
                  <a:lnTo>
                    <a:pt x="438" y="248"/>
                  </a:lnTo>
                  <a:lnTo>
                    <a:pt x="450" y="252"/>
                  </a:lnTo>
                  <a:lnTo>
                    <a:pt x="464" y="260"/>
                  </a:lnTo>
                  <a:lnTo>
                    <a:pt x="476" y="270"/>
                  </a:lnTo>
                  <a:lnTo>
                    <a:pt x="476" y="270"/>
                  </a:lnTo>
                  <a:lnTo>
                    <a:pt x="488" y="284"/>
                  </a:lnTo>
                  <a:lnTo>
                    <a:pt x="498" y="302"/>
                  </a:lnTo>
                  <a:lnTo>
                    <a:pt x="502" y="312"/>
                  </a:lnTo>
                  <a:lnTo>
                    <a:pt x="506" y="324"/>
                  </a:lnTo>
                  <a:lnTo>
                    <a:pt x="508" y="338"/>
                  </a:lnTo>
                  <a:lnTo>
                    <a:pt x="508" y="354"/>
                  </a:lnTo>
                  <a:lnTo>
                    <a:pt x="508" y="354"/>
                  </a:lnTo>
                  <a:lnTo>
                    <a:pt x="508" y="364"/>
                  </a:lnTo>
                  <a:lnTo>
                    <a:pt x="504" y="374"/>
                  </a:lnTo>
                  <a:lnTo>
                    <a:pt x="500" y="384"/>
                  </a:lnTo>
                  <a:lnTo>
                    <a:pt x="494" y="390"/>
                  </a:lnTo>
                  <a:lnTo>
                    <a:pt x="486" y="398"/>
                  </a:lnTo>
                  <a:lnTo>
                    <a:pt x="476" y="402"/>
                  </a:lnTo>
                  <a:lnTo>
                    <a:pt x="466" y="406"/>
                  </a:lnTo>
                  <a:lnTo>
                    <a:pt x="456" y="406"/>
                  </a:lnTo>
                  <a:lnTo>
                    <a:pt x="456" y="406"/>
                  </a:lnTo>
                  <a:close/>
                </a:path>
              </a:pathLst>
            </a:custGeom>
            <a:solidFill>
              <a:srgbClr val="1A86DB"/>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endParaRPr>
            </a:p>
          </p:txBody>
        </p:sp>
        <p:sp>
          <p:nvSpPr>
            <p:cNvPr id="12" name="Freeform 14"/>
            <p:cNvSpPr>
              <a:spLocks/>
            </p:cNvSpPr>
            <p:nvPr/>
          </p:nvSpPr>
          <p:spPr bwMode="auto">
            <a:xfrm>
              <a:off x="6726775" y="3077438"/>
              <a:ext cx="895121" cy="245886"/>
            </a:xfrm>
            <a:custGeom>
              <a:avLst/>
              <a:gdLst>
                <a:gd name="T0" fmla="*/ 52 w 1478"/>
                <a:gd name="T1" fmla="*/ 406 h 406"/>
                <a:gd name="T2" fmla="*/ 32 w 1478"/>
                <a:gd name="T3" fmla="*/ 402 h 406"/>
                <a:gd name="T4" fmla="*/ 14 w 1478"/>
                <a:gd name="T5" fmla="*/ 390 h 406"/>
                <a:gd name="T6" fmla="*/ 4 w 1478"/>
                <a:gd name="T7" fmla="*/ 374 h 406"/>
                <a:gd name="T8" fmla="*/ 0 w 1478"/>
                <a:gd name="T9" fmla="*/ 352 h 406"/>
                <a:gd name="T10" fmla="*/ 0 w 1478"/>
                <a:gd name="T11" fmla="*/ 342 h 406"/>
                <a:gd name="T12" fmla="*/ 8 w 1478"/>
                <a:gd name="T13" fmla="*/ 324 h 406"/>
                <a:gd name="T14" fmla="*/ 22 w 1478"/>
                <a:gd name="T15" fmla="*/ 310 h 406"/>
                <a:gd name="T16" fmla="*/ 42 w 1478"/>
                <a:gd name="T17" fmla="*/ 302 h 406"/>
                <a:gd name="T18" fmla="*/ 1300 w 1478"/>
                <a:gd name="T19" fmla="*/ 300 h 406"/>
                <a:gd name="T20" fmla="*/ 1316 w 1478"/>
                <a:gd name="T21" fmla="*/ 296 h 406"/>
                <a:gd name="T22" fmla="*/ 1342 w 1478"/>
                <a:gd name="T23" fmla="*/ 286 h 406"/>
                <a:gd name="T24" fmla="*/ 1364 w 1478"/>
                <a:gd name="T25" fmla="*/ 264 h 406"/>
                <a:gd name="T26" fmla="*/ 1372 w 1478"/>
                <a:gd name="T27" fmla="*/ 246 h 406"/>
                <a:gd name="T28" fmla="*/ 1374 w 1478"/>
                <a:gd name="T29" fmla="*/ 226 h 406"/>
                <a:gd name="T30" fmla="*/ 1374 w 1478"/>
                <a:gd name="T31" fmla="*/ 210 h 406"/>
                <a:gd name="T32" fmla="*/ 1366 w 1478"/>
                <a:gd name="T33" fmla="*/ 188 h 406"/>
                <a:gd name="T34" fmla="*/ 1360 w 1478"/>
                <a:gd name="T35" fmla="*/ 180 h 406"/>
                <a:gd name="T36" fmla="*/ 1336 w 1478"/>
                <a:gd name="T37" fmla="*/ 168 h 406"/>
                <a:gd name="T38" fmla="*/ 1318 w 1478"/>
                <a:gd name="T39" fmla="*/ 166 h 406"/>
                <a:gd name="T40" fmla="*/ 1084 w 1478"/>
                <a:gd name="T41" fmla="*/ 166 h 406"/>
                <a:gd name="T42" fmla="*/ 1052 w 1478"/>
                <a:gd name="T43" fmla="*/ 162 h 406"/>
                <a:gd name="T44" fmla="*/ 1028 w 1478"/>
                <a:gd name="T45" fmla="*/ 152 h 406"/>
                <a:gd name="T46" fmla="*/ 1002 w 1478"/>
                <a:gd name="T47" fmla="*/ 134 h 406"/>
                <a:gd name="T48" fmla="*/ 990 w 1478"/>
                <a:gd name="T49" fmla="*/ 122 h 406"/>
                <a:gd name="T50" fmla="*/ 976 w 1478"/>
                <a:gd name="T51" fmla="*/ 94 h 406"/>
                <a:gd name="T52" fmla="*/ 970 w 1478"/>
                <a:gd name="T53" fmla="*/ 68 h 406"/>
                <a:gd name="T54" fmla="*/ 970 w 1478"/>
                <a:gd name="T55" fmla="*/ 52 h 406"/>
                <a:gd name="T56" fmla="*/ 974 w 1478"/>
                <a:gd name="T57" fmla="*/ 32 h 406"/>
                <a:gd name="T58" fmla="*/ 984 w 1478"/>
                <a:gd name="T59" fmla="*/ 14 h 406"/>
                <a:gd name="T60" fmla="*/ 1002 w 1478"/>
                <a:gd name="T61" fmla="*/ 4 h 406"/>
                <a:gd name="T62" fmla="*/ 1022 w 1478"/>
                <a:gd name="T63" fmla="*/ 0 h 406"/>
                <a:gd name="T64" fmla="*/ 1032 w 1478"/>
                <a:gd name="T65" fmla="*/ 0 h 406"/>
                <a:gd name="T66" fmla="*/ 1052 w 1478"/>
                <a:gd name="T67" fmla="*/ 8 h 406"/>
                <a:gd name="T68" fmla="*/ 1066 w 1478"/>
                <a:gd name="T69" fmla="*/ 22 h 406"/>
                <a:gd name="T70" fmla="*/ 1074 w 1478"/>
                <a:gd name="T71" fmla="*/ 42 h 406"/>
                <a:gd name="T72" fmla="*/ 1074 w 1478"/>
                <a:gd name="T73" fmla="*/ 52 h 406"/>
                <a:gd name="T74" fmla="*/ 1076 w 1478"/>
                <a:gd name="T75" fmla="*/ 60 h 406"/>
                <a:gd name="T76" fmla="*/ 1314 w 1478"/>
                <a:gd name="T77" fmla="*/ 60 h 406"/>
                <a:gd name="T78" fmla="*/ 1328 w 1478"/>
                <a:gd name="T79" fmla="*/ 60 h 406"/>
                <a:gd name="T80" fmla="*/ 1356 w 1478"/>
                <a:gd name="T81" fmla="*/ 64 h 406"/>
                <a:gd name="T82" fmla="*/ 1394 w 1478"/>
                <a:gd name="T83" fmla="*/ 78 h 406"/>
                <a:gd name="T84" fmla="*/ 1432 w 1478"/>
                <a:gd name="T85" fmla="*/ 104 h 406"/>
                <a:gd name="T86" fmla="*/ 1440 w 1478"/>
                <a:gd name="T87" fmla="*/ 112 h 406"/>
                <a:gd name="T88" fmla="*/ 1456 w 1478"/>
                <a:gd name="T89" fmla="*/ 134 h 406"/>
                <a:gd name="T90" fmla="*/ 1470 w 1478"/>
                <a:gd name="T91" fmla="*/ 164 h 406"/>
                <a:gd name="T92" fmla="*/ 1478 w 1478"/>
                <a:gd name="T93" fmla="*/ 202 h 406"/>
                <a:gd name="T94" fmla="*/ 1478 w 1478"/>
                <a:gd name="T95" fmla="*/ 226 h 406"/>
                <a:gd name="T96" fmla="*/ 1474 w 1478"/>
                <a:gd name="T97" fmla="*/ 272 h 406"/>
                <a:gd name="T98" fmla="*/ 1460 w 1478"/>
                <a:gd name="T99" fmla="*/ 310 h 406"/>
                <a:gd name="T100" fmla="*/ 1440 w 1478"/>
                <a:gd name="T101" fmla="*/ 340 h 406"/>
                <a:gd name="T102" fmla="*/ 1414 w 1478"/>
                <a:gd name="T103" fmla="*/ 364 h 406"/>
                <a:gd name="T104" fmla="*/ 1386 w 1478"/>
                <a:gd name="T105" fmla="*/ 382 h 406"/>
                <a:gd name="T106" fmla="*/ 1356 w 1478"/>
                <a:gd name="T107" fmla="*/ 394 h 406"/>
                <a:gd name="T108" fmla="*/ 1302 w 1478"/>
                <a:gd name="T109" fmla="*/ 40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78" h="406">
                  <a:moveTo>
                    <a:pt x="52" y="406"/>
                  </a:moveTo>
                  <a:lnTo>
                    <a:pt x="52" y="406"/>
                  </a:lnTo>
                  <a:lnTo>
                    <a:pt x="42" y="404"/>
                  </a:lnTo>
                  <a:lnTo>
                    <a:pt x="32" y="402"/>
                  </a:lnTo>
                  <a:lnTo>
                    <a:pt x="22" y="396"/>
                  </a:lnTo>
                  <a:lnTo>
                    <a:pt x="14" y="390"/>
                  </a:lnTo>
                  <a:lnTo>
                    <a:pt x="8" y="382"/>
                  </a:lnTo>
                  <a:lnTo>
                    <a:pt x="4" y="374"/>
                  </a:lnTo>
                  <a:lnTo>
                    <a:pt x="0" y="364"/>
                  </a:lnTo>
                  <a:lnTo>
                    <a:pt x="0" y="352"/>
                  </a:lnTo>
                  <a:lnTo>
                    <a:pt x="0" y="352"/>
                  </a:lnTo>
                  <a:lnTo>
                    <a:pt x="0" y="342"/>
                  </a:lnTo>
                  <a:lnTo>
                    <a:pt x="4" y="332"/>
                  </a:lnTo>
                  <a:lnTo>
                    <a:pt x="8" y="324"/>
                  </a:lnTo>
                  <a:lnTo>
                    <a:pt x="14" y="316"/>
                  </a:lnTo>
                  <a:lnTo>
                    <a:pt x="22" y="310"/>
                  </a:lnTo>
                  <a:lnTo>
                    <a:pt x="32" y="304"/>
                  </a:lnTo>
                  <a:lnTo>
                    <a:pt x="42" y="302"/>
                  </a:lnTo>
                  <a:lnTo>
                    <a:pt x="52" y="300"/>
                  </a:lnTo>
                  <a:lnTo>
                    <a:pt x="1300" y="300"/>
                  </a:lnTo>
                  <a:lnTo>
                    <a:pt x="1300" y="300"/>
                  </a:lnTo>
                  <a:lnTo>
                    <a:pt x="1316" y="296"/>
                  </a:lnTo>
                  <a:lnTo>
                    <a:pt x="1330" y="292"/>
                  </a:lnTo>
                  <a:lnTo>
                    <a:pt x="1342" y="286"/>
                  </a:lnTo>
                  <a:lnTo>
                    <a:pt x="1354" y="276"/>
                  </a:lnTo>
                  <a:lnTo>
                    <a:pt x="1364" y="264"/>
                  </a:lnTo>
                  <a:lnTo>
                    <a:pt x="1368" y="256"/>
                  </a:lnTo>
                  <a:lnTo>
                    <a:pt x="1372" y="246"/>
                  </a:lnTo>
                  <a:lnTo>
                    <a:pt x="1374" y="236"/>
                  </a:lnTo>
                  <a:lnTo>
                    <a:pt x="1374" y="226"/>
                  </a:lnTo>
                  <a:lnTo>
                    <a:pt x="1374" y="226"/>
                  </a:lnTo>
                  <a:lnTo>
                    <a:pt x="1374" y="210"/>
                  </a:lnTo>
                  <a:lnTo>
                    <a:pt x="1370" y="198"/>
                  </a:lnTo>
                  <a:lnTo>
                    <a:pt x="1366" y="188"/>
                  </a:lnTo>
                  <a:lnTo>
                    <a:pt x="1360" y="180"/>
                  </a:lnTo>
                  <a:lnTo>
                    <a:pt x="1360" y="180"/>
                  </a:lnTo>
                  <a:lnTo>
                    <a:pt x="1348" y="172"/>
                  </a:lnTo>
                  <a:lnTo>
                    <a:pt x="1336" y="168"/>
                  </a:lnTo>
                  <a:lnTo>
                    <a:pt x="1326" y="166"/>
                  </a:lnTo>
                  <a:lnTo>
                    <a:pt x="1318" y="166"/>
                  </a:lnTo>
                  <a:lnTo>
                    <a:pt x="1084" y="166"/>
                  </a:lnTo>
                  <a:lnTo>
                    <a:pt x="1084" y="166"/>
                  </a:lnTo>
                  <a:lnTo>
                    <a:pt x="1072" y="166"/>
                  </a:lnTo>
                  <a:lnTo>
                    <a:pt x="1052" y="162"/>
                  </a:lnTo>
                  <a:lnTo>
                    <a:pt x="1040" y="158"/>
                  </a:lnTo>
                  <a:lnTo>
                    <a:pt x="1028" y="152"/>
                  </a:lnTo>
                  <a:lnTo>
                    <a:pt x="1014" y="146"/>
                  </a:lnTo>
                  <a:lnTo>
                    <a:pt x="1002" y="134"/>
                  </a:lnTo>
                  <a:lnTo>
                    <a:pt x="1002" y="134"/>
                  </a:lnTo>
                  <a:lnTo>
                    <a:pt x="990" y="122"/>
                  </a:lnTo>
                  <a:lnTo>
                    <a:pt x="980" y="104"/>
                  </a:lnTo>
                  <a:lnTo>
                    <a:pt x="976" y="94"/>
                  </a:lnTo>
                  <a:lnTo>
                    <a:pt x="972" y="80"/>
                  </a:lnTo>
                  <a:lnTo>
                    <a:pt x="970" y="68"/>
                  </a:lnTo>
                  <a:lnTo>
                    <a:pt x="970" y="52"/>
                  </a:lnTo>
                  <a:lnTo>
                    <a:pt x="970" y="52"/>
                  </a:lnTo>
                  <a:lnTo>
                    <a:pt x="970" y="42"/>
                  </a:lnTo>
                  <a:lnTo>
                    <a:pt x="974" y="32"/>
                  </a:lnTo>
                  <a:lnTo>
                    <a:pt x="978" y="22"/>
                  </a:lnTo>
                  <a:lnTo>
                    <a:pt x="984" y="14"/>
                  </a:lnTo>
                  <a:lnTo>
                    <a:pt x="992" y="8"/>
                  </a:lnTo>
                  <a:lnTo>
                    <a:pt x="1002" y="4"/>
                  </a:lnTo>
                  <a:lnTo>
                    <a:pt x="1012" y="0"/>
                  </a:lnTo>
                  <a:lnTo>
                    <a:pt x="1022" y="0"/>
                  </a:lnTo>
                  <a:lnTo>
                    <a:pt x="1022" y="0"/>
                  </a:lnTo>
                  <a:lnTo>
                    <a:pt x="1032" y="0"/>
                  </a:lnTo>
                  <a:lnTo>
                    <a:pt x="1042" y="4"/>
                  </a:lnTo>
                  <a:lnTo>
                    <a:pt x="1052" y="8"/>
                  </a:lnTo>
                  <a:lnTo>
                    <a:pt x="1060" y="14"/>
                  </a:lnTo>
                  <a:lnTo>
                    <a:pt x="1066" y="22"/>
                  </a:lnTo>
                  <a:lnTo>
                    <a:pt x="1070" y="32"/>
                  </a:lnTo>
                  <a:lnTo>
                    <a:pt x="1074" y="42"/>
                  </a:lnTo>
                  <a:lnTo>
                    <a:pt x="1074" y="52"/>
                  </a:lnTo>
                  <a:lnTo>
                    <a:pt x="1074" y="52"/>
                  </a:lnTo>
                  <a:lnTo>
                    <a:pt x="1076" y="60"/>
                  </a:lnTo>
                  <a:lnTo>
                    <a:pt x="1076" y="60"/>
                  </a:lnTo>
                  <a:lnTo>
                    <a:pt x="1082" y="60"/>
                  </a:lnTo>
                  <a:lnTo>
                    <a:pt x="1314" y="60"/>
                  </a:lnTo>
                  <a:lnTo>
                    <a:pt x="1314" y="60"/>
                  </a:lnTo>
                  <a:lnTo>
                    <a:pt x="1328" y="60"/>
                  </a:lnTo>
                  <a:lnTo>
                    <a:pt x="1340" y="62"/>
                  </a:lnTo>
                  <a:lnTo>
                    <a:pt x="1356" y="64"/>
                  </a:lnTo>
                  <a:lnTo>
                    <a:pt x="1374" y="70"/>
                  </a:lnTo>
                  <a:lnTo>
                    <a:pt x="1394" y="78"/>
                  </a:lnTo>
                  <a:lnTo>
                    <a:pt x="1412" y="88"/>
                  </a:lnTo>
                  <a:lnTo>
                    <a:pt x="1432" y="104"/>
                  </a:lnTo>
                  <a:lnTo>
                    <a:pt x="1432" y="104"/>
                  </a:lnTo>
                  <a:lnTo>
                    <a:pt x="1440" y="112"/>
                  </a:lnTo>
                  <a:lnTo>
                    <a:pt x="1448" y="122"/>
                  </a:lnTo>
                  <a:lnTo>
                    <a:pt x="1456" y="134"/>
                  </a:lnTo>
                  <a:lnTo>
                    <a:pt x="1464" y="148"/>
                  </a:lnTo>
                  <a:lnTo>
                    <a:pt x="1470" y="164"/>
                  </a:lnTo>
                  <a:lnTo>
                    <a:pt x="1474" y="182"/>
                  </a:lnTo>
                  <a:lnTo>
                    <a:pt x="1478" y="202"/>
                  </a:lnTo>
                  <a:lnTo>
                    <a:pt x="1478" y="226"/>
                  </a:lnTo>
                  <a:lnTo>
                    <a:pt x="1478" y="226"/>
                  </a:lnTo>
                  <a:lnTo>
                    <a:pt x="1478" y="250"/>
                  </a:lnTo>
                  <a:lnTo>
                    <a:pt x="1474" y="272"/>
                  </a:lnTo>
                  <a:lnTo>
                    <a:pt x="1468" y="292"/>
                  </a:lnTo>
                  <a:lnTo>
                    <a:pt x="1460" y="310"/>
                  </a:lnTo>
                  <a:lnTo>
                    <a:pt x="1450" y="326"/>
                  </a:lnTo>
                  <a:lnTo>
                    <a:pt x="1440" y="340"/>
                  </a:lnTo>
                  <a:lnTo>
                    <a:pt x="1426" y="352"/>
                  </a:lnTo>
                  <a:lnTo>
                    <a:pt x="1414" y="364"/>
                  </a:lnTo>
                  <a:lnTo>
                    <a:pt x="1400" y="374"/>
                  </a:lnTo>
                  <a:lnTo>
                    <a:pt x="1386" y="382"/>
                  </a:lnTo>
                  <a:lnTo>
                    <a:pt x="1370" y="388"/>
                  </a:lnTo>
                  <a:lnTo>
                    <a:pt x="1356" y="394"/>
                  </a:lnTo>
                  <a:lnTo>
                    <a:pt x="1328" y="402"/>
                  </a:lnTo>
                  <a:lnTo>
                    <a:pt x="1302" y="406"/>
                  </a:lnTo>
                  <a:lnTo>
                    <a:pt x="52" y="406"/>
                  </a:lnTo>
                  <a:close/>
                </a:path>
              </a:pathLst>
            </a:custGeom>
            <a:solidFill>
              <a:srgbClr val="1A86DB"/>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endParaRPr>
            </a:p>
          </p:txBody>
        </p:sp>
        <p:sp>
          <p:nvSpPr>
            <p:cNvPr id="13" name="Freeform 15"/>
            <p:cNvSpPr>
              <a:spLocks noEditPoints="1"/>
            </p:cNvSpPr>
            <p:nvPr/>
          </p:nvSpPr>
          <p:spPr bwMode="auto">
            <a:xfrm>
              <a:off x="6892717" y="3505013"/>
              <a:ext cx="208337" cy="208337"/>
            </a:xfrm>
            <a:custGeom>
              <a:avLst/>
              <a:gdLst>
                <a:gd name="T0" fmla="*/ 172 w 344"/>
                <a:gd name="T1" fmla="*/ 344 h 344"/>
                <a:gd name="T2" fmla="*/ 172 w 344"/>
                <a:gd name="T3" fmla="*/ 344 h 344"/>
                <a:gd name="T4" fmla="*/ 142 w 344"/>
                <a:gd name="T5" fmla="*/ 334 h 344"/>
                <a:gd name="T6" fmla="*/ 124 w 344"/>
                <a:gd name="T7" fmla="*/ 312 h 344"/>
                <a:gd name="T8" fmla="*/ 118 w 344"/>
                <a:gd name="T9" fmla="*/ 300 h 344"/>
                <a:gd name="T10" fmla="*/ 102 w 344"/>
                <a:gd name="T11" fmla="*/ 278 h 344"/>
                <a:gd name="T12" fmla="*/ 72 w 344"/>
                <a:gd name="T13" fmla="*/ 248 h 344"/>
                <a:gd name="T14" fmla="*/ 28 w 344"/>
                <a:gd name="T15" fmla="*/ 218 h 344"/>
                <a:gd name="T16" fmla="*/ 16 w 344"/>
                <a:gd name="T17" fmla="*/ 210 h 344"/>
                <a:gd name="T18" fmla="*/ 2 w 344"/>
                <a:gd name="T19" fmla="*/ 186 h 344"/>
                <a:gd name="T20" fmla="*/ 0 w 344"/>
                <a:gd name="T21" fmla="*/ 172 h 344"/>
                <a:gd name="T22" fmla="*/ 8 w 344"/>
                <a:gd name="T23" fmla="*/ 144 h 344"/>
                <a:gd name="T24" fmla="*/ 30 w 344"/>
                <a:gd name="T25" fmla="*/ 124 h 344"/>
                <a:gd name="T26" fmla="*/ 54 w 344"/>
                <a:gd name="T27" fmla="*/ 112 h 344"/>
                <a:gd name="T28" fmla="*/ 90 w 344"/>
                <a:gd name="T29" fmla="*/ 82 h 344"/>
                <a:gd name="T30" fmla="*/ 112 w 344"/>
                <a:gd name="T31" fmla="*/ 54 h 344"/>
                <a:gd name="T32" fmla="*/ 124 w 344"/>
                <a:gd name="T33" fmla="*/ 34 h 344"/>
                <a:gd name="T34" fmla="*/ 126 w 344"/>
                <a:gd name="T35" fmla="*/ 26 h 344"/>
                <a:gd name="T36" fmla="*/ 142 w 344"/>
                <a:gd name="T37" fmla="*/ 10 h 344"/>
                <a:gd name="T38" fmla="*/ 164 w 344"/>
                <a:gd name="T39" fmla="*/ 2 h 344"/>
                <a:gd name="T40" fmla="*/ 172 w 344"/>
                <a:gd name="T41" fmla="*/ 0 h 344"/>
                <a:gd name="T42" fmla="*/ 172 w 344"/>
                <a:gd name="T43" fmla="*/ 0 h 344"/>
                <a:gd name="T44" fmla="*/ 188 w 344"/>
                <a:gd name="T45" fmla="*/ 2 h 344"/>
                <a:gd name="T46" fmla="*/ 214 w 344"/>
                <a:gd name="T47" fmla="*/ 20 h 344"/>
                <a:gd name="T48" fmla="*/ 222 w 344"/>
                <a:gd name="T49" fmla="*/ 34 h 344"/>
                <a:gd name="T50" fmla="*/ 226 w 344"/>
                <a:gd name="T51" fmla="*/ 44 h 344"/>
                <a:gd name="T52" fmla="*/ 242 w 344"/>
                <a:gd name="T53" fmla="*/ 68 h 344"/>
                <a:gd name="T54" fmla="*/ 270 w 344"/>
                <a:gd name="T55" fmla="*/ 96 h 344"/>
                <a:gd name="T56" fmla="*/ 314 w 344"/>
                <a:gd name="T57" fmla="*/ 124 h 344"/>
                <a:gd name="T58" fmla="*/ 328 w 344"/>
                <a:gd name="T59" fmla="*/ 134 h 344"/>
                <a:gd name="T60" fmla="*/ 342 w 344"/>
                <a:gd name="T61" fmla="*/ 160 h 344"/>
                <a:gd name="T62" fmla="*/ 344 w 344"/>
                <a:gd name="T63" fmla="*/ 176 h 344"/>
                <a:gd name="T64" fmla="*/ 340 w 344"/>
                <a:gd name="T65" fmla="*/ 190 h 344"/>
                <a:gd name="T66" fmla="*/ 322 w 344"/>
                <a:gd name="T67" fmla="*/ 214 h 344"/>
                <a:gd name="T68" fmla="*/ 308 w 344"/>
                <a:gd name="T69" fmla="*/ 222 h 344"/>
                <a:gd name="T70" fmla="*/ 276 w 344"/>
                <a:gd name="T71" fmla="*/ 240 h 344"/>
                <a:gd name="T72" fmla="*/ 250 w 344"/>
                <a:gd name="T73" fmla="*/ 266 h 344"/>
                <a:gd name="T74" fmla="*/ 232 w 344"/>
                <a:gd name="T75" fmla="*/ 292 h 344"/>
                <a:gd name="T76" fmla="*/ 220 w 344"/>
                <a:gd name="T77" fmla="*/ 312 h 344"/>
                <a:gd name="T78" fmla="*/ 200 w 344"/>
                <a:gd name="T79" fmla="*/ 336 h 344"/>
                <a:gd name="T80" fmla="*/ 172 w 344"/>
                <a:gd name="T81" fmla="*/ 344 h 344"/>
                <a:gd name="T82" fmla="*/ 146 w 344"/>
                <a:gd name="T83" fmla="*/ 172 h 344"/>
                <a:gd name="T84" fmla="*/ 170 w 344"/>
                <a:gd name="T85" fmla="*/ 196 h 344"/>
                <a:gd name="T86" fmla="*/ 196 w 344"/>
                <a:gd name="T87" fmla="*/ 170 h 344"/>
                <a:gd name="T88" fmla="*/ 172 w 344"/>
                <a:gd name="T89" fmla="*/ 148 h 344"/>
                <a:gd name="T90" fmla="*/ 146 w 344"/>
                <a:gd name="T91"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4" h="344">
                  <a:moveTo>
                    <a:pt x="172" y="344"/>
                  </a:moveTo>
                  <a:lnTo>
                    <a:pt x="172" y="344"/>
                  </a:lnTo>
                  <a:lnTo>
                    <a:pt x="172" y="344"/>
                  </a:lnTo>
                  <a:lnTo>
                    <a:pt x="172" y="344"/>
                  </a:lnTo>
                  <a:lnTo>
                    <a:pt x="156" y="342"/>
                  </a:lnTo>
                  <a:lnTo>
                    <a:pt x="142" y="334"/>
                  </a:lnTo>
                  <a:lnTo>
                    <a:pt x="132" y="324"/>
                  </a:lnTo>
                  <a:lnTo>
                    <a:pt x="124" y="312"/>
                  </a:lnTo>
                  <a:lnTo>
                    <a:pt x="124" y="312"/>
                  </a:lnTo>
                  <a:lnTo>
                    <a:pt x="118" y="300"/>
                  </a:lnTo>
                  <a:lnTo>
                    <a:pt x="112" y="290"/>
                  </a:lnTo>
                  <a:lnTo>
                    <a:pt x="102" y="278"/>
                  </a:lnTo>
                  <a:lnTo>
                    <a:pt x="90" y="264"/>
                  </a:lnTo>
                  <a:lnTo>
                    <a:pt x="72" y="248"/>
                  </a:lnTo>
                  <a:lnTo>
                    <a:pt x="52" y="232"/>
                  </a:lnTo>
                  <a:lnTo>
                    <a:pt x="28" y="218"/>
                  </a:lnTo>
                  <a:lnTo>
                    <a:pt x="28" y="218"/>
                  </a:lnTo>
                  <a:lnTo>
                    <a:pt x="16" y="210"/>
                  </a:lnTo>
                  <a:lnTo>
                    <a:pt x="8" y="198"/>
                  </a:lnTo>
                  <a:lnTo>
                    <a:pt x="2" y="186"/>
                  </a:lnTo>
                  <a:lnTo>
                    <a:pt x="0" y="172"/>
                  </a:lnTo>
                  <a:lnTo>
                    <a:pt x="0" y="172"/>
                  </a:lnTo>
                  <a:lnTo>
                    <a:pt x="2" y="156"/>
                  </a:lnTo>
                  <a:lnTo>
                    <a:pt x="8" y="144"/>
                  </a:lnTo>
                  <a:lnTo>
                    <a:pt x="18" y="132"/>
                  </a:lnTo>
                  <a:lnTo>
                    <a:pt x="30" y="124"/>
                  </a:lnTo>
                  <a:lnTo>
                    <a:pt x="30" y="124"/>
                  </a:lnTo>
                  <a:lnTo>
                    <a:pt x="54" y="112"/>
                  </a:lnTo>
                  <a:lnTo>
                    <a:pt x="74" y="96"/>
                  </a:lnTo>
                  <a:lnTo>
                    <a:pt x="90" y="82"/>
                  </a:lnTo>
                  <a:lnTo>
                    <a:pt x="102" y="68"/>
                  </a:lnTo>
                  <a:lnTo>
                    <a:pt x="112" y="54"/>
                  </a:lnTo>
                  <a:lnTo>
                    <a:pt x="118" y="44"/>
                  </a:lnTo>
                  <a:lnTo>
                    <a:pt x="124" y="34"/>
                  </a:lnTo>
                  <a:lnTo>
                    <a:pt x="124" y="34"/>
                  </a:lnTo>
                  <a:lnTo>
                    <a:pt x="126" y="26"/>
                  </a:lnTo>
                  <a:lnTo>
                    <a:pt x="130" y="20"/>
                  </a:lnTo>
                  <a:lnTo>
                    <a:pt x="142" y="10"/>
                  </a:lnTo>
                  <a:lnTo>
                    <a:pt x="156" y="2"/>
                  </a:lnTo>
                  <a:lnTo>
                    <a:pt x="164" y="2"/>
                  </a:lnTo>
                  <a:lnTo>
                    <a:pt x="172" y="0"/>
                  </a:lnTo>
                  <a:lnTo>
                    <a:pt x="172" y="0"/>
                  </a:lnTo>
                  <a:lnTo>
                    <a:pt x="172" y="0"/>
                  </a:lnTo>
                  <a:lnTo>
                    <a:pt x="172" y="0"/>
                  </a:lnTo>
                  <a:lnTo>
                    <a:pt x="180" y="2"/>
                  </a:lnTo>
                  <a:lnTo>
                    <a:pt x="188" y="2"/>
                  </a:lnTo>
                  <a:lnTo>
                    <a:pt x="202" y="10"/>
                  </a:lnTo>
                  <a:lnTo>
                    <a:pt x="214" y="20"/>
                  </a:lnTo>
                  <a:lnTo>
                    <a:pt x="218" y="28"/>
                  </a:lnTo>
                  <a:lnTo>
                    <a:pt x="222" y="34"/>
                  </a:lnTo>
                  <a:lnTo>
                    <a:pt x="222" y="34"/>
                  </a:lnTo>
                  <a:lnTo>
                    <a:pt x="226" y="44"/>
                  </a:lnTo>
                  <a:lnTo>
                    <a:pt x="232" y="56"/>
                  </a:lnTo>
                  <a:lnTo>
                    <a:pt x="242" y="68"/>
                  </a:lnTo>
                  <a:lnTo>
                    <a:pt x="254" y="82"/>
                  </a:lnTo>
                  <a:lnTo>
                    <a:pt x="270" y="96"/>
                  </a:lnTo>
                  <a:lnTo>
                    <a:pt x="290" y="112"/>
                  </a:lnTo>
                  <a:lnTo>
                    <a:pt x="314" y="124"/>
                  </a:lnTo>
                  <a:lnTo>
                    <a:pt x="314" y="124"/>
                  </a:lnTo>
                  <a:lnTo>
                    <a:pt x="328" y="134"/>
                  </a:lnTo>
                  <a:lnTo>
                    <a:pt x="336" y="146"/>
                  </a:lnTo>
                  <a:lnTo>
                    <a:pt x="342" y="160"/>
                  </a:lnTo>
                  <a:lnTo>
                    <a:pt x="344" y="176"/>
                  </a:lnTo>
                  <a:lnTo>
                    <a:pt x="344" y="176"/>
                  </a:lnTo>
                  <a:lnTo>
                    <a:pt x="342" y="184"/>
                  </a:lnTo>
                  <a:lnTo>
                    <a:pt x="340" y="190"/>
                  </a:lnTo>
                  <a:lnTo>
                    <a:pt x="334" y="204"/>
                  </a:lnTo>
                  <a:lnTo>
                    <a:pt x="322" y="214"/>
                  </a:lnTo>
                  <a:lnTo>
                    <a:pt x="308" y="222"/>
                  </a:lnTo>
                  <a:lnTo>
                    <a:pt x="308" y="222"/>
                  </a:lnTo>
                  <a:lnTo>
                    <a:pt x="292" y="230"/>
                  </a:lnTo>
                  <a:lnTo>
                    <a:pt x="276" y="240"/>
                  </a:lnTo>
                  <a:lnTo>
                    <a:pt x="262" y="252"/>
                  </a:lnTo>
                  <a:lnTo>
                    <a:pt x="250" y="266"/>
                  </a:lnTo>
                  <a:lnTo>
                    <a:pt x="240" y="278"/>
                  </a:lnTo>
                  <a:lnTo>
                    <a:pt x="232" y="292"/>
                  </a:lnTo>
                  <a:lnTo>
                    <a:pt x="220" y="312"/>
                  </a:lnTo>
                  <a:lnTo>
                    <a:pt x="220" y="312"/>
                  </a:lnTo>
                  <a:lnTo>
                    <a:pt x="212" y="326"/>
                  </a:lnTo>
                  <a:lnTo>
                    <a:pt x="200" y="336"/>
                  </a:lnTo>
                  <a:lnTo>
                    <a:pt x="188" y="342"/>
                  </a:lnTo>
                  <a:lnTo>
                    <a:pt x="172" y="344"/>
                  </a:lnTo>
                  <a:lnTo>
                    <a:pt x="172" y="344"/>
                  </a:lnTo>
                  <a:close/>
                  <a:moveTo>
                    <a:pt x="146" y="172"/>
                  </a:moveTo>
                  <a:lnTo>
                    <a:pt x="146" y="172"/>
                  </a:lnTo>
                  <a:lnTo>
                    <a:pt x="170" y="196"/>
                  </a:lnTo>
                  <a:lnTo>
                    <a:pt x="170" y="196"/>
                  </a:lnTo>
                  <a:lnTo>
                    <a:pt x="196" y="170"/>
                  </a:lnTo>
                  <a:lnTo>
                    <a:pt x="196" y="170"/>
                  </a:lnTo>
                  <a:lnTo>
                    <a:pt x="172" y="148"/>
                  </a:lnTo>
                  <a:lnTo>
                    <a:pt x="172" y="148"/>
                  </a:lnTo>
                  <a:lnTo>
                    <a:pt x="146" y="172"/>
                  </a:lnTo>
                  <a:lnTo>
                    <a:pt x="146" y="172"/>
                  </a:lnTo>
                  <a:close/>
                </a:path>
              </a:pathLst>
            </a:custGeom>
            <a:solidFill>
              <a:srgbClr val="1A86DB"/>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endParaRPr>
            </a:p>
          </p:txBody>
        </p:sp>
        <p:sp>
          <p:nvSpPr>
            <p:cNvPr id="14" name="Freeform 18"/>
            <p:cNvSpPr>
              <a:spLocks/>
            </p:cNvSpPr>
            <p:nvPr/>
          </p:nvSpPr>
          <p:spPr bwMode="auto">
            <a:xfrm>
              <a:off x="6965393" y="3268818"/>
              <a:ext cx="64197" cy="213182"/>
            </a:xfrm>
            <a:custGeom>
              <a:avLst/>
              <a:gdLst>
                <a:gd name="T0" fmla="*/ 52 w 106"/>
                <a:gd name="T1" fmla="*/ 352 h 352"/>
                <a:gd name="T2" fmla="*/ 52 w 106"/>
                <a:gd name="T3" fmla="*/ 352 h 352"/>
                <a:gd name="T4" fmla="*/ 52 w 106"/>
                <a:gd name="T5" fmla="*/ 352 h 352"/>
                <a:gd name="T6" fmla="*/ 52 w 106"/>
                <a:gd name="T7" fmla="*/ 352 h 352"/>
                <a:gd name="T8" fmla="*/ 40 w 106"/>
                <a:gd name="T9" fmla="*/ 352 h 352"/>
                <a:gd name="T10" fmla="*/ 32 w 106"/>
                <a:gd name="T11" fmla="*/ 348 h 352"/>
                <a:gd name="T12" fmla="*/ 22 w 106"/>
                <a:gd name="T13" fmla="*/ 342 h 352"/>
                <a:gd name="T14" fmla="*/ 14 w 106"/>
                <a:gd name="T15" fmla="*/ 336 h 352"/>
                <a:gd name="T16" fmla="*/ 8 w 106"/>
                <a:gd name="T17" fmla="*/ 328 h 352"/>
                <a:gd name="T18" fmla="*/ 4 w 106"/>
                <a:gd name="T19" fmla="*/ 320 h 352"/>
                <a:gd name="T20" fmla="*/ 0 w 106"/>
                <a:gd name="T21" fmla="*/ 310 h 352"/>
                <a:gd name="T22" fmla="*/ 0 w 106"/>
                <a:gd name="T23" fmla="*/ 300 h 352"/>
                <a:gd name="T24" fmla="*/ 0 w 106"/>
                <a:gd name="T25" fmla="*/ 300 h 352"/>
                <a:gd name="T26" fmla="*/ 0 w 106"/>
                <a:gd name="T27" fmla="*/ 134 h 352"/>
                <a:gd name="T28" fmla="*/ 0 w 106"/>
                <a:gd name="T29" fmla="*/ 44 h 352"/>
                <a:gd name="T30" fmla="*/ 52 w 106"/>
                <a:gd name="T31" fmla="*/ 36 h 352"/>
                <a:gd name="T32" fmla="*/ 90 w 106"/>
                <a:gd name="T33" fmla="*/ 0 h 352"/>
                <a:gd name="T34" fmla="*/ 90 w 106"/>
                <a:gd name="T35" fmla="*/ 0 h 352"/>
                <a:gd name="T36" fmla="*/ 96 w 106"/>
                <a:gd name="T37" fmla="*/ 6 h 352"/>
                <a:gd name="T38" fmla="*/ 100 w 106"/>
                <a:gd name="T39" fmla="*/ 16 h 352"/>
                <a:gd name="T40" fmla="*/ 104 w 106"/>
                <a:gd name="T41" fmla="*/ 28 h 352"/>
                <a:gd name="T42" fmla="*/ 106 w 106"/>
                <a:gd name="T43" fmla="*/ 52 h 352"/>
                <a:gd name="T44" fmla="*/ 106 w 106"/>
                <a:gd name="T45" fmla="*/ 138 h 352"/>
                <a:gd name="T46" fmla="*/ 104 w 106"/>
                <a:gd name="T47" fmla="*/ 300 h 352"/>
                <a:gd name="T48" fmla="*/ 104 w 106"/>
                <a:gd name="T49" fmla="*/ 300 h 352"/>
                <a:gd name="T50" fmla="*/ 104 w 106"/>
                <a:gd name="T51" fmla="*/ 310 h 352"/>
                <a:gd name="T52" fmla="*/ 100 w 106"/>
                <a:gd name="T53" fmla="*/ 320 h 352"/>
                <a:gd name="T54" fmla="*/ 96 w 106"/>
                <a:gd name="T55" fmla="*/ 330 h 352"/>
                <a:gd name="T56" fmla="*/ 88 w 106"/>
                <a:gd name="T57" fmla="*/ 338 h 352"/>
                <a:gd name="T58" fmla="*/ 82 w 106"/>
                <a:gd name="T59" fmla="*/ 344 h 352"/>
                <a:gd name="T60" fmla="*/ 72 w 106"/>
                <a:gd name="T61" fmla="*/ 348 h 352"/>
                <a:gd name="T62" fmla="*/ 62 w 106"/>
                <a:gd name="T63" fmla="*/ 352 h 352"/>
                <a:gd name="T64" fmla="*/ 52 w 106"/>
                <a:gd name="T65" fmla="*/ 352 h 352"/>
                <a:gd name="T66" fmla="*/ 52 w 106"/>
                <a:gd name="T67" fmla="*/ 35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352">
                  <a:moveTo>
                    <a:pt x="52" y="352"/>
                  </a:moveTo>
                  <a:lnTo>
                    <a:pt x="52" y="352"/>
                  </a:lnTo>
                  <a:lnTo>
                    <a:pt x="52" y="352"/>
                  </a:lnTo>
                  <a:lnTo>
                    <a:pt x="52" y="352"/>
                  </a:lnTo>
                  <a:lnTo>
                    <a:pt x="40" y="352"/>
                  </a:lnTo>
                  <a:lnTo>
                    <a:pt x="32" y="348"/>
                  </a:lnTo>
                  <a:lnTo>
                    <a:pt x="22" y="342"/>
                  </a:lnTo>
                  <a:lnTo>
                    <a:pt x="14" y="336"/>
                  </a:lnTo>
                  <a:lnTo>
                    <a:pt x="8" y="328"/>
                  </a:lnTo>
                  <a:lnTo>
                    <a:pt x="4" y="320"/>
                  </a:lnTo>
                  <a:lnTo>
                    <a:pt x="0" y="310"/>
                  </a:lnTo>
                  <a:lnTo>
                    <a:pt x="0" y="300"/>
                  </a:lnTo>
                  <a:lnTo>
                    <a:pt x="0" y="300"/>
                  </a:lnTo>
                  <a:lnTo>
                    <a:pt x="0" y="134"/>
                  </a:lnTo>
                  <a:lnTo>
                    <a:pt x="0" y="44"/>
                  </a:lnTo>
                  <a:lnTo>
                    <a:pt x="52" y="36"/>
                  </a:lnTo>
                  <a:lnTo>
                    <a:pt x="90" y="0"/>
                  </a:lnTo>
                  <a:lnTo>
                    <a:pt x="90" y="0"/>
                  </a:lnTo>
                  <a:lnTo>
                    <a:pt x="96" y="6"/>
                  </a:lnTo>
                  <a:lnTo>
                    <a:pt x="100" y="16"/>
                  </a:lnTo>
                  <a:lnTo>
                    <a:pt x="104" y="28"/>
                  </a:lnTo>
                  <a:lnTo>
                    <a:pt x="106" y="52"/>
                  </a:lnTo>
                  <a:lnTo>
                    <a:pt x="106" y="138"/>
                  </a:lnTo>
                  <a:lnTo>
                    <a:pt x="104" y="300"/>
                  </a:lnTo>
                  <a:lnTo>
                    <a:pt x="104" y="300"/>
                  </a:lnTo>
                  <a:lnTo>
                    <a:pt x="104" y="310"/>
                  </a:lnTo>
                  <a:lnTo>
                    <a:pt x="100" y="320"/>
                  </a:lnTo>
                  <a:lnTo>
                    <a:pt x="96" y="330"/>
                  </a:lnTo>
                  <a:lnTo>
                    <a:pt x="88" y="338"/>
                  </a:lnTo>
                  <a:lnTo>
                    <a:pt x="82" y="344"/>
                  </a:lnTo>
                  <a:lnTo>
                    <a:pt x="72" y="348"/>
                  </a:lnTo>
                  <a:lnTo>
                    <a:pt x="62" y="352"/>
                  </a:lnTo>
                  <a:lnTo>
                    <a:pt x="52" y="352"/>
                  </a:lnTo>
                  <a:lnTo>
                    <a:pt x="52" y="352"/>
                  </a:lnTo>
                  <a:close/>
                </a:path>
              </a:pathLst>
            </a:custGeom>
            <a:solidFill>
              <a:srgbClr val="1A86DB"/>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endParaRPr>
            </a:p>
          </p:txBody>
        </p:sp>
        <p:sp>
          <p:nvSpPr>
            <p:cNvPr id="15" name="Freeform 19"/>
            <p:cNvSpPr>
              <a:spLocks noEditPoints="1"/>
            </p:cNvSpPr>
            <p:nvPr/>
          </p:nvSpPr>
          <p:spPr bwMode="auto">
            <a:xfrm>
              <a:off x="5077386" y="3609182"/>
              <a:ext cx="186534" cy="185323"/>
            </a:xfrm>
            <a:custGeom>
              <a:avLst/>
              <a:gdLst>
                <a:gd name="T0" fmla="*/ 154 w 308"/>
                <a:gd name="T1" fmla="*/ 306 h 306"/>
                <a:gd name="T2" fmla="*/ 124 w 308"/>
                <a:gd name="T3" fmla="*/ 304 h 306"/>
                <a:gd name="T4" fmla="*/ 94 w 308"/>
                <a:gd name="T5" fmla="*/ 294 h 306"/>
                <a:gd name="T6" fmla="*/ 68 w 308"/>
                <a:gd name="T7" fmla="*/ 280 h 306"/>
                <a:gd name="T8" fmla="*/ 46 w 308"/>
                <a:gd name="T9" fmla="*/ 262 h 306"/>
                <a:gd name="T10" fmla="*/ 26 w 308"/>
                <a:gd name="T11" fmla="*/ 240 h 306"/>
                <a:gd name="T12" fmla="*/ 12 w 308"/>
                <a:gd name="T13" fmla="*/ 212 h 306"/>
                <a:gd name="T14" fmla="*/ 4 w 308"/>
                <a:gd name="T15" fmla="*/ 184 h 306"/>
                <a:gd name="T16" fmla="*/ 0 w 308"/>
                <a:gd name="T17" fmla="*/ 154 h 306"/>
                <a:gd name="T18" fmla="*/ 2 w 308"/>
                <a:gd name="T19" fmla="*/ 138 h 306"/>
                <a:gd name="T20" fmla="*/ 8 w 308"/>
                <a:gd name="T21" fmla="*/ 108 h 306"/>
                <a:gd name="T22" fmla="*/ 20 w 308"/>
                <a:gd name="T23" fmla="*/ 80 h 306"/>
                <a:gd name="T24" fmla="*/ 36 w 308"/>
                <a:gd name="T25" fmla="*/ 56 h 306"/>
                <a:gd name="T26" fmla="*/ 56 w 308"/>
                <a:gd name="T27" fmla="*/ 34 h 306"/>
                <a:gd name="T28" fmla="*/ 82 w 308"/>
                <a:gd name="T29" fmla="*/ 18 h 306"/>
                <a:gd name="T30" fmla="*/ 108 w 308"/>
                <a:gd name="T31" fmla="*/ 6 h 306"/>
                <a:gd name="T32" fmla="*/ 138 w 308"/>
                <a:gd name="T33" fmla="*/ 0 h 306"/>
                <a:gd name="T34" fmla="*/ 154 w 308"/>
                <a:gd name="T35" fmla="*/ 0 h 306"/>
                <a:gd name="T36" fmla="*/ 186 w 308"/>
                <a:gd name="T37" fmla="*/ 2 h 306"/>
                <a:gd name="T38" fmla="*/ 214 w 308"/>
                <a:gd name="T39" fmla="*/ 12 h 306"/>
                <a:gd name="T40" fmla="*/ 240 w 308"/>
                <a:gd name="T41" fmla="*/ 26 h 306"/>
                <a:gd name="T42" fmla="*/ 262 w 308"/>
                <a:gd name="T43" fmla="*/ 44 h 306"/>
                <a:gd name="T44" fmla="*/ 282 w 308"/>
                <a:gd name="T45" fmla="*/ 68 h 306"/>
                <a:gd name="T46" fmla="*/ 296 w 308"/>
                <a:gd name="T47" fmla="*/ 94 h 306"/>
                <a:gd name="T48" fmla="*/ 304 w 308"/>
                <a:gd name="T49" fmla="*/ 122 h 306"/>
                <a:gd name="T50" fmla="*/ 308 w 308"/>
                <a:gd name="T51" fmla="*/ 154 h 306"/>
                <a:gd name="T52" fmla="*/ 308 w 308"/>
                <a:gd name="T53" fmla="*/ 168 h 306"/>
                <a:gd name="T54" fmla="*/ 302 w 308"/>
                <a:gd name="T55" fmla="*/ 198 h 306"/>
                <a:gd name="T56" fmla="*/ 290 w 308"/>
                <a:gd name="T57" fmla="*/ 226 h 306"/>
                <a:gd name="T58" fmla="*/ 272 w 308"/>
                <a:gd name="T59" fmla="*/ 250 h 306"/>
                <a:gd name="T60" fmla="*/ 252 w 308"/>
                <a:gd name="T61" fmla="*/ 272 h 306"/>
                <a:gd name="T62" fmla="*/ 228 w 308"/>
                <a:gd name="T63" fmla="*/ 288 h 306"/>
                <a:gd name="T64" fmla="*/ 200 w 308"/>
                <a:gd name="T65" fmla="*/ 300 h 306"/>
                <a:gd name="T66" fmla="*/ 170 w 308"/>
                <a:gd name="T67" fmla="*/ 306 h 306"/>
                <a:gd name="T68" fmla="*/ 154 w 308"/>
                <a:gd name="T69" fmla="*/ 306 h 306"/>
                <a:gd name="T70" fmla="*/ 154 w 308"/>
                <a:gd name="T71" fmla="*/ 104 h 306"/>
                <a:gd name="T72" fmla="*/ 136 w 308"/>
                <a:gd name="T73" fmla="*/ 108 h 306"/>
                <a:gd name="T74" fmla="*/ 120 w 308"/>
                <a:gd name="T75" fmla="*/ 118 h 306"/>
                <a:gd name="T76" fmla="*/ 110 w 308"/>
                <a:gd name="T77" fmla="*/ 134 h 306"/>
                <a:gd name="T78" fmla="*/ 106 w 308"/>
                <a:gd name="T79" fmla="*/ 154 h 306"/>
                <a:gd name="T80" fmla="*/ 106 w 308"/>
                <a:gd name="T81" fmla="*/ 164 h 306"/>
                <a:gd name="T82" fmla="*/ 114 w 308"/>
                <a:gd name="T83" fmla="*/ 180 h 306"/>
                <a:gd name="T84" fmla="*/ 128 w 308"/>
                <a:gd name="T85" fmla="*/ 194 h 306"/>
                <a:gd name="T86" fmla="*/ 144 w 308"/>
                <a:gd name="T87" fmla="*/ 200 h 306"/>
                <a:gd name="T88" fmla="*/ 154 w 308"/>
                <a:gd name="T89" fmla="*/ 202 h 306"/>
                <a:gd name="T90" fmla="*/ 174 w 308"/>
                <a:gd name="T91" fmla="*/ 198 h 306"/>
                <a:gd name="T92" fmla="*/ 188 w 308"/>
                <a:gd name="T93" fmla="*/ 188 h 306"/>
                <a:gd name="T94" fmla="*/ 200 w 308"/>
                <a:gd name="T95" fmla="*/ 172 h 306"/>
                <a:gd name="T96" fmla="*/ 202 w 308"/>
                <a:gd name="T97" fmla="*/ 154 h 306"/>
                <a:gd name="T98" fmla="*/ 202 w 308"/>
                <a:gd name="T99" fmla="*/ 144 h 306"/>
                <a:gd name="T100" fmla="*/ 194 w 308"/>
                <a:gd name="T101" fmla="*/ 126 h 306"/>
                <a:gd name="T102" fmla="*/ 182 w 308"/>
                <a:gd name="T103" fmla="*/ 112 h 306"/>
                <a:gd name="T104" fmla="*/ 164 w 308"/>
                <a:gd name="T105" fmla="*/ 106 h 306"/>
                <a:gd name="T106" fmla="*/ 154 w 308"/>
                <a:gd name="T107" fmla="*/ 10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8" h="306">
                  <a:moveTo>
                    <a:pt x="154" y="306"/>
                  </a:moveTo>
                  <a:lnTo>
                    <a:pt x="154" y="306"/>
                  </a:lnTo>
                  <a:lnTo>
                    <a:pt x="138" y="306"/>
                  </a:lnTo>
                  <a:lnTo>
                    <a:pt x="124" y="304"/>
                  </a:lnTo>
                  <a:lnTo>
                    <a:pt x="108" y="300"/>
                  </a:lnTo>
                  <a:lnTo>
                    <a:pt x="94" y="294"/>
                  </a:lnTo>
                  <a:lnTo>
                    <a:pt x="82" y="288"/>
                  </a:lnTo>
                  <a:lnTo>
                    <a:pt x="68" y="280"/>
                  </a:lnTo>
                  <a:lnTo>
                    <a:pt x="56" y="272"/>
                  </a:lnTo>
                  <a:lnTo>
                    <a:pt x="46" y="262"/>
                  </a:lnTo>
                  <a:lnTo>
                    <a:pt x="36" y="250"/>
                  </a:lnTo>
                  <a:lnTo>
                    <a:pt x="26" y="240"/>
                  </a:lnTo>
                  <a:lnTo>
                    <a:pt x="20" y="226"/>
                  </a:lnTo>
                  <a:lnTo>
                    <a:pt x="12" y="212"/>
                  </a:lnTo>
                  <a:lnTo>
                    <a:pt x="8" y="198"/>
                  </a:lnTo>
                  <a:lnTo>
                    <a:pt x="4" y="184"/>
                  </a:lnTo>
                  <a:lnTo>
                    <a:pt x="2" y="168"/>
                  </a:lnTo>
                  <a:lnTo>
                    <a:pt x="0" y="154"/>
                  </a:lnTo>
                  <a:lnTo>
                    <a:pt x="0" y="154"/>
                  </a:lnTo>
                  <a:lnTo>
                    <a:pt x="2" y="138"/>
                  </a:lnTo>
                  <a:lnTo>
                    <a:pt x="4" y="122"/>
                  </a:lnTo>
                  <a:lnTo>
                    <a:pt x="8" y="108"/>
                  </a:lnTo>
                  <a:lnTo>
                    <a:pt x="12" y="94"/>
                  </a:lnTo>
                  <a:lnTo>
                    <a:pt x="20" y="80"/>
                  </a:lnTo>
                  <a:lnTo>
                    <a:pt x="26" y="68"/>
                  </a:lnTo>
                  <a:lnTo>
                    <a:pt x="36" y="56"/>
                  </a:lnTo>
                  <a:lnTo>
                    <a:pt x="46" y="44"/>
                  </a:lnTo>
                  <a:lnTo>
                    <a:pt x="56" y="34"/>
                  </a:lnTo>
                  <a:lnTo>
                    <a:pt x="68" y="26"/>
                  </a:lnTo>
                  <a:lnTo>
                    <a:pt x="82" y="18"/>
                  </a:lnTo>
                  <a:lnTo>
                    <a:pt x="94" y="12"/>
                  </a:lnTo>
                  <a:lnTo>
                    <a:pt x="108" y="6"/>
                  </a:lnTo>
                  <a:lnTo>
                    <a:pt x="124" y="2"/>
                  </a:lnTo>
                  <a:lnTo>
                    <a:pt x="138" y="0"/>
                  </a:lnTo>
                  <a:lnTo>
                    <a:pt x="154" y="0"/>
                  </a:lnTo>
                  <a:lnTo>
                    <a:pt x="154" y="0"/>
                  </a:lnTo>
                  <a:lnTo>
                    <a:pt x="170" y="0"/>
                  </a:lnTo>
                  <a:lnTo>
                    <a:pt x="186" y="2"/>
                  </a:lnTo>
                  <a:lnTo>
                    <a:pt x="200" y="6"/>
                  </a:lnTo>
                  <a:lnTo>
                    <a:pt x="214" y="12"/>
                  </a:lnTo>
                  <a:lnTo>
                    <a:pt x="228" y="18"/>
                  </a:lnTo>
                  <a:lnTo>
                    <a:pt x="240" y="26"/>
                  </a:lnTo>
                  <a:lnTo>
                    <a:pt x="252" y="34"/>
                  </a:lnTo>
                  <a:lnTo>
                    <a:pt x="262" y="44"/>
                  </a:lnTo>
                  <a:lnTo>
                    <a:pt x="272" y="56"/>
                  </a:lnTo>
                  <a:lnTo>
                    <a:pt x="282" y="68"/>
                  </a:lnTo>
                  <a:lnTo>
                    <a:pt x="290" y="80"/>
                  </a:lnTo>
                  <a:lnTo>
                    <a:pt x="296" y="94"/>
                  </a:lnTo>
                  <a:lnTo>
                    <a:pt x="302" y="108"/>
                  </a:lnTo>
                  <a:lnTo>
                    <a:pt x="304" y="122"/>
                  </a:lnTo>
                  <a:lnTo>
                    <a:pt x="308" y="138"/>
                  </a:lnTo>
                  <a:lnTo>
                    <a:pt x="308" y="154"/>
                  </a:lnTo>
                  <a:lnTo>
                    <a:pt x="308" y="154"/>
                  </a:lnTo>
                  <a:lnTo>
                    <a:pt x="308" y="168"/>
                  </a:lnTo>
                  <a:lnTo>
                    <a:pt x="304" y="184"/>
                  </a:lnTo>
                  <a:lnTo>
                    <a:pt x="302" y="198"/>
                  </a:lnTo>
                  <a:lnTo>
                    <a:pt x="296" y="212"/>
                  </a:lnTo>
                  <a:lnTo>
                    <a:pt x="290" y="226"/>
                  </a:lnTo>
                  <a:lnTo>
                    <a:pt x="282" y="240"/>
                  </a:lnTo>
                  <a:lnTo>
                    <a:pt x="272" y="250"/>
                  </a:lnTo>
                  <a:lnTo>
                    <a:pt x="262" y="262"/>
                  </a:lnTo>
                  <a:lnTo>
                    <a:pt x="252" y="272"/>
                  </a:lnTo>
                  <a:lnTo>
                    <a:pt x="240" y="280"/>
                  </a:lnTo>
                  <a:lnTo>
                    <a:pt x="228" y="288"/>
                  </a:lnTo>
                  <a:lnTo>
                    <a:pt x="214" y="294"/>
                  </a:lnTo>
                  <a:lnTo>
                    <a:pt x="200" y="300"/>
                  </a:lnTo>
                  <a:lnTo>
                    <a:pt x="186" y="304"/>
                  </a:lnTo>
                  <a:lnTo>
                    <a:pt x="170" y="306"/>
                  </a:lnTo>
                  <a:lnTo>
                    <a:pt x="154" y="306"/>
                  </a:lnTo>
                  <a:lnTo>
                    <a:pt x="154" y="306"/>
                  </a:lnTo>
                  <a:close/>
                  <a:moveTo>
                    <a:pt x="154" y="104"/>
                  </a:moveTo>
                  <a:lnTo>
                    <a:pt x="154" y="104"/>
                  </a:lnTo>
                  <a:lnTo>
                    <a:pt x="144" y="106"/>
                  </a:lnTo>
                  <a:lnTo>
                    <a:pt x="136" y="108"/>
                  </a:lnTo>
                  <a:lnTo>
                    <a:pt x="128" y="112"/>
                  </a:lnTo>
                  <a:lnTo>
                    <a:pt x="120" y="118"/>
                  </a:lnTo>
                  <a:lnTo>
                    <a:pt x="114" y="126"/>
                  </a:lnTo>
                  <a:lnTo>
                    <a:pt x="110" y="134"/>
                  </a:lnTo>
                  <a:lnTo>
                    <a:pt x="106" y="144"/>
                  </a:lnTo>
                  <a:lnTo>
                    <a:pt x="106" y="154"/>
                  </a:lnTo>
                  <a:lnTo>
                    <a:pt x="106" y="154"/>
                  </a:lnTo>
                  <a:lnTo>
                    <a:pt x="106" y="164"/>
                  </a:lnTo>
                  <a:lnTo>
                    <a:pt x="110" y="172"/>
                  </a:lnTo>
                  <a:lnTo>
                    <a:pt x="114" y="180"/>
                  </a:lnTo>
                  <a:lnTo>
                    <a:pt x="120" y="188"/>
                  </a:lnTo>
                  <a:lnTo>
                    <a:pt x="128" y="194"/>
                  </a:lnTo>
                  <a:lnTo>
                    <a:pt x="136" y="198"/>
                  </a:lnTo>
                  <a:lnTo>
                    <a:pt x="144" y="200"/>
                  </a:lnTo>
                  <a:lnTo>
                    <a:pt x="154" y="202"/>
                  </a:lnTo>
                  <a:lnTo>
                    <a:pt x="154" y="202"/>
                  </a:lnTo>
                  <a:lnTo>
                    <a:pt x="164" y="200"/>
                  </a:lnTo>
                  <a:lnTo>
                    <a:pt x="174" y="198"/>
                  </a:lnTo>
                  <a:lnTo>
                    <a:pt x="182" y="194"/>
                  </a:lnTo>
                  <a:lnTo>
                    <a:pt x="188" y="188"/>
                  </a:lnTo>
                  <a:lnTo>
                    <a:pt x="194" y="180"/>
                  </a:lnTo>
                  <a:lnTo>
                    <a:pt x="200" y="172"/>
                  </a:lnTo>
                  <a:lnTo>
                    <a:pt x="202" y="164"/>
                  </a:lnTo>
                  <a:lnTo>
                    <a:pt x="202" y="154"/>
                  </a:lnTo>
                  <a:lnTo>
                    <a:pt x="202" y="154"/>
                  </a:lnTo>
                  <a:lnTo>
                    <a:pt x="202" y="144"/>
                  </a:lnTo>
                  <a:lnTo>
                    <a:pt x="200" y="134"/>
                  </a:lnTo>
                  <a:lnTo>
                    <a:pt x="194" y="126"/>
                  </a:lnTo>
                  <a:lnTo>
                    <a:pt x="188" y="118"/>
                  </a:lnTo>
                  <a:lnTo>
                    <a:pt x="182" y="112"/>
                  </a:lnTo>
                  <a:lnTo>
                    <a:pt x="174" y="108"/>
                  </a:lnTo>
                  <a:lnTo>
                    <a:pt x="164" y="106"/>
                  </a:lnTo>
                  <a:lnTo>
                    <a:pt x="154" y="104"/>
                  </a:lnTo>
                  <a:lnTo>
                    <a:pt x="154" y="104"/>
                  </a:lnTo>
                  <a:close/>
                </a:path>
              </a:pathLst>
            </a:custGeom>
            <a:solidFill>
              <a:srgbClr val="1A86DB"/>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endParaRPr>
            </a:p>
          </p:txBody>
        </p:sp>
        <p:sp>
          <p:nvSpPr>
            <p:cNvPr id="16" name="Freeform 20"/>
            <p:cNvSpPr>
              <a:spLocks noEditPoints="1"/>
            </p:cNvSpPr>
            <p:nvPr/>
          </p:nvSpPr>
          <p:spPr bwMode="auto">
            <a:xfrm>
              <a:off x="7250039" y="2854566"/>
              <a:ext cx="186534" cy="186534"/>
            </a:xfrm>
            <a:custGeom>
              <a:avLst/>
              <a:gdLst>
                <a:gd name="T0" fmla="*/ 154 w 308"/>
                <a:gd name="T1" fmla="*/ 308 h 308"/>
                <a:gd name="T2" fmla="*/ 122 w 308"/>
                <a:gd name="T3" fmla="*/ 304 h 308"/>
                <a:gd name="T4" fmla="*/ 94 w 308"/>
                <a:gd name="T5" fmla="*/ 296 h 308"/>
                <a:gd name="T6" fmla="*/ 68 w 308"/>
                <a:gd name="T7" fmla="*/ 282 h 308"/>
                <a:gd name="T8" fmla="*/ 44 w 308"/>
                <a:gd name="T9" fmla="*/ 262 h 308"/>
                <a:gd name="T10" fmla="*/ 26 w 308"/>
                <a:gd name="T11" fmla="*/ 240 h 308"/>
                <a:gd name="T12" fmla="*/ 12 w 308"/>
                <a:gd name="T13" fmla="*/ 214 h 308"/>
                <a:gd name="T14" fmla="*/ 2 w 308"/>
                <a:gd name="T15" fmla="*/ 184 h 308"/>
                <a:gd name="T16" fmla="*/ 0 w 308"/>
                <a:gd name="T17" fmla="*/ 154 h 308"/>
                <a:gd name="T18" fmla="*/ 0 w 308"/>
                <a:gd name="T19" fmla="*/ 138 h 308"/>
                <a:gd name="T20" fmla="*/ 6 w 308"/>
                <a:gd name="T21" fmla="*/ 108 h 308"/>
                <a:gd name="T22" fmla="*/ 18 w 308"/>
                <a:gd name="T23" fmla="*/ 80 h 308"/>
                <a:gd name="T24" fmla="*/ 34 w 308"/>
                <a:gd name="T25" fmla="*/ 56 h 308"/>
                <a:gd name="T26" fmla="*/ 56 w 308"/>
                <a:gd name="T27" fmla="*/ 36 h 308"/>
                <a:gd name="T28" fmla="*/ 80 w 308"/>
                <a:gd name="T29" fmla="*/ 18 h 308"/>
                <a:gd name="T30" fmla="*/ 108 w 308"/>
                <a:gd name="T31" fmla="*/ 6 h 308"/>
                <a:gd name="T32" fmla="*/ 138 w 308"/>
                <a:gd name="T33" fmla="*/ 0 h 308"/>
                <a:gd name="T34" fmla="*/ 154 w 308"/>
                <a:gd name="T35" fmla="*/ 0 h 308"/>
                <a:gd name="T36" fmla="*/ 184 w 308"/>
                <a:gd name="T37" fmla="*/ 4 h 308"/>
                <a:gd name="T38" fmla="*/ 214 w 308"/>
                <a:gd name="T39" fmla="*/ 12 h 308"/>
                <a:gd name="T40" fmla="*/ 240 w 308"/>
                <a:gd name="T41" fmla="*/ 26 h 308"/>
                <a:gd name="T42" fmla="*/ 262 w 308"/>
                <a:gd name="T43" fmla="*/ 46 h 308"/>
                <a:gd name="T44" fmla="*/ 280 w 308"/>
                <a:gd name="T45" fmla="*/ 68 h 308"/>
                <a:gd name="T46" fmla="*/ 294 w 308"/>
                <a:gd name="T47" fmla="*/ 94 h 308"/>
                <a:gd name="T48" fmla="*/ 304 w 308"/>
                <a:gd name="T49" fmla="*/ 122 h 308"/>
                <a:gd name="T50" fmla="*/ 308 w 308"/>
                <a:gd name="T51" fmla="*/ 154 h 308"/>
                <a:gd name="T52" fmla="*/ 306 w 308"/>
                <a:gd name="T53" fmla="*/ 170 h 308"/>
                <a:gd name="T54" fmla="*/ 300 w 308"/>
                <a:gd name="T55" fmla="*/ 200 h 308"/>
                <a:gd name="T56" fmla="*/ 288 w 308"/>
                <a:gd name="T57" fmla="*/ 226 h 308"/>
                <a:gd name="T58" fmla="*/ 272 w 308"/>
                <a:gd name="T59" fmla="*/ 252 h 308"/>
                <a:gd name="T60" fmla="*/ 252 w 308"/>
                <a:gd name="T61" fmla="*/ 272 h 308"/>
                <a:gd name="T62" fmla="*/ 226 w 308"/>
                <a:gd name="T63" fmla="*/ 288 h 308"/>
                <a:gd name="T64" fmla="*/ 200 w 308"/>
                <a:gd name="T65" fmla="*/ 300 h 308"/>
                <a:gd name="T66" fmla="*/ 170 w 308"/>
                <a:gd name="T67" fmla="*/ 306 h 308"/>
                <a:gd name="T68" fmla="*/ 154 w 308"/>
                <a:gd name="T69" fmla="*/ 308 h 308"/>
                <a:gd name="T70" fmla="*/ 154 w 308"/>
                <a:gd name="T71" fmla="*/ 104 h 308"/>
                <a:gd name="T72" fmla="*/ 134 w 308"/>
                <a:gd name="T73" fmla="*/ 108 h 308"/>
                <a:gd name="T74" fmla="*/ 120 w 308"/>
                <a:gd name="T75" fmla="*/ 120 h 308"/>
                <a:gd name="T76" fmla="*/ 108 w 308"/>
                <a:gd name="T77" fmla="*/ 134 h 308"/>
                <a:gd name="T78" fmla="*/ 104 w 308"/>
                <a:gd name="T79" fmla="*/ 154 h 308"/>
                <a:gd name="T80" fmla="*/ 106 w 308"/>
                <a:gd name="T81" fmla="*/ 164 h 308"/>
                <a:gd name="T82" fmla="*/ 114 w 308"/>
                <a:gd name="T83" fmla="*/ 180 h 308"/>
                <a:gd name="T84" fmla="*/ 126 w 308"/>
                <a:gd name="T85" fmla="*/ 194 h 308"/>
                <a:gd name="T86" fmla="*/ 144 w 308"/>
                <a:gd name="T87" fmla="*/ 202 h 308"/>
                <a:gd name="T88" fmla="*/ 154 w 308"/>
                <a:gd name="T89" fmla="*/ 202 h 308"/>
                <a:gd name="T90" fmla="*/ 172 w 308"/>
                <a:gd name="T91" fmla="*/ 198 h 308"/>
                <a:gd name="T92" fmla="*/ 188 w 308"/>
                <a:gd name="T93" fmla="*/ 188 h 308"/>
                <a:gd name="T94" fmla="*/ 198 w 308"/>
                <a:gd name="T95" fmla="*/ 172 h 308"/>
                <a:gd name="T96" fmla="*/ 202 w 308"/>
                <a:gd name="T97" fmla="*/ 154 h 308"/>
                <a:gd name="T98" fmla="*/ 202 w 308"/>
                <a:gd name="T99" fmla="*/ 144 h 308"/>
                <a:gd name="T100" fmla="*/ 194 w 308"/>
                <a:gd name="T101" fmla="*/ 126 h 308"/>
                <a:gd name="T102" fmla="*/ 180 w 308"/>
                <a:gd name="T103" fmla="*/ 114 h 308"/>
                <a:gd name="T104" fmla="*/ 164 w 308"/>
                <a:gd name="T105" fmla="*/ 106 h 308"/>
                <a:gd name="T106" fmla="*/ 154 w 308"/>
                <a:gd name="T107" fmla="*/ 10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8" h="308">
                  <a:moveTo>
                    <a:pt x="154" y="308"/>
                  </a:moveTo>
                  <a:lnTo>
                    <a:pt x="154" y="308"/>
                  </a:lnTo>
                  <a:lnTo>
                    <a:pt x="138" y="306"/>
                  </a:lnTo>
                  <a:lnTo>
                    <a:pt x="122" y="304"/>
                  </a:lnTo>
                  <a:lnTo>
                    <a:pt x="108" y="300"/>
                  </a:lnTo>
                  <a:lnTo>
                    <a:pt x="94" y="296"/>
                  </a:lnTo>
                  <a:lnTo>
                    <a:pt x="80" y="288"/>
                  </a:lnTo>
                  <a:lnTo>
                    <a:pt x="68" y="282"/>
                  </a:lnTo>
                  <a:lnTo>
                    <a:pt x="56" y="272"/>
                  </a:lnTo>
                  <a:lnTo>
                    <a:pt x="44" y="262"/>
                  </a:lnTo>
                  <a:lnTo>
                    <a:pt x="34" y="252"/>
                  </a:lnTo>
                  <a:lnTo>
                    <a:pt x="26" y="240"/>
                  </a:lnTo>
                  <a:lnTo>
                    <a:pt x="18" y="226"/>
                  </a:lnTo>
                  <a:lnTo>
                    <a:pt x="12" y="214"/>
                  </a:lnTo>
                  <a:lnTo>
                    <a:pt x="6" y="200"/>
                  </a:lnTo>
                  <a:lnTo>
                    <a:pt x="2" y="184"/>
                  </a:lnTo>
                  <a:lnTo>
                    <a:pt x="0" y="170"/>
                  </a:lnTo>
                  <a:lnTo>
                    <a:pt x="0" y="154"/>
                  </a:lnTo>
                  <a:lnTo>
                    <a:pt x="0" y="154"/>
                  </a:lnTo>
                  <a:lnTo>
                    <a:pt x="0" y="138"/>
                  </a:lnTo>
                  <a:lnTo>
                    <a:pt x="2" y="122"/>
                  </a:lnTo>
                  <a:lnTo>
                    <a:pt x="6" y="108"/>
                  </a:lnTo>
                  <a:lnTo>
                    <a:pt x="12" y="94"/>
                  </a:lnTo>
                  <a:lnTo>
                    <a:pt x="18" y="80"/>
                  </a:lnTo>
                  <a:lnTo>
                    <a:pt x="26" y="68"/>
                  </a:lnTo>
                  <a:lnTo>
                    <a:pt x="34" y="56"/>
                  </a:lnTo>
                  <a:lnTo>
                    <a:pt x="44" y="46"/>
                  </a:lnTo>
                  <a:lnTo>
                    <a:pt x="56" y="36"/>
                  </a:lnTo>
                  <a:lnTo>
                    <a:pt x="68" y="26"/>
                  </a:lnTo>
                  <a:lnTo>
                    <a:pt x="80" y="18"/>
                  </a:lnTo>
                  <a:lnTo>
                    <a:pt x="94" y="12"/>
                  </a:lnTo>
                  <a:lnTo>
                    <a:pt x="108" y="6"/>
                  </a:lnTo>
                  <a:lnTo>
                    <a:pt x="122" y="4"/>
                  </a:lnTo>
                  <a:lnTo>
                    <a:pt x="138" y="0"/>
                  </a:lnTo>
                  <a:lnTo>
                    <a:pt x="154" y="0"/>
                  </a:lnTo>
                  <a:lnTo>
                    <a:pt x="154" y="0"/>
                  </a:lnTo>
                  <a:lnTo>
                    <a:pt x="170" y="0"/>
                  </a:lnTo>
                  <a:lnTo>
                    <a:pt x="184" y="4"/>
                  </a:lnTo>
                  <a:lnTo>
                    <a:pt x="200" y="6"/>
                  </a:lnTo>
                  <a:lnTo>
                    <a:pt x="214" y="12"/>
                  </a:lnTo>
                  <a:lnTo>
                    <a:pt x="226" y="18"/>
                  </a:lnTo>
                  <a:lnTo>
                    <a:pt x="240" y="26"/>
                  </a:lnTo>
                  <a:lnTo>
                    <a:pt x="252" y="36"/>
                  </a:lnTo>
                  <a:lnTo>
                    <a:pt x="262" y="46"/>
                  </a:lnTo>
                  <a:lnTo>
                    <a:pt x="272" y="56"/>
                  </a:lnTo>
                  <a:lnTo>
                    <a:pt x="280" y="68"/>
                  </a:lnTo>
                  <a:lnTo>
                    <a:pt x="288" y="80"/>
                  </a:lnTo>
                  <a:lnTo>
                    <a:pt x="294" y="94"/>
                  </a:lnTo>
                  <a:lnTo>
                    <a:pt x="300" y="108"/>
                  </a:lnTo>
                  <a:lnTo>
                    <a:pt x="304" y="122"/>
                  </a:lnTo>
                  <a:lnTo>
                    <a:pt x="306" y="138"/>
                  </a:lnTo>
                  <a:lnTo>
                    <a:pt x="308" y="154"/>
                  </a:lnTo>
                  <a:lnTo>
                    <a:pt x="308" y="154"/>
                  </a:lnTo>
                  <a:lnTo>
                    <a:pt x="306" y="170"/>
                  </a:lnTo>
                  <a:lnTo>
                    <a:pt x="304" y="184"/>
                  </a:lnTo>
                  <a:lnTo>
                    <a:pt x="300" y="200"/>
                  </a:lnTo>
                  <a:lnTo>
                    <a:pt x="294" y="214"/>
                  </a:lnTo>
                  <a:lnTo>
                    <a:pt x="288" y="226"/>
                  </a:lnTo>
                  <a:lnTo>
                    <a:pt x="280" y="240"/>
                  </a:lnTo>
                  <a:lnTo>
                    <a:pt x="272" y="252"/>
                  </a:lnTo>
                  <a:lnTo>
                    <a:pt x="262" y="262"/>
                  </a:lnTo>
                  <a:lnTo>
                    <a:pt x="252" y="272"/>
                  </a:lnTo>
                  <a:lnTo>
                    <a:pt x="240" y="282"/>
                  </a:lnTo>
                  <a:lnTo>
                    <a:pt x="226" y="288"/>
                  </a:lnTo>
                  <a:lnTo>
                    <a:pt x="214" y="296"/>
                  </a:lnTo>
                  <a:lnTo>
                    <a:pt x="200" y="300"/>
                  </a:lnTo>
                  <a:lnTo>
                    <a:pt x="184" y="304"/>
                  </a:lnTo>
                  <a:lnTo>
                    <a:pt x="170" y="306"/>
                  </a:lnTo>
                  <a:lnTo>
                    <a:pt x="154" y="308"/>
                  </a:lnTo>
                  <a:lnTo>
                    <a:pt x="154" y="308"/>
                  </a:lnTo>
                  <a:close/>
                  <a:moveTo>
                    <a:pt x="154" y="104"/>
                  </a:moveTo>
                  <a:lnTo>
                    <a:pt x="154" y="104"/>
                  </a:lnTo>
                  <a:lnTo>
                    <a:pt x="144" y="106"/>
                  </a:lnTo>
                  <a:lnTo>
                    <a:pt x="134" y="108"/>
                  </a:lnTo>
                  <a:lnTo>
                    <a:pt x="126" y="114"/>
                  </a:lnTo>
                  <a:lnTo>
                    <a:pt x="120" y="120"/>
                  </a:lnTo>
                  <a:lnTo>
                    <a:pt x="114" y="126"/>
                  </a:lnTo>
                  <a:lnTo>
                    <a:pt x="108" y="134"/>
                  </a:lnTo>
                  <a:lnTo>
                    <a:pt x="106" y="144"/>
                  </a:lnTo>
                  <a:lnTo>
                    <a:pt x="104" y="154"/>
                  </a:lnTo>
                  <a:lnTo>
                    <a:pt x="104" y="154"/>
                  </a:lnTo>
                  <a:lnTo>
                    <a:pt x="106" y="164"/>
                  </a:lnTo>
                  <a:lnTo>
                    <a:pt x="108" y="172"/>
                  </a:lnTo>
                  <a:lnTo>
                    <a:pt x="114" y="180"/>
                  </a:lnTo>
                  <a:lnTo>
                    <a:pt x="120" y="188"/>
                  </a:lnTo>
                  <a:lnTo>
                    <a:pt x="126" y="194"/>
                  </a:lnTo>
                  <a:lnTo>
                    <a:pt x="134" y="198"/>
                  </a:lnTo>
                  <a:lnTo>
                    <a:pt x="144" y="202"/>
                  </a:lnTo>
                  <a:lnTo>
                    <a:pt x="154" y="202"/>
                  </a:lnTo>
                  <a:lnTo>
                    <a:pt x="154" y="202"/>
                  </a:lnTo>
                  <a:lnTo>
                    <a:pt x="164" y="202"/>
                  </a:lnTo>
                  <a:lnTo>
                    <a:pt x="172" y="198"/>
                  </a:lnTo>
                  <a:lnTo>
                    <a:pt x="180" y="194"/>
                  </a:lnTo>
                  <a:lnTo>
                    <a:pt x="188" y="188"/>
                  </a:lnTo>
                  <a:lnTo>
                    <a:pt x="194" y="180"/>
                  </a:lnTo>
                  <a:lnTo>
                    <a:pt x="198" y="172"/>
                  </a:lnTo>
                  <a:lnTo>
                    <a:pt x="202" y="164"/>
                  </a:lnTo>
                  <a:lnTo>
                    <a:pt x="202" y="154"/>
                  </a:lnTo>
                  <a:lnTo>
                    <a:pt x="202" y="154"/>
                  </a:lnTo>
                  <a:lnTo>
                    <a:pt x="202" y="144"/>
                  </a:lnTo>
                  <a:lnTo>
                    <a:pt x="198" y="134"/>
                  </a:lnTo>
                  <a:lnTo>
                    <a:pt x="194" y="126"/>
                  </a:lnTo>
                  <a:lnTo>
                    <a:pt x="188" y="120"/>
                  </a:lnTo>
                  <a:lnTo>
                    <a:pt x="180" y="114"/>
                  </a:lnTo>
                  <a:lnTo>
                    <a:pt x="172" y="108"/>
                  </a:lnTo>
                  <a:lnTo>
                    <a:pt x="164" y="106"/>
                  </a:lnTo>
                  <a:lnTo>
                    <a:pt x="154" y="104"/>
                  </a:lnTo>
                  <a:lnTo>
                    <a:pt x="154" y="104"/>
                  </a:lnTo>
                  <a:close/>
                </a:path>
              </a:pathLst>
            </a:custGeom>
            <a:solidFill>
              <a:srgbClr val="1A86DB"/>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endParaRPr>
            </a:p>
          </p:txBody>
        </p:sp>
        <p:grpSp>
          <p:nvGrpSpPr>
            <p:cNvPr id="17" name="Group 16"/>
            <p:cNvGrpSpPr/>
            <p:nvPr/>
          </p:nvGrpSpPr>
          <p:grpSpPr>
            <a:xfrm>
              <a:off x="5413104" y="2621197"/>
              <a:ext cx="1326042" cy="1326043"/>
              <a:chOff x="5413104" y="2598477"/>
              <a:chExt cx="1326042" cy="1326043"/>
            </a:xfrm>
          </p:grpSpPr>
          <p:sp>
            <p:nvSpPr>
              <p:cNvPr id="18" name="Freeform 5"/>
              <p:cNvSpPr>
                <a:spLocks/>
              </p:cNvSpPr>
              <p:nvPr/>
            </p:nvSpPr>
            <p:spPr bwMode="auto">
              <a:xfrm>
                <a:off x="5642613" y="3166154"/>
                <a:ext cx="838193" cy="391237"/>
              </a:xfrm>
              <a:custGeom>
                <a:avLst/>
                <a:gdLst>
                  <a:gd name="T0" fmla="*/ 1228 w 1384"/>
                  <a:gd name="T1" fmla="*/ 646 h 646"/>
                  <a:gd name="T2" fmla="*/ 1198 w 1384"/>
                  <a:gd name="T3" fmla="*/ 636 h 646"/>
                  <a:gd name="T4" fmla="*/ 1178 w 1384"/>
                  <a:gd name="T5" fmla="*/ 614 h 646"/>
                  <a:gd name="T6" fmla="*/ 1174 w 1384"/>
                  <a:gd name="T7" fmla="*/ 106 h 646"/>
                  <a:gd name="T8" fmla="*/ 1118 w 1384"/>
                  <a:gd name="T9" fmla="*/ 594 h 646"/>
                  <a:gd name="T10" fmla="*/ 1108 w 1384"/>
                  <a:gd name="T11" fmla="*/ 622 h 646"/>
                  <a:gd name="T12" fmla="*/ 1086 w 1384"/>
                  <a:gd name="T13" fmla="*/ 642 h 646"/>
                  <a:gd name="T14" fmla="*/ 824 w 1384"/>
                  <a:gd name="T15" fmla="*/ 646 h 646"/>
                  <a:gd name="T16" fmla="*/ 804 w 1384"/>
                  <a:gd name="T17" fmla="*/ 642 h 646"/>
                  <a:gd name="T18" fmla="*/ 780 w 1384"/>
                  <a:gd name="T19" fmla="*/ 622 h 646"/>
                  <a:gd name="T20" fmla="*/ 772 w 1384"/>
                  <a:gd name="T21" fmla="*/ 594 h 646"/>
                  <a:gd name="T22" fmla="*/ 714 w 1384"/>
                  <a:gd name="T23" fmla="*/ 594 h 646"/>
                  <a:gd name="T24" fmla="*/ 710 w 1384"/>
                  <a:gd name="T25" fmla="*/ 614 h 646"/>
                  <a:gd name="T26" fmla="*/ 690 w 1384"/>
                  <a:gd name="T27" fmla="*/ 636 h 646"/>
                  <a:gd name="T28" fmla="*/ 662 w 1384"/>
                  <a:gd name="T29" fmla="*/ 646 h 646"/>
                  <a:gd name="T30" fmla="*/ 410 w 1384"/>
                  <a:gd name="T31" fmla="*/ 644 h 646"/>
                  <a:gd name="T32" fmla="*/ 384 w 1384"/>
                  <a:gd name="T33" fmla="*/ 630 h 646"/>
                  <a:gd name="T34" fmla="*/ 368 w 1384"/>
                  <a:gd name="T35" fmla="*/ 604 h 646"/>
                  <a:gd name="T36" fmla="*/ 310 w 1384"/>
                  <a:gd name="T37" fmla="*/ 322 h 646"/>
                  <a:gd name="T38" fmla="*/ 310 w 1384"/>
                  <a:gd name="T39" fmla="*/ 604 h 646"/>
                  <a:gd name="T40" fmla="*/ 296 w 1384"/>
                  <a:gd name="T41" fmla="*/ 630 h 646"/>
                  <a:gd name="T42" fmla="*/ 268 w 1384"/>
                  <a:gd name="T43" fmla="*/ 644 h 646"/>
                  <a:gd name="T44" fmla="*/ 52 w 1384"/>
                  <a:gd name="T45" fmla="*/ 646 h 646"/>
                  <a:gd name="T46" fmla="*/ 24 w 1384"/>
                  <a:gd name="T47" fmla="*/ 636 h 646"/>
                  <a:gd name="T48" fmla="*/ 4 w 1384"/>
                  <a:gd name="T49" fmla="*/ 614 h 646"/>
                  <a:gd name="T50" fmla="*/ 0 w 1384"/>
                  <a:gd name="T51" fmla="*/ 594 h 646"/>
                  <a:gd name="T52" fmla="*/ 10 w 1384"/>
                  <a:gd name="T53" fmla="*/ 564 h 646"/>
                  <a:gd name="T54" fmla="*/ 32 w 1384"/>
                  <a:gd name="T55" fmla="*/ 544 h 646"/>
                  <a:gd name="T56" fmla="*/ 206 w 1384"/>
                  <a:gd name="T57" fmla="*/ 540 h 646"/>
                  <a:gd name="T58" fmla="*/ 208 w 1384"/>
                  <a:gd name="T59" fmla="*/ 278 h 646"/>
                  <a:gd name="T60" fmla="*/ 228 w 1384"/>
                  <a:gd name="T61" fmla="*/ 240 h 646"/>
                  <a:gd name="T62" fmla="*/ 266 w 1384"/>
                  <a:gd name="T63" fmla="*/ 218 h 646"/>
                  <a:gd name="T64" fmla="*/ 398 w 1384"/>
                  <a:gd name="T65" fmla="*/ 218 h 646"/>
                  <a:gd name="T66" fmla="*/ 440 w 1384"/>
                  <a:gd name="T67" fmla="*/ 230 h 646"/>
                  <a:gd name="T68" fmla="*/ 466 w 1384"/>
                  <a:gd name="T69" fmla="*/ 264 h 646"/>
                  <a:gd name="T70" fmla="*/ 472 w 1384"/>
                  <a:gd name="T71" fmla="*/ 540 h 646"/>
                  <a:gd name="T72" fmla="*/ 608 w 1384"/>
                  <a:gd name="T73" fmla="*/ 152 h 646"/>
                  <a:gd name="T74" fmla="*/ 622 w 1384"/>
                  <a:gd name="T75" fmla="*/ 110 h 646"/>
                  <a:gd name="T76" fmla="*/ 654 w 1384"/>
                  <a:gd name="T77" fmla="*/ 82 h 646"/>
                  <a:gd name="T78" fmla="*/ 800 w 1384"/>
                  <a:gd name="T79" fmla="*/ 76 h 646"/>
                  <a:gd name="T80" fmla="*/ 830 w 1384"/>
                  <a:gd name="T81" fmla="*/ 82 h 646"/>
                  <a:gd name="T82" fmla="*/ 864 w 1384"/>
                  <a:gd name="T83" fmla="*/ 110 h 646"/>
                  <a:gd name="T84" fmla="*/ 876 w 1384"/>
                  <a:gd name="T85" fmla="*/ 152 h 646"/>
                  <a:gd name="T86" fmla="*/ 1012 w 1384"/>
                  <a:gd name="T87" fmla="*/ 76 h 646"/>
                  <a:gd name="T88" fmla="*/ 1018 w 1384"/>
                  <a:gd name="T89" fmla="*/ 46 h 646"/>
                  <a:gd name="T90" fmla="*/ 1046 w 1384"/>
                  <a:gd name="T91" fmla="*/ 12 h 646"/>
                  <a:gd name="T92" fmla="*/ 1088 w 1384"/>
                  <a:gd name="T93" fmla="*/ 0 h 646"/>
                  <a:gd name="T94" fmla="*/ 1220 w 1384"/>
                  <a:gd name="T95" fmla="*/ 2 h 646"/>
                  <a:gd name="T96" fmla="*/ 1258 w 1384"/>
                  <a:gd name="T97" fmla="*/ 22 h 646"/>
                  <a:gd name="T98" fmla="*/ 1278 w 1384"/>
                  <a:gd name="T99" fmla="*/ 60 h 646"/>
                  <a:gd name="T100" fmla="*/ 1332 w 1384"/>
                  <a:gd name="T101" fmla="*/ 540 h 646"/>
                  <a:gd name="T102" fmla="*/ 1352 w 1384"/>
                  <a:gd name="T103" fmla="*/ 544 h 646"/>
                  <a:gd name="T104" fmla="*/ 1376 w 1384"/>
                  <a:gd name="T105" fmla="*/ 564 h 646"/>
                  <a:gd name="T106" fmla="*/ 1384 w 1384"/>
                  <a:gd name="T107" fmla="*/ 594 h 646"/>
                  <a:gd name="T108" fmla="*/ 1380 w 1384"/>
                  <a:gd name="T109" fmla="*/ 614 h 646"/>
                  <a:gd name="T110" fmla="*/ 1362 w 1384"/>
                  <a:gd name="T111" fmla="*/ 636 h 646"/>
                  <a:gd name="T112" fmla="*/ 1332 w 1384"/>
                  <a:gd name="T113" fmla="*/ 646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4" h="646">
                    <a:moveTo>
                      <a:pt x="1332" y="646"/>
                    </a:moveTo>
                    <a:lnTo>
                      <a:pt x="1228" y="646"/>
                    </a:lnTo>
                    <a:lnTo>
                      <a:pt x="1228" y="646"/>
                    </a:lnTo>
                    <a:lnTo>
                      <a:pt x="1216" y="644"/>
                    </a:lnTo>
                    <a:lnTo>
                      <a:pt x="1206" y="642"/>
                    </a:lnTo>
                    <a:lnTo>
                      <a:pt x="1198" y="636"/>
                    </a:lnTo>
                    <a:lnTo>
                      <a:pt x="1190" y="630"/>
                    </a:lnTo>
                    <a:lnTo>
                      <a:pt x="1184" y="622"/>
                    </a:lnTo>
                    <a:lnTo>
                      <a:pt x="1178" y="614"/>
                    </a:lnTo>
                    <a:lnTo>
                      <a:pt x="1176" y="604"/>
                    </a:lnTo>
                    <a:lnTo>
                      <a:pt x="1174" y="594"/>
                    </a:lnTo>
                    <a:lnTo>
                      <a:pt x="1174" y="106"/>
                    </a:lnTo>
                    <a:lnTo>
                      <a:pt x="1118" y="106"/>
                    </a:lnTo>
                    <a:lnTo>
                      <a:pt x="1118" y="594"/>
                    </a:lnTo>
                    <a:lnTo>
                      <a:pt x="1118" y="594"/>
                    </a:lnTo>
                    <a:lnTo>
                      <a:pt x="1116" y="604"/>
                    </a:lnTo>
                    <a:lnTo>
                      <a:pt x="1114" y="614"/>
                    </a:lnTo>
                    <a:lnTo>
                      <a:pt x="1108" y="622"/>
                    </a:lnTo>
                    <a:lnTo>
                      <a:pt x="1102" y="630"/>
                    </a:lnTo>
                    <a:lnTo>
                      <a:pt x="1094" y="636"/>
                    </a:lnTo>
                    <a:lnTo>
                      <a:pt x="1086" y="642"/>
                    </a:lnTo>
                    <a:lnTo>
                      <a:pt x="1076" y="644"/>
                    </a:lnTo>
                    <a:lnTo>
                      <a:pt x="1064" y="646"/>
                    </a:lnTo>
                    <a:lnTo>
                      <a:pt x="824" y="646"/>
                    </a:lnTo>
                    <a:lnTo>
                      <a:pt x="824" y="646"/>
                    </a:lnTo>
                    <a:lnTo>
                      <a:pt x="814" y="644"/>
                    </a:lnTo>
                    <a:lnTo>
                      <a:pt x="804" y="642"/>
                    </a:lnTo>
                    <a:lnTo>
                      <a:pt x="794" y="636"/>
                    </a:lnTo>
                    <a:lnTo>
                      <a:pt x="786" y="630"/>
                    </a:lnTo>
                    <a:lnTo>
                      <a:pt x="780" y="622"/>
                    </a:lnTo>
                    <a:lnTo>
                      <a:pt x="776" y="614"/>
                    </a:lnTo>
                    <a:lnTo>
                      <a:pt x="772" y="604"/>
                    </a:lnTo>
                    <a:lnTo>
                      <a:pt x="772" y="594"/>
                    </a:lnTo>
                    <a:lnTo>
                      <a:pt x="772" y="182"/>
                    </a:lnTo>
                    <a:lnTo>
                      <a:pt x="714" y="182"/>
                    </a:lnTo>
                    <a:lnTo>
                      <a:pt x="714" y="594"/>
                    </a:lnTo>
                    <a:lnTo>
                      <a:pt x="714" y="594"/>
                    </a:lnTo>
                    <a:lnTo>
                      <a:pt x="712" y="604"/>
                    </a:lnTo>
                    <a:lnTo>
                      <a:pt x="710" y="614"/>
                    </a:lnTo>
                    <a:lnTo>
                      <a:pt x="706" y="622"/>
                    </a:lnTo>
                    <a:lnTo>
                      <a:pt x="698" y="630"/>
                    </a:lnTo>
                    <a:lnTo>
                      <a:pt x="690" y="636"/>
                    </a:lnTo>
                    <a:lnTo>
                      <a:pt x="682" y="642"/>
                    </a:lnTo>
                    <a:lnTo>
                      <a:pt x="672" y="644"/>
                    </a:lnTo>
                    <a:lnTo>
                      <a:pt x="662" y="646"/>
                    </a:lnTo>
                    <a:lnTo>
                      <a:pt x="420" y="646"/>
                    </a:lnTo>
                    <a:lnTo>
                      <a:pt x="420" y="646"/>
                    </a:lnTo>
                    <a:lnTo>
                      <a:pt x="410" y="644"/>
                    </a:lnTo>
                    <a:lnTo>
                      <a:pt x="400" y="642"/>
                    </a:lnTo>
                    <a:lnTo>
                      <a:pt x="390" y="636"/>
                    </a:lnTo>
                    <a:lnTo>
                      <a:pt x="384" y="630"/>
                    </a:lnTo>
                    <a:lnTo>
                      <a:pt x="376" y="622"/>
                    </a:lnTo>
                    <a:lnTo>
                      <a:pt x="372" y="614"/>
                    </a:lnTo>
                    <a:lnTo>
                      <a:pt x="368" y="604"/>
                    </a:lnTo>
                    <a:lnTo>
                      <a:pt x="368" y="594"/>
                    </a:lnTo>
                    <a:lnTo>
                      <a:pt x="368" y="322"/>
                    </a:lnTo>
                    <a:lnTo>
                      <a:pt x="310" y="322"/>
                    </a:lnTo>
                    <a:lnTo>
                      <a:pt x="310" y="594"/>
                    </a:lnTo>
                    <a:lnTo>
                      <a:pt x="310" y="594"/>
                    </a:lnTo>
                    <a:lnTo>
                      <a:pt x="310" y="604"/>
                    </a:lnTo>
                    <a:lnTo>
                      <a:pt x="306" y="614"/>
                    </a:lnTo>
                    <a:lnTo>
                      <a:pt x="302" y="622"/>
                    </a:lnTo>
                    <a:lnTo>
                      <a:pt x="296" y="630"/>
                    </a:lnTo>
                    <a:lnTo>
                      <a:pt x="288" y="636"/>
                    </a:lnTo>
                    <a:lnTo>
                      <a:pt x="278" y="642"/>
                    </a:lnTo>
                    <a:lnTo>
                      <a:pt x="268" y="644"/>
                    </a:lnTo>
                    <a:lnTo>
                      <a:pt x="258" y="646"/>
                    </a:lnTo>
                    <a:lnTo>
                      <a:pt x="52" y="646"/>
                    </a:lnTo>
                    <a:lnTo>
                      <a:pt x="52" y="646"/>
                    </a:lnTo>
                    <a:lnTo>
                      <a:pt x="42" y="644"/>
                    </a:lnTo>
                    <a:lnTo>
                      <a:pt x="32" y="642"/>
                    </a:lnTo>
                    <a:lnTo>
                      <a:pt x="24" y="636"/>
                    </a:lnTo>
                    <a:lnTo>
                      <a:pt x="16" y="630"/>
                    </a:lnTo>
                    <a:lnTo>
                      <a:pt x="10" y="622"/>
                    </a:lnTo>
                    <a:lnTo>
                      <a:pt x="4" y="614"/>
                    </a:lnTo>
                    <a:lnTo>
                      <a:pt x="2" y="604"/>
                    </a:lnTo>
                    <a:lnTo>
                      <a:pt x="0" y="594"/>
                    </a:lnTo>
                    <a:lnTo>
                      <a:pt x="0" y="594"/>
                    </a:lnTo>
                    <a:lnTo>
                      <a:pt x="2" y="582"/>
                    </a:lnTo>
                    <a:lnTo>
                      <a:pt x="4" y="572"/>
                    </a:lnTo>
                    <a:lnTo>
                      <a:pt x="10" y="564"/>
                    </a:lnTo>
                    <a:lnTo>
                      <a:pt x="16" y="556"/>
                    </a:lnTo>
                    <a:lnTo>
                      <a:pt x="24" y="550"/>
                    </a:lnTo>
                    <a:lnTo>
                      <a:pt x="32" y="544"/>
                    </a:lnTo>
                    <a:lnTo>
                      <a:pt x="42" y="542"/>
                    </a:lnTo>
                    <a:lnTo>
                      <a:pt x="52" y="540"/>
                    </a:lnTo>
                    <a:lnTo>
                      <a:pt x="206" y="540"/>
                    </a:lnTo>
                    <a:lnTo>
                      <a:pt x="206" y="292"/>
                    </a:lnTo>
                    <a:lnTo>
                      <a:pt x="206" y="292"/>
                    </a:lnTo>
                    <a:lnTo>
                      <a:pt x="208" y="278"/>
                    </a:lnTo>
                    <a:lnTo>
                      <a:pt x="212" y="264"/>
                    </a:lnTo>
                    <a:lnTo>
                      <a:pt x="218" y="250"/>
                    </a:lnTo>
                    <a:lnTo>
                      <a:pt x="228" y="240"/>
                    </a:lnTo>
                    <a:lnTo>
                      <a:pt x="238" y="230"/>
                    </a:lnTo>
                    <a:lnTo>
                      <a:pt x="252" y="224"/>
                    </a:lnTo>
                    <a:lnTo>
                      <a:pt x="266" y="218"/>
                    </a:lnTo>
                    <a:lnTo>
                      <a:pt x="280" y="218"/>
                    </a:lnTo>
                    <a:lnTo>
                      <a:pt x="398" y="218"/>
                    </a:lnTo>
                    <a:lnTo>
                      <a:pt x="398" y="218"/>
                    </a:lnTo>
                    <a:lnTo>
                      <a:pt x="412" y="218"/>
                    </a:lnTo>
                    <a:lnTo>
                      <a:pt x="426" y="224"/>
                    </a:lnTo>
                    <a:lnTo>
                      <a:pt x="440" y="230"/>
                    </a:lnTo>
                    <a:lnTo>
                      <a:pt x="450" y="240"/>
                    </a:lnTo>
                    <a:lnTo>
                      <a:pt x="460" y="250"/>
                    </a:lnTo>
                    <a:lnTo>
                      <a:pt x="466" y="264"/>
                    </a:lnTo>
                    <a:lnTo>
                      <a:pt x="472" y="278"/>
                    </a:lnTo>
                    <a:lnTo>
                      <a:pt x="472" y="292"/>
                    </a:lnTo>
                    <a:lnTo>
                      <a:pt x="472" y="540"/>
                    </a:lnTo>
                    <a:lnTo>
                      <a:pt x="608" y="540"/>
                    </a:lnTo>
                    <a:lnTo>
                      <a:pt x="608" y="152"/>
                    </a:lnTo>
                    <a:lnTo>
                      <a:pt x="608" y="152"/>
                    </a:lnTo>
                    <a:lnTo>
                      <a:pt x="610" y="136"/>
                    </a:lnTo>
                    <a:lnTo>
                      <a:pt x="614" y="122"/>
                    </a:lnTo>
                    <a:lnTo>
                      <a:pt x="622" y="110"/>
                    </a:lnTo>
                    <a:lnTo>
                      <a:pt x="632" y="98"/>
                    </a:lnTo>
                    <a:lnTo>
                      <a:pt x="642" y="90"/>
                    </a:lnTo>
                    <a:lnTo>
                      <a:pt x="654" y="82"/>
                    </a:lnTo>
                    <a:lnTo>
                      <a:pt x="668" y="78"/>
                    </a:lnTo>
                    <a:lnTo>
                      <a:pt x="684" y="76"/>
                    </a:lnTo>
                    <a:lnTo>
                      <a:pt x="800" y="76"/>
                    </a:lnTo>
                    <a:lnTo>
                      <a:pt x="800" y="76"/>
                    </a:lnTo>
                    <a:lnTo>
                      <a:pt x="816" y="78"/>
                    </a:lnTo>
                    <a:lnTo>
                      <a:pt x="830" y="82"/>
                    </a:lnTo>
                    <a:lnTo>
                      <a:pt x="842" y="90"/>
                    </a:lnTo>
                    <a:lnTo>
                      <a:pt x="854" y="98"/>
                    </a:lnTo>
                    <a:lnTo>
                      <a:pt x="864" y="110"/>
                    </a:lnTo>
                    <a:lnTo>
                      <a:pt x="870" y="122"/>
                    </a:lnTo>
                    <a:lnTo>
                      <a:pt x="874" y="136"/>
                    </a:lnTo>
                    <a:lnTo>
                      <a:pt x="876" y="152"/>
                    </a:lnTo>
                    <a:lnTo>
                      <a:pt x="876" y="540"/>
                    </a:lnTo>
                    <a:lnTo>
                      <a:pt x="1012" y="540"/>
                    </a:lnTo>
                    <a:lnTo>
                      <a:pt x="1012" y="76"/>
                    </a:lnTo>
                    <a:lnTo>
                      <a:pt x="1012" y="76"/>
                    </a:lnTo>
                    <a:lnTo>
                      <a:pt x="1014" y="60"/>
                    </a:lnTo>
                    <a:lnTo>
                      <a:pt x="1018" y="46"/>
                    </a:lnTo>
                    <a:lnTo>
                      <a:pt x="1026" y="34"/>
                    </a:lnTo>
                    <a:lnTo>
                      <a:pt x="1034" y="22"/>
                    </a:lnTo>
                    <a:lnTo>
                      <a:pt x="1046" y="12"/>
                    </a:lnTo>
                    <a:lnTo>
                      <a:pt x="1058" y="6"/>
                    </a:lnTo>
                    <a:lnTo>
                      <a:pt x="1072" y="2"/>
                    </a:lnTo>
                    <a:lnTo>
                      <a:pt x="1088" y="0"/>
                    </a:lnTo>
                    <a:lnTo>
                      <a:pt x="1204" y="0"/>
                    </a:lnTo>
                    <a:lnTo>
                      <a:pt x="1204" y="0"/>
                    </a:lnTo>
                    <a:lnTo>
                      <a:pt x="1220" y="2"/>
                    </a:lnTo>
                    <a:lnTo>
                      <a:pt x="1234" y="6"/>
                    </a:lnTo>
                    <a:lnTo>
                      <a:pt x="1246" y="12"/>
                    </a:lnTo>
                    <a:lnTo>
                      <a:pt x="1258" y="22"/>
                    </a:lnTo>
                    <a:lnTo>
                      <a:pt x="1266" y="34"/>
                    </a:lnTo>
                    <a:lnTo>
                      <a:pt x="1274" y="46"/>
                    </a:lnTo>
                    <a:lnTo>
                      <a:pt x="1278" y="60"/>
                    </a:lnTo>
                    <a:lnTo>
                      <a:pt x="1280" y="76"/>
                    </a:lnTo>
                    <a:lnTo>
                      <a:pt x="1280" y="540"/>
                    </a:lnTo>
                    <a:lnTo>
                      <a:pt x="1332" y="540"/>
                    </a:lnTo>
                    <a:lnTo>
                      <a:pt x="1332" y="540"/>
                    </a:lnTo>
                    <a:lnTo>
                      <a:pt x="1342" y="542"/>
                    </a:lnTo>
                    <a:lnTo>
                      <a:pt x="1352" y="544"/>
                    </a:lnTo>
                    <a:lnTo>
                      <a:pt x="1362" y="550"/>
                    </a:lnTo>
                    <a:lnTo>
                      <a:pt x="1370" y="556"/>
                    </a:lnTo>
                    <a:lnTo>
                      <a:pt x="1376" y="564"/>
                    </a:lnTo>
                    <a:lnTo>
                      <a:pt x="1380" y="572"/>
                    </a:lnTo>
                    <a:lnTo>
                      <a:pt x="1384" y="582"/>
                    </a:lnTo>
                    <a:lnTo>
                      <a:pt x="1384" y="594"/>
                    </a:lnTo>
                    <a:lnTo>
                      <a:pt x="1384" y="594"/>
                    </a:lnTo>
                    <a:lnTo>
                      <a:pt x="1384" y="604"/>
                    </a:lnTo>
                    <a:lnTo>
                      <a:pt x="1380" y="614"/>
                    </a:lnTo>
                    <a:lnTo>
                      <a:pt x="1376" y="622"/>
                    </a:lnTo>
                    <a:lnTo>
                      <a:pt x="1370" y="630"/>
                    </a:lnTo>
                    <a:lnTo>
                      <a:pt x="1362" y="636"/>
                    </a:lnTo>
                    <a:lnTo>
                      <a:pt x="1352" y="642"/>
                    </a:lnTo>
                    <a:lnTo>
                      <a:pt x="1342" y="644"/>
                    </a:lnTo>
                    <a:lnTo>
                      <a:pt x="1332" y="646"/>
                    </a:lnTo>
                    <a:lnTo>
                      <a:pt x="1332" y="646"/>
                    </a:lnTo>
                    <a:close/>
                  </a:path>
                </a:pathLst>
              </a:custGeom>
              <a:solidFill>
                <a:srgbClr val="1A86DB"/>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endParaRPr>
              </a:p>
            </p:txBody>
          </p:sp>
          <p:sp>
            <p:nvSpPr>
              <p:cNvPr id="19" name="Freeform 6"/>
              <p:cNvSpPr>
                <a:spLocks noEditPoints="1"/>
              </p:cNvSpPr>
              <p:nvPr/>
            </p:nvSpPr>
            <p:spPr bwMode="auto">
              <a:xfrm>
                <a:off x="5757683" y="2925113"/>
                <a:ext cx="184112" cy="184112"/>
              </a:xfrm>
              <a:custGeom>
                <a:avLst/>
                <a:gdLst>
                  <a:gd name="T0" fmla="*/ 152 w 304"/>
                  <a:gd name="T1" fmla="*/ 304 h 304"/>
                  <a:gd name="T2" fmla="*/ 122 w 304"/>
                  <a:gd name="T3" fmla="*/ 302 h 304"/>
                  <a:gd name="T4" fmla="*/ 92 w 304"/>
                  <a:gd name="T5" fmla="*/ 292 h 304"/>
                  <a:gd name="T6" fmla="*/ 66 w 304"/>
                  <a:gd name="T7" fmla="*/ 278 h 304"/>
                  <a:gd name="T8" fmla="*/ 44 w 304"/>
                  <a:gd name="T9" fmla="*/ 260 h 304"/>
                  <a:gd name="T10" fmla="*/ 26 w 304"/>
                  <a:gd name="T11" fmla="*/ 238 h 304"/>
                  <a:gd name="T12" fmla="*/ 12 w 304"/>
                  <a:gd name="T13" fmla="*/ 212 h 304"/>
                  <a:gd name="T14" fmla="*/ 2 w 304"/>
                  <a:gd name="T15" fmla="*/ 182 h 304"/>
                  <a:gd name="T16" fmla="*/ 0 w 304"/>
                  <a:gd name="T17" fmla="*/ 152 h 304"/>
                  <a:gd name="T18" fmla="*/ 0 w 304"/>
                  <a:gd name="T19" fmla="*/ 136 h 304"/>
                  <a:gd name="T20" fmla="*/ 6 w 304"/>
                  <a:gd name="T21" fmla="*/ 106 h 304"/>
                  <a:gd name="T22" fmla="*/ 18 w 304"/>
                  <a:gd name="T23" fmla="*/ 80 h 304"/>
                  <a:gd name="T24" fmla="*/ 34 w 304"/>
                  <a:gd name="T25" fmla="*/ 56 h 304"/>
                  <a:gd name="T26" fmla="*/ 56 w 304"/>
                  <a:gd name="T27" fmla="*/ 34 h 304"/>
                  <a:gd name="T28" fmla="*/ 80 w 304"/>
                  <a:gd name="T29" fmla="*/ 18 h 304"/>
                  <a:gd name="T30" fmla="*/ 106 w 304"/>
                  <a:gd name="T31" fmla="*/ 6 h 304"/>
                  <a:gd name="T32" fmla="*/ 136 w 304"/>
                  <a:gd name="T33" fmla="*/ 0 h 304"/>
                  <a:gd name="T34" fmla="*/ 152 w 304"/>
                  <a:gd name="T35" fmla="*/ 0 h 304"/>
                  <a:gd name="T36" fmla="*/ 182 w 304"/>
                  <a:gd name="T37" fmla="*/ 2 h 304"/>
                  <a:gd name="T38" fmla="*/ 212 w 304"/>
                  <a:gd name="T39" fmla="*/ 12 h 304"/>
                  <a:gd name="T40" fmla="*/ 238 w 304"/>
                  <a:gd name="T41" fmla="*/ 26 h 304"/>
                  <a:gd name="T42" fmla="*/ 260 w 304"/>
                  <a:gd name="T43" fmla="*/ 44 h 304"/>
                  <a:gd name="T44" fmla="*/ 278 w 304"/>
                  <a:gd name="T45" fmla="*/ 66 h 304"/>
                  <a:gd name="T46" fmla="*/ 292 w 304"/>
                  <a:gd name="T47" fmla="*/ 92 h 304"/>
                  <a:gd name="T48" fmla="*/ 302 w 304"/>
                  <a:gd name="T49" fmla="*/ 122 h 304"/>
                  <a:gd name="T50" fmla="*/ 304 w 304"/>
                  <a:gd name="T51" fmla="*/ 152 h 304"/>
                  <a:gd name="T52" fmla="*/ 304 w 304"/>
                  <a:gd name="T53" fmla="*/ 168 h 304"/>
                  <a:gd name="T54" fmla="*/ 298 w 304"/>
                  <a:gd name="T55" fmla="*/ 198 h 304"/>
                  <a:gd name="T56" fmla="*/ 286 w 304"/>
                  <a:gd name="T57" fmla="*/ 224 h 304"/>
                  <a:gd name="T58" fmla="*/ 270 w 304"/>
                  <a:gd name="T59" fmla="*/ 250 h 304"/>
                  <a:gd name="T60" fmla="*/ 250 w 304"/>
                  <a:gd name="T61" fmla="*/ 270 h 304"/>
                  <a:gd name="T62" fmla="*/ 224 w 304"/>
                  <a:gd name="T63" fmla="*/ 286 h 304"/>
                  <a:gd name="T64" fmla="*/ 198 w 304"/>
                  <a:gd name="T65" fmla="*/ 298 h 304"/>
                  <a:gd name="T66" fmla="*/ 168 w 304"/>
                  <a:gd name="T67" fmla="*/ 304 h 304"/>
                  <a:gd name="T68" fmla="*/ 152 w 304"/>
                  <a:gd name="T69" fmla="*/ 304 h 304"/>
                  <a:gd name="T70" fmla="*/ 152 w 304"/>
                  <a:gd name="T71" fmla="*/ 104 h 304"/>
                  <a:gd name="T72" fmla="*/ 134 w 304"/>
                  <a:gd name="T73" fmla="*/ 108 h 304"/>
                  <a:gd name="T74" fmla="*/ 118 w 304"/>
                  <a:gd name="T75" fmla="*/ 118 h 304"/>
                  <a:gd name="T76" fmla="*/ 108 w 304"/>
                  <a:gd name="T77" fmla="*/ 134 h 304"/>
                  <a:gd name="T78" fmla="*/ 104 w 304"/>
                  <a:gd name="T79" fmla="*/ 152 h 304"/>
                  <a:gd name="T80" fmla="*/ 106 w 304"/>
                  <a:gd name="T81" fmla="*/ 162 h 304"/>
                  <a:gd name="T82" fmla="*/ 112 w 304"/>
                  <a:gd name="T83" fmla="*/ 178 h 304"/>
                  <a:gd name="T84" fmla="*/ 126 w 304"/>
                  <a:gd name="T85" fmla="*/ 192 h 304"/>
                  <a:gd name="T86" fmla="*/ 142 w 304"/>
                  <a:gd name="T87" fmla="*/ 198 h 304"/>
                  <a:gd name="T88" fmla="*/ 152 w 304"/>
                  <a:gd name="T89" fmla="*/ 200 h 304"/>
                  <a:gd name="T90" fmla="*/ 170 w 304"/>
                  <a:gd name="T91" fmla="*/ 196 h 304"/>
                  <a:gd name="T92" fmla="*/ 186 w 304"/>
                  <a:gd name="T93" fmla="*/ 186 h 304"/>
                  <a:gd name="T94" fmla="*/ 196 w 304"/>
                  <a:gd name="T95" fmla="*/ 170 h 304"/>
                  <a:gd name="T96" fmla="*/ 200 w 304"/>
                  <a:gd name="T97" fmla="*/ 152 h 304"/>
                  <a:gd name="T98" fmla="*/ 198 w 304"/>
                  <a:gd name="T99" fmla="*/ 142 h 304"/>
                  <a:gd name="T100" fmla="*/ 192 w 304"/>
                  <a:gd name="T101" fmla="*/ 126 h 304"/>
                  <a:gd name="T102" fmla="*/ 178 w 304"/>
                  <a:gd name="T103" fmla="*/ 112 h 304"/>
                  <a:gd name="T104" fmla="*/ 162 w 304"/>
                  <a:gd name="T105" fmla="*/ 106 h 304"/>
                  <a:gd name="T106" fmla="*/ 152 w 304"/>
                  <a:gd name="T107" fmla="*/ 1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4" h="304">
                    <a:moveTo>
                      <a:pt x="152" y="304"/>
                    </a:moveTo>
                    <a:lnTo>
                      <a:pt x="152" y="304"/>
                    </a:lnTo>
                    <a:lnTo>
                      <a:pt x="136" y="304"/>
                    </a:lnTo>
                    <a:lnTo>
                      <a:pt x="122" y="302"/>
                    </a:lnTo>
                    <a:lnTo>
                      <a:pt x="106" y="298"/>
                    </a:lnTo>
                    <a:lnTo>
                      <a:pt x="92" y="292"/>
                    </a:lnTo>
                    <a:lnTo>
                      <a:pt x="80" y="286"/>
                    </a:lnTo>
                    <a:lnTo>
                      <a:pt x="66" y="278"/>
                    </a:lnTo>
                    <a:lnTo>
                      <a:pt x="56" y="270"/>
                    </a:lnTo>
                    <a:lnTo>
                      <a:pt x="44" y="260"/>
                    </a:lnTo>
                    <a:lnTo>
                      <a:pt x="34" y="250"/>
                    </a:lnTo>
                    <a:lnTo>
                      <a:pt x="26" y="238"/>
                    </a:lnTo>
                    <a:lnTo>
                      <a:pt x="18" y="224"/>
                    </a:lnTo>
                    <a:lnTo>
                      <a:pt x="12" y="212"/>
                    </a:lnTo>
                    <a:lnTo>
                      <a:pt x="6" y="198"/>
                    </a:lnTo>
                    <a:lnTo>
                      <a:pt x="2" y="182"/>
                    </a:lnTo>
                    <a:lnTo>
                      <a:pt x="0" y="168"/>
                    </a:lnTo>
                    <a:lnTo>
                      <a:pt x="0" y="152"/>
                    </a:lnTo>
                    <a:lnTo>
                      <a:pt x="0" y="152"/>
                    </a:lnTo>
                    <a:lnTo>
                      <a:pt x="0" y="136"/>
                    </a:lnTo>
                    <a:lnTo>
                      <a:pt x="2" y="122"/>
                    </a:lnTo>
                    <a:lnTo>
                      <a:pt x="6" y="106"/>
                    </a:lnTo>
                    <a:lnTo>
                      <a:pt x="12" y="92"/>
                    </a:lnTo>
                    <a:lnTo>
                      <a:pt x="18" y="80"/>
                    </a:lnTo>
                    <a:lnTo>
                      <a:pt x="26" y="66"/>
                    </a:lnTo>
                    <a:lnTo>
                      <a:pt x="34" y="56"/>
                    </a:lnTo>
                    <a:lnTo>
                      <a:pt x="44" y="44"/>
                    </a:lnTo>
                    <a:lnTo>
                      <a:pt x="56" y="34"/>
                    </a:lnTo>
                    <a:lnTo>
                      <a:pt x="66" y="26"/>
                    </a:lnTo>
                    <a:lnTo>
                      <a:pt x="80" y="18"/>
                    </a:lnTo>
                    <a:lnTo>
                      <a:pt x="92" y="12"/>
                    </a:lnTo>
                    <a:lnTo>
                      <a:pt x="106" y="6"/>
                    </a:lnTo>
                    <a:lnTo>
                      <a:pt x="122" y="2"/>
                    </a:lnTo>
                    <a:lnTo>
                      <a:pt x="136" y="0"/>
                    </a:lnTo>
                    <a:lnTo>
                      <a:pt x="152" y="0"/>
                    </a:lnTo>
                    <a:lnTo>
                      <a:pt x="152" y="0"/>
                    </a:lnTo>
                    <a:lnTo>
                      <a:pt x="168" y="0"/>
                    </a:lnTo>
                    <a:lnTo>
                      <a:pt x="182" y="2"/>
                    </a:lnTo>
                    <a:lnTo>
                      <a:pt x="198" y="6"/>
                    </a:lnTo>
                    <a:lnTo>
                      <a:pt x="212" y="12"/>
                    </a:lnTo>
                    <a:lnTo>
                      <a:pt x="224" y="18"/>
                    </a:lnTo>
                    <a:lnTo>
                      <a:pt x="238" y="26"/>
                    </a:lnTo>
                    <a:lnTo>
                      <a:pt x="250" y="34"/>
                    </a:lnTo>
                    <a:lnTo>
                      <a:pt x="260" y="44"/>
                    </a:lnTo>
                    <a:lnTo>
                      <a:pt x="270" y="56"/>
                    </a:lnTo>
                    <a:lnTo>
                      <a:pt x="278" y="66"/>
                    </a:lnTo>
                    <a:lnTo>
                      <a:pt x="286" y="80"/>
                    </a:lnTo>
                    <a:lnTo>
                      <a:pt x="292" y="92"/>
                    </a:lnTo>
                    <a:lnTo>
                      <a:pt x="298" y="106"/>
                    </a:lnTo>
                    <a:lnTo>
                      <a:pt x="302" y="122"/>
                    </a:lnTo>
                    <a:lnTo>
                      <a:pt x="304" y="136"/>
                    </a:lnTo>
                    <a:lnTo>
                      <a:pt x="304" y="152"/>
                    </a:lnTo>
                    <a:lnTo>
                      <a:pt x="304" y="152"/>
                    </a:lnTo>
                    <a:lnTo>
                      <a:pt x="304" y="168"/>
                    </a:lnTo>
                    <a:lnTo>
                      <a:pt x="302" y="182"/>
                    </a:lnTo>
                    <a:lnTo>
                      <a:pt x="298" y="198"/>
                    </a:lnTo>
                    <a:lnTo>
                      <a:pt x="292" y="212"/>
                    </a:lnTo>
                    <a:lnTo>
                      <a:pt x="286" y="224"/>
                    </a:lnTo>
                    <a:lnTo>
                      <a:pt x="278" y="238"/>
                    </a:lnTo>
                    <a:lnTo>
                      <a:pt x="270" y="250"/>
                    </a:lnTo>
                    <a:lnTo>
                      <a:pt x="260" y="260"/>
                    </a:lnTo>
                    <a:lnTo>
                      <a:pt x="250" y="270"/>
                    </a:lnTo>
                    <a:lnTo>
                      <a:pt x="238" y="278"/>
                    </a:lnTo>
                    <a:lnTo>
                      <a:pt x="224" y="286"/>
                    </a:lnTo>
                    <a:lnTo>
                      <a:pt x="212" y="292"/>
                    </a:lnTo>
                    <a:lnTo>
                      <a:pt x="198" y="298"/>
                    </a:lnTo>
                    <a:lnTo>
                      <a:pt x="182" y="302"/>
                    </a:lnTo>
                    <a:lnTo>
                      <a:pt x="168" y="304"/>
                    </a:lnTo>
                    <a:lnTo>
                      <a:pt x="152" y="304"/>
                    </a:lnTo>
                    <a:lnTo>
                      <a:pt x="152" y="304"/>
                    </a:lnTo>
                    <a:close/>
                    <a:moveTo>
                      <a:pt x="152" y="104"/>
                    </a:moveTo>
                    <a:lnTo>
                      <a:pt x="152" y="104"/>
                    </a:lnTo>
                    <a:lnTo>
                      <a:pt x="142" y="106"/>
                    </a:lnTo>
                    <a:lnTo>
                      <a:pt x="134" y="108"/>
                    </a:lnTo>
                    <a:lnTo>
                      <a:pt x="126" y="112"/>
                    </a:lnTo>
                    <a:lnTo>
                      <a:pt x="118" y="118"/>
                    </a:lnTo>
                    <a:lnTo>
                      <a:pt x="112" y="126"/>
                    </a:lnTo>
                    <a:lnTo>
                      <a:pt x="108" y="134"/>
                    </a:lnTo>
                    <a:lnTo>
                      <a:pt x="106" y="142"/>
                    </a:lnTo>
                    <a:lnTo>
                      <a:pt x="104" y="152"/>
                    </a:lnTo>
                    <a:lnTo>
                      <a:pt x="104" y="152"/>
                    </a:lnTo>
                    <a:lnTo>
                      <a:pt x="106" y="162"/>
                    </a:lnTo>
                    <a:lnTo>
                      <a:pt x="108" y="170"/>
                    </a:lnTo>
                    <a:lnTo>
                      <a:pt x="112" y="178"/>
                    </a:lnTo>
                    <a:lnTo>
                      <a:pt x="118" y="186"/>
                    </a:lnTo>
                    <a:lnTo>
                      <a:pt x="126" y="192"/>
                    </a:lnTo>
                    <a:lnTo>
                      <a:pt x="134" y="196"/>
                    </a:lnTo>
                    <a:lnTo>
                      <a:pt x="142" y="198"/>
                    </a:lnTo>
                    <a:lnTo>
                      <a:pt x="152" y="200"/>
                    </a:lnTo>
                    <a:lnTo>
                      <a:pt x="152" y="200"/>
                    </a:lnTo>
                    <a:lnTo>
                      <a:pt x="162" y="198"/>
                    </a:lnTo>
                    <a:lnTo>
                      <a:pt x="170" y="196"/>
                    </a:lnTo>
                    <a:lnTo>
                      <a:pt x="178" y="192"/>
                    </a:lnTo>
                    <a:lnTo>
                      <a:pt x="186" y="186"/>
                    </a:lnTo>
                    <a:lnTo>
                      <a:pt x="192" y="178"/>
                    </a:lnTo>
                    <a:lnTo>
                      <a:pt x="196" y="170"/>
                    </a:lnTo>
                    <a:lnTo>
                      <a:pt x="198" y="162"/>
                    </a:lnTo>
                    <a:lnTo>
                      <a:pt x="200" y="152"/>
                    </a:lnTo>
                    <a:lnTo>
                      <a:pt x="200" y="152"/>
                    </a:lnTo>
                    <a:lnTo>
                      <a:pt x="198" y="142"/>
                    </a:lnTo>
                    <a:lnTo>
                      <a:pt x="196" y="134"/>
                    </a:lnTo>
                    <a:lnTo>
                      <a:pt x="192" y="126"/>
                    </a:lnTo>
                    <a:lnTo>
                      <a:pt x="186" y="118"/>
                    </a:lnTo>
                    <a:lnTo>
                      <a:pt x="178" y="112"/>
                    </a:lnTo>
                    <a:lnTo>
                      <a:pt x="170" y="108"/>
                    </a:lnTo>
                    <a:lnTo>
                      <a:pt x="162" y="106"/>
                    </a:lnTo>
                    <a:lnTo>
                      <a:pt x="152" y="104"/>
                    </a:lnTo>
                    <a:lnTo>
                      <a:pt x="152" y="104"/>
                    </a:lnTo>
                    <a:close/>
                  </a:path>
                </a:pathLst>
              </a:custGeom>
              <a:solidFill>
                <a:srgbClr val="1A86DB"/>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endParaRPr>
              </a:p>
            </p:txBody>
          </p:sp>
          <p:sp>
            <p:nvSpPr>
              <p:cNvPr id="20" name="Freeform 7"/>
              <p:cNvSpPr>
                <a:spLocks noEditPoints="1"/>
              </p:cNvSpPr>
              <p:nvPr/>
            </p:nvSpPr>
            <p:spPr bwMode="auto">
              <a:xfrm>
                <a:off x="6002359" y="2994156"/>
                <a:ext cx="184112" cy="185323"/>
              </a:xfrm>
              <a:custGeom>
                <a:avLst/>
                <a:gdLst>
                  <a:gd name="T0" fmla="*/ 152 w 304"/>
                  <a:gd name="T1" fmla="*/ 306 h 306"/>
                  <a:gd name="T2" fmla="*/ 120 w 304"/>
                  <a:gd name="T3" fmla="*/ 302 h 306"/>
                  <a:gd name="T4" fmla="*/ 92 w 304"/>
                  <a:gd name="T5" fmla="*/ 294 h 306"/>
                  <a:gd name="T6" fmla="*/ 66 w 304"/>
                  <a:gd name="T7" fmla="*/ 280 h 306"/>
                  <a:gd name="T8" fmla="*/ 44 w 304"/>
                  <a:gd name="T9" fmla="*/ 262 h 306"/>
                  <a:gd name="T10" fmla="*/ 26 w 304"/>
                  <a:gd name="T11" fmla="*/ 238 h 306"/>
                  <a:gd name="T12" fmla="*/ 12 w 304"/>
                  <a:gd name="T13" fmla="*/ 212 h 306"/>
                  <a:gd name="T14" fmla="*/ 2 w 304"/>
                  <a:gd name="T15" fmla="*/ 184 h 306"/>
                  <a:gd name="T16" fmla="*/ 0 w 304"/>
                  <a:gd name="T17" fmla="*/ 154 h 306"/>
                  <a:gd name="T18" fmla="*/ 0 w 304"/>
                  <a:gd name="T19" fmla="*/ 138 h 306"/>
                  <a:gd name="T20" fmla="*/ 6 w 304"/>
                  <a:gd name="T21" fmla="*/ 108 h 306"/>
                  <a:gd name="T22" fmla="*/ 18 w 304"/>
                  <a:gd name="T23" fmla="*/ 80 h 306"/>
                  <a:gd name="T24" fmla="*/ 34 w 304"/>
                  <a:gd name="T25" fmla="*/ 56 h 306"/>
                  <a:gd name="T26" fmla="*/ 54 w 304"/>
                  <a:gd name="T27" fmla="*/ 36 h 306"/>
                  <a:gd name="T28" fmla="*/ 78 w 304"/>
                  <a:gd name="T29" fmla="*/ 20 h 306"/>
                  <a:gd name="T30" fmla="*/ 106 w 304"/>
                  <a:gd name="T31" fmla="*/ 8 h 306"/>
                  <a:gd name="T32" fmla="*/ 136 w 304"/>
                  <a:gd name="T33" fmla="*/ 2 h 306"/>
                  <a:gd name="T34" fmla="*/ 152 w 304"/>
                  <a:gd name="T35" fmla="*/ 0 h 306"/>
                  <a:gd name="T36" fmla="*/ 182 w 304"/>
                  <a:gd name="T37" fmla="*/ 4 h 306"/>
                  <a:gd name="T38" fmla="*/ 212 w 304"/>
                  <a:gd name="T39" fmla="*/ 12 h 306"/>
                  <a:gd name="T40" fmla="*/ 236 w 304"/>
                  <a:gd name="T41" fmla="*/ 26 h 306"/>
                  <a:gd name="T42" fmla="*/ 260 w 304"/>
                  <a:gd name="T43" fmla="*/ 46 h 306"/>
                  <a:gd name="T44" fmla="*/ 278 w 304"/>
                  <a:gd name="T45" fmla="*/ 68 h 306"/>
                  <a:gd name="T46" fmla="*/ 292 w 304"/>
                  <a:gd name="T47" fmla="*/ 94 h 306"/>
                  <a:gd name="T48" fmla="*/ 302 w 304"/>
                  <a:gd name="T49" fmla="*/ 122 h 306"/>
                  <a:gd name="T50" fmla="*/ 304 w 304"/>
                  <a:gd name="T51" fmla="*/ 154 h 306"/>
                  <a:gd name="T52" fmla="*/ 304 w 304"/>
                  <a:gd name="T53" fmla="*/ 168 h 306"/>
                  <a:gd name="T54" fmla="*/ 298 w 304"/>
                  <a:gd name="T55" fmla="*/ 198 h 306"/>
                  <a:gd name="T56" fmla="*/ 286 w 304"/>
                  <a:gd name="T57" fmla="*/ 226 h 306"/>
                  <a:gd name="T58" fmla="*/ 270 w 304"/>
                  <a:gd name="T59" fmla="*/ 250 h 306"/>
                  <a:gd name="T60" fmla="*/ 248 w 304"/>
                  <a:gd name="T61" fmla="*/ 272 h 306"/>
                  <a:gd name="T62" fmla="*/ 224 w 304"/>
                  <a:gd name="T63" fmla="*/ 288 h 306"/>
                  <a:gd name="T64" fmla="*/ 198 w 304"/>
                  <a:gd name="T65" fmla="*/ 300 h 306"/>
                  <a:gd name="T66" fmla="*/ 168 w 304"/>
                  <a:gd name="T67" fmla="*/ 306 h 306"/>
                  <a:gd name="T68" fmla="*/ 152 w 304"/>
                  <a:gd name="T69" fmla="*/ 306 h 306"/>
                  <a:gd name="T70" fmla="*/ 152 w 304"/>
                  <a:gd name="T71" fmla="*/ 106 h 306"/>
                  <a:gd name="T72" fmla="*/ 134 w 304"/>
                  <a:gd name="T73" fmla="*/ 110 h 306"/>
                  <a:gd name="T74" fmla="*/ 118 w 304"/>
                  <a:gd name="T75" fmla="*/ 120 h 306"/>
                  <a:gd name="T76" fmla="*/ 108 w 304"/>
                  <a:gd name="T77" fmla="*/ 134 h 306"/>
                  <a:gd name="T78" fmla="*/ 104 w 304"/>
                  <a:gd name="T79" fmla="*/ 154 h 306"/>
                  <a:gd name="T80" fmla="*/ 106 w 304"/>
                  <a:gd name="T81" fmla="*/ 164 h 306"/>
                  <a:gd name="T82" fmla="*/ 112 w 304"/>
                  <a:gd name="T83" fmla="*/ 180 h 306"/>
                  <a:gd name="T84" fmla="*/ 126 w 304"/>
                  <a:gd name="T85" fmla="*/ 192 h 306"/>
                  <a:gd name="T86" fmla="*/ 142 w 304"/>
                  <a:gd name="T87" fmla="*/ 200 h 306"/>
                  <a:gd name="T88" fmla="*/ 152 w 304"/>
                  <a:gd name="T89" fmla="*/ 202 h 306"/>
                  <a:gd name="T90" fmla="*/ 170 w 304"/>
                  <a:gd name="T91" fmla="*/ 198 h 306"/>
                  <a:gd name="T92" fmla="*/ 186 w 304"/>
                  <a:gd name="T93" fmla="*/ 188 h 306"/>
                  <a:gd name="T94" fmla="*/ 196 w 304"/>
                  <a:gd name="T95" fmla="*/ 172 h 306"/>
                  <a:gd name="T96" fmla="*/ 200 w 304"/>
                  <a:gd name="T97" fmla="*/ 154 h 306"/>
                  <a:gd name="T98" fmla="*/ 198 w 304"/>
                  <a:gd name="T99" fmla="*/ 144 h 306"/>
                  <a:gd name="T100" fmla="*/ 192 w 304"/>
                  <a:gd name="T101" fmla="*/ 126 h 306"/>
                  <a:gd name="T102" fmla="*/ 178 w 304"/>
                  <a:gd name="T103" fmla="*/ 114 h 306"/>
                  <a:gd name="T104" fmla="*/ 162 w 304"/>
                  <a:gd name="T105" fmla="*/ 106 h 306"/>
                  <a:gd name="T106" fmla="*/ 152 w 304"/>
                  <a:gd name="T107" fmla="*/ 1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4" h="306">
                    <a:moveTo>
                      <a:pt x="152" y="306"/>
                    </a:moveTo>
                    <a:lnTo>
                      <a:pt x="152" y="306"/>
                    </a:lnTo>
                    <a:lnTo>
                      <a:pt x="136" y="306"/>
                    </a:lnTo>
                    <a:lnTo>
                      <a:pt x="120" y="302"/>
                    </a:lnTo>
                    <a:lnTo>
                      <a:pt x="106" y="300"/>
                    </a:lnTo>
                    <a:lnTo>
                      <a:pt x="92" y="294"/>
                    </a:lnTo>
                    <a:lnTo>
                      <a:pt x="78" y="288"/>
                    </a:lnTo>
                    <a:lnTo>
                      <a:pt x="66" y="280"/>
                    </a:lnTo>
                    <a:lnTo>
                      <a:pt x="54" y="272"/>
                    </a:lnTo>
                    <a:lnTo>
                      <a:pt x="44" y="262"/>
                    </a:lnTo>
                    <a:lnTo>
                      <a:pt x="34" y="250"/>
                    </a:lnTo>
                    <a:lnTo>
                      <a:pt x="26" y="238"/>
                    </a:lnTo>
                    <a:lnTo>
                      <a:pt x="18" y="226"/>
                    </a:lnTo>
                    <a:lnTo>
                      <a:pt x="12" y="212"/>
                    </a:lnTo>
                    <a:lnTo>
                      <a:pt x="6" y="198"/>
                    </a:lnTo>
                    <a:lnTo>
                      <a:pt x="2" y="184"/>
                    </a:lnTo>
                    <a:lnTo>
                      <a:pt x="0" y="168"/>
                    </a:lnTo>
                    <a:lnTo>
                      <a:pt x="0" y="154"/>
                    </a:lnTo>
                    <a:lnTo>
                      <a:pt x="0" y="154"/>
                    </a:lnTo>
                    <a:lnTo>
                      <a:pt x="0" y="138"/>
                    </a:lnTo>
                    <a:lnTo>
                      <a:pt x="2" y="122"/>
                    </a:lnTo>
                    <a:lnTo>
                      <a:pt x="6" y="108"/>
                    </a:lnTo>
                    <a:lnTo>
                      <a:pt x="12" y="94"/>
                    </a:lnTo>
                    <a:lnTo>
                      <a:pt x="18" y="80"/>
                    </a:lnTo>
                    <a:lnTo>
                      <a:pt x="26" y="68"/>
                    </a:lnTo>
                    <a:lnTo>
                      <a:pt x="34" y="56"/>
                    </a:lnTo>
                    <a:lnTo>
                      <a:pt x="44" y="46"/>
                    </a:lnTo>
                    <a:lnTo>
                      <a:pt x="54" y="36"/>
                    </a:lnTo>
                    <a:lnTo>
                      <a:pt x="66" y="26"/>
                    </a:lnTo>
                    <a:lnTo>
                      <a:pt x="78" y="20"/>
                    </a:lnTo>
                    <a:lnTo>
                      <a:pt x="92" y="12"/>
                    </a:lnTo>
                    <a:lnTo>
                      <a:pt x="106" y="8"/>
                    </a:lnTo>
                    <a:lnTo>
                      <a:pt x="120" y="4"/>
                    </a:lnTo>
                    <a:lnTo>
                      <a:pt x="136" y="2"/>
                    </a:lnTo>
                    <a:lnTo>
                      <a:pt x="152" y="0"/>
                    </a:lnTo>
                    <a:lnTo>
                      <a:pt x="152" y="0"/>
                    </a:lnTo>
                    <a:lnTo>
                      <a:pt x="168" y="2"/>
                    </a:lnTo>
                    <a:lnTo>
                      <a:pt x="182" y="4"/>
                    </a:lnTo>
                    <a:lnTo>
                      <a:pt x="198" y="8"/>
                    </a:lnTo>
                    <a:lnTo>
                      <a:pt x="212" y="12"/>
                    </a:lnTo>
                    <a:lnTo>
                      <a:pt x="224" y="20"/>
                    </a:lnTo>
                    <a:lnTo>
                      <a:pt x="236" y="26"/>
                    </a:lnTo>
                    <a:lnTo>
                      <a:pt x="248" y="36"/>
                    </a:lnTo>
                    <a:lnTo>
                      <a:pt x="260" y="46"/>
                    </a:lnTo>
                    <a:lnTo>
                      <a:pt x="270" y="56"/>
                    </a:lnTo>
                    <a:lnTo>
                      <a:pt x="278" y="68"/>
                    </a:lnTo>
                    <a:lnTo>
                      <a:pt x="286" y="80"/>
                    </a:lnTo>
                    <a:lnTo>
                      <a:pt x="292" y="94"/>
                    </a:lnTo>
                    <a:lnTo>
                      <a:pt x="298" y="108"/>
                    </a:lnTo>
                    <a:lnTo>
                      <a:pt x="302" y="122"/>
                    </a:lnTo>
                    <a:lnTo>
                      <a:pt x="304" y="138"/>
                    </a:lnTo>
                    <a:lnTo>
                      <a:pt x="304" y="154"/>
                    </a:lnTo>
                    <a:lnTo>
                      <a:pt x="304" y="154"/>
                    </a:lnTo>
                    <a:lnTo>
                      <a:pt x="304" y="168"/>
                    </a:lnTo>
                    <a:lnTo>
                      <a:pt x="302" y="184"/>
                    </a:lnTo>
                    <a:lnTo>
                      <a:pt x="298" y="198"/>
                    </a:lnTo>
                    <a:lnTo>
                      <a:pt x="292" y="212"/>
                    </a:lnTo>
                    <a:lnTo>
                      <a:pt x="286" y="226"/>
                    </a:lnTo>
                    <a:lnTo>
                      <a:pt x="278" y="238"/>
                    </a:lnTo>
                    <a:lnTo>
                      <a:pt x="270" y="250"/>
                    </a:lnTo>
                    <a:lnTo>
                      <a:pt x="260" y="262"/>
                    </a:lnTo>
                    <a:lnTo>
                      <a:pt x="248" y="272"/>
                    </a:lnTo>
                    <a:lnTo>
                      <a:pt x="236" y="280"/>
                    </a:lnTo>
                    <a:lnTo>
                      <a:pt x="224" y="288"/>
                    </a:lnTo>
                    <a:lnTo>
                      <a:pt x="212" y="294"/>
                    </a:lnTo>
                    <a:lnTo>
                      <a:pt x="198" y="300"/>
                    </a:lnTo>
                    <a:lnTo>
                      <a:pt x="182" y="302"/>
                    </a:lnTo>
                    <a:lnTo>
                      <a:pt x="168" y="306"/>
                    </a:lnTo>
                    <a:lnTo>
                      <a:pt x="152" y="306"/>
                    </a:lnTo>
                    <a:lnTo>
                      <a:pt x="152" y="306"/>
                    </a:lnTo>
                    <a:close/>
                    <a:moveTo>
                      <a:pt x="152" y="106"/>
                    </a:moveTo>
                    <a:lnTo>
                      <a:pt x="152" y="106"/>
                    </a:lnTo>
                    <a:lnTo>
                      <a:pt x="142" y="106"/>
                    </a:lnTo>
                    <a:lnTo>
                      <a:pt x="134" y="110"/>
                    </a:lnTo>
                    <a:lnTo>
                      <a:pt x="126" y="114"/>
                    </a:lnTo>
                    <a:lnTo>
                      <a:pt x="118" y="120"/>
                    </a:lnTo>
                    <a:lnTo>
                      <a:pt x="112" y="126"/>
                    </a:lnTo>
                    <a:lnTo>
                      <a:pt x="108" y="134"/>
                    </a:lnTo>
                    <a:lnTo>
                      <a:pt x="106" y="144"/>
                    </a:lnTo>
                    <a:lnTo>
                      <a:pt x="104" y="154"/>
                    </a:lnTo>
                    <a:lnTo>
                      <a:pt x="104" y="154"/>
                    </a:lnTo>
                    <a:lnTo>
                      <a:pt x="106" y="164"/>
                    </a:lnTo>
                    <a:lnTo>
                      <a:pt x="108" y="172"/>
                    </a:lnTo>
                    <a:lnTo>
                      <a:pt x="112" y="180"/>
                    </a:lnTo>
                    <a:lnTo>
                      <a:pt x="118" y="188"/>
                    </a:lnTo>
                    <a:lnTo>
                      <a:pt x="126" y="192"/>
                    </a:lnTo>
                    <a:lnTo>
                      <a:pt x="134" y="198"/>
                    </a:lnTo>
                    <a:lnTo>
                      <a:pt x="142" y="200"/>
                    </a:lnTo>
                    <a:lnTo>
                      <a:pt x="152" y="202"/>
                    </a:lnTo>
                    <a:lnTo>
                      <a:pt x="152" y="202"/>
                    </a:lnTo>
                    <a:lnTo>
                      <a:pt x="162" y="200"/>
                    </a:lnTo>
                    <a:lnTo>
                      <a:pt x="170" y="198"/>
                    </a:lnTo>
                    <a:lnTo>
                      <a:pt x="178" y="192"/>
                    </a:lnTo>
                    <a:lnTo>
                      <a:pt x="186" y="188"/>
                    </a:lnTo>
                    <a:lnTo>
                      <a:pt x="192" y="180"/>
                    </a:lnTo>
                    <a:lnTo>
                      <a:pt x="196" y="172"/>
                    </a:lnTo>
                    <a:lnTo>
                      <a:pt x="198" y="164"/>
                    </a:lnTo>
                    <a:lnTo>
                      <a:pt x="200" y="154"/>
                    </a:lnTo>
                    <a:lnTo>
                      <a:pt x="200" y="154"/>
                    </a:lnTo>
                    <a:lnTo>
                      <a:pt x="198" y="144"/>
                    </a:lnTo>
                    <a:lnTo>
                      <a:pt x="196" y="134"/>
                    </a:lnTo>
                    <a:lnTo>
                      <a:pt x="192" y="126"/>
                    </a:lnTo>
                    <a:lnTo>
                      <a:pt x="186" y="120"/>
                    </a:lnTo>
                    <a:lnTo>
                      <a:pt x="178" y="114"/>
                    </a:lnTo>
                    <a:lnTo>
                      <a:pt x="170" y="110"/>
                    </a:lnTo>
                    <a:lnTo>
                      <a:pt x="162" y="106"/>
                    </a:lnTo>
                    <a:lnTo>
                      <a:pt x="152" y="106"/>
                    </a:lnTo>
                    <a:lnTo>
                      <a:pt x="152" y="106"/>
                    </a:lnTo>
                    <a:close/>
                  </a:path>
                </a:pathLst>
              </a:custGeom>
              <a:solidFill>
                <a:srgbClr val="1A86DB"/>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endParaRPr>
              </a:p>
            </p:txBody>
          </p:sp>
          <p:sp>
            <p:nvSpPr>
              <p:cNvPr id="21" name="Freeform 8"/>
              <p:cNvSpPr>
                <a:spLocks noEditPoints="1"/>
              </p:cNvSpPr>
              <p:nvPr/>
            </p:nvSpPr>
            <p:spPr bwMode="auto">
              <a:xfrm>
                <a:off x="6245822" y="2850015"/>
                <a:ext cx="185323" cy="185323"/>
              </a:xfrm>
              <a:custGeom>
                <a:avLst/>
                <a:gdLst>
                  <a:gd name="T0" fmla="*/ 154 w 306"/>
                  <a:gd name="T1" fmla="*/ 306 h 306"/>
                  <a:gd name="T2" fmla="*/ 122 w 306"/>
                  <a:gd name="T3" fmla="*/ 302 h 306"/>
                  <a:gd name="T4" fmla="*/ 94 w 306"/>
                  <a:gd name="T5" fmla="*/ 294 h 306"/>
                  <a:gd name="T6" fmla="*/ 68 w 306"/>
                  <a:gd name="T7" fmla="*/ 280 h 306"/>
                  <a:gd name="T8" fmla="*/ 46 w 306"/>
                  <a:gd name="T9" fmla="*/ 262 h 306"/>
                  <a:gd name="T10" fmla="*/ 26 w 306"/>
                  <a:gd name="T11" fmla="*/ 238 h 306"/>
                  <a:gd name="T12" fmla="*/ 12 w 306"/>
                  <a:gd name="T13" fmla="*/ 212 h 306"/>
                  <a:gd name="T14" fmla="*/ 4 w 306"/>
                  <a:gd name="T15" fmla="*/ 184 h 306"/>
                  <a:gd name="T16" fmla="*/ 0 w 306"/>
                  <a:gd name="T17" fmla="*/ 154 h 306"/>
                  <a:gd name="T18" fmla="*/ 2 w 306"/>
                  <a:gd name="T19" fmla="*/ 138 h 306"/>
                  <a:gd name="T20" fmla="*/ 8 w 306"/>
                  <a:gd name="T21" fmla="*/ 108 h 306"/>
                  <a:gd name="T22" fmla="*/ 18 w 306"/>
                  <a:gd name="T23" fmla="*/ 80 h 306"/>
                  <a:gd name="T24" fmla="*/ 36 w 306"/>
                  <a:gd name="T25" fmla="*/ 56 h 306"/>
                  <a:gd name="T26" fmla="*/ 56 w 306"/>
                  <a:gd name="T27" fmla="*/ 36 h 306"/>
                  <a:gd name="T28" fmla="*/ 80 w 306"/>
                  <a:gd name="T29" fmla="*/ 18 h 306"/>
                  <a:gd name="T30" fmla="*/ 108 w 306"/>
                  <a:gd name="T31" fmla="*/ 8 h 306"/>
                  <a:gd name="T32" fmla="*/ 138 w 306"/>
                  <a:gd name="T33" fmla="*/ 2 h 306"/>
                  <a:gd name="T34" fmla="*/ 154 w 306"/>
                  <a:gd name="T35" fmla="*/ 0 h 306"/>
                  <a:gd name="T36" fmla="*/ 184 w 306"/>
                  <a:gd name="T37" fmla="*/ 4 h 306"/>
                  <a:gd name="T38" fmla="*/ 212 w 306"/>
                  <a:gd name="T39" fmla="*/ 12 h 306"/>
                  <a:gd name="T40" fmla="*/ 238 w 306"/>
                  <a:gd name="T41" fmla="*/ 26 h 306"/>
                  <a:gd name="T42" fmla="*/ 260 w 306"/>
                  <a:gd name="T43" fmla="*/ 46 h 306"/>
                  <a:gd name="T44" fmla="*/ 280 w 306"/>
                  <a:gd name="T45" fmla="*/ 68 h 306"/>
                  <a:gd name="T46" fmla="*/ 294 w 306"/>
                  <a:gd name="T47" fmla="*/ 94 h 306"/>
                  <a:gd name="T48" fmla="*/ 302 w 306"/>
                  <a:gd name="T49" fmla="*/ 122 h 306"/>
                  <a:gd name="T50" fmla="*/ 306 w 306"/>
                  <a:gd name="T51" fmla="*/ 154 h 306"/>
                  <a:gd name="T52" fmla="*/ 304 w 306"/>
                  <a:gd name="T53" fmla="*/ 168 h 306"/>
                  <a:gd name="T54" fmla="*/ 298 w 306"/>
                  <a:gd name="T55" fmla="*/ 198 h 306"/>
                  <a:gd name="T56" fmla="*/ 288 w 306"/>
                  <a:gd name="T57" fmla="*/ 226 h 306"/>
                  <a:gd name="T58" fmla="*/ 270 w 306"/>
                  <a:gd name="T59" fmla="*/ 250 h 306"/>
                  <a:gd name="T60" fmla="*/ 250 w 306"/>
                  <a:gd name="T61" fmla="*/ 270 h 306"/>
                  <a:gd name="T62" fmla="*/ 226 w 306"/>
                  <a:gd name="T63" fmla="*/ 288 h 306"/>
                  <a:gd name="T64" fmla="*/ 198 w 306"/>
                  <a:gd name="T65" fmla="*/ 298 h 306"/>
                  <a:gd name="T66" fmla="*/ 168 w 306"/>
                  <a:gd name="T67" fmla="*/ 306 h 306"/>
                  <a:gd name="T68" fmla="*/ 154 w 306"/>
                  <a:gd name="T69" fmla="*/ 306 h 306"/>
                  <a:gd name="T70" fmla="*/ 154 w 306"/>
                  <a:gd name="T71" fmla="*/ 106 h 306"/>
                  <a:gd name="T72" fmla="*/ 134 w 306"/>
                  <a:gd name="T73" fmla="*/ 110 h 306"/>
                  <a:gd name="T74" fmla="*/ 120 w 306"/>
                  <a:gd name="T75" fmla="*/ 120 h 306"/>
                  <a:gd name="T76" fmla="*/ 110 w 306"/>
                  <a:gd name="T77" fmla="*/ 134 h 306"/>
                  <a:gd name="T78" fmla="*/ 106 w 306"/>
                  <a:gd name="T79" fmla="*/ 154 h 306"/>
                  <a:gd name="T80" fmla="*/ 106 w 306"/>
                  <a:gd name="T81" fmla="*/ 162 h 306"/>
                  <a:gd name="T82" fmla="*/ 114 w 306"/>
                  <a:gd name="T83" fmla="*/ 180 h 306"/>
                  <a:gd name="T84" fmla="*/ 126 w 306"/>
                  <a:gd name="T85" fmla="*/ 192 h 306"/>
                  <a:gd name="T86" fmla="*/ 144 w 306"/>
                  <a:gd name="T87" fmla="*/ 200 h 306"/>
                  <a:gd name="T88" fmla="*/ 154 w 306"/>
                  <a:gd name="T89" fmla="*/ 200 h 306"/>
                  <a:gd name="T90" fmla="*/ 172 w 306"/>
                  <a:gd name="T91" fmla="*/ 198 h 306"/>
                  <a:gd name="T92" fmla="*/ 186 w 306"/>
                  <a:gd name="T93" fmla="*/ 186 h 306"/>
                  <a:gd name="T94" fmla="*/ 196 w 306"/>
                  <a:gd name="T95" fmla="*/ 172 h 306"/>
                  <a:gd name="T96" fmla="*/ 200 w 306"/>
                  <a:gd name="T97" fmla="*/ 154 h 306"/>
                  <a:gd name="T98" fmla="*/ 200 w 306"/>
                  <a:gd name="T99" fmla="*/ 144 h 306"/>
                  <a:gd name="T100" fmla="*/ 192 w 306"/>
                  <a:gd name="T101" fmla="*/ 126 h 306"/>
                  <a:gd name="T102" fmla="*/ 180 w 306"/>
                  <a:gd name="T103" fmla="*/ 114 h 306"/>
                  <a:gd name="T104" fmla="*/ 162 w 306"/>
                  <a:gd name="T105" fmla="*/ 106 h 306"/>
                  <a:gd name="T106" fmla="*/ 154 w 306"/>
                  <a:gd name="T107" fmla="*/ 1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6" h="306">
                    <a:moveTo>
                      <a:pt x="154" y="306"/>
                    </a:moveTo>
                    <a:lnTo>
                      <a:pt x="154" y="306"/>
                    </a:lnTo>
                    <a:lnTo>
                      <a:pt x="138" y="306"/>
                    </a:lnTo>
                    <a:lnTo>
                      <a:pt x="122" y="302"/>
                    </a:lnTo>
                    <a:lnTo>
                      <a:pt x="108" y="298"/>
                    </a:lnTo>
                    <a:lnTo>
                      <a:pt x="94" y="294"/>
                    </a:lnTo>
                    <a:lnTo>
                      <a:pt x="80" y="288"/>
                    </a:lnTo>
                    <a:lnTo>
                      <a:pt x="68" y="280"/>
                    </a:lnTo>
                    <a:lnTo>
                      <a:pt x="56" y="270"/>
                    </a:lnTo>
                    <a:lnTo>
                      <a:pt x="46" y="262"/>
                    </a:lnTo>
                    <a:lnTo>
                      <a:pt x="36" y="250"/>
                    </a:lnTo>
                    <a:lnTo>
                      <a:pt x="26" y="238"/>
                    </a:lnTo>
                    <a:lnTo>
                      <a:pt x="18" y="226"/>
                    </a:lnTo>
                    <a:lnTo>
                      <a:pt x="12" y="212"/>
                    </a:lnTo>
                    <a:lnTo>
                      <a:pt x="8" y="198"/>
                    </a:lnTo>
                    <a:lnTo>
                      <a:pt x="4" y="184"/>
                    </a:lnTo>
                    <a:lnTo>
                      <a:pt x="2" y="168"/>
                    </a:lnTo>
                    <a:lnTo>
                      <a:pt x="0" y="154"/>
                    </a:lnTo>
                    <a:lnTo>
                      <a:pt x="0" y="154"/>
                    </a:lnTo>
                    <a:lnTo>
                      <a:pt x="2" y="138"/>
                    </a:lnTo>
                    <a:lnTo>
                      <a:pt x="4" y="122"/>
                    </a:lnTo>
                    <a:lnTo>
                      <a:pt x="8" y="108"/>
                    </a:lnTo>
                    <a:lnTo>
                      <a:pt x="12" y="94"/>
                    </a:lnTo>
                    <a:lnTo>
                      <a:pt x="18" y="80"/>
                    </a:lnTo>
                    <a:lnTo>
                      <a:pt x="26" y="68"/>
                    </a:lnTo>
                    <a:lnTo>
                      <a:pt x="36" y="56"/>
                    </a:lnTo>
                    <a:lnTo>
                      <a:pt x="46" y="46"/>
                    </a:lnTo>
                    <a:lnTo>
                      <a:pt x="56" y="36"/>
                    </a:lnTo>
                    <a:lnTo>
                      <a:pt x="68" y="26"/>
                    </a:lnTo>
                    <a:lnTo>
                      <a:pt x="80" y="18"/>
                    </a:lnTo>
                    <a:lnTo>
                      <a:pt x="94" y="12"/>
                    </a:lnTo>
                    <a:lnTo>
                      <a:pt x="108" y="8"/>
                    </a:lnTo>
                    <a:lnTo>
                      <a:pt x="122" y="4"/>
                    </a:lnTo>
                    <a:lnTo>
                      <a:pt x="138" y="2"/>
                    </a:lnTo>
                    <a:lnTo>
                      <a:pt x="154" y="0"/>
                    </a:lnTo>
                    <a:lnTo>
                      <a:pt x="154" y="0"/>
                    </a:lnTo>
                    <a:lnTo>
                      <a:pt x="168" y="2"/>
                    </a:lnTo>
                    <a:lnTo>
                      <a:pt x="184" y="4"/>
                    </a:lnTo>
                    <a:lnTo>
                      <a:pt x="198" y="8"/>
                    </a:lnTo>
                    <a:lnTo>
                      <a:pt x="212" y="12"/>
                    </a:lnTo>
                    <a:lnTo>
                      <a:pt x="226" y="18"/>
                    </a:lnTo>
                    <a:lnTo>
                      <a:pt x="238" y="26"/>
                    </a:lnTo>
                    <a:lnTo>
                      <a:pt x="250" y="36"/>
                    </a:lnTo>
                    <a:lnTo>
                      <a:pt x="260" y="46"/>
                    </a:lnTo>
                    <a:lnTo>
                      <a:pt x="270" y="56"/>
                    </a:lnTo>
                    <a:lnTo>
                      <a:pt x="280" y="68"/>
                    </a:lnTo>
                    <a:lnTo>
                      <a:pt x="288" y="80"/>
                    </a:lnTo>
                    <a:lnTo>
                      <a:pt x="294" y="94"/>
                    </a:lnTo>
                    <a:lnTo>
                      <a:pt x="298" y="108"/>
                    </a:lnTo>
                    <a:lnTo>
                      <a:pt x="302" y="122"/>
                    </a:lnTo>
                    <a:lnTo>
                      <a:pt x="304" y="138"/>
                    </a:lnTo>
                    <a:lnTo>
                      <a:pt x="306" y="154"/>
                    </a:lnTo>
                    <a:lnTo>
                      <a:pt x="306" y="154"/>
                    </a:lnTo>
                    <a:lnTo>
                      <a:pt x="304" y="168"/>
                    </a:lnTo>
                    <a:lnTo>
                      <a:pt x="302" y="184"/>
                    </a:lnTo>
                    <a:lnTo>
                      <a:pt x="298" y="198"/>
                    </a:lnTo>
                    <a:lnTo>
                      <a:pt x="294" y="212"/>
                    </a:lnTo>
                    <a:lnTo>
                      <a:pt x="288" y="226"/>
                    </a:lnTo>
                    <a:lnTo>
                      <a:pt x="280" y="238"/>
                    </a:lnTo>
                    <a:lnTo>
                      <a:pt x="270" y="250"/>
                    </a:lnTo>
                    <a:lnTo>
                      <a:pt x="260" y="262"/>
                    </a:lnTo>
                    <a:lnTo>
                      <a:pt x="250" y="270"/>
                    </a:lnTo>
                    <a:lnTo>
                      <a:pt x="238" y="280"/>
                    </a:lnTo>
                    <a:lnTo>
                      <a:pt x="226" y="288"/>
                    </a:lnTo>
                    <a:lnTo>
                      <a:pt x="212" y="294"/>
                    </a:lnTo>
                    <a:lnTo>
                      <a:pt x="198" y="298"/>
                    </a:lnTo>
                    <a:lnTo>
                      <a:pt x="184" y="302"/>
                    </a:lnTo>
                    <a:lnTo>
                      <a:pt x="168" y="306"/>
                    </a:lnTo>
                    <a:lnTo>
                      <a:pt x="154" y="306"/>
                    </a:lnTo>
                    <a:lnTo>
                      <a:pt x="154" y="306"/>
                    </a:lnTo>
                    <a:close/>
                    <a:moveTo>
                      <a:pt x="154" y="106"/>
                    </a:moveTo>
                    <a:lnTo>
                      <a:pt x="154" y="106"/>
                    </a:lnTo>
                    <a:lnTo>
                      <a:pt x="144" y="106"/>
                    </a:lnTo>
                    <a:lnTo>
                      <a:pt x="134" y="110"/>
                    </a:lnTo>
                    <a:lnTo>
                      <a:pt x="126" y="114"/>
                    </a:lnTo>
                    <a:lnTo>
                      <a:pt x="120" y="120"/>
                    </a:lnTo>
                    <a:lnTo>
                      <a:pt x="114" y="126"/>
                    </a:lnTo>
                    <a:lnTo>
                      <a:pt x="110" y="134"/>
                    </a:lnTo>
                    <a:lnTo>
                      <a:pt x="106" y="144"/>
                    </a:lnTo>
                    <a:lnTo>
                      <a:pt x="106" y="154"/>
                    </a:lnTo>
                    <a:lnTo>
                      <a:pt x="106" y="154"/>
                    </a:lnTo>
                    <a:lnTo>
                      <a:pt x="106" y="162"/>
                    </a:lnTo>
                    <a:lnTo>
                      <a:pt x="110" y="172"/>
                    </a:lnTo>
                    <a:lnTo>
                      <a:pt x="114" y="180"/>
                    </a:lnTo>
                    <a:lnTo>
                      <a:pt x="120" y="186"/>
                    </a:lnTo>
                    <a:lnTo>
                      <a:pt x="126" y="192"/>
                    </a:lnTo>
                    <a:lnTo>
                      <a:pt x="134" y="198"/>
                    </a:lnTo>
                    <a:lnTo>
                      <a:pt x="144" y="200"/>
                    </a:lnTo>
                    <a:lnTo>
                      <a:pt x="154" y="200"/>
                    </a:lnTo>
                    <a:lnTo>
                      <a:pt x="154" y="200"/>
                    </a:lnTo>
                    <a:lnTo>
                      <a:pt x="162" y="200"/>
                    </a:lnTo>
                    <a:lnTo>
                      <a:pt x="172" y="198"/>
                    </a:lnTo>
                    <a:lnTo>
                      <a:pt x="180" y="192"/>
                    </a:lnTo>
                    <a:lnTo>
                      <a:pt x="186" y="186"/>
                    </a:lnTo>
                    <a:lnTo>
                      <a:pt x="192" y="180"/>
                    </a:lnTo>
                    <a:lnTo>
                      <a:pt x="196" y="172"/>
                    </a:lnTo>
                    <a:lnTo>
                      <a:pt x="200" y="162"/>
                    </a:lnTo>
                    <a:lnTo>
                      <a:pt x="200" y="154"/>
                    </a:lnTo>
                    <a:lnTo>
                      <a:pt x="200" y="154"/>
                    </a:lnTo>
                    <a:lnTo>
                      <a:pt x="200" y="144"/>
                    </a:lnTo>
                    <a:lnTo>
                      <a:pt x="196" y="134"/>
                    </a:lnTo>
                    <a:lnTo>
                      <a:pt x="192" y="126"/>
                    </a:lnTo>
                    <a:lnTo>
                      <a:pt x="186" y="120"/>
                    </a:lnTo>
                    <a:lnTo>
                      <a:pt x="180" y="114"/>
                    </a:lnTo>
                    <a:lnTo>
                      <a:pt x="172" y="110"/>
                    </a:lnTo>
                    <a:lnTo>
                      <a:pt x="162" y="106"/>
                    </a:lnTo>
                    <a:lnTo>
                      <a:pt x="154" y="106"/>
                    </a:lnTo>
                    <a:lnTo>
                      <a:pt x="154" y="106"/>
                    </a:lnTo>
                    <a:close/>
                  </a:path>
                </a:pathLst>
              </a:custGeom>
              <a:solidFill>
                <a:srgbClr val="1A86DB"/>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endParaRPr>
              </a:p>
            </p:txBody>
          </p:sp>
          <p:sp>
            <p:nvSpPr>
              <p:cNvPr id="22" name="Freeform 9"/>
              <p:cNvSpPr>
                <a:spLocks/>
              </p:cNvSpPr>
              <p:nvPr/>
            </p:nvSpPr>
            <p:spPr bwMode="auto">
              <a:xfrm>
                <a:off x="5875176" y="3006268"/>
                <a:ext cx="190168" cy="102957"/>
              </a:xfrm>
              <a:custGeom>
                <a:avLst/>
                <a:gdLst>
                  <a:gd name="T0" fmla="*/ 262 w 314"/>
                  <a:gd name="T1" fmla="*/ 170 h 170"/>
                  <a:gd name="T2" fmla="*/ 262 w 314"/>
                  <a:gd name="T3" fmla="*/ 170 h 170"/>
                  <a:gd name="T4" fmla="*/ 254 w 314"/>
                  <a:gd name="T5" fmla="*/ 170 h 170"/>
                  <a:gd name="T6" fmla="*/ 246 w 314"/>
                  <a:gd name="T7" fmla="*/ 168 h 170"/>
                  <a:gd name="T8" fmla="*/ 36 w 314"/>
                  <a:gd name="T9" fmla="*/ 104 h 170"/>
                  <a:gd name="T10" fmla="*/ 36 w 314"/>
                  <a:gd name="T11" fmla="*/ 104 h 170"/>
                  <a:gd name="T12" fmla="*/ 26 w 314"/>
                  <a:gd name="T13" fmla="*/ 100 h 170"/>
                  <a:gd name="T14" fmla="*/ 18 w 314"/>
                  <a:gd name="T15" fmla="*/ 94 h 170"/>
                  <a:gd name="T16" fmla="*/ 10 w 314"/>
                  <a:gd name="T17" fmla="*/ 86 h 170"/>
                  <a:gd name="T18" fmla="*/ 6 w 314"/>
                  <a:gd name="T19" fmla="*/ 78 h 170"/>
                  <a:gd name="T20" fmla="*/ 2 w 314"/>
                  <a:gd name="T21" fmla="*/ 68 h 170"/>
                  <a:gd name="T22" fmla="*/ 0 w 314"/>
                  <a:gd name="T23" fmla="*/ 58 h 170"/>
                  <a:gd name="T24" fmla="*/ 0 w 314"/>
                  <a:gd name="T25" fmla="*/ 48 h 170"/>
                  <a:gd name="T26" fmla="*/ 2 w 314"/>
                  <a:gd name="T27" fmla="*/ 38 h 170"/>
                  <a:gd name="T28" fmla="*/ 2 w 314"/>
                  <a:gd name="T29" fmla="*/ 38 h 170"/>
                  <a:gd name="T30" fmla="*/ 6 w 314"/>
                  <a:gd name="T31" fmla="*/ 28 h 170"/>
                  <a:gd name="T32" fmla="*/ 12 w 314"/>
                  <a:gd name="T33" fmla="*/ 20 h 170"/>
                  <a:gd name="T34" fmla="*/ 18 w 314"/>
                  <a:gd name="T35" fmla="*/ 12 h 170"/>
                  <a:gd name="T36" fmla="*/ 28 w 314"/>
                  <a:gd name="T37" fmla="*/ 6 h 170"/>
                  <a:gd name="T38" fmla="*/ 36 w 314"/>
                  <a:gd name="T39" fmla="*/ 2 h 170"/>
                  <a:gd name="T40" fmla="*/ 46 w 314"/>
                  <a:gd name="T41" fmla="*/ 0 h 170"/>
                  <a:gd name="T42" fmla="*/ 56 w 314"/>
                  <a:gd name="T43" fmla="*/ 0 h 170"/>
                  <a:gd name="T44" fmla="*/ 68 w 314"/>
                  <a:gd name="T45" fmla="*/ 4 h 170"/>
                  <a:gd name="T46" fmla="*/ 278 w 314"/>
                  <a:gd name="T47" fmla="*/ 68 h 170"/>
                  <a:gd name="T48" fmla="*/ 278 w 314"/>
                  <a:gd name="T49" fmla="*/ 68 h 170"/>
                  <a:gd name="T50" fmla="*/ 286 w 314"/>
                  <a:gd name="T51" fmla="*/ 72 h 170"/>
                  <a:gd name="T52" fmla="*/ 296 w 314"/>
                  <a:gd name="T53" fmla="*/ 78 h 170"/>
                  <a:gd name="T54" fmla="*/ 302 w 314"/>
                  <a:gd name="T55" fmla="*/ 86 h 170"/>
                  <a:gd name="T56" fmla="*/ 308 w 314"/>
                  <a:gd name="T57" fmla="*/ 94 h 170"/>
                  <a:gd name="T58" fmla="*/ 312 w 314"/>
                  <a:gd name="T59" fmla="*/ 104 h 170"/>
                  <a:gd name="T60" fmla="*/ 314 w 314"/>
                  <a:gd name="T61" fmla="*/ 114 h 170"/>
                  <a:gd name="T62" fmla="*/ 314 w 314"/>
                  <a:gd name="T63" fmla="*/ 124 h 170"/>
                  <a:gd name="T64" fmla="*/ 312 w 314"/>
                  <a:gd name="T65" fmla="*/ 134 h 170"/>
                  <a:gd name="T66" fmla="*/ 312 w 314"/>
                  <a:gd name="T67" fmla="*/ 134 h 170"/>
                  <a:gd name="T68" fmla="*/ 308 w 314"/>
                  <a:gd name="T69" fmla="*/ 142 h 170"/>
                  <a:gd name="T70" fmla="*/ 304 w 314"/>
                  <a:gd name="T71" fmla="*/ 150 h 170"/>
                  <a:gd name="T72" fmla="*/ 298 w 314"/>
                  <a:gd name="T73" fmla="*/ 156 h 170"/>
                  <a:gd name="T74" fmla="*/ 292 w 314"/>
                  <a:gd name="T75" fmla="*/ 160 h 170"/>
                  <a:gd name="T76" fmla="*/ 286 w 314"/>
                  <a:gd name="T77" fmla="*/ 166 h 170"/>
                  <a:gd name="T78" fmla="*/ 278 w 314"/>
                  <a:gd name="T79" fmla="*/ 168 h 170"/>
                  <a:gd name="T80" fmla="*/ 270 w 314"/>
                  <a:gd name="T81" fmla="*/ 170 h 170"/>
                  <a:gd name="T82" fmla="*/ 262 w 314"/>
                  <a:gd name="T83" fmla="*/ 170 h 170"/>
                  <a:gd name="T84" fmla="*/ 262 w 314"/>
                  <a:gd name="T8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4" h="170">
                    <a:moveTo>
                      <a:pt x="262" y="170"/>
                    </a:moveTo>
                    <a:lnTo>
                      <a:pt x="262" y="170"/>
                    </a:lnTo>
                    <a:lnTo>
                      <a:pt x="254" y="170"/>
                    </a:lnTo>
                    <a:lnTo>
                      <a:pt x="246" y="168"/>
                    </a:lnTo>
                    <a:lnTo>
                      <a:pt x="36" y="104"/>
                    </a:lnTo>
                    <a:lnTo>
                      <a:pt x="36" y="104"/>
                    </a:lnTo>
                    <a:lnTo>
                      <a:pt x="26" y="100"/>
                    </a:lnTo>
                    <a:lnTo>
                      <a:pt x="18" y="94"/>
                    </a:lnTo>
                    <a:lnTo>
                      <a:pt x="10" y="86"/>
                    </a:lnTo>
                    <a:lnTo>
                      <a:pt x="6" y="78"/>
                    </a:lnTo>
                    <a:lnTo>
                      <a:pt x="2" y="68"/>
                    </a:lnTo>
                    <a:lnTo>
                      <a:pt x="0" y="58"/>
                    </a:lnTo>
                    <a:lnTo>
                      <a:pt x="0" y="48"/>
                    </a:lnTo>
                    <a:lnTo>
                      <a:pt x="2" y="38"/>
                    </a:lnTo>
                    <a:lnTo>
                      <a:pt x="2" y="38"/>
                    </a:lnTo>
                    <a:lnTo>
                      <a:pt x="6" y="28"/>
                    </a:lnTo>
                    <a:lnTo>
                      <a:pt x="12" y="20"/>
                    </a:lnTo>
                    <a:lnTo>
                      <a:pt x="18" y="12"/>
                    </a:lnTo>
                    <a:lnTo>
                      <a:pt x="28" y="6"/>
                    </a:lnTo>
                    <a:lnTo>
                      <a:pt x="36" y="2"/>
                    </a:lnTo>
                    <a:lnTo>
                      <a:pt x="46" y="0"/>
                    </a:lnTo>
                    <a:lnTo>
                      <a:pt x="56" y="0"/>
                    </a:lnTo>
                    <a:lnTo>
                      <a:pt x="68" y="4"/>
                    </a:lnTo>
                    <a:lnTo>
                      <a:pt x="278" y="68"/>
                    </a:lnTo>
                    <a:lnTo>
                      <a:pt x="278" y="68"/>
                    </a:lnTo>
                    <a:lnTo>
                      <a:pt x="286" y="72"/>
                    </a:lnTo>
                    <a:lnTo>
                      <a:pt x="296" y="78"/>
                    </a:lnTo>
                    <a:lnTo>
                      <a:pt x="302" y="86"/>
                    </a:lnTo>
                    <a:lnTo>
                      <a:pt x="308" y="94"/>
                    </a:lnTo>
                    <a:lnTo>
                      <a:pt x="312" y="104"/>
                    </a:lnTo>
                    <a:lnTo>
                      <a:pt x="314" y="114"/>
                    </a:lnTo>
                    <a:lnTo>
                      <a:pt x="314" y="124"/>
                    </a:lnTo>
                    <a:lnTo>
                      <a:pt x="312" y="134"/>
                    </a:lnTo>
                    <a:lnTo>
                      <a:pt x="312" y="134"/>
                    </a:lnTo>
                    <a:lnTo>
                      <a:pt x="308" y="142"/>
                    </a:lnTo>
                    <a:lnTo>
                      <a:pt x="304" y="150"/>
                    </a:lnTo>
                    <a:lnTo>
                      <a:pt x="298" y="156"/>
                    </a:lnTo>
                    <a:lnTo>
                      <a:pt x="292" y="160"/>
                    </a:lnTo>
                    <a:lnTo>
                      <a:pt x="286" y="166"/>
                    </a:lnTo>
                    <a:lnTo>
                      <a:pt x="278" y="168"/>
                    </a:lnTo>
                    <a:lnTo>
                      <a:pt x="270" y="170"/>
                    </a:lnTo>
                    <a:lnTo>
                      <a:pt x="262" y="170"/>
                    </a:lnTo>
                    <a:lnTo>
                      <a:pt x="262" y="170"/>
                    </a:lnTo>
                    <a:close/>
                  </a:path>
                </a:pathLst>
              </a:custGeom>
              <a:solidFill>
                <a:srgbClr val="1A86DB"/>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endParaRPr>
              </a:p>
            </p:txBody>
          </p:sp>
          <p:sp>
            <p:nvSpPr>
              <p:cNvPr id="23" name="Freeform 10"/>
              <p:cNvSpPr>
                <a:spLocks/>
              </p:cNvSpPr>
              <p:nvPr/>
            </p:nvSpPr>
            <p:spPr bwMode="auto">
              <a:xfrm>
                <a:off x="6123485" y="2952972"/>
                <a:ext cx="202281" cy="156253"/>
              </a:xfrm>
              <a:custGeom>
                <a:avLst/>
                <a:gdLst>
                  <a:gd name="T0" fmla="*/ 52 w 334"/>
                  <a:gd name="T1" fmla="*/ 258 h 258"/>
                  <a:gd name="T2" fmla="*/ 52 w 334"/>
                  <a:gd name="T3" fmla="*/ 258 h 258"/>
                  <a:gd name="T4" fmla="*/ 40 w 334"/>
                  <a:gd name="T5" fmla="*/ 258 h 258"/>
                  <a:gd name="T6" fmla="*/ 28 w 334"/>
                  <a:gd name="T7" fmla="*/ 252 h 258"/>
                  <a:gd name="T8" fmla="*/ 16 w 334"/>
                  <a:gd name="T9" fmla="*/ 246 h 258"/>
                  <a:gd name="T10" fmla="*/ 8 w 334"/>
                  <a:gd name="T11" fmla="*/ 236 h 258"/>
                  <a:gd name="T12" fmla="*/ 8 w 334"/>
                  <a:gd name="T13" fmla="*/ 236 h 258"/>
                  <a:gd name="T14" fmla="*/ 4 w 334"/>
                  <a:gd name="T15" fmla="*/ 226 h 258"/>
                  <a:gd name="T16" fmla="*/ 0 w 334"/>
                  <a:gd name="T17" fmla="*/ 216 h 258"/>
                  <a:gd name="T18" fmla="*/ 0 w 334"/>
                  <a:gd name="T19" fmla="*/ 206 h 258"/>
                  <a:gd name="T20" fmla="*/ 0 w 334"/>
                  <a:gd name="T21" fmla="*/ 196 h 258"/>
                  <a:gd name="T22" fmla="*/ 4 w 334"/>
                  <a:gd name="T23" fmla="*/ 186 h 258"/>
                  <a:gd name="T24" fmla="*/ 8 w 334"/>
                  <a:gd name="T25" fmla="*/ 178 h 258"/>
                  <a:gd name="T26" fmla="*/ 14 w 334"/>
                  <a:gd name="T27" fmla="*/ 170 h 258"/>
                  <a:gd name="T28" fmla="*/ 22 w 334"/>
                  <a:gd name="T29" fmla="*/ 162 h 258"/>
                  <a:gd name="T30" fmla="*/ 252 w 334"/>
                  <a:gd name="T31" fmla="*/ 8 h 258"/>
                  <a:gd name="T32" fmla="*/ 252 w 334"/>
                  <a:gd name="T33" fmla="*/ 8 h 258"/>
                  <a:gd name="T34" fmla="*/ 262 w 334"/>
                  <a:gd name="T35" fmla="*/ 4 h 258"/>
                  <a:gd name="T36" fmla="*/ 272 w 334"/>
                  <a:gd name="T37" fmla="*/ 0 h 258"/>
                  <a:gd name="T38" fmla="*/ 282 w 334"/>
                  <a:gd name="T39" fmla="*/ 0 h 258"/>
                  <a:gd name="T40" fmla="*/ 292 w 334"/>
                  <a:gd name="T41" fmla="*/ 0 h 258"/>
                  <a:gd name="T42" fmla="*/ 302 w 334"/>
                  <a:gd name="T43" fmla="*/ 4 h 258"/>
                  <a:gd name="T44" fmla="*/ 310 w 334"/>
                  <a:gd name="T45" fmla="*/ 8 h 258"/>
                  <a:gd name="T46" fmla="*/ 318 w 334"/>
                  <a:gd name="T47" fmla="*/ 14 h 258"/>
                  <a:gd name="T48" fmla="*/ 326 w 334"/>
                  <a:gd name="T49" fmla="*/ 22 h 258"/>
                  <a:gd name="T50" fmla="*/ 326 w 334"/>
                  <a:gd name="T51" fmla="*/ 22 h 258"/>
                  <a:gd name="T52" fmla="*/ 330 w 334"/>
                  <a:gd name="T53" fmla="*/ 32 h 258"/>
                  <a:gd name="T54" fmla="*/ 334 w 334"/>
                  <a:gd name="T55" fmla="*/ 42 h 258"/>
                  <a:gd name="T56" fmla="*/ 334 w 334"/>
                  <a:gd name="T57" fmla="*/ 52 h 258"/>
                  <a:gd name="T58" fmla="*/ 334 w 334"/>
                  <a:gd name="T59" fmla="*/ 62 h 258"/>
                  <a:gd name="T60" fmla="*/ 330 w 334"/>
                  <a:gd name="T61" fmla="*/ 72 h 258"/>
                  <a:gd name="T62" fmla="*/ 326 w 334"/>
                  <a:gd name="T63" fmla="*/ 80 h 258"/>
                  <a:gd name="T64" fmla="*/ 320 w 334"/>
                  <a:gd name="T65" fmla="*/ 88 h 258"/>
                  <a:gd name="T66" fmla="*/ 312 w 334"/>
                  <a:gd name="T67" fmla="*/ 96 h 258"/>
                  <a:gd name="T68" fmla="*/ 82 w 334"/>
                  <a:gd name="T69" fmla="*/ 250 h 258"/>
                  <a:gd name="T70" fmla="*/ 82 w 334"/>
                  <a:gd name="T71" fmla="*/ 250 h 258"/>
                  <a:gd name="T72" fmla="*/ 74 w 334"/>
                  <a:gd name="T73" fmla="*/ 254 h 258"/>
                  <a:gd name="T74" fmla="*/ 66 w 334"/>
                  <a:gd name="T75" fmla="*/ 256 h 258"/>
                  <a:gd name="T76" fmla="*/ 52 w 334"/>
                  <a:gd name="T77" fmla="*/ 258 h 258"/>
                  <a:gd name="T78" fmla="*/ 52 w 334"/>
                  <a:gd name="T79"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4" h="258">
                    <a:moveTo>
                      <a:pt x="52" y="258"/>
                    </a:moveTo>
                    <a:lnTo>
                      <a:pt x="52" y="258"/>
                    </a:lnTo>
                    <a:lnTo>
                      <a:pt x="40" y="258"/>
                    </a:lnTo>
                    <a:lnTo>
                      <a:pt x="28" y="252"/>
                    </a:lnTo>
                    <a:lnTo>
                      <a:pt x="16" y="246"/>
                    </a:lnTo>
                    <a:lnTo>
                      <a:pt x="8" y="236"/>
                    </a:lnTo>
                    <a:lnTo>
                      <a:pt x="8" y="236"/>
                    </a:lnTo>
                    <a:lnTo>
                      <a:pt x="4" y="226"/>
                    </a:lnTo>
                    <a:lnTo>
                      <a:pt x="0" y="216"/>
                    </a:lnTo>
                    <a:lnTo>
                      <a:pt x="0" y="206"/>
                    </a:lnTo>
                    <a:lnTo>
                      <a:pt x="0" y="196"/>
                    </a:lnTo>
                    <a:lnTo>
                      <a:pt x="4" y="186"/>
                    </a:lnTo>
                    <a:lnTo>
                      <a:pt x="8" y="178"/>
                    </a:lnTo>
                    <a:lnTo>
                      <a:pt x="14" y="170"/>
                    </a:lnTo>
                    <a:lnTo>
                      <a:pt x="22" y="162"/>
                    </a:lnTo>
                    <a:lnTo>
                      <a:pt x="252" y="8"/>
                    </a:lnTo>
                    <a:lnTo>
                      <a:pt x="252" y="8"/>
                    </a:lnTo>
                    <a:lnTo>
                      <a:pt x="262" y="4"/>
                    </a:lnTo>
                    <a:lnTo>
                      <a:pt x="272" y="0"/>
                    </a:lnTo>
                    <a:lnTo>
                      <a:pt x="282" y="0"/>
                    </a:lnTo>
                    <a:lnTo>
                      <a:pt x="292" y="0"/>
                    </a:lnTo>
                    <a:lnTo>
                      <a:pt x="302" y="4"/>
                    </a:lnTo>
                    <a:lnTo>
                      <a:pt x="310" y="8"/>
                    </a:lnTo>
                    <a:lnTo>
                      <a:pt x="318" y="14"/>
                    </a:lnTo>
                    <a:lnTo>
                      <a:pt x="326" y="22"/>
                    </a:lnTo>
                    <a:lnTo>
                      <a:pt x="326" y="22"/>
                    </a:lnTo>
                    <a:lnTo>
                      <a:pt x="330" y="32"/>
                    </a:lnTo>
                    <a:lnTo>
                      <a:pt x="334" y="42"/>
                    </a:lnTo>
                    <a:lnTo>
                      <a:pt x="334" y="52"/>
                    </a:lnTo>
                    <a:lnTo>
                      <a:pt x="334" y="62"/>
                    </a:lnTo>
                    <a:lnTo>
                      <a:pt x="330" y="72"/>
                    </a:lnTo>
                    <a:lnTo>
                      <a:pt x="326" y="80"/>
                    </a:lnTo>
                    <a:lnTo>
                      <a:pt x="320" y="88"/>
                    </a:lnTo>
                    <a:lnTo>
                      <a:pt x="312" y="96"/>
                    </a:lnTo>
                    <a:lnTo>
                      <a:pt x="82" y="250"/>
                    </a:lnTo>
                    <a:lnTo>
                      <a:pt x="82" y="250"/>
                    </a:lnTo>
                    <a:lnTo>
                      <a:pt x="74" y="254"/>
                    </a:lnTo>
                    <a:lnTo>
                      <a:pt x="66" y="256"/>
                    </a:lnTo>
                    <a:lnTo>
                      <a:pt x="52" y="258"/>
                    </a:lnTo>
                    <a:lnTo>
                      <a:pt x="52" y="258"/>
                    </a:lnTo>
                    <a:close/>
                  </a:path>
                </a:pathLst>
              </a:custGeom>
              <a:solidFill>
                <a:srgbClr val="1A86DB"/>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endParaRPr>
              </a:p>
            </p:txBody>
          </p:sp>
          <p:sp>
            <p:nvSpPr>
              <p:cNvPr id="24" name="Freeform 11"/>
              <p:cNvSpPr>
                <a:spLocks/>
              </p:cNvSpPr>
              <p:nvPr/>
            </p:nvSpPr>
            <p:spPr bwMode="auto">
              <a:xfrm>
                <a:off x="5628079" y="3026859"/>
                <a:ext cx="208337" cy="180478"/>
              </a:xfrm>
              <a:custGeom>
                <a:avLst/>
                <a:gdLst>
                  <a:gd name="T0" fmla="*/ 52 w 344"/>
                  <a:gd name="T1" fmla="*/ 298 h 298"/>
                  <a:gd name="T2" fmla="*/ 52 w 344"/>
                  <a:gd name="T3" fmla="*/ 298 h 298"/>
                  <a:gd name="T4" fmla="*/ 42 w 344"/>
                  <a:gd name="T5" fmla="*/ 298 h 298"/>
                  <a:gd name="T6" fmla="*/ 30 w 344"/>
                  <a:gd name="T7" fmla="*/ 294 h 298"/>
                  <a:gd name="T8" fmla="*/ 20 w 344"/>
                  <a:gd name="T9" fmla="*/ 288 h 298"/>
                  <a:gd name="T10" fmla="*/ 12 w 344"/>
                  <a:gd name="T11" fmla="*/ 278 h 298"/>
                  <a:gd name="T12" fmla="*/ 12 w 344"/>
                  <a:gd name="T13" fmla="*/ 278 h 298"/>
                  <a:gd name="T14" fmla="*/ 6 w 344"/>
                  <a:gd name="T15" fmla="*/ 270 h 298"/>
                  <a:gd name="T16" fmla="*/ 2 w 344"/>
                  <a:gd name="T17" fmla="*/ 260 h 298"/>
                  <a:gd name="T18" fmla="*/ 0 w 344"/>
                  <a:gd name="T19" fmla="*/ 250 h 298"/>
                  <a:gd name="T20" fmla="*/ 0 w 344"/>
                  <a:gd name="T21" fmla="*/ 240 h 298"/>
                  <a:gd name="T22" fmla="*/ 2 w 344"/>
                  <a:gd name="T23" fmla="*/ 230 h 298"/>
                  <a:gd name="T24" fmla="*/ 6 w 344"/>
                  <a:gd name="T25" fmla="*/ 220 h 298"/>
                  <a:gd name="T26" fmla="*/ 12 w 344"/>
                  <a:gd name="T27" fmla="*/ 212 h 298"/>
                  <a:gd name="T28" fmla="*/ 20 w 344"/>
                  <a:gd name="T29" fmla="*/ 204 h 298"/>
                  <a:gd name="T30" fmla="*/ 260 w 344"/>
                  <a:gd name="T31" fmla="*/ 10 h 298"/>
                  <a:gd name="T32" fmla="*/ 260 w 344"/>
                  <a:gd name="T33" fmla="*/ 10 h 298"/>
                  <a:gd name="T34" fmla="*/ 268 w 344"/>
                  <a:gd name="T35" fmla="*/ 6 h 298"/>
                  <a:gd name="T36" fmla="*/ 278 w 344"/>
                  <a:gd name="T37" fmla="*/ 2 h 298"/>
                  <a:gd name="T38" fmla="*/ 288 w 344"/>
                  <a:gd name="T39" fmla="*/ 0 h 298"/>
                  <a:gd name="T40" fmla="*/ 298 w 344"/>
                  <a:gd name="T41" fmla="*/ 0 h 298"/>
                  <a:gd name="T42" fmla="*/ 308 w 344"/>
                  <a:gd name="T43" fmla="*/ 2 h 298"/>
                  <a:gd name="T44" fmla="*/ 318 w 344"/>
                  <a:gd name="T45" fmla="*/ 6 h 298"/>
                  <a:gd name="T46" fmla="*/ 326 w 344"/>
                  <a:gd name="T47" fmla="*/ 12 h 298"/>
                  <a:gd name="T48" fmla="*/ 334 w 344"/>
                  <a:gd name="T49" fmla="*/ 18 h 298"/>
                  <a:gd name="T50" fmla="*/ 334 w 344"/>
                  <a:gd name="T51" fmla="*/ 18 h 298"/>
                  <a:gd name="T52" fmla="*/ 340 w 344"/>
                  <a:gd name="T53" fmla="*/ 28 h 298"/>
                  <a:gd name="T54" fmla="*/ 344 w 344"/>
                  <a:gd name="T55" fmla="*/ 38 h 298"/>
                  <a:gd name="T56" fmla="*/ 344 w 344"/>
                  <a:gd name="T57" fmla="*/ 48 h 298"/>
                  <a:gd name="T58" fmla="*/ 344 w 344"/>
                  <a:gd name="T59" fmla="*/ 58 h 298"/>
                  <a:gd name="T60" fmla="*/ 342 w 344"/>
                  <a:gd name="T61" fmla="*/ 68 h 298"/>
                  <a:gd name="T62" fmla="*/ 338 w 344"/>
                  <a:gd name="T63" fmla="*/ 76 h 298"/>
                  <a:gd name="T64" fmla="*/ 334 w 344"/>
                  <a:gd name="T65" fmla="*/ 86 h 298"/>
                  <a:gd name="T66" fmla="*/ 326 w 344"/>
                  <a:gd name="T67" fmla="*/ 92 h 298"/>
                  <a:gd name="T68" fmla="*/ 86 w 344"/>
                  <a:gd name="T69" fmla="*/ 286 h 298"/>
                  <a:gd name="T70" fmla="*/ 86 w 344"/>
                  <a:gd name="T71" fmla="*/ 286 h 298"/>
                  <a:gd name="T72" fmla="*/ 78 w 344"/>
                  <a:gd name="T73" fmla="*/ 292 h 298"/>
                  <a:gd name="T74" fmla="*/ 70 w 344"/>
                  <a:gd name="T75" fmla="*/ 296 h 298"/>
                  <a:gd name="T76" fmla="*/ 62 w 344"/>
                  <a:gd name="T77" fmla="*/ 298 h 298"/>
                  <a:gd name="T78" fmla="*/ 52 w 344"/>
                  <a:gd name="T79" fmla="*/ 298 h 298"/>
                  <a:gd name="T80" fmla="*/ 52 w 344"/>
                  <a:gd name="T81"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4" h="298">
                    <a:moveTo>
                      <a:pt x="52" y="298"/>
                    </a:moveTo>
                    <a:lnTo>
                      <a:pt x="52" y="298"/>
                    </a:lnTo>
                    <a:lnTo>
                      <a:pt x="42" y="298"/>
                    </a:lnTo>
                    <a:lnTo>
                      <a:pt x="30" y="294"/>
                    </a:lnTo>
                    <a:lnTo>
                      <a:pt x="20" y="288"/>
                    </a:lnTo>
                    <a:lnTo>
                      <a:pt x="12" y="278"/>
                    </a:lnTo>
                    <a:lnTo>
                      <a:pt x="12" y="278"/>
                    </a:lnTo>
                    <a:lnTo>
                      <a:pt x="6" y="270"/>
                    </a:lnTo>
                    <a:lnTo>
                      <a:pt x="2" y="260"/>
                    </a:lnTo>
                    <a:lnTo>
                      <a:pt x="0" y="250"/>
                    </a:lnTo>
                    <a:lnTo>
                      <a:pt x="0" y="240"/>
                    </a:lnTo>
                    <a:lnTo>
                      <a:pt x="2" y="230"/>
                    </a:lnTo>
                    <a:lnTo>
                      <a:pt x="6" y="220"/>
                    </a:lnTo>
                    <a:lnTo>
                      <a:pt x="12" y="212"/>
                    </a:lnTo>
                    <a:lnTo>
                      <a:pt x="20" y="204"/>
                    </a:lnTo>
                    <a:lnTo>
                      <a:pt x="260" y="10"/>
                    </a:lnTo>
                    <a:lnTo>
                      <a:pt x="260" y="10"/>
                    </a:lnTo>
                    <a:lnTo>
                      <a:pt x="268" y="6"/>
                    </a:lnTo>
                    <a:lnTo>
                      <a:pt x="278" y="2"/>
                    </a:lnTo>
                    <a:lnTo>
                      <a:pt x="288" y="0"/>
                    </a:lnTo>
                    <a:lnTo>
                      <a:pt x="298" y="0"/>
                    </a:lnTo>
                    <a:lnTo>
                      <a:pt x="308" y="2"/>
                    </a:lnTo>
                    <a:lnTo>
                      <a:pt x="318" y="6"/>
                    </a:lnTo>
                    <a:lnTo>
                      <a:pt x="326" y="12"/>
                    </a:lnTo>
                    <a:lnTo>
                      <a:pt x="334" y="18"/>
                    </a:lnTo>
                    <a:lnTo>
                      <a:pt x="334" y="18"/>
                    </a:lnTo>
                    <a:lnTo>
                      <a:pt x="340" y="28"/>
                    </a:lnTo>
                    <a:lnTo>
                      <a:pt x="344" y="38"/>
                    </a:lnTo>
                    <a:lnTo>
                      <a:pt x="344" y="48"/>
                    </a:lnTo>
                    <a:lnTo>
                      <a:pt x="344" y="58"/>
                    </a:lnTo>
                    <a:lnTo>
                      <a:pt x="342" y="68"/>
                    </a:lnTo>
                    <a:lnTo>
                      <a:pt x="338" y="76"/>
                    </a:lnTo>
                    <a:lnTo>
                      <a:pt x="334" y="86"/>
                    </a:lnTo>
                    <a:lnTo>
                      <a:pt x="326" y="92"/>
                    </a:lnTo>
                    <a:lnTo>
                      <a:pt x="86" y="286"/>
                    </a:lnTo>
                    <a:lnTo>
                      <a:pt x="86" y="286"/>
                    </a:lnTo>
                    <a:lnTo>
                      <a:pt x="78" y="292"/>
                    </a:lnTo>
                    <a:lnTo>
                      <a:pt x="70" y="296"/>
                    </a:lnTo>
                    <a:lnTo>
                      <a:pt x="62" y="298"/>
                    </a:lnTo>
                    <a:lnTo>
                      <a:pt x="52" y="298"/>
                    </a:lnTo>
                    <a:lnTo>
                      <a:pt x="52" y="298"/>
                    </a:lnTo>
                    <a:close/>
                  </a:path>
                </a:pathLst>
              </a:custGeom>
              <a:solidFill>
                <a:srgbClr val="1A86DB"/>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endParaRPr>
              </a:p>
            </p:txBody>
          </p:sp>
          <p:sp>
            <p:nvSpPr>
              <p:cNvPr id="25" name="Oval 24"/>
              <p:cNvSpPr/>
              <p:nvPr/>
            </p:nvSpPr>
            <p:spPr bwMode="auto">
              <a:xfrm>
                <a:off x="5413104" y="2598477"/>
                <a:ext cx="1326042" cy="1326043"/>
              </a:xfrm>
              <a:prstGeom prst="ellipse">
                <a:avLst/>
              </a:prstGeom>
              <a:noFill/>
              <a:ln w="57150" cap="flat" cmpd="sng" algn="ctr">
                <a:solidFill>
                  <a:srgbClr val="1A86DB"/>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26" name="Group 25"/>
          <p:cNvGrpSpPr/>
          <p:nvPr userDrawn="1"/>
        </p:nvGrpSpPr>
        <p:grpSpPr>
          <a:xfrm rot="16200000">
            <a:off x="2740442" y="3859666"/>
            <a:ext cx="186070" cy="5666952"/>
            <a:chOff x="9312007" y="34787"/>
            <a:chExt cx="1212906" cy="3143923"/>
          </a:xfrm>
        </p:grpSpPr>
        <p:sp>
          <p:nvSpPr>
            <p:cNvPr id="27" name="Bent Arrow 26"/>
            <p:cNvSpPr/>
            <p:nvPr/>
          </p:nvSpPr>
          <p:spPr bwMode="auto">
            <a:xfrm flipH="1">
              <a:off x="9832459" y="1745357"/>
              <a:ext cx="692454" cy="1433353"/>
            </a:xfrm>
            <a:prstGeom prst="bentArrow">
              <a:avLst>
                <a:gd name="adj1" fmla="val 25000"/>
                <a:gd name="adj2" fmla="val 0"/>
                <a:gd name="adj3" fmla="val 25000"/>
                <a:gd name="adj4" fmla="val 75000"/>
              </a:avLst>
            </a:prstGeom>
            <a:solidFill>
              <a:schemeClr val="accent1"/>
            </a:solidFill>
            <a:ln w="38100">
              <a:solidFill>
                <a:srgbClr val="1A86D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8" name="Bent Arrow 27"/>
            <p:cNvSpPr/>
            <p:nvPr/>
          </p:nvSpPr>
          <p:spPr bwMode="auto">
            <a:xfrm rot="10800000" flipH="1">
              <a:off x="9312007" y="34787"/>
              <a:ext cx="805099" cy="1711160"/>
            </a:xfrm>
            <a:prstGeom prst="bentArrow">
              <a:avLst>
                <a:gd name="adj1" fmla="val 25000"/>
                <a:gd name="adj2" fmla="val 0"/>
                <a:gd name="adj3" fmla="val 25000"/>
                <a:gd name="adj4" fmla="val 52871"/>
              </a:avLst>
            </a:prstGeom>
            <a:solidFill>
              <a:schemeClr val="accent1"/>
            </a:solidFill>
            <a:ln w="38100">
              <a:solidFill>
                <a:srgbClr val="1A86D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29" name="Bent Arrow 28"/>
          <p:cNvSpPr/>
          <p:nvPr userDrawn="1"/>
        </p:nvSpPr>
        <p:spPr bwMode="auto">
          <a:xfrm>
            <a:off x="5800305" y="6820877"/>
            <a:ext cx="3896736" cy="166767"/>
          </a:xfrm>
          <a:prstGeom prst="bentArrow">
            <a:avLst>
              <a:gd name="adj1" fmla="val 25000"/>
              <a:gd name="adj2" fmla="val 0"/>
              <a:gd name="adj3" fmla="val 25000"/>
              <a:gd name="adj4" fmla="val 100000"/>
            </a:avLst>
          </a:prstGeom>
          <a:solidFill>
            <a:schemeClr val="accent1"/>
          </a:solidFill>
          <a:ln w="38100">
            <a:solidFill>
              <a:srgbClr val="1A86D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40" name="Bent Arrow 39"/>
          <p:cNvSpPr/>
          <p:nvPr userDrawn="1"/>
        </p:nvSpPr>
        <p:spPr bwMode="auto">
          <a:xfrm rot="10800000" flipH="1">
            <a:off x="2090781" y="5824226"/>
            <a:ext cx="8001150" cy="772911"/>
          </a:xfrm>
          <a:prstGeom prst="bentArrow">
            <a:avLst>
              <a:gd name="adj1" fmla="val 25000"/>
              <a:gd name="adj2" fmla="val 0"/>
              <a:gd name="adj3" fmla="val 25000"/>
              <a:gd name="adj4" fmla="val 20518"/>
            </a:avLst>
          </a:prstGeom>
          <a:solidFill>
            <a:schemeClr val="accent1"/>
          </a:solidFill>
          <a:ln w="38100">
            <a:solidFill>
              <a:srgbClr val="1A86D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44" name="Bent Arrow 43"/>
          <p:cNvSpPr/>
          <p:nvPr userDrawn="1"/>
        </p:nvSpPr>
        <p:spPr bwMode="auto">
          <a:xfrm rot="10800000">
            <a:off x="11449450" y="6428114"/>
            <a:ext cx="723540" cy="271351"/>
          </a:xfrm>
          <a:prstGeom prst="bentArrow">
            <a:avLst>
              <a:gd name="adj1" fmla="val 25000"/>
              <a:gd name="adj2" fmla="val 0"/>
              <a:gd name="adj3" fmla="val 25000"/>
              <a:gd name="adj4" fmla="val 100000"/>
            </a:avLst>
          </a:prstGeom>
          <a:solidFill>
            <a:schemeClr val="accent1"/>
          </a:solidFill>
          <a:ln w="38100">
            <a:solidFill>
              <a:srgbClr val="1A86D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userDrawn="1"/>
        </p:nvSpPr>
        <p:spPr bwMode="auto">
          <a:xfrm>
            <a:off x="0" y="5482956"/>
            <a:ext cx="12436475" cy="97641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2448">
              <a:solidFill>
                <a:schemeClr val="tx1"/>
              </a:solidFill>
              <a:ea typeface="Segoe UI" pitchFamily="34" charset="0"/>
              <a:cs typeface="Segoe UI" pitchFamily="34" charset="0"/>
            </a:endParaRPr>
          </a:p>
        </p:txBody>
      </p:sp>
      <p:sp>
        <p:nvSpPr>
          <p:cNvPr id="45" name="Bent Arrow 44"/>
          <p:cNvSpPr/>
          <p:nvPr userDrawn="1"/>
        </p:nvSpPr>
        <p:spPr bwMode="auto">
          <a:xfrm rot="16200000">
            <a:off x="11768145" y="6741743"/>
            <a:ext cx="332072" cy="271390"/>
          </a:xfrm>
          <a:prstGeom prst="bentArrow">
            <a:avLst>
              <a:gd name="adj1" fmla="val 25000"/>
              <a:gd name="adj2" fmla="val 0"/>
              <a:gd name="adj3" fmla="val 25000"/>
              <a:gd name="adj4" fmla="val 15819"/>
            </a:avLst>
          </a:prstGeom>
          <a:solidFill>
            <a:schemeClr val="accent1"/>
          </a:solidFill>
          <a:ln w="38100">
            <a:solidFill>
              <a:srgbClr val="1A86D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46" name="Freeform 15"/>
          <p:cNvSpPr>
            <a:spLocks noEditPoints="1"/>
          </p:cNvSpPr>
          <p:nvPr userDrawn="1"/>
        </p:nvSpPr>
        <p:spPr bwMode="auto">
          <a:xfrm>
            <a:off x="4477245" y="6731767"/>
            <a:ext cx="123999" cy="123981"/>
          </a:xfrm>
          <a:custGeom>
            <a:avLst/>
            <a:gdLst>
              <a:gd name="T0" fmla="*/ 172 w 344"/>
              <a:gd name="T1" fmla="*/ 344 h 344"/>
              <a:gd name="T2" fmla="*/ 172 w 344"/>
              <a:gd name="T3" fmla="*/ 344 h 344"/>
              <a:gd name="T4" fmla="*/ 142 w 344"/>
              <a:gd name="T5" fmla="*/ 334 h 344"/>
              <a:gd name="T6" fmla="*/ 124 w 344"/>
              <a:gd name="T7" fmla="*/ 312 h 344"/>
              <a:gd name="T8" fmla="*/ 118 w 344"/>
              <a:gd name="T9" fmla="*/ 300 h 344"/>
              <a:gd name="T10" fmla="*/ 102 w 344"/>
              <a:gd name="T11" fmla="*/ 278 h 344"/>
              <a:gd name="T12" fmla="*/ 72 w 344"/>
              <a:gd name="T13" fmla="*/ 248 h 344"/>
              <a:gd name="T14" fmla="*/ 28 w 344"/>
              <a:gd name="T15" fmla="*/ 218 h 344"/>
              <a:gd name="T16" fmla="*/ 16 w 344"/>
              <a:gd name="T17" fmla="*/ 210 h 344"/>
              <a:gd name="T18" fmla="*/ 2 w 344"/>
              <a:gd name="T19" fmla="*/ 186 h 344"/>
              <a:gd name="T20" fmla="*/ 0 w 344"/>
              <a:gd name="T21" fmla="*/ 172 h 344"/>
              <a:gd name="T22" fmla="*/ 8 w 344"/>
              <a:gd name="T23" fmla="*/ 144 h 344"/>
              <a:gd name="T24" fmla="*/ 30 w 344"/>
              <a:gd name="T25" fmla="*/ 124 h 344"/>
              <a:gd name="T26" fmla="*/ 54 w 344"/>
              <a:gd name="T27" fmla="*/ 112 h 344"/>
              <a:gd name="T28" fmla="*/ 90 w 344"/>
              <a:gd name="T29" fmla="*/ 82 h 344"/>
              <a:gd name="T30" fmla="*/ 112 w 344"/>
              <a:gd name="T31" fmla="*/ 54 h 344"/>
              <a:gd name="T32" fmla="*/ 124 w 344"/>
              <a:gd name="T33" fmla="*/ 34 h 344"/>
              <a:gd name="T34" fmla="*/ 126 w 344"/>
              <a:gd name="T35" fmla="*/ 26 h 344"/>
              <a:gd name="T36" fmla="*/ 142 w 344"/>
              <a:gd name="T37" fmla="*/ 10 h 344"/>
              <a:gd name="T38" fmla="*/ 164 w 344"/>
              <a:gd name="T39" fmla="*/ 2 h 344"/>
              <a:gd name="T40" fmla="*/ 172 w 344"/>
              <a:gd name="T41" fmla="*/ 0 h 344"/>
              <a:gd name="T42" fmla="*/ 172 w 344"/>
              <a:gd name="T43" fmla="*/ 0 h 344"/>
              <a:gd name="T44" fmla="*/ 188 w 344"/>
              <a:gd name="T45" fmla="*/ 2 h 344"/>
              <a:gd name="T46" fmla="*/ 214 w 344"/>
              <a:gd name="T47" fmla="*/ 20 h 344"/>
              <a:gd name="T48" fmla="*/ 222 w 344"/>
              <a:gd name="T49" fmla="*/ 34 h 344"/>
              <a:gd name="T50" fmla="*/ 226 w 344"/>
              <a:gd name="T51" fmla="*/ 44 h 344"/>
              <a:gd name="T52" fmla="*/ 242 w 344"/>
              <a:gd name="T53" fmla="*/ 68 h 344"/>
              <a:gd name="T54" fmla="*/ 270 w 344"/>
              <a:gd name="T55" fmla="*/ 96 h 344"/>
              <a:gd name="T56" fmla="*/ 314 w 344"/>
              <a:gd name="T57" fmla="*/ 124 h 344"/>
              <a:gd name="T58" fmla="*/ 328 w 344"/>
              <a:gd name="T59" fmla="*/ 134 h 344"/>
              <a:gd name="T60" fmla="*/ 342 w 344"/>
              <a:gd name="T61" fmla="*/ 160 h 344"/>
              <a:gd name="T62" fmla="*/ 344 w 344"/>
              <a:gd name="T63" fmla="*/ 176 h 344"/>
              <a:gd name="T64" fmla="*/ 340 w 344"/>
              <a:gd name="T65" fmla="*/ 190 h 344"/>
              <a:gd name="T66" fmla="*/ 322 w 344"/>
              <a:gd name="T67" fmla="*/ 214 h 344"/>
              <a:gd name="T68" fmla="*/ 308 w 344"/>
              <a:gd name="T69" fmla="*/ 222 h 344"/>
              <a:gd name="T70" fmla="*/ 276 w 344"/>
              <a:gd name="T71" fmla="*/ 240 h 344"/>
              <a:gd name="T72" fmla="*/ 250 w 344"/>
              <a:gd name="T73" fmla="*/ 266 h 344"/>
              <a:gd name="T74" fmla="*/ 232 w 344"/>
              <a:gd name="T75" fmla="*/ 292 h 344"/>
              <a:gd name="T76" fmla="*/ 220 w 344"/>
              <a:gd name="T77" fmla="*/ 312 h 344"/>
              <a:gd name="T78" fmla="*/ 200 w 344"/>
              <a:gd name="T79" fmla="*/ 336 h 344"/>
              <a:gd name="T80" fmla="*/ 172 w 344"/>
              <a:gd name="T81" fmla="*/ 344 h 344"/>
              <a:gd name="T82" fmla="*/ 146 w 344"/>
              <a:gd name="T83" fmla="*/ 172 h 344"/>
              <a:gd name="T84" fmla="*/ 170 w 344"/>
              <a:gd name="T85" fmla="*/ 196 h 344"/>
              <a:gd name="T86" fmla="*/ 196 w 344"/>
              <a:gd name="T87" fmla="*/ 170 h 344"/>
              <a:gd name="T88" fmla="*/ 172 w 344"/>
              <a:gd name="T89" fmla="*/ 148 h 344"/>
              <a:gd name="T90" fmla="*/ 146 w 344"/>
              <a:gd name="T91"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4" h="344">
                <a:moveTo>
                  <a:pt x="172" y="344"/>
                </a:moveTo>
                <a:lnTo>
                  <a:pt x="172" y="344"/>
                </a:lnTo>
                <a:lnTo>
                  <a:pt x="172" y="344"/>
                </a:lnTo>
                <a:lnTo>
                  <a:pt x="172" y="344"/>
                </a:lnTo>
                <a:lnTo>
                  <a:pt x="156" y="342"/>
                </a:lnTo>
                <a:lnTo>
                  <a:pt x="142" y="334"/>
                </a:lnTo>
                <a:lnTo>
                  <a:pt x="132" y="324"/>
                </a:lnTo>
                <a:lnTo>
                  <a:pt x="124" y="312"/>
                </a:lnTo>
                <a:lnTo>
                  <a:pt x="124" y="312"/>
                </a:lnTo>
                <a:lnTo>
                  <a:pt x="118" y="300"/>
                </a:lnTo>
                <a:lnTo>
                  <a:pt x="112" y="290"/>
                </a:lnTo>
                <a:lnTo>
                  <a:pt x="102" y="278"/>
                </a:lnTo>
                <a:lnTo>
                  <a:pt x="90" y="264"/>
                </a:lnTo>
                <a:lnTo>
                  <a:pt x="72" y="248"/>
                </a:lnTo>
                <a:lnTo>
                  <a:pt x="52" y="232"/>
                </a:lnTo>
                <a:lnTo>
                  <a:pt x="28" y="218"/>
                </a:lnTo>
                <a:lnTo>
                  <a:pt x="28" y="218"/>
                </a:lnTo>
                <a:lnTo>
                  <a:pt x="16" y="210"/>
                </a:lnTo>
                <a:lnTo>
                  <a:pt x="8" y="198"/>
                </a:lnTo>
                <a:lnTo>
                  <a:pt x="2" y="186"/>
                </a:lnTo>
                <a:lnTo>
                  <a:pt x="0" y="172"/>
                </a:lnTo>
                <a:lnTo>
                  <a:pt x="0" y="172"/>
                </a:lnTo>
                <a:lnTo>
                  <a:pt x="2" y="156"/>
                </a:lnTo>
                <a:lnTo>
                  <a:pt x="8" y="144"/>
                </a:lnTo>
                <a:lnTo>
                  <a:pt x="18" y="132"/>
                </a:lnTo>
                <a:lnTo>
                  <a:pt x="30" y="124"/>
                </a:lnTo>
                <a:lnTo>
                  <a:pt x="30" y="124"/>
                </a:lnTo>
                <a:lnTo>
                  <a:pt x="54" y="112"/>
                </a:lnTo>
                <a:lnTo>
                  <a:pt x="74" y="96"/>
                </a:lnTo>
                <a:lnTo>
                  <a:pt x="90" y="82"/>
                </a:lnTo>
                <a:lnTo>
                  <a:pt x="102" y="68"/>
                </a:lnTo>
                <a:lnTo>
                  <a:pt x="112" y="54"/>
                </a:lnTo>
                <a:lnTo>
                  <a:pt x="118" y="44"/>
                </a:lnTo>
                <a:lnTo>
                  <a:pt x="124" y="34"/>
                </a:lnTo>
                <a:lnTo>
                  <a:pt x="124" y="34"/>
                </a:lnTo>
                <a:lnTo>
                  <a:pt x="126" y="26"/>
                </a:lnTo>
                <a:lnTo>
                  <a:pt x="130" y="20"/>
                </a:lnTo>
                <a:lnTo>
                  <a:pt x="142" y="10"/>
                </a:lnTo>
                <a:lnTo>
                  <a:pt x="156" y="2"/>
                </a:lnTo>
                <a:lnTo>
                  <a:pt x="164" y="2"/>
                </a:lnTo>
                <a:lnTo>
                  <a:pt x="172" y="0"/>
                </a:lnTo>
                <a:lnTo>
                  <a:pt x="172" y="0"/>
                </a:lnTo>
                <a:lnTo>
                  <a:pt x="172" y="0"/>
                </a:lnTo>
                <a:lnTo>
                  <a:pt x="172" y="0"/>
                </a:lnTo>
                <a:lnTo>
                  <a:pt x="180" y="2"/>
                </a:lnTo>
                <a:lnTo>
                  <a:pt x="188" y="2"/>
                </a:lnTo>
                <a:lnTo>
                  <a:pt x="202" y="10"/>
                </a:lnTo>
                <a:lnTo>
                  <a:pt x="214" y="20"/>
                </a:lnTo>
                <a:lnTo>
                  <a:pt x="218" y="28"/>
                </a:lnTo>
                <a:lnTo>
                  <a:pt x="222" y="34"/>
                </a:lnTo>
                <a:lnTo>
                  <a:pt x="222" y="34"/>
                </a:lnTo>
                <a:lnTo>
                  <a:pt x="226" y="44"/>
                </a:lnTo>
                <a:lnTo>
                  <a:pt x="232" y="56"/>
                </a:lnTo>
                <a:lnTo>
                  <a:pt x="242" y="68"/>
                </a:lnTo>
                <a:lnTo>
                  <a:pt x="254" y="82"/>
                </a:lnTo>
                <a:lnTo>
                  <a:pt x="270" y="96"/>
                </a:lnTo>
                <a:lnTo>
                  <a:pt x="290" y="112"/>
                </a:lnTo>
                <a:lnTo>
                  <a:pt x="314" y="124"/>
                </a:lnTo>
                <a:lnTo>
                  <a:pt x="314" y="124"/>
                </a:lnTo>
                <a:lnTo>
                  <a:pt x="328" y="134"/>
                </a:lnTo>
                <a:lnTo>
                  <a:pt x="336" y="146"/>
                </a:lnTo>
                <a:lnTo>
                  <a:pt x="342" y="160"/>
                </a:lnTo>
                <a:lnTo>
                  <a:pt x="344" y="176"/>
                </a:lnTo>
                <a:lnTo>
                  <a:pt x="344" y="176"/>
                </a:lnTo>
                <a:lnTo>
                  <a:pt x="342" y="184"/>
                </a:lnTo>
                <a:lnTo>
                  <a:pt x="340" y="190"/>
                </a:lnTo>
                <a:lnTo>
                  <a:pt x="334" y="204"/>
                </a:lnTo>
                <a:lnTo>
                  <a:pt x="322" y="214"/>
                </a:lnTo>
                <a:lnTo>
                  <a:pt x="308" y="222"/>
                </a:lnTo>
                <a:lnTo>
                  <a:pt x="308" y="222"/>
                </a:lnTo>
                <a:lnTo>
                  <a:pt x="292" y="230"/>
                </a:lnTo>
                <a:lnTo>
                  <a:pt x="276" y="240"/>
                </a:lnTo>
                <a:lnTo>
                  <a:pt x="262" y="252"/>
                </a:lnTo>
                <a:lnTo>
                  <a:pt x="250" y="266"/>
                </a:lnTo>
                <a:lnTo>
                  <a:pt x="240" y="278"/>
                </a:lnTo>
                <a:lnTo>
                  <a:pt x="232" y="292"/>
                </a:lnTo>
                <a:lnTo>
                  <a:pt x="220" y="312"/>
                </a:lnTo>
                <a:lnTo>
                  <a:pt x="220" y="312"/>
                </a:lnTo>
                <a:lnTo>
                  <a:pt x="212" y="326"/>
                </a:lnTo>
                <a:lnTo>
                  <a:pt x="200" y="336"/>
                </a:lnTo>
                <a:lnTo>
                  <a:pt x="188" y="342"/>
                </a:lnTo>
                <a:lnTo>
                  <a:pt x="172" y="344"/>
                </a:lnTo>
                <a:lnTo>
                  <a:pt x="172" y="344"/>
                </a:lnTo>
                <a:close/>
                <a:moveTo>
                  <a:pt x="146" y="172"/>
                </a:moveTo>
                <a:lnTo>
                  <a:pt x="146" y="172"/>
                </a:lnTo>
                <a:lnTo>
                  <a:pt x="170" y="196"/>
                </a:lnTo>
                <a:lnTo>
                  <a:pt x="170" y="196"/>
                </a:lnTo>
                <a:lnTo>
                  <a:pt x="196" y="170"/>
                </a:lnTo>
                <a:lnTo>
                  <a:pt x="196" y="170"/>
                </a:lnTo>
                <a:lnTo>
                  <a:pt x="172" y="148"/>
                </a:lnTo>
                <a:lnTo>
                  <a:pt x="172" y="148"/>
                </a:lnTo>
                <a:lnTo>
                  <a:pt x="146" y="172"/>
                </a:lnTo>
                <a:lnTo>
                  <a:pt x="146" y="172"/>
                </a:lnTo>
                <a:close/>
              </a:path>
            </a:pathLst>
          </a:custGeom>
          <a:solidFill>
            <a:srgbClr val="1A86DB"/>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endParaRPr>
          </a:p>
        </p:txBody>
      </p:sp>
      <p:sp>
        <p:nvSpPr>
          <p:cNvPr id="47" name="Freeform 18"/>
          <p:cNvSpPr>
            <a:spLocks/>
          </p:cNvSpPr>
          <p:nvPr userDrawn="1"/>
        </p:nvSpPr>
        <p:spPr bwMode="auto">
          <a:xfrm>
            <a:off x="4520500" y="6591208"/>
            <a:ext cx="38209" cy="126864"/>
          </a:xfrm>
          <a:custGeom>
            <a:avLst/>
            <a:gdLst>
              <a:gd name="T0" fmla="*/ 52 w 106"/>
              <a:gd name="T1" fmla="*/ 352 h 352"/>
              <a:gd name="T2" fmla="*/ 52 w 106"/>
              <a:gd name="T3" fmla="*/ 352 h 352"/>
              <a:gd name="T4" fmla="*/ 52 w 106"/>
              <a:gd name="T5" fmla="*/ 352 h 352"/>
              <a:gd name="T6" fmla="*/ 52 w 106"/>
              <a:gd name="T7" fmla="*/ 352 h 352"/>
              <a:gd name="T8" fmla="*/ 40 w 106"/>
              <a:gd name="T9" fmla="*/ 352 h 352"/>
              <a:gd name="T10" fmla="*/ 32 w 106"/>
              <a:gd name="T11" fmla="*/ 348 h 352"/>
              <a:gd name="T12" fmla="*/ 22 w 106"/>
              <a:gd name="T13" fmla="*/ 342 h 352"/>
              <a:gd name="T14" fmla="*/ 14 w 106"/>
              <a:gd name="T15" fmla="*/ 336 h 352"/>
              <a:gd name="T16" fmla="*/ 8 w 106"/>
              <a:gd name="T17" fmla="*/ 328 h 352"/>
              <a:gd name="T18" fmla="*/ 4 w 106"/>
              <a:gd name="T19" fmla="*/ 320 h 352"/>
              <a:gd name="T20" fmla="*/ 0 w 106"/>
              <a:gd name="T21" fmla="*/ 310 h 352"/>
              <a:gd name="T22" fmla="*/ 0 w 106"/>
              <a:gd name="T23" fmla="*/ 300 h 352"/>
              <a:gd name="T24" fmla="*/ 0 w 106"/>
              <a:gd name="T25" fmla="*/ 300 h 352"/>
              <a:gd name="T26" fmla="*/ 0 w 106"/>
              <a:gd name="T27" fmla="*/ 134 h 352"/>
              <a:gd name="T28" fmla="*/ 0 w 106"/>
              <a:gd name="T29" fmla="*/ 44 h 352"/>
              <a:gd name="T30" fmla="*/ 52 w 106"/>
              <a:gd name="T31" fmla="*/ 36 h 352"/>
              <a:gd name="T32" fmla="*/ 90 w 106"/>
              <a:gd name="T33" fmla="*/ 0 h 352"/>
              <a:gd name="T34" fmla="*/ 90 w 106"/>
              <a:gd name="T35" fmla="*/ 0 h 352"/>
              <a:gd name="T36" fmla="*/ 96 w 106"/>
              <a:gd name="T37" fmla="*/ 6 h 352"/>
              <a:gd name="T38" fmla="*/ 100 w 106"/>
              <a:gd name="T39" fmla="*/ 16 h 352"/>
              <a:gd name="T40" fmla="*/ 104 w 106"/>
              <a:gd name="T41" fmla="*/ 28 h 352"/>
              <a:gd name="T42" fmla="*/ 106 w 106"/>
              <a:gd name="T43" fmla="*/ 52 h 352"/>
              <a:gd name="T44" fmla="*/ 106 w 106"/>
              <a:gd name="T45" fmla="*/ 138 h 352"/>
              <a:gd name="T46" fmla="*/ 104 w 106"/>
              <a:gd name="T47" fmla="*/ 300 h 352"/>
              <a:gd name="T48" fmla="*/ 104 w 106"/>
              <a:gd name="T49" fmla="*/ 300 h 352"/>
              <a:gd name="T50" fmla="*/ 104 w 106"/>
              <a:gd name="T51" fmla="*/ 310 h 352"/>
              <a:gd name="T52" fmla="*/ 100 w 106"/>
              <a:gd name="T53" fmla="*/ 320 h 352"/>
              <a:gd name="T54" fmla="*/ 96 w 106"/>
              <a:gd name="T55" fmla="*/ 330 h 352"/>
              <a:gd name="T56" fmla="*/ 88 w 106"/>
              <a:gd name="T57" fmla="*/ 338 h 352"/>
              <a:gd name="T58" fmla="*/ 82 w 106"/>
              <a:gd name="T59" fmla="*/ 344 h 352"/>
              <a:gd name="T60" fmla="*/ 72 w 106"/>
              <a:gd name="T61" fmla="*/ 348 h 352"/>
              <a:gd name="T62" fmla="*/ 62 w 106"/>
              <a:gd name="T63" fmla="*/ 352 h 352"/>
              <a:gd name="T64" fmla="*/ 52 w 106"/>
              <a:gd name="T65" fmla="*/ 352 h 352"/>
              <a:gd name="T66" fmla="*/ 52 w 106"/>
              <a:gd name="T67" fmla="*/ 35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352">
                <a:moveTo>
                  <a:pt x="52" y="352"/>
                </a:moveTo>
                <a:lnTo>
                  <a:pt x="52" y="352"/>
                </a:lnTo>
                <a:lnTo>
                  <a:pt x="52" y="352"/>
                </a:lnTo>
                <a:lnTo>
                  <a:pt x="52" y="352"/>
                </a:lnTo>
                <a:lnTo>
                  <a:pt x="40" y="352"/>
                </a:lnTo>
                <a:lnTo>
                  <a:pt x="32" y="348"/>
                </a:lnTo>
                <a:lnTo>
                  <a:pt x="22" y="342"/>
                </a:lnTo>
                <a:lnTo>
                  <a:pt x="14" y="336"/>
                </a:lnTo>
                <a:lnTo>
                  <a:pt x="8" y="328"/>
                </a:lnTo>
                <a:lnTo>
                  <a:pt x="4" y="320"/>
                </a:lnTo>
                <a:lnTo>
                  <a:pt x="0" y="310"/>
                </a:lnTo>
                <a:lnTo>
                  <a:pt x="0" y="300"/>
                </a:lnTo>
                <a:lnTo>
                  <a:pt x="0" y="300"/>
                </a:lnTo>
                <a:lnTo>
                  <a:pt x="0" y="134"/>
                </a:lnTo>
                <a:lnTo>
                  <a:pt x="0" y="44"/>
                </a:lnTo>
                <a:lnTo>
                  <a:pt x="52" y="36"/>
                </a:lnTo>
                <a:lnTo>
                  <a:pt x="90" y="0"/>
                </a:lnTo>
                <a:lnTo>
                  <a:pt x="90" y="0"/>
                </a:lnTo>
                <a:lnTo>
                  <a:pt x="96" y="6"/>
                </a:lnTo>
                <a:lnTo>
                  <a:pt x="100" y="16"/>
                </a:lnTo>
                <a:lnTo>
                  <a:pt x="104" y="28"/>
                </a:lnTo>
                <a:lnTo>
                  <a:pt x="106" y="52"/>
                </a:lnTo>
                <a:lnTo>
                  <a:pt x="106" y="138"/>
                </a:lnTo>
                <a:lnTo>
                  <a:pt x="104" y="300"/>
                </a:lnTo>
                <a:lnTo>
                  <a:pt x="104" y="300"/>
                </a:lnTo>
                <a:lnTo>
                  <a:pt x="104" y="310"/>
                </a:lnTo>
                <a:lnTo>
                  <a:pt x="100" y="320"/>
                </a:lnTo>
                <a:lnTo>
                  <a:pt x="96" y="330"/>
                </a:lnTo>
                <a:lnTo>
                  <a:pt x="88" y="338"/>
                </a:lnTo>
                <a:lnTo>
                  <a:pt x="82" y="344"/>
                </a:lnTo>
                <a:lnTo>
                  <a:pt x="72" y="348"/>
                </a:lnTo>
                <a:lnTo>
                  <a:pt x="62" y="352"/>
                </a:lnTo>
                <a:lnTo>
                  <a:pt x="52" y="352"/>
                </a:lnTo>
                <a:lnTo>
                  <a:pt x="52" y="352"/>
                </a:lnTo>
                <a:close/>
              </a:path>
            </a:pathLst>
          </a:custGeom>
          <a:solidFill>
            <a:srgbClr val="1A86DB"/>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endParaRPr>
          </a:p>
        </p:txBody>
      </p:sp>
      <p:sp>
        <p:nvSpPr>
          <p:cNvPr id="49" name="Rectangle 48"/>
          <p:cNvSpPr/>
          <p:nvPr userDrawn="1"/>
        </p:nvSpPr>
        <p:spPr bwMode="auto">
          <a:xfrm>
            <a:off x="-221962" y="6994525"/>
            <a:ext cx="12784400" cy="799374"/>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2448">
              <a:solidFill>
                <a:schemeClr val="tx1"/>
              </a:solidFill>
              <a:ea typeface="Segoe UI" pitchFamily="34" charset="0"/>
              <a:cs typeface="Segoe UI" pitchFamily="34" charset="0"/>
            </a:endParaRPr>
          </a:p>
        </p:txBody>
      </p:sp>
      <p:sp>
        <p:nvSpPr>
          <p:cNvPr id="52" name="Rectangle 51"/>
          <p:cNvSpPr/>
          <p:nvPr userDrawn="1"/>
        </p:nvSpPr>
        <p:spPr bwMode="auto">
          <a:xfrm>
            <a:off x="-399744" y="6195152"/>
            <a:ext cx="399744" cy="799374"/>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2448">
              <a:solidFill>
                <a:schemeClr val="tx1"/>
              </a:solidFill>
              <a:ea typeface="Segoe UI" pitchFamily="34" charset="0"/>
              <a:cs typeface="Segoe UI" pitchFamily="34" charset="0"/>
            </a:endParaRPr>
          </a:p>
        </p:txBody>
      </p:sp>
      <p:sp>
        <p:nvSpPr>
          <p:cNvPr id="53" name="Rectangle 52"/>
          <p:cNvSpPr/>
          <p:nvPr userDrawn="1"/>
        </p:nvSpPr>
        <p:spPr bwMode="auto">
          <a:xfrm>
            <a:off x="0" y="6471310"/>
            <a:ext cx="12436475" cy="523216"/>
          </a:xfrm>
          <a:prstGeom prst="rect">
            <a:avLst/>
          </a:prstGeom>
          <a:solidFill>
            <a:schemeClr val="accent1">
              <a:alpha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defTabSz="951028" fontAlgn="base">
              <a:spcBef>
                <a:spcPct val="0"/>
              </a:spcBef>
              <a:spcAft>
                <a:spcPct val="0"/>
              </a:spcAft>
            </a:pPr>
            <a:endParaRPr lang="en-US" sz="2448">
              <a:solidFill>
                <a:schemeClr val="tx1"/>
              </a:solidFill>
              <a:ea typeface="Segoe UI" pitchFamily="34" charset="0"/>
              <a:cs typeface="Segoe UI" pitchFamily="34" charset="0"/>
            </a:endParaRPr>
          </a:p>
        </p:txBody>
      </p:sp>
      <p:pic>
        <p:nvPicPr>
          <p:cNvPr id="41" name="Picture 40"/>
          <p:cNvPicPr>
            <a:picLocks noChangeAspect="1"/>
          </p:cNvPicPr>
          <p:nvPr userDrawn="1"/>
        </p:nvPicPr>
        <p:blipFill>
          <a:blip r:embed="rId2">
            <a:biLevel thresh="25000"/>
          </a:blip>
          <a:stretch>
            <a:fillRect/>
          </a:stretch>
        </p:blipFill>
        <p:spPr>
          <a:xfrm>
            <a:off x="174950" y="6620265"/>
            <a:ext cx="955390" cy="210480"/>
          </a:xfrm>
          <a:prstGeom prst="rect">
            <a:avLst/>
          </a:prstGeom>
        </p:spPr>
      </p:pic>
    </p:spTree>
    <p:extLst>
      <p:ext uri="{BB962C8B-B14F-4D97-AF65-F5344CB8AC3E}">
        <p14:creationId xmlns:p14="http://schemas.microsoft.com/office/powerpoint/2010/main" val="175198774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621834" y="0"/>
            <a:ext cx="11192829" cy="1036226"/>
          </a:xfrm>
          <a:prstGeom prst="rect">
            <a:avLst/>
          </a:prstGeom>
        </p:spPr>
        <p:txBody>
          <a:bodyPr vert="horz" lIns="68570" tIns="34289" rIns="68570" bIns="34289" rtlCol="0" anchor="ctr">
            <a:noAutofit/>
          </a:bodyPr>
          <a:lstStyle>
            <a:lvl1pPr>
              <a:defRPr>
                <a:latin typeface="+mj-lt"/>
                <a:cs typeface="Arial"/>
              </a:defRPr>
            </a:lvl1pPr>
          </a:lstStyle>
          <a:p>
            <a:r>
              <a:rPr lang="en-US" dirty="0"/>
              <a:t>Headline Goes Here (maximum one line)</a:t>
            </a:r>
          </a:p>
        </p:txBody>
      </p:sp>
      <p:sp>
        <p:nvSpPr>
          <p:cNvPr id="16" name="Text Placeholder 15"/>
          <p:cNvSpPr>
            <a:spLocks noGrp="1"/>
          </p:cNvSpPr>
          <p:nvPr>
            <p:ph type="body" sz="quarter" idx="11" hasCustomPrompt="1"/>
          </p:nvPr>
        </p:nvSpPr>
        <p:spPr>
          <a:xfrm>
            <a:off x="621834" y="1128462"/>
            <a:ext cx="11192829" cy="1798119"/>
          </a:xfrm>
          <a:prstGeom prst="rect">
            <a:avLst/>
          </a:prstGeom>
        </p:spPr>
        <p:txBody>
          <a:bodyPr vert="horz" lIns="68570" tIns="34289" rIns="68570" bIns="34289"/>
          <a:lstStyle>
            <a:lvl1pPr marL="0" indent="0">
              <a:spcBef>
                <a:spcPts val="1403"/>
              </a:spcBef>
              <a:buClr>
                <a:srgbClr val="69BE28"/>
              </a:buClr>
              <a:buFont typeface="Wingdings" charset="2"/>
              <a:buNone/>
              <a:defRPr sz="2448" b="1" i="0" baseline="0">
                <a:latin typeface="+mn-lt"/>
                <a:cs typeface="Arial"/>
              </a:defRPr>
            </a:lvl1pPr>
            <a:lvl2pPr marL="0" indent="0" defTabSz="59900">
              <a:spcBef>
                <a:spcPts val="791"/>
              </a:spcBef>
              <a:buFont typeface="Lucida Grande"/>
              <a:buNone/>
              <a:tabLst/>
              <a:defRPr sz="2040">
                <a:solidFill>
                  <a:srgbClr val="1E1E1E"/>
                </a:solidFill>
                <a:latin typeface="+mn-lt"/>
              </a:defRPr>
            </a:lvl2pPr>
            <a:lvl3pPr marL="169981" indent="-169981" defTabSz="288157">
              <a:spcBef>
                <a:spcPts val="791"/>
              </a:spcBef>
              <a:spcAft>
                <a:spcPts val="0"/>
              </a:spcAft>
              <a:buClr>
                <a:schemeClr val="accent1"/>
              </a:buClr>
              <a:buFont typeface="Arial"/>
              <a:buChar char="•"/>
              <a:tabLst/>
              <a:defRPr sz="1904">
                <a:solidFill>
                  <a:srgbClr val="1E1E1E"/>
                </a:solidFill>
                <a:latin typeface="+mn-lt"/>
              </a:defRPr>
            </a:lvl3pPr>
            <a:lvl4pPr marL="404712" indent="-174838" defTabSz="288157">
              <a:spcBef>
                <a:spcPts val="791"/>
              </a:spcBef>
              <a:spcAft>
                <a:spcPts val="0"/>
              </a:spcAft>
              <a:defRPr sz="1632">
                <a:solidFill>
                  <a:srgbClr val="1E1E1E"/>
                </a:solidFill>
                <a:latin typeface="+mn-lt"/>
              </a:defRPr>
            </a:lvl4pPr>
            <a:lvl5pPr marL="639443" indent="-179696" defTabSz="288157">
              <a:spcBef>
                <a:spcPts val="791"/>
              </a:spcBef>
              <a:spcAft>
                <a:spcPts val="0"/>
              </a:spcAft>
              <a:buFont typeface="Lucida Grande"/>
              <a:buChar char="-"/>
              <a:defRPr sz="1496">
                <a:solidFill>
                  <a:srgbClr val="1E1E1E"/>
                </a:solidFill>
                <a:latin typeface="+mn-lt"/>
              </a:defRPr>
            </a:lvl5pPr>
          </a:lstStyle>
          <a:p>
            <a:pPr lvl="0"/>
            <a:r>
              <a:rPr lang="en-US" dirty="0"/>
              <a:t>Subhead Goes Here – 24pt</a:t>
            </a:r>
          </a:p>
          <a:p>
            <a:pPr lvl="1"/>
            <a:r>
              <a:rPr lang="en-US" dirty="0"/>
              <a:t>Subtopics Go Here – 20pt</a:t>
            </a:r>
          </a:p>
          <a:p>
            <a:pPr lvl="2"/>
            <a:r>
              <a:rPr lang="en-US" dirty="0"/>
              <a:t>Bulleted Subtopics Go Here – 18pt</a:t>
            </a:r>
          </a:p>
          <a:p>
            <a:pPr lvl="3"/>
            <a:r>
              <a:rPr lang="en-US" dirty="0"/>
              <a:t>Only use this level if necessary</a:t>
            </a:r>
          </a:p>
          <a:p>
            <a:pPr lvl="4"/>
            <a:r>
              <a:rPr lang="en-US" dirty="0"/>
              <a:t>You should never have to use this level</a:t>
            </a:r>
          </a:p>
        </p:txBody>
      </p:sp>
    </p:spTree>
    <p:extLst>
      <p:ext uri="{BB962C8B-B14F-4D97-AF65-F5344CB8AC3E}">
        <p14:creationId xmlns:p14="http://schemas.microsoft.com/office/powerpoint/2010/main" val="1501108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19974955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9881526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20056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89331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96100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894201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36144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47259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90218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23725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226925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Click to 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Click to edit Master text styles</a:t>
            </a:r>
          </a:p>
        </p:txBody>
      </p:sp>
    </p:spTree>
    <p:extLst>
      <p:ext uri="{BB962C8B-B14F-4D97-AF65-F5344CB8AC3E}">
        <p14:creationId xmlns:p14="http://schemas.microsoft.com/office/powerpoint/2010/main" val="2183122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9830690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4826898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709110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4261694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2434038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4669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7765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1640166"/>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0271128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089298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theme" Target="../theme/theme4.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00" r:id="rId1"/>
    <p:sldLayoutId id="2147484295" r:id="rId2"/>
    <p:sldLayoutId id="2147484240" r:id="rId3"/>
    <p:sldLayoutId id="2147484296" r:id="rId4"/>
    <p:sldLayoutId id="2147484241" r:id="rId5"/>
    <p:sldLayoutId id="2147484297" r:id="rId6"/>
    <p:sldLayoutId id="2147484244" r:id="rId7"/>
    <p:sldLayoutId id="2147484298" r:id="rId8"/>
    <p:sldLayoutId id="2147484245" r:id="rId9"/>
    <p:sldLayoutId id="2147484247" r:id="rId10"/>
    <p:sldLayoutId id="2147484331" r:id="rId11"/>
    <p:sldLayoutId id="2147484249" r:id="rId12"/>
    <p:sldLayoutId id="2147484301" r:id="rId13"/>
    <p:sldLayoutId id="2147484251" r:id="rId14"/>
    <p:sldLayoutId id="2147484252" r:id="rId15"/>
    <p:sldLayoutId id="2147484254" r:id="rId16"/>
    <p:sldLayoutId id="2147484257" r:id="rId17"/>
    <p:sldLayoutId id="2147484258" r:id="rId18"/>
    <p:sldLayoutId id="2147484260" r:id="rId19"/>
    <p:sldLayoutId id="2147484299" r:id="rId20"/>
    <p:sldLayoutId id="2147484263" r:id="rId21"/>
    <p:sldLayoutId id="2147484364" r:id="rId22"/>
    <p:sldLayoutId id="2147484366" r:id="rId23"/>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24" r:id="rId14"/>
    <p:sldLayoutId id="2147484325" r:id="rId15"/>
    <p:sldLayoutId id="2147484326" r:id="rId16"/>
    <p:sldLayoutId id="2147484327" r:id="rId17"/>
    <p:sldLayoutId id="2147484328" r:id="rId1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603370676"/>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 id="2147484379" r:id="rId12"/>
    <p:sldLayoutId id="2147484380" r:id="rId13"/>
    <p:sldLayoutId id="2147484381" r:id="rId14"/>
    <p:sldLayoutId id="2147484382" r:id="rId15"/>
    <p:sldLayoutId id="2147484383" r:id="rId16"/>
    <p:sldLayoutId id="2147484384" r:id="rId17"/>
    <p:sldLayoutId id="2147484385" r:id="rId18"/>
    <p:sldLayoutId id="2147484386" r:id="rId19"/>
    <p:sldLayoutId id="2147484387" r:id="rId20"/>
    <p:sldLayoutId id="2147484388" r:id="rId21"/>
    <p:sldLayoutId id="2147484389"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channel9.msdn.com/Events/Ignite/2015/BRK3556"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slide" Target="slide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hyperlink" Target="http://www.microsoft.com/itprocareercenter" TargetMode="External"/><Relationship Id="rId2" Type="http://schemas.openxmlformats.org/officeDocument/2006/relationships/notesSlide" Target="../notesSlides/notesSlide60.xml"/><Relationship Id="rId1" Type="http://schemas.openxmlformats.org/officeDocument/2006/relationships/slideLayout" Target="../slideLayouts/slideLayout73.xml"/><Relationship Id="rId6" Type="http://schemas.openxmlformats.org/officeDocument/2006/relationships/hyperlink" Target="https://techcommunity.microsoft.com/" TargetMode="External"/><Relationship Id="rId5" Type="http://schemas.openxmlformats.org/officeDocument/2006/relationships/hyperlink" Target="http://www.microsoft.com/mechanics" TargetMode="External"/><Relationship Id="rId4" Type="http://schemas.openxmlformats.org/officeDocument/2006/relationships/hyperlink" Target="http://www.microsoft.com/itprocloudessentials"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61.xml"/><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hyperlink" Target="https://aka.ms/ignite.mobileapp" TargetMode="External"/></Relationships>
</file>

<file path=ppt/slides/_rels/slide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notesSlide" Target="../notesSlides/notesSlide7.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slideLayout" Target="../slideLayouts/slideLayout10.xml"/><Relationship Id="rId2" Type="http://schemas.openxmlformats.org/officeDocument/2006/relationships/tags" Target="../tags/tag2.xml"/><Relationship Id="rId16" Type="http://schemas.openxmlformats.org/officeDocument/2006/relationships/tags" Target="../tags/tag16.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image" Target="../media/image10.gif"/><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8" Type="http://schemas.openxmlformats.org/officeDocument/2006/relationships/tags" Target="../tags/tag24.xml"/><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image" Target="../media/image10.gif"/><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slide" Target="slide3.xml"/><Relationship Id="rId5" Type="http://schemas.openxmlformats.org/officeDocument/2006/relationships/tags" Target="../tags/tag21.xml"/><Relationship Id="rId10" Type="http://schemas.openxmlformats.org/officeDocument/2006/relationships/notesSlide" Target="../notesSlides/notesSlide8.xml"/><Relationship Id="rId4" Type="http://schemas.openxmlformats.org/officeDocument/2006/relationships/tags" Target="../tags/tag20.xml"/><Relationship Id="rId9"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1" y="1679645"/>
            <a:ext cx="11429875" cy="1828786"/>
          </a:xfrm>
        </p:spPr>
        <p:txBody>
          <a:bodyPr/>
          <a:lstStyle/>
          <a:p>
            <a:r>
              <a:rPr lang="en-US" dirty="0"/>
              <a:t>Build Successful Big Data infrastructure using Azure HDInsight</a:t>
            </a:r>
          </a:p>
        </p:txBody>
      </p:sp>
      <p:sp>
        <p:nvSpPr>
          <p:cNvPr id="5" name="Text Placeholder 4"/>
          <p:cNvSpPr>
            <a:spLocks noGrp="1"/>
          </p:cNvSpPr>
          <p:nvPr>
            <p:ph type="body" sz="quarter" idx="12"/>
          </p:nvPr>
        </p:nvSpPr>
        <p:spPr>
          <a:xfrm>
            <a:off x="274701" y="3509753"/>
            <a:ext cx="8229511" cy="1828007"/>
          </a:xfrm>
        </p:spPr>
        <p:txBody>
          <a:bodyPr/>
          <a:lstStyle/>
          <a:p>
            <a:r>
              <a:rPr lang="en-US" dirty="0"/>
              <a:t>Rashim Gupta</a:t>
            </a:r>
          </a:p>
          <a:p>
            <a:r>
              <a:rPr lang="en-US" dirty="0"/>
              <a:t>Principal Program Manager, Azure Big Data</a:t>
            </a:r>
          </a:p>
        </p:txBody>
      </p:sp>
      <p:sp>
        <p:nvSpPr>
          <p:cNvPr id="2" name="TextBox 1"/>
          <p:cNvSpPr txBox="1"/>
          <p:nvPr/>
        </p:nvSpPr>
        <p:spPr>
          <a:xfrm>
            <a:off x="9784358" y="296863"/>
            <a:ext cx="2377480" cy="572464"/>
          </a:xfrm>
          <a:prstGeom prst="rect">
            <a:avLst/>
          </a:prstGeom>
          <a:noFill/>
        </p:spPr>
        <p:txBody>
          <a:bodyPr wrap="square" lIns="182880" tIns="146304" rIns="182880" bIns="146304" rtlCol="0">
            <a:spAutoFit/>
          </a:bodyPr>
          <a:lstStyle/>
          <a:p>
            <a:pPr algn="r">
              <a:lnSpc>
                <a:spcPct val="90000"/>
              </a:lnSpc>
              <a:spcAft>
                <a:spcPts val="600"/>
              </a:spcAft>
            </a:pPr>
            <a:r>
              <a:rPr lang="en-US" sz="2000" dirty="0">
                <a:gradFill>
                  <a:gsLst>
                    <a:gs pos="2917">
                      <a:schemeClr val="tx1"/>
                    </a:gs>
                    <a:gs pos="30000">
                      <a:schemeClr val="tx1"/>
                    </a:gs>
                  </a:gsLst>
                  <a:lin ang="5400000" scaled="0"/>
                </a:gradFill>
              </a:rPr>
              <a:t>BRK3248</a:t>
            </a:r>
          </a:p>
        </p:txBody>
      </p:sp>
    </p:spTree>
    <p:extLst>
      <p:ext uri="{BB962C8B-B14F-4D97-AF65-F5344CB8AC3E}">
        <p14:creationId xmlns:p14="http://schemas.microsoft.com/office/powerpoint/2010/main" val="276075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itle 1"/>
          <p:cNvSpPr txBox="1">
            <a:spLocks/>
          </p:cNvSpPr>
          <p:nvPr/>
        </p:nvSpPr>
        <p:spPr>
          <a:xfrm>
            <a:off x="275482" y="1685802"/>
            <a:ext cx="13810121" cy="2622150"/>
          </a:xfrm>
          <a:prstGeom prst="rect">
            <a:avLst/>
          </a:prstGeom>
          <a:noFill/>
        </p:spPr>
        <p:txBody>
          <a:bodyPr vert="horz" lIns="93260" tIns="46630" rIns="93260" bIns="46630" rtlCol="0" anchor="ctr">
            <a:norm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marL="0" marR="0" lvl="0" indent="0" algn="l" defTabSz="1097280" rtl="0" eaLnBrk="1" fontAlgn="auto" latinLnBrk="0" hangingPunct="1">
              <a:lnSpc>
                <a:spcPct val="90000"/>
              </a:lnSpc>
              <a:spcBef>
                <a:spcPct val="0"/>
              </a:spcBef>
              <a:spcAft>
                <a:spcPts val="0"/>
              </a:spcAft>
              <a:buClrTx/>
              <a:buSzTx/>
              <a:buFontTx/>
              <a:buNone/>
              <a:tabLst/>
              <a:defRPr/>
            </a:pPr>
            <a:r>
              <a:rPr kumimoji="0" lang="en-US" sz="3264" b="0" i="0" u="none" strike="noStrike" kern="1200" cap="none" spc="0" normalizeH="0" baseline="0" noProof="0" dirty="0">
                <a:ln>
                  <a:noFill/>
                </a:ln>
                <a:solidFill>
                  <a:schemeClr val="tx1"/>
                </a:solidFill>
                <a:effectLst/>
                <a:uLnTx/>
                <a:uFillTx/>
                <a:latin typeface="+mj-lt"/>
                <a:ea typeface="+mj-ea"/>
                <a:cs typeface="+mj-cs"/>
              </a:rPr>
              <a:t>Analytics</a:t>
            </a:r>
          </a:p>
        </p:txBody>
      </p:sp>
      <p:sp>
        <p:nvSpPr>
          <p:cNvPr id="82" name="Title 1"/>
          <p:cNvSpPr txBox="1">
            <a:spLocks/>
          </p:cNvSpPr>
          <p:nvPr/>
        </p:nvSpPr>
        <p:spPr>
          <a:xfrm>
            <a:off x="495733" y="3814865"/>
            <a:ext cx="11208904" cy="2622150"/>
          </a:xfrm>
          <a:prstGeom prst="rect">
            <a:avLst/>
          </a:prstGeom>
          <a:noFill/>
        </p:spPr>
        <p:txBody>
          <a:bodyPr vert="horz" lIns="93260" tIns="46630" rIns="93260" bIns="46630" rtlCol="0" anchor="ctr">
            <a:norm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marL="0" marR="0" lvl="0" indent="0" algn="l" defTabSz="1097280" rtl="0" eaLnBrk="1" fontAlgn="auto" latinLnBrk="0" hangingPunct="1">
              <a:lnSpc>
                <a:spcPct val="90000"/>
              </a:lnSpc>
              <a:spcBef>
                <a:spcPct val="0"/>
              </a:spcBef>
              <a:spcAft>
                <a:spcPts val="0"/>
              </a:spcAft>
              <a:buClrTx/>
              <a:buSzTx/>
              <a:buFontTx/>
              <a:buNone/>
              <a:tabLst/>
              <a:defRPr/>
            </a:pPr>
            <a:r>
              <a:rPr kumimoji="0" lang="en-US" sz="3264" b="0" i="0" u="none" strike="noStrike" kern="1200" cap="none" spc="0" normalizeH="0" baseline="0" noProof="0">
                <a:ln>
                  <a:noFill/>
                </a:ln>
                <a:solidFill>
                  <a:schemeClr val="tx1"/>
                </a:solidFill>
                <a:effectLst/>
                <a:uLnTx/>
                <a:uFillTx/>
                <a:latin typeface="+mj-lt"/>
                <a:ea typeface="+mj-ea"/>
                <a:cs typeface="+mj-cs"/>
              </a:rPr>
              <a:t>Storage</a:t>
            </a:r>
            <a:endParaRPr kumimoji="0" lang="en-US" sz="3264" b="0" i="0" u="none" strike="noStrike" kern="1200" cap="none" spc="0" normalizeH="0" baseline="0" noProof="0" dirty="0">
              <a:ln>
                <a:noFill/>
              </a:ln>
              <a:solidFill>
                <a:schemeClr val="tx1"/>
              </a:solidFill>
              <a:effectLst/>
              <a:uLnTx/>
              <a:uFillTx/>
              <a:latin typeface="+mj-lt"/>
              <a:ea typeface="+mj-ea"/>
              <a:cs typeface="+mj-cs"/>
            </a:endParaRPr>
          </a:p>
        </p:txBody>
      </p:sp>
      <p:sp>
        <p:nvSpPr>
          <p:cNvPr id="2" name="Title 1"/>
          <p:cNvSpPr>
            <a:spLocks noGrp="1"/>
          </p:cNvSpPr>
          <p:nvPr>
            <p:ph type="title"/>
          </p:nvPr>
        </p:nvSpPr>
        <p:spPr/>
        <p:txBody>
          <a:bodyPr/>
          <a:lstStyle/>
          <a:p>
            <a:r>
              <a:rPr lang="en-US" dirty="0">
                <a:solidFill>
                  <a:schemeClr val="tx1"/>
                </a:solidFill>
              </a:rPr>
              <a:t>Microsoft Hadoop Stack</a:t>
            </a:r>
          </a:p>
        </p:txBody>
      </p:sp>
      <p:grpSp>
        <p:nvGrpSpPr>
          <p:cNvPr id="1027" name="Group 1026"/>
          <p:cNvGrpSpPr/>
          <p:nvPr/>
        </p:nvGrpSpPr>
        <p:grpSpPr>
          <a:xfrm>
            <a:off x="6800825" y="1841280"/>
            <a:ext cx="4660348" cy="2196474"/>
            <a:chOff x="3508956" y="1597814"/>
            <a:chExt cx="5684739" cy="2644457"/>
          </a:xfrm>
        </p:grpSpPr>
        <p:sp>
          <p:nvSpPr>
            <p:cNvPr id="147" name="Rounded Rectangle 146"/>
            <p:cNvSpPr/>
            <p:nvPr/>
          </p:nvSpPr>
          <p:spPr bwMode="auto">
            <a:xfrm>
              <a:off x="3588420" y="2019012"/>
              <a:ext cx="1773219" cy="2171505"/>
            </a:xfrm>
            <a:prstGeom prst="roundRect">
              <a:avLst/>
            </a:prstGeom>
            <a:solidFill>
              <a:srgbClr val="69BE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ctr" defTabSz="913923"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err="1">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148" name="Rounded Rectangle 147"/>
            <p:cNvSpPr/>
            <p:nvPr/>
          </p:nvSpPr>
          <p:spPr bwMode="auto">
            <a:xfrm>
              <a:off x="5398025" y="2005514"/>
              <a:ext cx="1773219" cy="2171505"/>
            </a:xfrm>
            <a:prstGeom prst="round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ctr" defTabSz="913923"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err="1">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149" name="Rounded Rectangle 148"/>
            <p:cNvSpPr/>
            <p:nvPr/>
          </p:nvSpPr>
          <p:spPr bwMode="auto">
            <a:xfrm>
              <a:off x="7229229" y="2006956"/>
              <a:ext cx="1773219" cy="2171505"/>
            </a:xfrm>
            <a:prstGeom prst="roundRect">
              <a:avLst/>
            </a:prstGeom>
            <a:solidFill>
              <a:srgbClr val="E4193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ctr" defTabSz="913923"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err="1">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pic>
          <p:nvPicPr>
            <p:cNvPr id="154" name="Picture 15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30600" y="2794861"/>
              <a:ext cx="1170480" cy="388481"/>
            </a:xfrm>
            <a:prstGeom prst="rect">
              <a:avLst/>
            </a:prstGeom>
          </p:spPr>
        </p:pic>
        <p:pic>
          <p:nvPicPr>
            <p:cNvPr id="155" name="Picture 154"/>
            <p:cNvPicPr>
              <a:picLocks noChangeAspect="1"/>
            </p:cNvPicPr>
            <p:nvPr/>
          </p:nvPicPr>
          <p:blipFill>
            <a:blip r:embed="rId4" cstate="email">
              <a:biLevel thresh="25000"/>
              <a:extLst>
                <a:ext uri="{28A0092B-C50C-407E-A947-70E740481C1C}">
                  <a14:useLocalDpi xmlns:a14="http://schemas.microsoft.com/office/drawing/2010/main" val="0"/>
                </a:ext>
              </a:extLst>
            </a:blip>
            <a:stretch>
              <a:fillRect/>
            </a:stretch>
          </p:blipFill>
          <p:spPr>
            <a:xfrm>
              <a:off x="5529181" y="2848370"/>
              <a:ext cx="1532509" cy="281463"/>
            </a:xfrm>
            <a:prstGeom prst="rect">
              <a:avLst/>
            </a:prstGeom>
          </p:spPr>
        </p:pic>
        <p:pic>
          <p:nvPicPr>
            <p:cNvPr id="218" name="Picture 2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1177" y="2565988"/>
              <a:ext cx="1607703" cy="793116"/>
            </a:xfrm>
            <a:prstGeom prst="rect">
              <a:avLst/>
            </a:prstGeom>
          </p:spPr>
        </p:pic>
        <p:sp>
          <p:nvSpPr>
            <p:cNvPr id="6" name="Rounded Rectangle 5"/>
            <p:cNvSpPr/>
            <p:nvPr/>
          </p:nvSpPr>
          <p:spPr bwMode="auto">
            <a:xfrm>
              <a:off x="3508956" y="1608882"/>
              <a:ext cx="5605275" cy="2633389"/>
            </a:xfrm>
            <a:prstGeom prst="roundRect">
              <a:avLst/>
            </a:prstGeom>
            <a:noFill/>
            <a:ln w="28575">
              <a:solidFill>
                <a:schemeClr val="tx1">
                  <a:lumMod val="50000"/>
                  <a:lumOff val="5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1599" b="1" i="0" u="none" strike="noStrike" kern="0" cap="none" spc="0" normalizeH="0" baseline="0" noProof="0" dirty="0">
                <a:ln>
                  <a:noFill/>
                </a:ln>
                <a:solidFill>
                  <a:schemeClr val="bg1"/>
                </a:solidFill>
                <a:effectLst/>
                <a:uLnTx/>
                <a:uFillTx/>
                <a:latin typeface="+mj-lt"/>
                <a:ea typeface="Segoe UI" pitchFamily="34" charset="0"/>
                <a:cs typeface="Segoe UI" pitchFamily="34" charset="0"/>
              </a:endParaRPr>
            </a:p>
          </p:txBody>
        </p:sp>
        <p:sp>
          <p:nvSpPr>
            <p:cNvPr id="7" name="TextBox 6"/>
            <p:cNvSpPr txBox="1"/>
            <p:nvPr/>
          </p:nvSpPr>
          <p:spPr>
            <a:xfrm>
              <a:off x="3508956" y="1597814"/>
              <a:ext cx="5684739" cy="407700"/>
            </a:xfrm>
            <a:prstGeom prst="rect">
              <a:avLst/>
            </a:prstGeom>
            <a:noFill/>
          </p:spPr>
          <p:txBody>
            <a:bodyPr wrap="square" lIns="182854" tIns="146283" rIns="182854" bIns="146283" rtlCol="0">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299" b="0" i="0" u="none" strike="noStrike" kern="0" cap="none" spc="0" normalizeH="0" baseline="0" noProof="0" dirty="0">
                  <a:ln>
                    <a:noFill/>
                  </a:ln>
                  <a:gradFill>
                    <a:gsLst>
                      <a:gs pos="2917">
                        <a:schemeClr val="tx1"/>
                      </a:gs>
                      <a:gs pos="30000">
                        <a:schemeClr val="tx1"/>
                      </a:gs>
                    </a:gsLst>
                    <a:lin ang="5400000" scaled="0"/>
                  </a:gradFill>
                  <a:effectLst/>
                  <a:uLnTx/>
                  <a:uFillTx/>
                </a:rPr>
                <a:t>Hadoop Distributions running in Azure VMs</a:t>
              </a:r>
            </a:p>
          </p:txBody>
        </p:sp>
      </p:grpSp>
      <p:sp>
        <p:nvSpPr>
          <p:cNvPr id="87" name="Rectangle 86"/>
          <p:cNvSpPr/>
          <p:nvPr/>
        </p:nvSpPr>
        <p:spPr bwMode="auto">
          <a:xfrm>
            <a:off x="2979403" y="1829769"/>
            <a:ext cx="3707348" cy="2298262"/>
          </a:xfrm>
          <a:prstGeom prst="rect">
            <a:avLst/>
          </a:prstGeom>
          <a:noFill/>
          <a:ln w="4445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eaLnBrk="1" fontAlgn="auto" latinLnBrk="0" hangingPunct="1">
              <a:lnSpc>
                <a:spcPct val="90000"/>
              </a:lnSpc>
              <a:spcBef>
                <a:spcPts val="0"/>
              </a:spcBef>
              <a:spcAft>
                <a:spcPts val="0"/>
              </a:spcAft>
              <a:buClrTx/>
              <a:buSzTx/>
              <a:buFontTx/>
              <a:buNone/>
              <a:tabLst/>
              <a:defRPr/>
            </a:pPr>
            <a:endParaRPr kumimoji="0" lang="en-US" sz="102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88" name="Picture 87"/>
          <p:cNvPicPr>
            <a:picLocks noChangeAspect="1"/>
          </p:cNvPicPr>
          <p:nvPr/>
        </p:nvPicPr>
        <p:blipFill>
          <a:blip r:embed="rId6"/>
          <a:stretch>
            <a:fillRect/>
          </a:stretch>
        </p:blipFill>
        <p:spPr>
          <a:xfrm>
            <a:off x="3215183" y="1917546"/>
            <a:ext cx="662889" cy="669809"/>
          </a:xfrm>
          <a:prstGeom prst="rect">
            <a:avLst/>
          </a:prstGeom>
          <a:solidFill>
            <a:schemeClr val="tx1">
              <a:lumMod val="50000"/>
            </a:schemeClr>
          </a:solidFill>
        </p:spPr>
      </p:pic>
      <p:sp>
        <p:nvSpPr>
          <p:cNvPr id="89" name="TextBox 88"/>
          <p:cNvSpPr txBox="1"/>
          <p:nvPr/>
        </p:nvSpPr>
        <p:spPr>
          <a:xfrm>
            <a:off x="3937254" y="2114853"/>
            <a:ext cx="1939803" cy="3451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99" b="1" i="0" u="none" strike="noStrike" kern="0" cap="none" spc="0" normalizeH="0" baseline="0" noProof="0" dirty="0">
                <a:ln>
                  <a:noFill/>
                </a:ln>
                <a:solidFill>
                  <a:sysClr val="windowText" lastClr="000000"/>
                </a:solidFill>
                <a:effectLst/>
                <a:uLnTx/>
                <a:uFillTx/>
              </a:rPr>
              <a:t>Azure HDInsight</a:t>
            </a:r>
          </a:p>
        </p:txBody>
      </p:sp>
      <p:grpSp>
        <p:nvGrpSpPr>
          <p:cNvPr id="3" name="Group 2"/>
          <p:cNvGrpSpPr/>
          <p:nvPr/>
        </p:nvGrpSpPr>
        <p:grpSpPr>
          <a:xfrm>
            <a:off x="3119298" y="2603106"/>
            <a:ext cx="3472954" cy="1424363"/>
            <a:chOff x="-524967" y="64065"/>
            <a:chExt cx="4247107" cy="1307360"/>
          </a:xfrm>
        </p:grpSpPr>
        <p:grpSp>
          <p:nvGrpSpPr>
            <p:cNvPr id="90" name="Group 89"/>
            <p:cNvGrpSpPr/>
            <p:nvPr/>
          </p:nvGrpSpPr>
          <p:grpSpPr>
            <a:xfrm>
              <a:off x="-524967" y="64065"/>
              <a:ext cx="4247107" cy="1307360"/>
              <a:chOff x="3774056" y="4529891"/>
              <a:chExt cx="8805184" cy="1725974"/>
            </a:xfrm>
          </p:grpSpPr>
          <p:sp>
            <p:nvSpPr>
              <p:cNvPr id="91" name="Rectangle 90"/>
              <p:cNvSpPr>
                <a:spLocks/>
              </p:cNvSpPr>
              <p:nvPr/>
            </p:nvSpPr>
            <p:spPr>
              <a:xfrm>
                <a:off x="3774056" y="5588696"/>
                <a:ext cx="8805184" cy="667169"/>
              </a:xfrm>
              <a:prstGeom prst="rect">
                <a:avLst/>
              </a:prstGeom>
              <a:solidFill>
                <a:schemeClr val="accent6">
                  <a:lumMod val="75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lIns="186494" tIns="139871" rIns="186494"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dirty="0">
                    <a:ln>
                      <a:noFill/>
                    </a:ln>
                    <a:gradFill>
                      <a:gsLst>
                        <a:gs pos="2917">
                          <a:schemeClr val="bg1"/>
                        </a:gs>
                        <a:gs pos="100000">
                          <a:schemeClr val="bg1"/>
                        </a:gs>
                      </a:gsLst>
                      <a:lin ang="5400000" scaled="0"/>
                    </a:gradFill>
                    <a:effectLst/>
                    <a:uLnTx/>
                    <a:uFillTx/>
                    <a:latin typeface="+mn-lt"/>
                    <a:ea typeface="+mn-ea"/>
                    <a:cs typeface="Arial"/>
                  </a:rPr>
                  <a:t>					</a:t>
                </a:r>
              </a:p>
            </p:txBody>
          </p:sp>
          <p:sp>
            <p:nvSpPr>
              <p:cNvPr id="93" name="Rounded Rectangle 37"/>
              <p:cNvSpPr>
                <a:spLocks/>
              </p:cNvSpPr>
              <p:nvPr/>
            </p:nvSpPr>
            <p:spPr>
              <a:xfrm>
                <a:off x="5133498" y="4538484"/>
                <a:ext cx="1504203" cy="1181058"/>
              </a:xfrm>
              <a:custGeom>
                <a:avLst/>
                <a:gdLst>
                  <a:gd name="connsiteX0" fmla="*/ 0 w 494985"/>
                  <a:gd name="connsiteY0" fmla="*/ 28501 h 1035486"/>
                  <a:gd name="connsiteX1" fmla="*/ 28501 w 494985"/>
                  <a:gd name="connsiteY1" fmla="*/ 0 h 1035486"/>
                  <a:gd name="connsiteX2" fmla="*/ 466484 w 494985"/>
                  <a:gd name="connsiteY2" fmla="*/ 0 h 1035486"/>
                  <a:gd name="connsiteX3" fmla="*/ 494985 w 494985"/>
                  <a:gd name="connsiteY3" fmla="*/ 28501 h 1035486"/>
                  <a:gd name="connsiteX4" fmla="*/ 494985 w 494985"/>
                  <a:gd name="connsiteY4" fmla="*/ 1006985 h 1035486"/>
                  <a:gd name="connsiteX5" fmla="*/ 466484 w 494985"/>
                  <a:gd name="connsiteY5" fmla="*/ 1035486 h 1035486"/>
                  <a:gd name="connsiteX6" fmla="*/ 28501 w 494985"/>
                  <a:gd name="connsiteY6" fmla="*/ 1035486 h 1035486"/>
                  <a:gd name="connsiteX7" fmla="*/ 0 w 494985"/>
                  <a:gd name="connsiteY7" fmla="*/ 1006985 h 1035486"/>
                  <a:gd name="connsiteX8" fmla="*/ 0 w 494985"/>
                  <a:gd name="connsiteY8" fmla="*/ 28501 h 1035486"/>
                  <a:gd name="connsiteX0" fmla="*/ 0 w 494985"/>
                  <a:gd name="connsiteY0" fmla="*/ 28501 h 1100841"/>
                  <a:gd name="connsiteX1" fmla="*/ 28501 w 494985"/>
                  <a:gd name="connsiteY1" fmla="*/ 0 h 1100841"/>
                  <a:gd name="connsiteX2" fmla="*/ 466484 w 494985"/>
                  <a:gd name="connsiteY2" fmla="*/ 0 h 1100841"/>
                  <a:gd name="connsiteX3" fmla="*/ 494985 w 494985"/>
                  <a:gd name="connsiteY3" fmla="*/ 28501 h 1100841"/>
                  <a:gd name="connsiteX4" fmla="*/ 494985 w 494985"/>
                  <a:gd name="connsiteY4" fmla="*/ 1006985 h 1100841"/>
                  <a:gd name="connsiteX5" fmla="*/ 466484 w 494985"/>
                  <a:gd name="connsiteY5" fmla="*/ 1035486 h 1100841"/>
                  <a:gd name="connsiteX6" fmla="*/ 202850 w 494985"/>
                  <a:gd name="connsiteY6" fmla="*/ 1100839 h 1100841"/>
                  <a:gd name="connsiteX7" fmla="*/ 28501 w 494985"/>
                  <a:gd name="connsiteY7" fmla="*/ 1035486 h 1100841"/>
                  <a:gd name="connsiteX8" fmla="*/ 0 w 494985"/>
                  <a:gd name="connsiteY8" fmla="*/ 1006985 h 1100841"/>
                  <a:gd name="connsiteX9" fmla="*/ 0 w 494985"/>
                  <a:gd name="connsiteY9" fmla="*/ 28501 h 1100841"/>
                  <a:gd name="connsiteX0" fmla="*/ 0 w 494985"/>
                  <a:gd name="connsiteY0" fmla="*/ 28501 h 1122703"/>
                  <a:gd name="connsiteX1" fmla="*/ 28501 w 494985"/>
                  <a:gd name="connsiteY1" fmla="*/ 0 h 1122703"/>
                  <a:gd name="connsiteX2" fmla="*/ 466484 w 494985"/>
                  <a:gd name="connsiteY2" fmla="*/ 0 h 1122703"/>
                  <a:gd name="connsiteX3" fmla="*/ 494985 w 494985"/>
                  <a:gd name="connsiteY3" fmla="*/ 28501 h 1122703"/>
                  <a:gd name="connsiteX4" fmla="*/ 494985 w 494985"/>
                  <a:gd name="connsiteY4" fmla="*/ 1006985 h 1122703"/>
                  <a:gd name="connsiteX5" fmla="*/ 466484 w 494985"/>
                  <a:gd name="connsiteY5" fmla="*/ 1035486 h 1122703"/>
                  <a:gd name="connsiteX6" fmla="*/ 326675 w 494985"/>
                  <a:gd name="connsiteY6" fmla="*/ 1119889 h 1122703"/>
                  <a:gd name="connsiteX7" fmla="*/ 202850 w 494985"/>
                  <a:gd name="connsiteY7" fmla="*/ 1100839 h 1122703"/>
                  <a:gd name="connsiteX8" fmla="*/ 28501 w 494985"/>
                  <a:gd name="connsiteY8" fmla="*/ 1035486 h 1122703"/>
                  <a:gd name="connsiteX9" fmla="*/ 0 w 494985"/>
                  <a:gd name="connsiteY9" fmla="*/ 1006985 h 1122703"/>
                  <a:gd name="connsiteX10" fmla="*/ 0 w 494985"/>
                  <a:gd name="connsiteY10" fmla="*/ 28501 h 1122703"/>
                  <a:gd name="connsiteX0" fmla="*/ 0 w 494985"/>
                  <a:gd name="connsiteY0" fmla="*/ 28501 h 1120138"/>
                  <a:gd name="connsiteX1" fmla="*/ 28501 w 494985"/>
                  <a:gd name="connsiteY1" fmla="*/ 0 h 1120138"/>
                  <a:gd name="connsiteX2" fmla="*/ 466484 w 494985"/>
                  <a:gd name="connsiteY2" fmla="*/ 0 h 1120138"/>
                  <a:gd name="connsiteX3" fmla="*/ 494985 w 494985"/>
                  <a:gd name="connsiteY3" fmla="*/ 28501 h 1120138"/>
                  <a:gd name="connsiteX4" fmla="*/ 494985 w 494985"/>
                  <a:gd name="connsiteY4" fmla="*/ 1006985 h 1120138"/>
                  <a:gd name="connsiteX5" fmla="*/ 466484 w 494985"/>
                  <a:gd name="connsiteY5" fmla="*/ 1035486 h 1120138"/>
                  <a:gd name="connsiteX6" fmla="*/ 364775 w 494985"/>
                  <a:gd name="connsiteY6" fmla="*/ 1062739 h 1120138"/>
                  <a:gd name="connsiteX7" fmla="*/ 326675 w 494985"/>
                  <a:gd name="connsiteY7" fmla="*/ 1119889 h 1120138"/>
                  <a:gd name="connsiteX8" fmla="*/ 202850 w 494985"/>
                  <a:gd name="connsiteY8" fmla="*/ 1100839 h 1120138"/>
                  <a:gd name="connsiteX9" fmla="*/ 28501 w 494985"/>
                  <a:gd name="connsiteY9" fmla="*/ 1035486 h 1120138"/>
                  <a:gd name="connsiteX10" fmla="*/ 0 w 494985"/>
                  <a:gd name="connsiteY10" fmla="*/ 1006985 h 1120138"/>
                  <a:gd name="connsiteX11" fmla="*/ 0 w 494985"/>
                  <a:gd name="connsiteY11" fmla="*/ 28501 h 1120138"/>
                  <a:gd name="connsiteX0" fmla="*/ 0 w 494985"/>
                  <a:gd name="connsiteY0" fmla="*/ 28501 h 1126828"/>
                  <a:gd name="connsiteX1" fmla="*/ 28501 w 494985"/>
                  <a:gd name="connsiteY1" fmla="*/ 0 h 1126828"/>
                  <a:gd name="connsiteX2" fmla="*/ 466484 w 494985"/>
                  <a:gd name="connsiteY2" fmla="*/ 0 h 1126828"/>
                  <a:gd name="connsiteX3" fmla="*/ 494985 w 494985"/>
                  <a:gd name="connsiteY3" fmla="*/ 28501 h 1126828"/>
                  <a:gd name="connsiteX4" fmla="*/ 494985 w 494985"/>
                  <a:gd name="connsiteY4" fmla="*/ 1006985 h 1126828"/>
                  <a:gd name="connsiteX5" fmla="*/ 466484 w 494985"/>
                  <a:gd name="connsiteY5" fmla="*/ 1035486 h 1126828"/>
                  <a:gd name="connsiteX6" fmla="*/ 364775 w 494985"/>
                  <a:gd name="connsiteY6" fmla="*/ 1062739 h 1126828"/>
                  <a:gd name="connsiteX7" fmla="*/ 326675 w 494985"/>
                  <a:gd name="connsiteY7" fmla="*/ 1119889 h 1126828"/>
                  <a:gd name="connsiteX8" fmla="*/ 212375 w 494985"/>
                  <a:gd name="connsiteY8" fmla="*/ 1124651 h 1126828"/>
                  <a:gd name="connsiteX9" fmla="*/ 28501 w 494985"/>
                  <a:gd name="connsiteY9" fmla="*/ 1035486 h 1126828"/>
                  <a:gd name="connsiteX10" fmla="*/ 0 w 494985"/>
                  <a:gd name="connsiteY10" fmla="*/ 1006985 h 1126828"/>
                  <a:gd name="connsiteX11" fmla="*/ 0 w 494985"/>
                  <a:gd name="connsiteY11" fmla="*/ 28501 h 1126828"/>
                  <a:gd name="connsiteX0" fmla="*/ 0 w 494985"/>
                  <a:gd name="connsiteY0" fmla="*/ 28501 h 1126922"/>
                  <a:gd name="connsiteX1" fmla="*/ 28501 w 494985"/>
                  <a:gd name="connsiteY1" fmla="*/ 0 h 1126922"/>
                  <a:gd name="connsiteX2" fmla="*/ 466484 w 494985"/>
                  <a:gd name="connsiteY2" fmla="*/ 0 h 1126922"/>
                  <a:gd name="connsiteX3" fmla="*/ 494985 w 494985"/>
                  <a:gd name="connsiteY3" fmla="*/ 28501 h 1126922"/>
                  <a:gd name="connsiteX4" fmla="*/ 494985 w 494985"/>
                  <a:gd name="connsiteY4" fmla="*/ 1006985 h 1126922"/>
                  <a:gd name="connsiteX5" fmla="*/ 466484 w 494985"/>
                  <a:gd name="connsiteY5" fmla="*/ 1035486 h 1126922"/>
                  <a:gd name="connsiteX6" fmla="*/ 364775 w 494985"/>
                  <a:gd name="connsiteY6" fmla="*/ 1062739 h 1126922"/>
                  <a:gd name="connsiteX7" fmla="*/ 326675 w 494985"/>
                  <a:gd name="connsiteY7" fmla="*/ 1119889 h 1126922"/>
                  <a:gd name="connsiteX8" fmla="*/ 212375 w 494985"/>
                  <a:gd name="connsiteY8" fmla="*/ 1124651 h 1126922"/>
                  <a:gd name="connsiteX9" fmla="*/ 145700 w 494985"/>
                  <a:gd name="connsiteY9" fmla="*/ 1038927 h 1126922"/>
                  <a:gd name="connsiteX10" fmla="*/ 28501 w 494985"/>
                  <a:gd name="connsiteY10" fmla="*/ 1035486 h 1126922"/>
                  <a:gd name="connsiteX11" fmla="*/ 0 w 494985"/>
                  <a:gd name="connsiteY11" fmla="*/ 1006985 h 1126922"/>
                  <a:gd name="connsiteX12" fmla="*/ 0 w 494985"/>
                  <a:gd name="connsiteY12" fmla="*/ 28501 h 1126922"/>
                  <a:gd name="connsiteX0" fmla="*/ 0 w 494985"/>
                  <a:gd name="connsiteY0" fmla="*/ 28501 h 1126922"/>
                  <a:gd name="connsiteX1" fmla="*/ 28501 w 494985"/>
                  <a:gd name="connsiteY1" fmla="*/ 0 h 1126922"/>
                  <a:gd name="connsiteX2" fmla="*/ 466484 w 494985"/>
                  <a:gd name="connsiteY2" fmla="*/ 0 h 1126922"/>
                  <a:gd name="connsiteX3" fmla="*/ 494985 w 494985"/>
                  <a:gd name="connsiteY3" fmla="*/ 28501 h 1126922"/>
                  <a:gd name="connsiteX4" fmla="*/ 494985 w 494985"/>
                  <a:gd name="connsiteY4" fmla="*/ 1006985 h 1126922"/>
                  <a:gd name="connsiteX5" fmla="*/ 466484 w 494985"/>
                  <a:gd name="connsiteY5" fmla="*/ 1035486 h 1126922"/>
                  <a:gd name="connsiteX6" fmla="*/ 364775 w 494985"/>
                  <a:gd name="connsiteY6" fmla="*/ 1062739 h 1126922"/>
                  <a:gd name="connsiteX7" fmla="*/ 326675 w 494985"/>
                  <a:gd name="connsiteY7" fmla="*/ 1119889 h 1126922"/>
                  <a:gd name="connsiteX8" fmla="*/ 212375 w 494985"/>
                  <a:gd name="connsiteY8" fmla="*/ 1124651 h 1126922"/>
                  <a:gd name="connsiteX9" fmla="*/ 145700 w 494985"/>
                  <a:gd name="connsiteY9" fmla="*/ 1038927 h 1126922"/>
                  <a:gd name="connsiteX10" fmla="*/ 28501 w 494985"/>
                  <a:gd name="connsiteY10" fmla="*/ 1035486 h 1126922"/>
                  <a:gd name="connsiteX11" fmla="*/ 0 w 494985"/>
                  <a:gd name="connsiteY11" fmla="*/ 1006985 h 1126922"/>
                  <a:gd name="connsiteX12" fmla="*/ 0 w 494985"/>
                  <a:gd name="connsiteY12" fmla="*/ 28501 h 1126922"/>
                  <a:gd name="connsiteX0" fmla="*/ 0 w 494985"/>
                  <a:gd name="connsiteY0" fmla="*/ 28501 h 1126922"/>
                  <a:gd name="connsiteX1" fmla="*/ 28501 w 494985"/>
                  <a:gd name="connsiteY1" fmla="*/ 0 h 1126922"/>
                  <a:gd name="connsiteX2" fmla="*/ 466484 w 494985"/>
                  <a:gd name="connsiteY2" fmla="*/ 0 h 1126922"/>
                  <a:gd name="connsiteX3" fmla="*/ 494985 w 494985"/>
                  <a:gd name="connsiteY3" fmla="*/ 28501 h 1126922"/>
                  <a:gd name="connsiteX4" fmla="*/ 494985 w 494985"/>
                  <a:gd name="connsiteY4" fmla="*/ 1006985 h 1126922"/>
                  <a:gd name="connsiteX5" fmla="*/ 466484 w 494985"/>
                  <a:gd name="connsiteY5" fmla="*/ 1035486 h 1126922"/>
                  <a:gd name="connsiteX6" fmla="*/ 364775 w 494985"/>
                  <a:gd name="connsiteY6" fmla="*/ 1062739 h 1126922"/>
                  <a:gd name="connsiteX7" fmla="*/ 326675 w 494985"/>
                  <a:gd name="connsiteY7" fmla="*/ 1119889 h 1126922"/>
                  <a:gd name="connsiteX8" fmla="*/ 212375 w 494985"/>
                  <a:gd name="connsiteY8" fmla="*/ 1124651 h 1126922"/>
                  <a:gd name="connsiteX9" fmla="*/ 150463 w 494985"/>
                  <a:gd name="connsiteY9" fmla="*/ 1053215 h 1126922"/>
                  <a:gd name="connsiteX10" fmla="*/ 28501 w 494985"/>
                  <a:gd name="connsiteY10" fmla="*/ 1035486 h 1126922"/>
                  <a:gd name="connsiteX11" fmla="*/ 0 w 494985"/>
                  <a:gd name="connsiteY11" fmla="*/ 1006985 h 1126922"/>
                  <a:gd name="connsiteX12" fmla="*/ 0 w 494985"/>
                  <a:gd name="connsiteY12" fmla="*/ 28501 h 1126922"/>
                  <a:gd name="connsiteX0" fmla="*/ 0 w 494985"/>
                  <a:gd name="connsiteY0" fmla="*/ 28501 h 1126922"/>
                  <a:gd name="connsiteX1" fmla="*/ 28501 w 494985"/>
                  <a:gd name="connsiteY1" fmla="*/ 0 h 1126922"/>
                  <a:gd name="connsiteX2" fmla="*/ 466484 w 494985"/>
                  <a:gd name="connsiteY2" fmla="*/ 0 h 1126922"/>
                  <a:gd name="connsiteX3" fmla="*/ 494985 w 494985"/>
                  <a:gd name="connsiteY3" fmla="*/ 28501 h 1126922"/>
                  <a:gd name="connsiteX4" fmla="*/ 494985 w 494985"/>
                  <a:gd name="connsiteY4" fmla="*/ 1006985 h 1126922"/>
                  <a:gd name="connsiteX5" fmla="*/ 466484 w 494985"/>
                  <a:gd name="connsiteY5" fmla="*/ 1035486 h 1126922"/>
                  <a:gd name="connsiteX6" fmla="*/ 364775 w 494985"/>
                  <a:gd name="connsiteY6" fmla="*/ 1062739 h 1126922"/>
                  <a:gd name="connsiteX7" fmla="*/ 326675 w 494985"/>
                  <a:gd name="connsiteY7" fmla="*/ 1119889 h 1126922"/>
                  <a:gd name="connsiteX8" fmla="*/ 212375 w 494985"/>
                  <a:gd name="connsiteY8" fmla="*/ 1124651 h 1126922"/>
                  <a:gd name="connsiteX9" fmla="*/ 150463 w 494985"/>
                  <a:gd name="connsiteY9" fmla="*/ 1053215 h 1126922"/>
                  <a:gd name="connsiteX10" fmla="*/ 28501 w 494985"/>
                  <a:gd name="connsiteY10" fmla="*/ 1035486 h 1126922"/>
                  <a:gd name="connsiteX11" fmla="*/ 0 w 494985"/>
                  <a:gd name="connsiteY11" fmla="*/ 1006985 h 1126922"/>
                  <a:gd name="connsiteX12" fmla="*/ 0 w 494985"/>
                  <a:gd name="connsiteY12" fmla="*/ 28501 h 1126922"/>
                  <a:gd name="connsiteX0" fmla="*/ 0 w 494985"/>
                  <a:gd name="connsiteY0" fmla="*/ 28501 h 1119930"/>
                  <a:gd name="connsiteX1" fmla="*/ 28501 w 494985"/>
                  <a:gd name="connsiteY1" fmla="*/ 0 h 1119930"/>
                  <a:gd name="connsiteX2" fmla="*/ 466484 w 494985"/>
                  <a:gd name="connsiteY2" fmla="*/ 0 h 1119930"/>
                  <a:gd name="connsiteX3" fmla="*/ 494985 w 494985"/>
                  <a:gd name="connsiteY3" fmla="*/ 28501 h 1119930"/>
                  <a:gd name="connsiteX4" fmla="*/ 494985 w 494985"/>
                  <a:gd name="connsiteY4" fmla="*/ 1006985 h 1119930"/>
                  <a:gd name="connsiteX5" fmla="*/ 466484 w 494985"/>
                  <a:gd name="connsiteY5" fmla="*/ 1035486 h 1119930"/>
                  <a:gd name="connsiteX6" fmla="*/ 364775 w 494985"/>
                  <a:gd name="connsiteY6" fmla="*/ 1062739 h 1119930"/>
                  <a:gd name="connsiteX7" fmla="*/ 326675 w 494985"/>
                  <a:gd name="connsiteY7" fmla="*/ 1119889 h 1119930"/>
                  <a:gd name="connsiteX8" fmla="*/ 150463 w 494985"/>
                  <a:gd name="connsiteY8" fmla="*/ 1053215 h 1119930"/>
                  <a:gd name="connsiteX9" fmla="*/ 28501 w 494985"/>
                  <a:gd name="connsiteY9" fmla="*/ 1035486 h 1119930"/>
                  <a:gd name="connsiteX10" fmla="*/ 0 w 494985"/>
                  <a:gd name="connsiteY10" fmla="*/ 1006985 h 1119930"/>
                  <a:gd name="connsiteX11" fmla="*/ 0 w 494985"/>
                  <a:gd name="connsiteY11" fmla="*/ 28501 h 1119930"/>
                  <a:gd name="connsiteX0" fmla="*/ 0 w 494985"/>
                  <a:gd name="connsiteY0" fmla="*/ 28501 h 1120193"/>
                  <a:gd name="connsiteX1" fmla="*/ 28501 w 494985"/>
                  <a:gd name="connsiteY1" fmla="*/ 0 h 1120193"/>
                  <a:gd name="connsiteX2" fmla="*/ 466484 w 494985"/>
                  <a:gd name="connsiteY2" fmla="*/ 0 h 1120193"/>
                  <a:gd name="connsiteX3" fmla="*/ 494985 w 494985"/>
                  <a:gd name="connsiteY3" fmla="*/ 28501 h 1120193"/>
                  <a:gd name="connsiteX4" fmla="*/ 494985 w 494985"/>
                  <a:gd name="connsiteY4" fmla="*/ 1006985 h 1120193"/>
                  <a:gd name="connsiteX5" fmla="*/ 466484 w 494985"/>
                  <a:gd name="connsiteY5" fmla="*/ 1035486 h 1120193"/>
                  <a:gd name="connsiteX6" fmla="*/ 364775 w 494985"/>
                  <a:gd name="connsiteY6" fmla="*/ 1062739 h 1120193"/>
                  <a:gd name="connsiteX7" fmla="*/ 326675 w 494985"/>
                  <a:gd name="connsiteY7" fmla="*/ 1119889 h 1120193"/>
                  <a:gd name="connsiteX8" fmla="*/ 28501 w 494985"/>
                  <a:gd name="connsiteY8" fmla="*/ 1035486 h 1120193"/>
                  <a:gd name="connsiteX9" fmla="*/ 0 w 494985"/>
                  <a:gd name="connsiteY9" fmla="*/ 1006985 h 1120193"/>
                  <a:gd name="connsiteX10" fmla="*/ 0 w 494985"/>
                  <a:gd name="connsiteY10" fmla="*/ 28501 h 1120193"/>
                  <a:gd name="connsiteX0" fmla="*/ 0 w 494985"/>
                  <a:gd name="connsiteY0" fmla="*/ 28501 h 1062739"/>
                  <a:gd name="connsiteX1" fmla="*/ 28501 w 494985"/>
                  <a:gd name="connsiteY1" fmla="*/ 0 h 1062739"/>
                  <a:gd name="connsiteX2" fmla="*/ 466484 w 494985"/>
                  <a:gd name="connsiteY2" fmla="*/ 0 h 1062739"/>
                  <a:gd name="connsiteX3" fmla="*/ 494985 w 494985"/>
                  <a:gd name="connsiteY3" fmla="*/ 28501 h 1062739"/>
                  <a:gd name="connsiteX4" fmla="*/ 494985 w 494985"/>
                  <a:gd name="connsiteY4" fmla="*/ 1006985 h 1062739"/>
                  <a:gd name="connsiteX5" fmla="*/ 466484 w 494985"/>
                  <a:gd name="connsiteY5" fmla="*/ 1035486 h 1062739"/>
                  <a:gd name="connsiteX6" fmla="*/ 364775 w 494985"/>
                  <a:gd name="connsiteY6" fmla="*/ 1062739 h 1062739"/>
                  <a:gd name="connsiteX7" fmla="*/ 28501 w 494985"/>
                  <a:gd name="connsiteY7" fmla="*/ 1035486 h 1062739"/>
                  <a:gd name="connsiteX8" fmla="*/ 0 w 494985"/>
                  <a:gd name="connsiteY8" fmla="*/ 1006985 h 1062739"/>
                  <a:gd name="connsiteX9" fmla="*/ 0 w 494985"/>
                  <a:gd name="connsiteY9" fmla="*/ 28501 h 1062739"/>
                  <a:gd name="connsiteX0" fmla="*/ 0 w 494985"/>
                  <a:gd name="connsiteY0" fmla="*/ 28501 h 1035486"/>
                  <a:gd name="connsiteX1" fmla="*/ 28501 w 494985"/>
                  <a:gd name="connsiteY1" fmla="*/ 0 h 1035486"/>
                  <a:gd name="connsiteX2" fmla="*/ 466484 w 494985"/>
                  <a:gd name="connsiteY2" fmla="*/ 0 h 1035486"/>
                  <a:gd name="connsiteX3" fmla="*/ 494985 w 494985"/>
                  <a:gd name="connsiteY3" fmla="*/ 28501 h 1035486"/>
                  <a:gd name="connsiteX4" fmla="*/ 494985 w 494985"/>
                  <a:gd name="connsiteY4" fmla="*/ 1006985 h 1035486"/>
                  <a:gd name="connsiteX5" fmla="*/ 466484 w 494985"/>
                  <a:gd name="connsiteY5" fmla="*/ 1035486 h 1035486"/>
                  <a:gd name="connsiteX6" fmla="*/ 28501 w 494985"/>
                  <a:gd name="connsiteY6" fmla="*/ 1035486 h 1035486"/>
                  <a:gd name="connsiteX7" fmla="*/ 0 w 494985"/>
                  <a:gd name="connsiteY7" fmla="*/ 1006985 h 1035486"/>
                  <a:gd name="connsiteX8" fmla="*/ 0 w 494985"/>
                  <a:gd name="connsiteY8" fmla="*/ 28501 h 1035486"/>
                  <a:gd name="connsiteX0" fmla="*/ 0 w 494985"/>
                  <a:gd name="connsiteY0" fmla="*/ 28501 h 1038340"/>
                  <a:gd name="connsiteX1" fmla="*/ 28501 w 494985"/>
                  <a:gd name="connsiteY1" fmla="*/ 0 h 1038340"/>
                  <a:gd name="connsiteX2" fmla="*/ 466484 w 494985"/>
                  <a:gd name="connsiteY2" fmla="*/ 0 h 1038340"/>
                  <a:gd name="connsiteX3" fmla="*/ 494985 w 494985"/>
                  <a:gd name="connsiteY3" fmla="*/ 28501 h 1038340"/>
                  <a:gd name="connsiteX4" fmla="*/ 494985 w 494985"/>
                  <a:gd name="connsiteY4" fmla="*/ 1006985 h 1038340"/>
                  <a:gd name="connsiteX5" fmla="*/ 466484 w 494985"/>
                  <a:gd name="connsiteY5" fmla="*/ 1035486 h 1038340"/>
                  <a:gd name="connsiteX6" fmla="*/ 153637 w 494985"/>
                  <a:gd name="connsiteY6" fmla="*/ 1037339 h 1038340"/>
                  <a:gd name="connsiteX7" fmla="*/ 28501 w 494985"/>
                  <a:gd name="connsiteY7" fmla="*/ 1035486 h 1038340"/>
                  <a:gd name="connsiteX8" fmla="*/ 0 w 494985"/>
                  <a:gd name="connsiteY8" fmla="*/ 1006985 h 1038340"/>
                  <a:gd name="connsiteX9" fmla="*/ 0 w 494985"/>
                  <a:gd name="connsiteY9" fmla="*/ 28501 h 1038340"/>
                  <a:gd name="connsiteX0" fmla="*/ 0 w 494985"/>
                  <a:gd name="connsiteY0" fmla="*/ 28501 h 1038241"/>
                  <a:gd name="connsiteX1" fmla="*/ 28501 w 494985"/>
                  <a:gd name="connsiteY1" fmla="*/ 0 h 1038241"/>
                  <a:gd name="connsiteX2" fmla="*/ 466484 w 494985"/>
                  <a:gd name="connsiteY2" fmla="*/ 0 h 1038241"/>
                  <a:gd name="connsiteX3" fmla="*/ 494985 w 494985"/>
                  <a:gd name="connsiteY3" fmla="*/ 28501 h 1038241"/>
                  <a:gd name="connsiteX4" fmla="*/ 494985 w 494985"/>
                  <a:gd name="connsiteY4" fmla="*/ 1006985 h 1038241"/>
                  <a:gd name="connsiteX5" fmla="*/ 466484 w 494985"/>
                  <a:gd name="connsiteY5" fmla="*/ 1035486 h 1038241"/>
                  <a:gd name="connsiteX6" fmla="*/ 274287 w 494985"/>
                  <a:gd name="connsiteY6" fmla="*/ 1037339 h 1038241"/>
                  <a:gd name="connsiteX7" fmla="*/ 153637 w 494985"/>
                  <a:gd name="connsiteY7" fmla="*/ 1037339 h 1038241"/>
                  <a:gd name="connsiteX8" fmla="*/ 28501 w 494985"/>
                  <a:gd name="connsiteY8" fmla="*/ 1035486 h 1038241"/>
                  <a:gd name="connsiteX9" fmla="*/ 0 w 494985"/>
                  <a:gd name="connsiteY9" fmla="*/ 1006985 h 1038241"/>
                  <a:gd name="connsiteX10" fmla="*/ 0 w 494985"/>
                  <a:gd name="connsiteY10" fmla="*/ 28501 h 1038241"/>
                  <a:gd name="connsiteX0" fmla="*/ 0 w 494985"/>
                  <a:gd name="connsiteY0" fmla="*/ 28501 h 1038241"/>
                  <a:gd name="connsiteX1" fmla="*/ 28501 w 494985"/>
                  <a:gd name="connsiteY1" fmla="*/ 0 h 1038241"/>
                  <a:gd name="connsiteX2" fmla="*/ 466484 w 494985"/>
                  <a:gd name="connsiteY2" fmla="*/ 0 h 1038241"/>
                  <a:gd name="connsiteX3" fmla="*/ 494985 w 494985"/>
                  <a:gd name="connsiteY3" fmla="*/ 28501 h 1038241"/>
                  <a:gd name="connsiteX4" fmla="*/ 494985 w 494985"/>
                  <a:gd name="connsiteY4" fmla="*/ 1006985 h 1038241"/>
                  <a:gd name="connsiteX5" fmla="*/ 466484 w 494985"/>
                  <a:gd name="connsiteY5" fmla="*/ 1035486 h 1038241"/>
                  <a:gd name="connsiteX6" fmla="*/ 369537 w 494985"/>
                  <a:gd name="connsiteY6" fmla="*/ 1030990 h 1038241"/>
                  <a:gd name="connsiteX7" fmla="*/ 274287 w 494985"/>
                  <a:gd name="connsiteY7" fmla="*/ 1037339 h 1038241"/>
                  <a:gd name="connsiteX8" fmla="*/ 153637 w 494985"/>
                  <a:gd name="connsiteY8" fmla="*/ 1037339 h 1038241"/>
                  <a:gd name="connsiteX9" fmla="*/ 28501 w 494985"/>
                  <a:gd name="connsiteY9" fmla="*/ 1035486 h 1038241"/>
                  <a:gd name="connsiteX10" fmla="*/ 0 w 494985"/>
                  <a:gd name="connsiteY10" fmla="*/ 1006985 h 1038241"/>
                  <a:gd name="connsiteX11" fmla="*/ 0 w 494985"/>
                  <a:gd name="connsiteY11" fmla="*/ 28501 h 1038241"/>
                  <a:gd name="connsiteX0" fmla="*/ 0 w 494985"/>
                  <a:gd name="connsiteY0" fmla="*/ 28501 h 1107189"/>
                  <a:gd name="connsiteX1" fmla="*/ 28501 w 494985"/>
                  <a:gd name="connsiteY1" fmla="*/ 0 h 1107189"/>
                  <a:gd name="connsiteX2" fmla="*/ 466484 w 494985"/>
                  <a:gd name="connsiteY2" fmla="*/ 0 h 1107189"/>
                  <a:gd name="connsiteX3" fmla="*/ 494985 w 494985"/>
                  <a:gd name="connsiteY3" fmla="*/ 28501 h 1107189"/>
                  <a:gd name="connsiteX4" fmla="*/ 494985 w 494985"/>
                  <a:gd name="connsiteY4" fmla="*/ 1006985 h 1107189"/>
                  <a:gd name="connsiteX5" fmla="*/ 466484 w 494985"/>
                  <a:gd name="connsiteY5" fmla="*/ 1035486 h 1107189"/>
                  <a:gd name="connsiteX6" fmla="*/ 369537 w 494985"/>
                  <a:gd name="connsiteY6" fmla="*/ 1030990 h 1107189"/>
                  <a:gd name="connsiteX7" fmla="*/ 274287 w 494985"/>
                  <a:gd name="connsiteY7" fmla="*/ 1037339 h 1107189"/>
                  <a:gd name="connsiteX8" fmla="*/ 159987 w 494985"/>
                  <a:gd name="connsiteY8" fmla="*/ 1107189 h 1107189"/>
                  <a:gd name="connsiteX9" fmla="*/ 28501 w 494985"/>
                  <a:gd name="connsiteY9" fmla="*/ 1035486 h 1107189"/>
                  <a:gd name="connsiteX10" fmla="*/ 0 w 494985"/>
                  <a:gd name="connsiteY10" fmla="*/ 1006985 h 1107189"/>
                  <a:gd name="connsiteX11" fmla="*/ 0 w 494985"/>
                  <a:gd name="connsiteY11" fmla="*/ 28501 h 1107189"/>
                  <a:gd name="connsiteX0" fmla="*/ 0 w 494985"/>
                  <a:gd name="connsiteY0" fmla="*/ 28501 h 1107189"/>
                  <a:gd name="connsiteX1" fmla="*/ 28501 w 494985"/>
                  <a:gd name="connsiteY1" fmla="*/ 0 h 1107189"/>
                  <a:gd name="connsiteX2" fmla="*/ 466484 w 494985"/>
                  <a:gd name="connsiteY2" fmla="*/ 0 h 1107189"/>
                  <a:gd name="connsiteX3" fmla="*/ 494985 w 494985"/>
                  <a:gd name="connsiteY3" fmla="*/ 28501 h 1107189"/>
                  <a:gd name="connsiteX4" fmla="*/ 494985 w 494985"/>
                  <a:gd name="connsiteY4" fmla="*/ 1006985 h 1107189"/>
                  <a:gd name="connsiteX5" fmla="*/ 466484 w 494985"/>
                  <a:gd name="connsiteY5" fmla="*/ 1035486 h 1107189"/>
                  <a:gd name="connsiteX6" fmla="*/ 369537 w 494985"/>
                  <a:gd name="connsiteY6" fmla="*/ 1030990 h 1107189"/>
                  <a:gd name="connsiteX7" fmla="*/ 274287 w 494985"/>
                  <a:gd name="connsiteY7" fmla="*/ 1100839 h 1107189"/>
                  <a:gd name="connsiteX8" fmla="*/ 159987 w 494985"/>
                  <a:gd name="connsiteY8" fmla="*/ 1107189 h 1107189"/>
                  <a:gd name="connsiteX9" fmla="*/ 28501 w 494985"/>
                  <a:gd name="connsiteY9" fmla="*/ 1035486 h 1107189"/>
                  <a:gd name="connsiteX10" fmla="*/ 0 w 494985"/>
                  <a:gd name="connsiteY10" fmla="*/ 1006985 h 1107189"/>
                  <a:gd name="connsiteX11" fmla="*/ 0 w 494985"/>
                  <a:gd name="connsiteY11" fmla="*/ 28501 h 110718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274287 w 494985"/>
                  <a:gd name="connsiteY7" fmla="*/ 1100839 h 1100839"/>
                  <a:gd name="connsiteX8" fmla="*/ 157605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274287 w 494985"/>
                  <a:gd name="connsiteY7" fmla="*/ 1100839 h 1100839"/>
                  <a:gd name="connsiteX8" fmla="*/ 150461 w 494985"/>
                  <a:gd name="connsiteY8" fmla="*/ 1040514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274287 w 494985"/>
                  <a:gd name="connsiteY7" fmla="*/ 1100839 h 1100839"/>
                  <a:gd name="connsiteX8" fmla="*/ 148080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274287 w 494985"/>
                  <a:gd name="connsiteY7" fmla="*/ 1100839 h 1100839"/>
                  <a:gd name="connsiteX8" fmla="*/ 148080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198087 w 494985"/>
                  <a:gd name="connsiteY7" fmla="*/ 1100839 h 1100839"/>
                  <a:gd name="connsiteX8" fmla="*/ 148080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198087 w 494985"/>
                  <a:gd name="connsiteY7" fmla="*/ 1100839 h 1100839"/>
                  <a:gd name="connsiteX8" fmla="*/ 148080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57"/>
                  <a:gd name="connsiteX1" fmla="*/ 28501 w 494985"/>
                  <a:gd name="connsiteY1" fmla="*/ 0 h 1100857"/>
                  <a:gd name="connsiteX2" fmla="*/ 466484 w 494985"/>
                  <a:gd name="connsiteY2" fmla="*/ 0 h 1100857"/>
                  <a:gd name="connsiteX3" fmla="*/ 494985 w 494985"/>
                  <a:gd name="connsiteY3" fmla="*/ 28501 h 1100857"/>
                  <a:gd name="connsiteX4" fmla="*/ 494985 w 494985"/>
                  <a:gd name="connsiteY4" fmla="*/ 1006985 h 1100857"/>
                  <a:gd name="connsiteX5" fmla="*/ 466484 w 494985"/>
                  <a:gd name="connsiteY5" fmla="*/ 1035486 h 1100857"/>
                  <a:gd name="connsiteX6" fmla="*/ 369537 w 494985"/>
                  <a:gd name="connsiteY6" fmla="*/ 1030990 h 1100857"/>
                  <a:gd name="connsiteX7" fmla="*/ 198087 w 494985"/>
                  <a:gd name="connsiteY7" fmla="*/ 1100839 h 1100857"/>
                  <a:gd name="connsiteX8" fmla="*/ 148080 w 494985"/>
                  <a:gd name="connsiteY8" fmla="*/ 1033370 h 1100857"/>
                  <a:gd name="connsiteX9" fmla="*/ 28501 w 494985"/>
                  <a:gd name="connsiteY9" fmla="*/ 1035486 h 1100857"/>
                  <a:gd name="connsiteX10" fmla="*/ 0 w 494985"/>
                  <a:gd name="connsiteY10" fmla="*/ 1006985 h 1100857"/>
                  <a:gd name="connsiteX11" fmla="*/ 0 w 494985"/>
                  <a:gd name="connsiteY11" fmla="*/ 28501 h 1100857"/>
                  <a:gd name="connsiteX0" fmla="*/ 0 w 494985"/>
                  <a:gd name="connsiteY0" fmla="*/ 28501 h 1101187"/>
                  <a:gd name="connsiteX1" fmla="*/ 28501 w 494985"/>
                  <a:gd name="connsiteY1" fmla="*/ 0 h 1101187"/>
                  <a:gd name="connsiteX2" fmla="*/ 466484 w 494985"/>
                  <a:gd name="connsiteY2" fmla="*/ 0 h 1101187"/>
                  <a:gd name="connsiteX3" fmla="*/ 494985 w 494985"/>
                  <a:gd name="connsiteY3" fmla="*/ 28501 h 1101187"/>
                  <a:gd name="connsiteX4" fmla="*/ 494985 w 494985"/>
                  <a:gd name="connsiteY4" fmla="*/ 1006985 h 1101187"/>
                  <a:gd name="connsiteX5" fmla="*/ 466484 w 494985"/>
                  <a:gd name="connsiteY5" fmla="*/ 1035486 h 1101187"/>
                  <a:gd name="connsiteX6" fmla="*/ 369537 w 494985"/>
                  <a:gd name="connsiteY6" fmla="*/ 1030990 h 1101187"/>
                  <a:gd name="connsiteX7" fmla="*/ 198087 w 494985"/>
                  <a:gd name="connsiteY7" fmla="*/ 1100839 h 1101187"/>
                  <a:gd name="connsiteX8" fmla="*/ 148080 w 494985"/>
                  <a:gd name="connsiteY8" fmla="*/ 1033370 h 1101187"/>
                  <a:gd name="connsiteX9" fmla="*/ 28501 w 494985"/>
                  <a:gd name="connsiteY9" fmla="*/ 1035486 h 1101187"/>
                  <a:gd name="connsiteX10" fmla="*/ 0 w 494985"/>
                  <a:gd name="connsiteY10" fmla="*/ 1006985 h 1101187"/>
                  <a:gd name="connsiteX11" fmla="*/ 0 w 494985"/>
                  <a:gd name="connsiteY11" fmla="*/ 28501 h 1101187"/>
                  <a:gd name="connsiteX0" fmla="*/ 0 w 494985"/>
                  <a:gd name="connsiteY0" fmla="*/ 28501 h 1101096"/>
                  <a:gd name="connsiteX1" fmla="*/ 28501 w 494985"/>
                  <a:gd name="connsiteY1" fmla="*/ 0 h 1101096"/>
                  <a:gd name="connsiteX2" fmla="*/ 466484 w 494985"/>
                  <a:gd name="connsiteY2" fmla="*/ 0 h 1101096"/>
                  <a:gd name="connsiteX3" fmla="*/ 494985 w 494985"/>
                  <a:gd name="connsiteY3" fmla="*/ 28501 h 1101096"/>
                  <a:gd name="connsiteX4" fmla="*/ 494985 w 494985"/>
                  <a:gd name="connsiteY4" fmla="*/ 1006985 h 1101096"/>
                  <a:gd name="connsiteX5" fmla="*/ 466484 w 494985"/>
                  <a:gd name="connsiteY5" fmla="*/ 1035486 h 1101096"/>
                  <a:gd name="connsiteX6" fmla="*/ 369537 w 494985"/>
                  <a:gd name="connsiteY6" fmla="*/ 1030990 h 1101096"/>
                  <a:gd name="connsiteX7" fmla="*/ 290956 w 494985"/>
                  <a:gd name="connsiteY7" fmla="*/ 1055596 h 1101096"/>
                  <a:gd name="connsiteX8" fmla="*/ 198087 w 494985"/>
                  <a:gd name="connsiteY8" fmla="*/ 1100839 h 1101096"/>
                  <a:gd name="connsiteX9" fmla="*/ 148080 w 494985"/>
                  <a:gd name="connsiteY9" fmla="*/ 1033370 h 1101096"/>
                  <a:gd name="connsiteX10" fmla="*/ 28501 w 494985"/>
                  <a:gd name="connsiteY10" fmla="*/ 1035486 h 1101096"/>
                  <a:gd name="connsiteX11" fmla="*/ 0 w 494985"/>
                  <a:gd name="connsiteY11" fmla="*/ 1006985 h 1101096"/>
                  <a:gd name="connsiteX12" fmla="*/ 0 w 494985"/>
                  <a:gd name="connsiteY12" fmla="*/ 28501 h 1101096"/>
                  <a:gd name="connsiteX0" fmla="*/ 0 w 494985"/>
                  <a:gd name="connsiteY0" fmla="*/ 28501 h 1105462"/>
                  <a:gd name="connsiteX1" fmla="*/ 28501 w 494985"/>
                  <a:gd name="connsiteY1" fmla="*/ 0 h 1105462"/>
                  <a:gd name="connsiteX2" fmla="*/ 466484 w 494985"/>
                  <a:gd name="connsiteY2" fmla="*/ 0 h 1105462"/>
                  <a:gd name="connsiteX3" fmla="*/ 494985 w 494985"/>
                  <a:gd name="connsiteY3" fmla="*/ 28501 h 1105462"/>
                  <a:gd name="connsiteX4" fmla="*/ 494985 w 494985"/>
                  <a:gd name="connsiteY4" fmla="*/ 1006985 h 1105462"/>
                  <a:gd name="connsiteX5" fmla="*/ 466484 w 494985"/>
                  <a:gd name="connsiteY5" fmla="*/ 1035486 h 1105462"/>
                  <a:gd name="connsiteX6" fmla="*/ 369537 w 494985"/>
                  <a:gd name="connsiteY6" fmla="*/ 1030990 h 1105462"/>
                  <a:gd name="connsiteX7" fmla="*/ 305243 w 494985"/>
                  <a:gd name="connsiteY7" fmla="*/ 1098458 h 1105462"/>
                  <a:gd name="connsiteX8" fmla="*/ 198087 w 494985"/>
                  <a:gd name="connsiteY8" fmla="*/ 1100839 h 1105462"/>
                  <a:gd name="connsiteX9" fmla="*/ 148080 w 494985"/>
                  <a:gd name="connsiteY9" fmla="*/ 1033370 h 1105462"/>
                  <a:gd name="connsiteX10" fmla="*/ 28501 w 494985"/>
                  <a:gd name="connsiteY10" fmla="*/ 1035486 h 1105462"/>
                  <a:gd name="connsiteX11" fmla="*/ 0 w 494985"/>
                  <a:gd name="connsiteY11" fmla="*/ 1006985 h 1105462"/>
                  <a:gd name="connsiteX12" fmla="*/ 0 w 494985"/>
                  <a:gd name="connsiteY12" fmla="*/ 28501 h 1105462"/>
                  <a:gd name="connsiteX0" fmla="*/ 0 w 494985"/>
                  <a:gd name="connsiteY0" fmla="*/ 28501 h 1105462"/>
                  <a:gd name="connsiteX1" fmla="*/ 28501 w 494985"/>
                  <a:gd name="connsiteY1" fmla="*/ 0 h 1105462"/>
                  <a:gd name="connsiteX2" fmla="*/ 466484 w 494985"/>
                  <a:gd name="connsiteY2" fmla="*/ 0 h 1105462"/>
                  <a:gd name="connsiteX3" fmla="*/ 494985 w 494985"/>
                  <a:gd name="connsiteY3" fmla="*/ 28501 h 1105462"/>
                  <a:gd name="connsiteX4" fmla="*/ 494985 w 494985"/>
                  <a:gd name="connsiteY4" fmla="*/ 1006985 h 1105462"/>
                  <a:gd name="connsiteX5" fmla="*/ 466484 w 494985"/>
                  <a:gd name="connsiteY5" fmla="*/ 1035486 h 1105462"/>
                  <a:gd name="connsiteX6" fmla="*/ 369537 w 494985"/>
                  <a:gd name="connsiteY6" fmla="*/ 1030990 h 1105462"/>
                  <a:gd name="connsiteX7" fmla="*/ 305243 w 494985"/>
                  <a:gd name="connsiteY7" fmla="*/ 1098458 h 1105462"/>
                  <a:gd name="connsiteX8" fmla="*/ 198087 w 494985"/>
                  <a:gd name="connsiteY8" fmla="*/ 1100839 h 1105462"/>
                  <a:gd name="connsiteX9" fmla="*/ 148080 w 494985"/>
                  <a:gd name="connsiteY9" fmla="*/ 1033370 h 1105462"/>
                  <a:gd name="connsiteX10" fmla="*/ 28501 w 494985"/>
                  <a:gd name="connsiteY10" fmla="*/ 1035486 h 1105462"/>
                  <a:gd name="connsiteX11" fmla="*/ 0 w 494985"/>
                  <a:gd name="connsiteY11" fmla="*/ 1006985 h 1105462"/>
                  <a:gd name="connsiteX12" fmla="*/ 0 w 494985"/>
                  <a:gd name="connsiteY12" fmla="*/ 28501 h 110546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69537 w 494985"/>
                  <a:gd name="connsiteY6" fmla="*/ 1030990 h 1102002"/>
                  <a:gd name="connsiteX7" fmla="*/ 305243 w 494985"/>
                  <a:gd name="connsiteY7" fmla="*/ 1098458 h 1102002"/>
                  <a:gd name="connsiteX8" fmla="*/ 198087 w 494985"/>
                  <a:gd name="connsiteY8" fmla="*/ 1100839 h 1102002"/>
                  <a:gd name="connsiteX9" fmla="*/ 148080 w 494985"/>
                  <a:gd name="connsiteY9" fmla="*/ 1033370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69537 w 494985"/>
                  <a:gd name="connsiteY6" fmla="*/ 1030990 h 1102002"/>
                  <a:gd name="connsiteX7" fmla="*/ 305243 w 494985"/>
                  <a:gd name="connsiteY7" fmla="*/ 1098458 h 1102002"/>
                  <a:gd name="connsiteX8" fmla="*/ 198087 w 494985"/>
                  <a:gd name="connsiteY8" fmla="*/ 1100839 h 1102002"/>
                  <a:gd name="connsiteX9" fmla="*/ 148080 w 494985"/>
                  <a:gd name="connsiteY9" fmla="*/ 1033370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69537 w 494985"/>
                  <a:gd name="connsiteY6" fmla="*/ 1030990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69537 w 494985"/>
                  <a:gd name="connsiteY6" fmla="*/ 1030990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71918 w 494985"/>
                  <a:gd name="connsiteY6" fmla="*/ 1041471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71918 w 494985"/>
                  <a:gd name="connsiteY6" fmla="*/ 1041471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71918 w 494985"/>
                  <a:gd name="connsiteY6" fmla="*/ 1041471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6321"/>
                  <a:gd name="connsiteX1" fmla="*/ 28501 w 494985"/>
                  <a:gd name="connsiteY1" fmla="*/ 0 h 1106321"/>
                  <a:gd name="connsiteX2" fmla="*/ 466484 w 494985"/>
                  <a:gd name="connsiteY2" fmla="*/ 0 h 1106321"/>
                  <a:gd name="connsiteX3" fmla="*/ 494985 w 494985"/>
                  <a:gd name="connsiteY3" fmla="*/ 28501 h 1106321"/>
                  <a:gd name="connsiteX4" fmla="*/ 494985 w 494985"/>
                  <a:gd name="connsiteY4" fmla="*/ 1006985 h 1106321"/>
                  <a:gd name="connsiteX5" fmla="*/ 466484 w 494985"/>
                  <a:gd name="connsiteY5" fmla="*/ 1035486 h 1106321"/>
                  <a:gd name="connsiteX6" fmla="*/ 371918 w 494985"/>
                  <a:gd name="connsiteY6" fmla="*/ 1041471 h 1106321"/>
                  <a:gd name="connsiteX7" fmla="*/ 305243 w 494985"/>
                  <a:gd name="connsiteY7" fmla="*/ 1106317 h 1106321"/>
                  <a:gd name="connsiteX8" fmla="*/ 198087 w 494985"/>
                  <a:gd name="connsiteY8" fmla="*/ 1100839 h 1106321"/>
                  <a:gd name="connsiteX9" fmla="*/ 150462 w 494985"/>
                  <a:gd name="connsiteY9" fmla="*/ 1038611 h 1106321"/>
                  <a:gd name="connsiteX10" fmla="*/ 28501 w 494985"/>
                  <a:gd name="connsiteY10" fmla="*/ 1035486 h 1106321"/>
                  <a:gd name="connsiteX11" fmla="*/ 0 w 494985"/>
                  <a:gd name="connsiteY11" fmla="*/ 1006985 h 1106321"/>
                  <a:gd name="connsiteX12" fmla="*/ 0 w 494985"/>
                  <a:gd name="connsiteY12" fmla="*/ 28501 h 1106321"/>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0462 w 494985"/>
                  <a:gd name="connsiteY9" fmla="*/ 103861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79037 w 494985"/>
                  <a:gd name="connsiteY9" fmla="*/ 103599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83799 w 494985"/>
                  <a:gd name="connsiteY9" fmla="*/ 104647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83799 w 494985"/>
                  <a:gd name="connsiteY9" fmla="*/ 104647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83799 w 494985"/>
                  <a:gd name="connsiteY9" fmla="*/ 1046471 h 1102488"/>
                  <a:gd name="connsiteX10" fmla="*/ 153278 w 494985"/>
                  <a:gd name="connsiteY10" fmla="*/ 1037850 h 1102488"/>
                  <a:gd name="connsiteX11" fmla="*/ 28501 w 494985"/>
                  <a:gd name="connsiteY11" fmla="*/ 1035486 h 1102488"/>
                  <a:gd name="connsiteX12" fmla="*/ 0 w 494985"/>
                  <a:gd name="connsiteY12" fmla="*/ 1006985 h 1102488"/>
                  <a:gd name="connsiteX13" fmla="*/ 0 w 494985"/>
                  <a:gd name="connsiteY13"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3278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29465 w 494985"/>
                  <a:gd name="connsiteY9" fmla="*/ 104309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29465 w 494985"/>
                  <a:gd name="connsiteY9" fmla="*/ 104309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3654"/>
                  <a:gd name="connsiteX1" fmla="*/ 28501 w 494985"/>
                  <a:gd name="connsiteY1" fmla="*/ 0 h 1103654"/>
                  <a:gd name="connsiteX2" fmla="*/ 466484 w 494985"/>
                  <a:gd name="connsiteY2" fmla="*/ 0 h 1103654"/>
                  <a:gd name="connsiteX3" fmla="*/ 494985 w 494985"/>
                  <a:gd name="connsiteY3" fmla="*/ 28501 h 1103654"/>
                  <a:gd name="connsiteX4" fmla="*/ 494985 w 494985"/>
                  <a:gd name="connsiteY4" fmla="*/ 1006985 h 1103654"/>
                  <a:gd name="connsiteX5" fmla="*/ 466484 w 494985"/>
                  <a:gd name="connsiteY5" fmla="*/ 1035486 h 1103654"/>
                  <a:gd name="connsiteX6" fmla="*/ 371918 w 494985"/>
                  <a:gd name="connsiteY6" fmla="*/ 1041471 h 1103654"/>
                  <a:gd name="connsiteX7" fmla="*/ 307624 w 494985"/>
                  <a:gd name="connsiteY7" fmla="*/ 1101077 h 1103654"/>
                  <a:gd name="connsiteX8" fmla="*/ 198087 w 494985"/>
                  <a:gd name="connsiteY8" fmla="*/ 1100839 h 1103654"/>
                  <a:gd name="connsiteX9" fmla="*/ 136609 w 494985"/>
                  <a:gd name="connsiteY9" fmla="*/ 1037850 h 1103654"/>
                  <a:gd name="connsiteX10" fmla="*/ 28501 w 494985"/>
                  <a:gd name="connsiteY10" fmla="*/ 1035486 h 1103654"/>
                  <a:gd name="connsiteX11" fmla="*/ 0 w 494985"/>
                  <a:gd name="connsiteY11" fmla="*/ 1006985 h 1103654"/>
                  <a:gd name="connsiteX12" fmla="*/ 0 w 494985"/>
                  <a:gd name="connsiteY12" fmla="*/ 28501 h 1103654"/>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8041 w 494985"/>
                  <a:gd name="connsiteY9" fmla="*/ 1035229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8041 w 494985"/>
                  <a:gd name="connsiteY9" fmla="*/ 1035229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8041 w 494985"/>
                  <a:gd name="connsiteY9" fmla="*/ 1035229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8041 w 494985"/>
                  <a:gd name="connsiteY9" fmla="*/ 1035229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6240"/>
                  <a:gd name="connsiteX1" fmla="*/ 28501 w 494985"/>
                  <a:gd name="connsiteY1" fmla="*/ 0 h 1106240"/>
                  <a:gd name="connsiteX2" fmla="*/ 466484 w 494985"/>
                  <a:gd name="connsiteY2" fmla="*/ 0 h 1106240"/>
                  <a:gd name="connsiteX3" fmla="*/ 494985 w 494985"/>
                  <a:gd name="connsiteY3" fmla="*/ 28501 h 1106240"/>
                  <a:gd name="connsiteX4" fmla="*/ 494985 w 494985"/>
                  <a:gd name="connsiteY4" fmla="*/ 1006985 h 1106240"/>
                  <a:gd name="connsiteX5" fmla="*/ 466484 w 494985"/>
                  <a:gd name="connsiteY5" fmla="*/ 1035486 h 1106240"/>
                  <a:gd name="connsiteX6" fmla="*/ 369537 w 494985"/>
                  <a:gd name="connsiteY6" fmla="*/ 1033611 h 1106240"/>
                  <a:gd name="connsiteX7" fmla="*/ 307624 w 494985"/>
                  <a:gd name="connsiteY7" fmla="*/ 1101077 h 1106240"/>
                  <a:gd name="connsiteX8" fmla="*/ 198087 w 494985"/>
                  <a:gd name="connsiteY8" fmla="*/ 1100839 h 1106240"/>
                  <a:gd name="connsiteX9" fmla="*/ 158041 w 494985"/>
                  <a:gd name="connsiteY9" fmla="*/ 1035229 h 1106240"/>
                  <a:gd name="connsiteX10" fmla="*/ 28501 w 494985"/>
                  <a:gd name="connsiteY10" fmla="*/ 1035486 h 1106240"/>
                  <a:gd name="connsiteX11" fmla="*/ 0 w 494985"/>
                  <a:gd name="connsiteY11" fmla="*/ 1006985 h 1106240"/>
                  <a:gd name="connsiteX12" fmla="*/ 0 w 494985"/>
                  <a:gd name="connsiteY12" fmla="*/ 28501 h 1106240"/>
                  <a:gd name="connsiteX0" fmla="*/ 0 w 494985"/>
                  <a:gd name="connsiteY0" fmla="*/ 28501 h 1105659"/>
                  <a:gd name="connsiteX1" fmla="*/ 28501 w 494985"/>
                  <a:gd name="connsiteY1" fmla="*/ 0 h 1105659"/>
                  <a:gd name="connsiteX2" fmla="*/ 466484 w 494985"/>
                  <a:gd name="connsiteY2" fmla="*/ 0 h 1105659"/>
                  <a:gd name="connsiteX3" fmla="*/ 494985 w 494985"/>
                  <a:gd name="connsiteY3" fmla="*/ 28501 h 1105659"/>
                  <a:gd name="connsiteX4" fmla="*/ 494985 w 494985"/>
                  <a:gd name="connsiteY4" fmla="*/ 1006985 h 1105659"/>
                  <a:gd name="connsiteX5" fmla="*/ 466484 w 494985"/>
                  <a:gd name="connsiteY5" fmla="*/ 1035486 h 1105659"/>
                  <a:gd name="connsiteX6" fmla="*/ 371918 w 494985"/>
                  <a:gd name="connsiteY6" fmla="*/ 1041470 h 1105659"/>
                  <a:gd name="connsiteX7" fmla="*/ 307624 w 494985"/>
                  <a:gd name="connsiteY7" fmla="*/ 1101077 h 1105659"/>
                  <a:gd name="connsiteX8" fmla="*/ 198087 w 494985"/>
                  <a:gd name="connsiteY8" fmla="*/ 1100839 h 1105659"/>
                  <a:gd name="connsiteX9" fmla="*/ 158041 w 494985"/>
                  <a:gd name="connsiteY9" fmla="*/ 1035229 h 1105659"/>
                  <a:gd name="connsiteX10" fmla="*/ 28501 w 494985"/>
                  <a:gd name="connsiteY10" fmla="*/ 1035486 h 1105659"/>
                  <a:gd name="connsiteX11" fmla="*/ 0 w 494985"/>
                  <a:gd name="connsiteY11" fmla="*/ 1006985 h 1105659"/>
                  <a:gd name="connsiteX12" fmla="*/ 0 w 494985"/>
                  <a:gd name="connsiteY12" fmla="*/ 28501 h 1105659"/>
                  <a:gd name="connsiteX0" fmla="*/ 0 w 494985"/>
                  <a:gd name="connsiteY0" fmla="*/ 28501 h 1106046"/>
                  <a:gd name="connsiteX1" fmla="*/ 28501 w 494985"/>
                  <a:gd name="connsiteY1" fmla="*/ 0 h 1106046"/>
                  <a:gd name="connsiteX2" fmla="*/ 466484 w 494985"/>
                  <a:gd name="connsiteY2" fmla="*/ 0 h 1106046"/>
                  <a:gd name="connsiteX3" fmla="*/ 494985 w 494985"/>
                  <a:gd name="connsiteY3" fmla="*/ 28501 h 1106046"/>
                  <a:gd name="connsiteX4" fmla="*/ 494985 w 494985"/>
                  <a:gd name="connsiteY4" fmla="*/ 1006985 h 1106046"/>
                  <a:gd name="connsiteX5" fmla="*/ 466484 w 494985"/>
                  <a:gd name="connsiteY5" fmla="*/ 1035486 h 1106046"/>
                  <a:gd name="connsiteX6" fmla="*/ 364775 w 494985"/>
                  <a:gd name="connsiteY6" fmla="*/ 1036230 h 1106046"/>
                  <a:gd name="connsiteX7" fmla="*/ 307624 w 494985"/>
                  <a:gd name="connsiteY7" fmla="*/ 1101077 h 1106046"/>
                  <a:gd name="connsiteX8" fmla="*/ 198087 w 494985"/>
                  <a:gd name="connsiteY8" fmla="*/ 1100839 h 1106046"/>
                  <a:gd name="connsiteX9" fmla="*/ 158041 w 494985"/>
                  <a:gd name="connsiteY9" fmla="*/ 1035229 h 1106046"/>
                  <a:gd name="connsiteX10" fmla="*/ 28501 w 494985"/>
                  <a:gd name="connsiteY10" fmla="*/ 1035486 h 1106046"/>
                  <a:gd name="connsiteX11" fmla="*/ 0 w 494985"/>
                  <a:gd name="connsiteY11" fmla="*/ 1006985 h 1106046"/>
                  <a:gd name="connsiteX12" fmla="*/ 0 w 494985"/>
                  <a:gd name="connsiteY12" fmla="*/ 28501 h 1106046"/>
                  <a:gd name="connsiteX0" fmla="*/ 0 w 494985"/>
                  <a:gd name="connsiteY0" fmla="*/ 28501 h 1106046"/>
                  <a:gd name="connsiteX1" fmla="*/ 28501 w 494985"/>
                  <a:gd name="connsiteY1" fmla="*/ 0 h 1106046"/>
                  <a:gd name="connsiteX2" fmla="*/ 466484 w 494985"/>
                  <a:gd name="connsiteY2" fmla="*/ 0 h 1106046"/>
                  <a:gd name="connsiteX3" fmla="*/ 494985 w 494985"/>
                  <a:gd name="connsiteY3" fmla="*/ 28501 h 1106046"/>
                  <a:gd name="connsiteX4" fmla="*/ 494985 w 494985"/>
                  <a:gd name="connsiteY4" fmla="*/ 1006985 h 1106046"/>
                  <a:gd name="connsiteX5" fmla="*/ 466484 w 494985"/>
                  <a:gd name="connsiteY5" fmla="*/ 1035486 h 1106046"/>
                  <a:gd name="connsiteX6" fmla="*/ 364775 w 494985"/>
                  <a:gd name="connsiteY6" fmla="*/ 1036230 h 1106046"/>
                  <a:gd name="connsiteX7" fmla="*/ 307624 w 494985"/>
                  <a:gd name="connsiteY7" fmla="*/ 1101077 h 1106046"/>
                  <a:gd name="connsiteX8" fmla="*/ 198087 w 494985"/>
                  <a:gd name="connsiteY8" fmla="*/ 1100839 h 1106046"/>
                  <a:gd name="connsiteX9" fmla="*/ 158041 w 494985"/>
                  <a:gd name="connsiteY9" fmla="*/ 1035229 h 1106046"/>
                  <a:gd name="connsiteX10" fmla="*/ 28501 w 494985"/>
                  <a:gd name="connsiteY10" fmla="*/ 1035486 h 1106046"/>
                  <a:gd name="connsiteX11" fmla="*/ 0 w 494985"/>
                  <a:gd name="connsiteY11" fmla="*/ 1006985 h 1106046"/>
                  <a:gd name="connsiteX12" fmla="*/ 0 w 494985"/>
                  <a:gd name="connsiteY12" fmla="*/ 28501 h 1106046"/>
                  <a:gd name="connsiteX0" fmla="*/ 0 w 494985"/>
                  <a:gd name="connsiteY0" fmla="*/ 28501 h 1104264"/>
                  <a:gd name="connsiteX1" fmla="*/ 28501 w 494985"/>
                  <a:gd name="connsiteY1" fmla="*/ 0 h 1104264"/>
                  <a:gd name="connsiteX2" fmla="*/ 466484 w 494985"/>
                  <a:gd name="connsiteY2" fmla="*/ 0 h 1104264"/>
                  <a:gd name="connsiteX3" fmla="*/ 494985 w 494985"/>
                  <a:gd name="connsiteY3" fmla="*/ 28501 h 1104264"/>
                  <a:gd name="connsiteX4" fmla="*/ 494985 w 494985"/>
                  <a:gd name="connsiteY4" fmla="*/ 1006985 h 1104264"/>
                  <a:gd name="connsiteX5" fmla="*/ 466484 w 494985"/>
                  <a:gd name="connsiteY5" fmla="*/ 1035486 h 1104264"/>
                  <a:gd name="connsiteX6" fmla="*/ 364775 w 494985"/>
                  <a:gd name="connsiteY6" fmla="*/ 1036230 h 1104264"/>
                  <a:gd name="connsiteX7" fmla="*/ 312387 w 494985"/>
                  <a:gd name="connsiteY7" fmla="*/ 1098457 h 1104264"/>
                  <a:gd name="connsiteX8" fmla="*/ 198087 w 494985"/>
                  <a:gd name="connsiteY8" fmla="*/ 1100839 h 1104264"/>
                  <a:gd name="connsiteX9" fmla="*/ 158041 w 494985"/>
                  <a:gd name="connsiteY9" fmla="*/ 1035229 h 1104264"/>
                  <a:gd name="connsiteX10" fmla="*/ 28501 w 494985"/>
                  <a:gd name="connsiteY10" fmla="*/ 1035486 h 1104264"/>
                  <a:gd name="connsiteX11" fmla="*/ 0 w 494985"/>
                  <a:gd name="connsiteY11" fmla="*/ 1006985 h 1104264"/>
                  <a:gd name="connsiteX12" fmla="*/ 0 w 494985"/>
                  <a:gd name="connsiteY12" fmla="*/ 28501 h 1104264"/>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4775 w 494985"/>
                  <a:gd name="connsiteY6" fmla="*/ 1036230 h 1100839"/>
                  <a:gd name="connsiteX7" fmla="*/ 312387 w 494985"/>
                  <a:gd name="connsiteY7" fmla="*/ 1098457 h 1100839"/>
                  <a:gd name="connsiteX8" fmla="*/ 198087 w 494985"/>
                  <a:gd name="connsiteY8" fmla="*/ 1100839 h 1100839"/>
                  <a:gd name="connsiteX9" fmla="*/ 158041 w 494985"/>
                  <a:gd name="connsiteY9" fmla="*/ 1035229 h 1100839"/>
                  <a:gd name="connsiteX10" fmla="*/ 28501 w 494985"/>
                  <a:gd name="connsiteY10" fmla="*/ 1035486 h 1100839"/>
                  <a:gd name="connsiteX11" fmla="*/ 0 w 494985"/>
                  <a:gd name="connsiteY11" fmla="*/ 1006985 h 1100839"/>
                  <a:gd name="connsiteX12" fmla="*/ 0 w 494985"/>
                  <a:gd name="connsiteY12"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4775 w 494985"/>
                  <a:gd name="connsiteY6" fmla="*/ 1036230 h 1100839"/>
                  <a:gd name="connsiteX7" fmla="*/ 198087 w 494985"/>
                  <a:gd name="connsiteY7" fmla="*/ 1100839 h 1100839"/>
                  <a:gd name="connsiteX8" fmla="*/ 158041 w 494985"/>
                  <a:gd name="connsiteY8" fmla="*/ 1035229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4775 w 494985"/>
                  <a:gd name="connsiteY6" fmla="*/ 1036230 h 1100839"/>
                  <a:gd name="connsiteX7" fmla="*/ 289009 w 494985"/>
                  <a:gd name="connsiteY7" fmla="*/ 1064051 h 1100839"/>
                  <a:gd name="connsiteX8" fmla="*/ 198087 w 494985"/>
                  <a:gd name="connsiteY8" fmla="*/ 1100839 h 1100839"/>
                  <a:gd name="connsiteX9" fmla="*/ 158041 w 494985"/>
                  <a:gd name="connsiteY9" fmla="*/ 1035229 h 1100839"/>
                  <a:gd name="connsiteX10" fmla="*/ 28501 w 494985"/>
                  <a:gd name="connsiteY10" fmla="*/ 1035486 h 1100839"/>
                  <a:gd name="connsiteX11" fmla="*/ 0 w 494985"/>
                  <a:gd name="connsiteY11" fmla="*/ 1006985 h 1100839"/>
                  <a:gd name="connsiteX12" fmla="*/ 0 w 494985"/>
                  <a:gd name="connsiteY12" fmla="*/ 28501 h 1100839"/>
                  <a:gd name="connsiteX0" fmla="*/ 0 w 494985"/>
                  <a:gd name="connsiteY0" fmla="*/ 28501 h 1103352"/>
                  <a:gd name="connsiteX1" fmla="*/ 28501 w 494985"/>
                  <a:gd name="connsiteY1" fmla="*/ 0 h 1103352"/>
                  <a:gd name="connsiteX2" fmla="*/ 466484 w 494985"/>
                  <a:gd name="connsiteY2" fmla="*/ 0 h 1103352"/>
                  <a:gd name="connsiteX3" fmla="*/ 494985 w 494985"/>
                  <a:gd name="connsiteY3" fmla="*/ 28501 h 1103352"/>
                  <a:gd name="connsiteX4" fmla="*/ 494985 w 494985"/>
                  <a:gd name="connsiteY4" fmla="*/ 1006985 h 1103352"/>
                  <a:gd name="connsiteX5" fmla="*/ 466484 w 494985"/>
                  <a:gd name="connsiteY5" fmla="*/ 1035486 h 1103352"/>
                  <a:gd name="connsiteX6" fmla="*/ 364775 w 494985"/>
                  <a:gd name="connsiteY6" fmla="*/ 1036230 h 1103352"/>
                  <a:gd name="connsiteX7" fmla="*/ 291390 w 494985"/>
                  <a:gd name="connsiteY7" fmla="*/ 1103352 h 1103352"/>
                  <a:gd name="connsiteX8" fmla="*/ 198087 w 494985"/>
                  <a:gd name="connsiteY8" fmla="*/ 1100839 h 1103352"/>
                  <a:gd name="connsiteX9" fmla="*/ 158041 w 494985"/>
                  <a:gd name="connsiteY9" fmla="*/ 1035229 h 1103352"/>
                  <a:gd name="connsiteX10" fmla="*/ 28501 w 494985"/>
                  <a:gd name="connsiteY10" fmla="*/ 1035486 h 1103352"/>
                  <a:gd name="connsiteX11" fmla="*/ 0 w 494985"/>
                  <a:gd name="connsiteY11" fmla="*/ 1006985 h 1103352"/>
                  <a:gd name="connsiteX12" fmla="*/ 0 w 494985"/>
                  <a:gd name="connsiteY12" fmla="*/ 28501 h 1103352"/>
                  <a:gd name="connsiteX0" fmla="*/ 0 w 494985"/>
                  <a:gd name="connsiteY0" fmla="*/ 28501 h 1103352"/>
                  <a:gd name="connsiteX1" fmla="*/ 28501 w 494985"/>
                  <a:gd name="connsiteY1" fmla="*/ 0 h 1103352"/>
                  <a:gd name="connsiteX2" fmla="*/ 466484 w 494985"/>
                  <a:gd name="connsiteY2" fmla="*/ 0 h 1103352"/>
                  <a:gd name="connsiteX3" fmla="*/ 494985 w 494985"/>
                  <a:gd name="connsiteY3" fmla="*/ 28501 h 1103352"/>
                  <a:gd name="connsiteX4" fmla="*/ 494985 w 494985"/>
                  <a:gd name="connsiteY4" fmla="*/ 1006985 h 1103352"/>
                  <a:gd name="connsiteX5" fmla="*/ 466484 w 494985"/>
                  <a:gd name="connsiteY5" fmla="*/ 1035486 h 1103352"/>
                  <a:gd name="connsiteX6" fmla="*/ 352869 w 494985"/>
                  <a:gd name="connsiteY6" fmla="*/ 1036230 h 1103352"/>
                  <a:gd name="connsiteX7" fmla="*/ 291390 w 494985"/>
                  <a:gd name="connsiteY7" fmla="*/ 1103352 h 1103352"/>
                  <a:gd name="connsiteX8" fmla="*/ 198087 w 494985"/>
                  <a:gd name="connsiteY8" fmla="*/ 1100839 h 1103352"/>
                  <a:gd name="connsiteX9" fmla="*/ 158041 w 494985"/>
                  <a:gd name="connsiteY9" fmla="*/ 1035229 h 1103352"/>
                  <a:gd name="connsiteX10" fmla="*/ 28501 w 494985"/>
                  <a:gd name="connsiteY10" fmla="*/ 1035486 h 1103352"/>
                  <a:gd name="connsiteX11" fmla="*/ 0 w 494985"/>
                  <a:gd name="connsiteY11" fmla="*/ 1006985 h 1103352"/>
                  <a:gd name="connsiteX12" fmla="*/ 0 w 494985"/>
                  <a:gd name="connsiteY12" fmla="*/ 28501 h 1103352"/>
                  <a:gd name="connsiteX0" fmla="*/ 0 w 494985"/>
                  <a:gd name="connsiteY0" fmla="*/ 28501 h 1103352"/>
                  <a:gd name="connsiteX1" fmla="*/ 28501 w 494985"/>
                  <a:gd name="connsiteY1" fmla="*/ 0 h 1103352"/>
                  <a:gd name="connsiteX2" fmla="*/ 466484 w 494985"/>
                  <a:gd name="connsiteY2" fmla="*/ 0 h 1103352"/>
                  <a:gd name="connsiteX3" fmla="*/ 494985 w 494985"/>
                  <a:gd name="connsiteY3" fmla="*/ 28501 h 1103352"/>
                  <a:gd name="connsiteX4" fmla="*/ 494985 w 494985"/>
                  <a:gd name="connsiteY4" fmla="*/ 1006985 h 1103352"/>
                  <a:gd name="connsiteX5" fmla="*/ 466484 w 494985"/>
                  <a:gd name="connsiteY5" fmla="*/ 1035486 h 1103352"/>
                  <a:gd name="connsiteX6" fmla="*/ 340962 w 494985"/>
                  <a:gd name="connsiteY6" fmla="*/ 1036230 h 1103352"/>
                  <a:gd name="connsiteX7" fmla="*/ 291390 w 494985"/>
                  <a:gd name="connsiteY7" fmla="*/ 1103352 h 1103352"/>
                  <a:gd name="connsiteX8" fmla="*/ 198087 w 494985"/>
                  <a:gd name="connsiteY8" fmla="*/ 1100839 h 1103352"/>
                  <a:gd name="connsiteX9" fmla="*/ 158041 w 494985"/>
                  <a:gd name="connsiteY9" fmla="*/ 1035229 h 1103352"/>
                  <a:gd name="connsiteX10" fmla="*/ 28501 w 494985"/>
                  <a:gd name="connsiteY10" fmla="*/ 1035486 h 1103352"/>
                  <a:gd name="connsiteX11" fmla="*/ 0 w 494985"/>
                  <a:gd name="connsiteY11" fmla="*/ 1006985 h 1103352"/>
                  <a:gd name="connsiteX12" fmla="*/ 0 w 494985"/>
                  <a:gd name="connsiteY12" fmla="*/ 28501 h 1103352"/>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1390 w 494985"/>
                  <a:gd name="connsiteY7" fmla="*/ 1103352 h 1108699"/>
                  <a:gd name="connsiteX8" fmla="*/ 200469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1390 w 494985"/>
                  <a:gd name="connsiteY7" fmla="*/ 1103352 h 1108699"/>
                  <a:gd name="connsiteX8" fmla="*/ 200469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1390 w 494985"/>
                  <a:gd name="connsiteY7" fmla="*/ 1103352 h 1108699"/>
                  <a:gd name="connsiteX8" fmla="*/ 200469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13832"/>
                  <a:gd name="connsiteX1" fmla="*/ 28501 w 494985"/>
                  <a:gd name="connsiteY1" fmla="*/ 0 h 1113832"/>
                  <a:gd name="connsiteX2" fmla="*/ 466484 w 494985"/>
                  <a:gd name="connsiteY2" fmla="*/ 0 h 1113832"/>
                  <a:gd name="connsiteX3" fmla="*/ 494985 w 494985"/>
                  <a:gd name="connsiteY3" fmla="*/ 28501 h 1113832"/>
                  <a:gd name="connsiteX4" fmla="*/ 494985 w 494985"/>
                  <a:gd name="connsiteY4" fmla="*/ 1006985 h 1113832"/>
                  <a:gd name="connsiteX5" fmla="*/ 466484 w 494985"/>
                  <a:gd name="connsiteY5" fmla="*/ 1035486 h 1113832"/>
                  <a:gd name="connsiteX6" fmla="*/ 340962 w 494985"/>
                  <a:gd name="connsiteY6" fmla="*/ 1036230 h 1113832"/>
                  <a:gd name="connsiteX7" fmla="*/ 293772 w 494985"/>
                  <a:gd name="connsiteY7" fmla="*/ 1113832 h 1113832"/>
                  <a:gd name="connsiteX8" fmla="*/ 200469 w 494985"/>
                  <a:gd name="connsiteY8" fmla="*/ 1108699 h 1113832"/>
                  <a:gd name="connsiteX9" fmla="*/ 158041 w 494985"/>
                  <a:gd name="connsiteY9" fmla="*/ 1035229 h 1113832"/>
                  <a:gd name="connsiteX10" fmla="*/ 28501 w 494985"/>
                  <a:gd name="connsiteY10" fmla="*/ 1035486 h 1113832"/>
                  <a:gd name="connsiteX11" fmla="*/ 0 w 494985"/>
                  <a:gd name="connsiteY11" fmla="*/ 1006985 h 1113832"/>
                  <a:gd name="connsiteX12" fmla="*/ 0 w 494985"/>
                  <a:gd name="connsiteY12" fmla="*/ 28501 h 1113832"/>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8535 w 494985"/>
                  <a:gd name="connsiteY7" fmla="*/ 1108591 h 1108699"/>
                  <a:gd name="connsiteX8" fmla="*/ 200469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8535 w 494985"/>
                  <a:gd name="connsiteY7" fmla="*/ 1108591 h 1108699"/>
                  <a:gd name="connsiteX8" fmla="*/ 186182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8535 w 494985"/>
                  <a:gd name="connsiteY7" fmla="*/ 1108591 h 1108699"/>
                  <a:gd name="connsiteX8" fmla="*/ 186182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8535 w 494985"/>
                  <a:gd name="connsiteY7" fmla="*/ 1108591 h 1108699"/>
                  <a:gd name="connsiteX8" fmla="*/ 186182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305679 w 494985"/>
                  <a:gd name="connsiteY7" fmla="*/ 1108591 h 1108699"/>
                  <a:gd name="connsiteX8" fmla="*/ 186182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985" h="1108699">
                    <a:moveTo>
                      <a:pt x="0" y="28501"/>
                    </a:moveTo>
                    <a:cubicBezTo>
                      <a:pt x="0" y="12760"/>
                      <a:pt x="12760" y="0"/>
                      <a:pt x="28501" y="0"/>
                    </a:cubicBezTo>
                    <a:lnTo>
                      <a:pt x="466484" y="0"/>
                    </a:lnTo>
                    <a:cubicBezTo>
                      <a:pt x="482225" y="0"/>
                      <a:pt x="494985" y="12760"/>
                      <a:pt x="494985" y="28501"/>
                    </a:cubicBezTo>
                    <a:lnTo>
                      <a:pt x="494985" y="1006985"/>
                    </a:lnTo>
                    <a:cubicBezTo>
                      <a:pt x="494985" y="1022726"/>
                      <a:pt x="482225" y="1035486"/>
                      <a:pt x="466484" y="1035486"/>
                    </a:cubicBezTo>
                    <a:lnTo>
                      <a:pt x="340962" y="1036230"/>
                    </a:lnTo>
                    <a:lnTo>
                      <a:pt x="305679" y="1108591"/>
                    </a:lnTo>
                    <a:lnTo>
                      <a:pt x="186182" y="1108699"/>
                    </a:lnTo>
                    <a:lnTo>
                      <a:pt x="158041" y="1035229"/>
                    </a:lnTo>
                    <a:lnTo>
                      <a:pt x="28501" y="1035486"/>
                    </a:lnTo>
                    <a:cubicBezTo>
                      <a:pt x="12760" y="1035486"/>
                      <a:pt x="0" y="1022726"/>
                      <a:pt x="0" y="1006985"/>
                    </a:cubicBezTo>
                    <a:lnTo>
                      <a:pt x="0" y="28501"/>
                    </a:lnTo>
                    <a:close/>
                  </a:path>
                </a:pathLst>
              </a:custGeom>
              <a:solidFill>
                <a:srgbClr val="107C10"/>
              </a:solidFill>
              <a:ln w="9525" cmpd="sng">
                <a:noFill/>
              </a:ln>
              <a:effectLst/>
            </p:spPr>
            <p:style>
              <a:lnRef idx="1">
                <a:schemeClr val="accent1"/>
              </a:lnRef>
              <a:fillRef idx="3">
                <a:schemeClr val="accent1"/>
              </a:fillRef>
              <a:effectRef idx="2">
                <a:schemeClr val="accent1"/>
              </a:effectRef>
              <a:fontRef idx="minor">
                <a:schemeClr val="lt1"/>
              </a:fontRef>
            </p:style>
            <p:txBody>
              <a:bodyPr lIns="93247" tIns="93247" rIns="0"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816" b="0" i="0" u="none" strike="noStrike" kern="0" cap="none" spc="0" normalizeH="0" baseline="0" noProof="0" dirty="0">
                    <a:ln>
                      <a:noFill/>
                    </a:ln>
                    <a:gradFill>
                      <a:gsLst>
                        <a:gs pos="2917">
                          <a:schemeClr val="bg1"/>
                        </a:gs>
                        <a:gs pos="100000">
                          <a:schemeClr val="bg1"/>
                        </a:gs>
                      </a:gsLst>
                      <a:lin ang="5400000" scaled="0"/>
                    </a:gradFill>
                    <a:effectLst/>
                    <a:uLnTx/>
                    <a:uFillTx/>
                    <a:latin typeface="Segoe UI Semibold" panose="020B0702040204020203" pitchFamily="34" charset="0"/>
                    <a:ea typeface="+mn-ea"/>
                    <a:cs typeface="Segoe UI Semibold" panose="020B0702040204020203" pitchFamily="34" charset="0"/>
                  </a:rPr>
                  <a:t>Interactive Hive</a:t>
                </a:r>
                <a:endParaRPr kumimoji="0" lang="en-US" sz="1020" b="0" i="0" u="none" strike="noStrike" kern="0" cap="none" spc="0" normalizeH="0" baseline="0" noProof="0" dirty="0">
                  <a:ln>
                    <a:noFill/>
                  </a:ln>
                  <a:gradFill>
                    <a:gsLst>
                      <a:gs pos="2917">
                        <a:schemeClr val="bg1"/>
                      </a:gs>
                      <a:gs pos="100000">
                        <a:schemeClr val="bg1"/>
                      </a:gs>
                    </a:gsLst>
                    <a:lin ang="5400000" scaled="0"/>
                  </a:gradFill>
                  <a:effectLst/>
                  <a:uLnTx/>
                  <a:uFillTx/>
                  <a:latin typeface="Segoe UI Semibold" panose="020B0702040204020203" pitchFamily="34" charset="0"/>
                  <a:ea typeface="+mn-ea"/>
                  <a:cs typeface="Segoe UI Semibold" panose="020B0702040204020203" pitchFamily="34" charset="0"/>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816" b="1" i="0" u="none" strike="noStrike" kern="0" cap="none" spc="0" normalizeH="0" baseline="0" noProof="0" dirty="0">
                  <a:ln>
                    <a:noFill/>
                  </a:ln>
                  <a:gradFill>
                    <a:gsLst>
                      <a:gs pos="2917">
                        <a:schemeClr val="bg1"/>
                      </a:gs>
                      <a:gs pos="100000">
                        <a:schemeClr val="bg1"/>
                      </a:gs>
                    </a:gsLst>
                    <a:lin ang="5400000" scaled="0"/>
                  </a:gradFill>
                  <a:effectLst/>
                  <a:uLnTx/>
                  <a:uFillTx/>
                  <a:latin typeface="+mn-lt"/>
                  <a:ea typeface="+mn-ea"/>
                  <a:cs typeface="Arial"/>
                </a:endParaRP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820" b="1" i="0" u="none" strike="noStrike" kern="0" cap="none" spc="0" normalizeH="0" baseline="0" noProof="0" dirty="0">
                    <a:ln>
                      <a:noFill/>
                    </a:ln>
                    <a:gradFill>
                      <a:gsLst>
                        <a:gs pos="2917">
                          <a:schemeClr val="bg1"/>
                        </a:gs>
                        <a:gs pos="100000">
                          <a:schemeClr val="bg1"/>
                        </a:gs>
                      </a:gsLst>
                      <a:lin ang="5400000" scaled="0"/>
                    </a:gradFill>
                    <a:effectLst/>
                    <a:uLnTx/>
                    <a:uFillTx/>
                    <a:latin typeface="+mn-lt"/>
                    <a:ea typeface="+mn-ea"/>
                    <a:cs typeface="Arial"/>
                  </a:rPr>
                  <a:t>Hive</a:t>
                </a:r>
              </a:p>
            </p:txBody>
          </p:sp>
          <p:sp>
            <p:nvSpPr>
              <p:cNvPr id="94" name="Rounded Rectangle 37"/>
              <p:cNvSpPr>
                <a:spLocks/>
              </p:cNvSpPr>
              <p:nvPr/>
            </p:nvSpPr>
            <p:spPr>
              <a:xfrm>
                <a:off x="6754393" y="4551733"/>
                <a:ext cx="1149519" cy="1181058"/>
              </a:xfrm>
              <a:custGeom>
                <a:avLst/>
                <a:gdLst>
                  <a:gd name="connsiteX0" fmla="*/ 0 w 494985"/>
                  <a:gd name="connsiteY0" fmla="*/ 28501 h 1035486"/>
                  <a:gd name="connsiteX1" fmla="*/ 28501 w 494985"/>
                  <a:gd name="connsiteY1" fmla="*/ 0 h 1035486"/>
                  <a:gd name="connsiteX2" fmla="*/ 466484 w 494985"/>
                  <a:gd name="connsiteY2" fmla="*/ 0 h 1035486"/>
                  <a:gd name="connsiteX3" fmla="*/ 494985 w 494985"/>
                  <a:gd name="connsiteY3" fmla="*/ 28501 h 1035486"/>
                  <a:gd name="connsiteX4" fmla="*/ 494985 w 494985"/>
                  <a:gd name="connsiteY4" fmla="*/ 1006985 h 1035486"/>
                  <a:gd name="connsiteX5" fmla="*/ 466484 w 494985"/>
                  <a:gd name="connsiteY5" fmla="*/ 1035486 h 1035486"/>
                  <a:gd name="connsiteX6" fmla="*/ 28501 w 494985"/>
                  <a:gd name="connsiteY6" fmla="*/ 1035486 h 1035486"/>
                  <a:gd name="connsiteX7" fmla="*/ 0 w 494985"/>
                  <a:gd name="connsiteY7" fmla="*/ 1006985 h 1035486"/>
                  <a:gd name="connsiteX8" fmla="*/ 0 w 494985"/>
                  <a:gd name="connsiteY8" fmla="*/ 28501 h 1035486"/>
                  <a:gd name="connsiteX0" fmla="*/ 0 w 494985"/>
                  <a:gd name="connsiteY0" fmla="*/ 28501 h 1100841"/>
                  <a:gd name="connsiteX1" fmla="*/ 28501 w 494985"/>
                  <a:gd name="connsiteY1" fmla="*/ 0 h 1100841"/>
                  <a:gd name="connsiteX2" fmla="*/ 466484 w 494985"/>
                  <a:gd name="connsiteY2" fmla="*/ 0 h 1100841"/>
                  <a:gd name="connsiteX3" fmla="*/ 494985 w 494985"/>
                  <a:gd name="connsiteY3" fmla="*/ 28501 h 1100841"/>
                  <a:gd name="connsiteX4" fmla="*/ 494985 w 494985"/>
                  <a:gd name="connsiteY4" fmla="*/ 1006985 h 1100841"/>
                  <a:gd name="connsiteX5" fmla="*/ 466484 w 494985"/>
                  <a:gd name="connsiteY5" fmla="*/ 1035486 h 1100841"/>
                  <a:gd name="connsiteX6" fmla="*/ 202850 w 494985"/>
                  <a:gd name="connsiteY6" fmla="*/ 1100839 h 1100841"/>
                  <a:gd name="connsiteX7" fmla="*/ 28501 w 494985"/>
                  <a:gd name="connsiteY7" fmla="*/ 1035486 h 1100841"/>
                  <a:gd name="connsiteX8" fmla="*/ 0 w 494985"/>
                  <a:gd name="connsiteY8" fmla="*/ 1006985 h 1100841"/>
                  <a:gd name="connsiteX9" fmla="*/ 0 w 494985"/>
                  <a:gd name="connsiteY9" fmla="*/ 28501 h 1100841"/>
                  <a:gd name="connsiteX0" fmla="*/ 0 w 494985"/>
                  <a:gd name="connsiteY0" fmla="*/ 28501 h 1122703"/>
                  <a:gd name="connsiteX1" fmla="*/ 28501 w 494985"/>
                  <a:gd name="connsiteY1" fmla="*/ 0 h 1122703"/>
                  <a:gd name="connsiteX2" fmla="*/ 466484 w 494985"/>
                  <a:gd name="connsiteY2" fmla="*/ 0 h 1122703"/>
                  <a:gd name="connsiteX3" fmla="*/ 494985 w 494985"/>
                  <a:gd name="connsiteY3" fmla="*/ 28501 h 1122703"/>
                  <a:gd name="connsiteX4" fmla="*/ 494985 w 494985"/>
                  <a:gd name="connsiteY4" fmla="*/ 1006985 h 1122703"/>
                  <a:gd name="connsiteX5" fmla="*/ 466484 w 494985"/>
                  <a:gd name="connsiteY5" fmla="*/ 1035486 h 1122703"/>
                  <a:gd name="connsiteX6" fmla="*/ 326675 w 494985"/>
                  <a:gd name="connsiteY6" fmla="*/ 1119889 h 1122703"/>
                  <a:gd name="connsiteX7" fmla="*/ 202850 w 494985"/>
                  <a:gd name="connsiteY7" fmla="*/ 1100839 h 1122703"/>
                  <a:gd name="connsiteX8" fmla="*/ 28501 w 494985"/>
                  <a:gd name="connsiteY8" fmla="*/ 1035486 h 1122703"/>
                  <a:gd name="connsiteX9" fmla="*/ 0 w 494985"/>
                  <a:gd name="connsiteY9" fmla="*/ 1006985 h 1122703"/>
                  <a:gd name="connsiteX10" fmla="*/ 0 w 494985"/>
                  <a:gd name="connsiteY10" fmla="*/ 28501 h 1122703"/>
                  <a:gd name="connsiteX0" fmla="*/ 0 w 494985"/>
                  <a:gd name="connsiteY0" fmla="*/ 28501 h 1120138"/>
                  <a:gd name="connsiteX1" fmla="*/ 28501 w 494985"/>
                  <a:gd name="connsiteY1" fmla="*/ 0 h 1120138"/>
                  <a:gd name="connsiteX2" fmla="*/ 466484 w 494985"/>
                  <a:gd name="connsiteY2" fmla="*/ 0 h 1120138"/>
                  <a:gd name="connsiteX3" fmla="*/ 494985 w 494985"/>
                  <a:gd name="connsiteY3" fmla="*/ 28501 h 1120138"/>
                  <a:gd name="connsiteX4" fmla="*/ 494985 w 494985"/>
                  <a:gd name="connsiteY4" fmla="*/ 1006985 h 1120138"/>
                  <a:gd name="connsiteX5" fmla="*/ 466484 w 494985"/>
                  <a:gd name="connsiteY5" fmla="*/ 1035486 h 1120138"/>
                  <a:gd name="connsiteX6" fmla="*/ 364775 w 494985"/>
                  <a:gd name="connsiteY6" fmla="*/ 1062739 h 1120138"/>
                  <a:gd name="connsiteX7" fmla="*/ 326675 w 494985"/>
                  <a:gd name="connsiteY7" fmla="*/ 1119889 h 1120138"/>
                  <a:gd name="connsiteX8" fmla="*/ 202850 w 494985"/>
                  <a:gd name="connsiteY8" fmla="*/ 1100839 h 1120138"/>
                  <a:gd name="connsiteX9" fmla="*/ 28501 w 494985"/>
                  <a:gd name="connsiteY9" fmla="*/ 1035486 h 1120138"/>
                  <a:gd name="connsiteX10" fmla="*/ 0 w 494985"/>
                  <a:gd name="connsiteY10" fmla="*/ 1006985 h 1120138"/>
                  <a:gd name="connsiteX11" fmla="*/ 0 w 494985"/>
                  <a:gd name="connsiteY11" fmla="*/ 28501 h 1120138"/>
                  <a:gd name="connsiteX0" fmla="*/ 0 w 494985"/>
                  <a:gd name="connsiteY0" fmla="*/ 28501 h 1126828"/>
                  <a:gd name="connsiteX1" fmla="*/ 28501 w 494985"/>
                  <a:gd name="connsiteY1" fmla="*/ 0 h 1126828"/>
                  <a:gd name="connsiteX2" fmla="*/ 466484 w 494985"/>
                  <a:gd name="connsiteY2" fmla="*/ 0 h 1126828"/>
                  <a:gd name="connsiteX3" fmla="*/ 494985 w 494985"/>
                  <a:gd name="connsiteY3" fmla="*/ 28501 h 1126828"/>
                  <a:gd name="connsiteX4" fmla="*/ 494985 w 494985"/>
                  <a:gd name="connsiteY4" fmla="*/ 1006985 h 1126828"/>
                  <a:gd name="connsiteX5" fmla="*/ 466484 w 494985"/>
                  <a:gd name="connsiteY5" fmla="*/ 1035486 h 1126828"/>
                  <a:gd name="connsiteX6" fmla="*/ 364775 w 494985"/>
                  <a:gd name="connsiteY6" fmla="*/ 1062739 h 1126828"/>
                  <a:gd name="connsiteX7" fmla="*/ 326675 w 494985"/>
                  <a:gd name="connsiteY7" fmla="*/ 1119889 h 1126828"/>
                  <a:gd name="connsiteX8" fmla="*/ 212375 w 494985"/>
                  <a:gd name="connsiteY8" fmla="*/ 1124651 h 1126828"/>
                  <a:gd name="connsiteX9" fmla="*/ 28501 w 494985"/>
                  <a:gd name="connsiteY9" fmla="*/ 1035486 h 1126828"/>
                  <a:gd name="connsiteX10" fmla="*/ 0 w 494985"/>
                  <a:gd name="connsiteY10" fmla="*/ 1006985 h 1126828"/>
                  <a:gd name="connsiteX11" fmla="*/ 0 w 494985"/>
                  <a:gd name="connsiteY11" fmla="*/ 28501 h 1126828"/>
                  <a:gd name="connsiteX0" fmla="*/ 0 w 494985"/>
                  <a:gd name="connsiteY0" fmla="*/ 28501 h 1126922"/>
                  <a:gd name="connsiteX1" fmla="*/ 28501 w 494985"/>
                  <a:gd name="connsiteY1" fmla="*/ 0 h 1126922"/>
                  <a:gd name="connsiteX2" fmla="*/ 466484 w 494985"/>
                  <a:gd name="connsiteY2" fmla="*/ 0 h 1126922"/>
                  <a:gd name="connsiteX3" fmla="*/ 494985 w 494985"/>
                  <a:gd name="connsiteY3" fmla="*/ 28501 h 1126922"/>
                  <a:gd name="connsiteX4" fmla="*/ 494985 w 494985"/>
                  <a:gd name="connsiteY4" fmla="*/ 1006985 h 1126922"/>
                  <a:gd name="connsiteX5" fmla="*/ 466484 w 494985"/>
                  <a:gd name="connsiteY5" fmla="*/ 1035486 h 1126922"/>
                  <a:gd name="connsiteX6" fmla="*/ 364775 w 494985"/>
                  <a:gd name="connsiteY6" fmla="*/ 1062739 h 1126922"/>
                  <a:gd name="connsiteX7" fmla="*/ 326675 w 494985"/>
                  <a:gd name="connsiteY7" fmla="*/ 1119889 h 1126922"/>
                  <a:gd name="connsiteX8" fmla="*/ 212375 w 494985"/>
                  <a:gd name="connsiteY8" fmla="*/ 1124651 h 1126922"/>
                  <a:gd name="connsiteX9" fmla="*/ 145700 w 494985"/>
                  <a:gd name="connsiteY9" fmla="*/ 1038927 h 1126922"/>
                  <a:gd name="connsiteX10" fmla="*/ 28501 w 494985"/>
                  <a:gd name="connsiteY10" fmla="*/ 1035486 h 1126922"/>
                  <a:gd name="connsiteX11" fmla="*/ 0 w 494985"/>
                  <a:gd name="connsiteY11" fmla="*/ 1006985 h 1126922"/>
                  <a:gd name="connsiteX12" fmla="*/ 0 w 494985"/>
                  <a:gd name="connsiteY12" fmla="*/ 28501 h 1126922"/>
                  <a:gd name="connsiteX0" fmla="*/ 0 w 494985"/>
                  <a:gd name="connsiteY0" fmla="*/ 28501 h 1126922"/>
                  <a:gd name="connsiteX1" fmla="*/ 28501 w 494985"/>
                  <a:gd name="connsiteY1" fmla="*/ 0 h 1126922"/>
                  <a:gd name="connsiteX2" fmla="*/ 466484 w 494985"/>
                  <a:gd name="connsiteY2" fmla="*/ 0 h 1126922"/>
                  <a:gd name="connsiteX3" fmla="*/ 494985 w 494985"/>
                  <a:gd name="connsiteY3" fmla="*/ 28501 h 1126922"/>
                  <a:gd name="connsiteX4" fmla="*/ 494985 w 494985"/>
                  <a:gd name="connsiteY4" fmla="*/ 1006985 h 1126922"/>
                  <a:gd name="connsiteX5" fmla="*/ 466484 w 494985"/>
                  <a:gd name="connsiteY5" fmla="*/ 1035486 h 1126922"/>
                  <a:gd name="connsiteX6" fmla="*/ 364775 w 494985"/>
                  <a:gd name="connsiteY6" fmla="*/ 1062739 h 1126922"/>
                  <a:gd name="connsiteX7" fmla="*/ 326675 w 494985"/>
                  <a:gd name="connsiteY7" fmla="*/ 1119889 h 1126922"/>
                  <a:gd name="connsiteX8" fmla="*/ 212375 w 494985"/>
                  <a:gd name="connsiteY8" fmla="*/ 1124651 h 1126922"/>
                  <a:gd name="connsiteX9" fmla="*/ 145700 w 494985"/>
                  <a:gd name="connsiteY9" fmla="*/ 1038927 h 1126922"/>
                  <a:gd name="connsiteX10" fmla="*/ 28501 w 494985"/>
                  <a:gd name="connsiteY10" fmla="*/ 1035486 h 1126922"/>
                  <a:gd name="connsiteX11" fmla="*/ 0 w 494985"/>
                  <a:gd name="connsiteY11" fmla="*/ 1006985 h 1126922"/>
                  <a:gd name="connsiteX12" fmla="*/ 0 w 494985"/>
                  <a:gd name="connsiteY12" fmla="*/ 28501 h 1126922"/>
                  <a:gd name="connsiteX0" fmla="*/ 0 w 494985"/>
                  <a:gd name="connsiteY0" fmla="*/ 28501 h 1126922"/>
                  <a:gd name="connsiteX1" fmla="*/ 28501 w 494985"/>
                  <a:gd name="connsiteY1" fmla="*/ 0 h 1126922"/>
                  <a:gd name="connsiteX2" fmla="*/ 466484 w 494985"/>
                  <a:gd name="connsiteY2" fmla="*/ 0 h 1126922"/>
                  <a:gd name="connsiteX3" fmla="*/ 494985 w 494985"/>
                  <a:gd name="connsiteY3" fmla="*/ 28501 h 1126922"/>
                  <a:gd name="connsiteX4" fmla="*/ 494985 w 494985"/>
                  <a:gd name="connsiteY4" fmla="*/ 1006985 h 1126922"/>
                  <a:gd name="connsiteX5" fmla="*/ 466484 w 494985"/>
                  <a:gd name="connsiteY5" fmla="*/ 1035486 h 1126922"/>
                  <a:gd name="connsiteX6" fmla="*/ 364775 w 494985"/>
                  <a:gd name="connsiteY6" fmla="*/ 1062739 h 1126922"/>
                  <a:gd name="connsiteX7" fmla="*/ 326675 w 494985"/>
                  <a:gd name="connsiteY7" fmla="*/ 1119889 h 1126922"/>
                  <a:gd name="connsiteX8" fmla="*/ 212375 w 494985"/>
                  <a:gd name="connsiteY8" fmla="*/ 1124651 h 1126922"/>
                  <a:gd name="connsiteX9" fmla="*/ 150463 w 494985"/>
                  <a:gd name="connsiteY9" fmla="*/ 1053215 h 1126922"/>
                  <a:gd name="connsiteX10" fmla="*/ 28501 w 494985"/>
                  <a:gd name="connsiteY10" fmla="*/ 1035486 h 1126922"/>
                  <a:gd name="connsiteX11" fmla="*/ 0 w 494985"/>
                  <a:gd name="connsiteY11" fmla="*/ 1006985 h 1126922"/>
                  <a:gd name="connsiteX12" fmla="*/ 0 w 494985"/>
                  <a:gd name="connsiteY12" fmla="*/ 28501 h 1126922"/>
                  <a:gd name="connsiteX0" fmla="*/ 0 w 494985"/>
                  <a:gd name="connsiteY0" fmla="*/ 28501 h 1126922"/>
                  <a:gd name="connsiteX1" fmla="*/ 28501 w 494985"/>
                  <a:gd name="connsiteY1" fmla="*/ 0 h 1126922"/>
                  <a:gd name="connsiteX2" fmla="*/ 466484 w 494985"/>
                  <a:gd name="connsiteY2" fmla="*/ 0 h 1126922"/>
                  <a:gd name="connsiteX3" fmla="*/ 494985 w 494985"/>
                  <a:gd name="connsiteY3" fmla="*/ 28501 h 1126922"/>
                  <a:gd name="connsiteX4" fmla="*/ 494985 w 494985"/>
                  <a:gd name="connsiteY4" fmla="*/ 1006985 h 1126922"/>
                  <a:gd name="connsiteX5" fmla="*/ 466484 w 494985"/>
                  <a:gd name="connsiteY5" fmla="*/ 1035486 h 1126922"/>
                  <a:gd name="connsiteX6" fmla="*/ 364775 w 494985"/>
                  <a:gd name="connsiteY6" fmla="*/ 1062739 h 1126922"/>
                  <a:gd name="connsiteX7" fmla="*/ 326675 w 494985"/>
                  <a:gd name="connsiteY7" fmla="*/ 1119889 h 1126922"/>
                  <a:gd name="connsiteX8" fmla="*/ 212375 w 494985"/>
                  <a:gd name="connsiteY8" fmla="*/ 1124651 h 1126922"/>
                  <a:gd name="connsiteX9" fmla="*/ 150463 w 494985"/>
                  <a:gd name="connsiteY9" fmla="*/ 1053215 h 1126922"/>
                  <a:gd name="connsiteX10" fmla="*/ 28501 w 494985"/>
                  <a:gd name="connsiteY10" fmla="*/ 1035486 h 1126922"/>
                  <a:gd name="connsiteX11" fmla="*/ 0 w 494985"/>
                  <a:gd name="connsiteY11" fmla="*/ 1006985 h 1126922"/>
                  <a:gd name="connsiteX12" fmla="*/ 0 w 494985"/>
                  <a:gd name="connsiteY12" fmla="*/ 28501 h 1126922"/>
                  <a:gd name="connsiteX0" fmla="*/ 0 w 494985"/>
                  <a:gd name="connsiteY0" fmla="*/ 28501 h 1119930"/>
                  <a:gd name="connsiteX1" fmla="*/ 28501 w 494985"/>
                  <a:gd name="connsiteY1" fmla="*/ 0 h 1119930"/>
                  <a:gd name="connsiteX2" fmla="*/ 466484 w 494985"/>
                  <a:gd name="connsiteY2" fmla="*/ 0 h 1119930"/>
                  <a:gd name="connsiteX3" fmla="*/ 494985 w 494985"/>
                  <a:gd name="connsiteY3" fmla="*/ 28501 h 1119930"/>
                  <a:gd name="connsiteX4" fmla="*/ 494985 w 494985"/>
                  <a:gd name="connsiteY4" fmla="*/ 1006985 h 1119930"/>
                  <a:gd name="connsiteX5" fmla="*/ 466484 w 494985"/>
                  <a:gd name="connsiteY5" fmla="*/ 1035486 h 1119930"/>
                  <a:gd name="connsiteX6" fmla="*/ 364775 w 494985"/>
                  <a:gd name="connsiteY6" fmla="*/ 1062739 h 1119930"/>
                  <a:gd name="connsiteX7" fmla="*/ 326675 w 494985"/>
                  <a:gd name="connsiteY7" fmla="*/ 1119889 h 1119930"/>
                  <a:gd name="connsiteX8" fmla="*/ 150463 w 494985"/>
                  <a:gd name="connsiteY8" fmla="*/ 1053215 h 1119930"/>
                  <a:gd name="connsiteX9" fmla="*/ 28501 w 494985"/>
                  <a:gd name="connsiteY9" fmla="*/ 1035486 h 1119930"/>
                  <a:gd name="connsiteX10" fmla="*/ 0 w 494985"/>
                  <a:gd name="connsiteY10" fmla="*/ 1006985 h 1119930"/>
                  <a:gd name="connsiteX11" fmla="*/ 0 w 494985"/>
                  <a:gd name="connsiteY11" fmla="*/ 28501 h 1119930"/>
                  <a:gd name="connsiteX0" fmla="*/ 0 w 494985"/>
                  <a:gd name="connsiteY0" fmla="*/ 28501 h 1120193"/>
                  <a:gd name="connsiteX1" fmla="*/ 28501 w 494985"/>
                  <a:gd name="connsiteY1" fmla="*/ 0 h 1120193"/>
                  <a:gd name="connsiteX2" fmla="*/ 466484 w 494985"/>
                  <a:gd name="connsiteY2" fmla="*/ 0 h 1120193"/>
                  <a:gd name="connsiteX3" fmla="*/ 494985 w 494985"/>
                  <a:gd name="connsiteY3" fmla="*/ 28501 h 1120193"/>
                  <a:gd name="connsiteX4" fmla="*/ 494985 w 494985"/>
                  <a:gd name="connsiteY4" fmla="*/ 1006985 h 1120193"/>
                  <a:gd name="connsiteX5" fmla="*/ 466484 w 494985"/>
                  <a:gd name="connsiteY5" fmla="*/ 1035486 h 1120193"/>
                  <a:gd name="connsiteX6" fmla="*/ 364775 w 494985"/>
                  <a:gd name="connsiteY6" fmla="*/ 1062739 h 1120193"/>
                  <a:gd name="connsiteX7" fmla="*/ 326675 w 494985"/>
                  <a:gd name="connsiteY7" fmla="*/ 1119889 h 1120193"/>
                  <a:gd name="connsiteX8" fmla="*/ 28501 w 494985"/>
                  <a:gd name="connsiteY8" fmla="*/ 1035486 h 1120193"/>
                  <a:gd name="connsiteX9" fmla="*/ 0 w 494985"/>
                  <a:gd name="connsiteY9" fmla="*/ 1006985 h 1120193"/>
                  <a:gd name="connsiteX10" fmla="*/ 0 w 494985"/>
                  <a:gd name="connsiteY10" fmla="*/ 28501 h 1120193"/>
                  <a:gd name="connsiteX0" fmla="*/ 0 w 494985"/>
                  <a:gd name="connsiteY0" fmla="*/ 28501 h 1062739"/>
                  <a:gd name="connsiteX1" fmla="*/ 28501 w 494985"/>
                  <a:gd name="connsiteY1" fmla="*/ 0 h 1062739"/>
                  <a:gd name="connsiteX2" fmla="*/ 466484 w 494985"/>
                  <a:gd name="connsiteY2" fmla="*/ 0 h 1062739"/>
                  <a:gd name="connsiteX3" fmla="*/ 494985 w 494985"/>
                  <a:gd name="connsiteY3" fmla="*/ 28501 h 1062739"/>
                  <a:gd name="connsiteX4" fmla="*/ 494985 w 494985"/>
                  <a:gd name="connsiteY4" fmla="*/ 1006985 h 1062739"/>
                  <a:gd name="connsiteX5" fmla="*/ 466484 w 494985"/>
                  <a:gd name="connsiteY5" fmla="*/ 1035486 h 1062739"/>
                  <a:gd name="connsiteX6" fmla="*/ 364775 w 494985"/>
                  <a:gd name="connsiteY6" fmla="*/ 1062739 h 1062739"/>
                  <a:gd name="connsiteX7" fmla="*/ 28501 w 494985"/>
                  <a:gd name="connsiteY7" fmla="*/ 1035486 h 1062739"/>
                  <a:gd name="connsiteX8" fmla="*/ 0 w 494985"/>
                  <a:gd name="connsiteY8" fmla="*/ 1006985 h 1062739"/>
                  <a:gd name="connsiteX9" fmla="*/ 0 w 494985"/>
                  <a:gd name="connsiteY9" fmla="*/ 28501 h 1062739"/>
                  <a:gd name="connsiteX0" fmla="*/ 0 w 494985"/>
                  <a:gd name="connsiteY0" fmla="*/ 28501 h 1035486"/>
                  <a:gd name="connsiteX1" fmla="*/ 28501 w 494985"/>
                  <a:gd name="connsiteY1" fmla="*/ 0 h 1035486"/>
                  <a:gd name="connsiteX2" fmla="*/ 466484 w 494985"/>
                  <a:gd name="connsiteY2" fmla="*/ 0 h 1035486"/>
                  <a:gd name="connsiteX3" fmla="*/ 494985 w 494985"/>
                  <a:gd name="connsiteY3" fmla="*/ 28501 h 1035486"/>
                  <a:gd name="connsiteX4" fmla="*/ 494985 w 494985"/>
                  <a:gd name="connsiteY4" fmla="*/ 1006985 h 1035486"/>
                  <a:gd name="connsiteX5" fmla="*/ 466484 w 494985"/>
                  <a:gd name="connsiteY5" fmla="*/ 1035486 h 1035486"/>
                  <a:gd name="connsiteX6" fmla="*/ 28501 w 494985"/>
                  <a:gd name="connsiteY6" fmla="*/ 1035486 h 1035486"/>
                  <a:gd name="connsiteX7" fmla="*/ 0 w 494985"/>
                  <a:gd name="connsiteY7" fmla="*/ 1006985 h 1035486"/>
                  <a:gd name="connsiteX8" fmla="*/ 0 w 494985"/>
                  <a:gd name="connsiteY8" fmla="*/ 28501 h 1035486"/>
                  <a:gd name="connsiteX0" fmla="*/ 0 w 494985"/>
                  <a:gd name="connsiteY0" fmla="*/ 28501 h 1038340"/>
                  <a:gd name="connsiteX1" fmla="*/ 28501 w 494985"/>
                  <a:gd name="connsiteY1" fmla="*/ 0 h 1038340"/>
                  <a:gd name="connsiteX2" fmla="*/ 466484 w 494985"/>
                  <a:gd name="connsiteY2" fmla="*/ 0 h 1038340"/>
                  <a:gd name="connsiteX3" fmla="*/ 494985 w 494985"/>
                  <a:gd name="connsiteY3" fmla="*/ 28501 h 1038340"/>
                  <a:gd name="connsiteX4" fmla="*/ 494985 w 494985"/>
                  <a:gd name="connsiteY4" fmla="*/ 1006985 h 1038340"/>
                  <a:gd name="connsiteX5" fmla="*/ 466484 w 494985"/>
                  <a:gd name="connsiteY5" fmla="*/ 1035486 h 1038340"/>
                  <a:gd name="connsiteX6" fmla="*/ 153637 w 494985"/>
                  <a:gd name="connsiteY6" fmla="*/ 1037339 h 1038340"/>
                  <a:gd name="connsiteX7" fmla="*/ 28501 w 494985"/>
                  <a:gd name="connsiteY7" fmla="*/ 1035486 h 1038340"/>
                  <a:gd name="connsiteX8" fmla="*/ 0 w 494985"/>
                  <a:gd name="connsiteY8" fmla="*/ 1006985 h 1038340"/>
                  <a:gd name="connsiteX9" fmla="*/ 0 w 494985"/>
                  <a:gd name="connsiteY9" fmla="*/ 28501 h 1038340"/>
                  <a:gd name="connsiteX0" fmla="*/ 0 w 494985"/>
                  <a:gd name="connsiteY0" fmla="*/ 28501 h 1038241"/>
                  <a:gd name="connsiteX1" fmla="*/ 28501 w 494985"/>
                  <a:gd name="connsiteY1" fmla="*/ 0 h 1038241"/>
                  <a:gd name="connsiteX2" fmla="*/ 466484 w 494985"/>
                  <a:gd name="connsiteY2" fmla="*/ 0 h 1038241"/>
                  <a:gd name="connsiteX3" fmla="*/ 494985 w 494985"/>
                  <a:gd name="connsiteY3" fmla="*/ 28501 h 1038241"/>
                  <a:gd name="connsiteX4" fmla="*/ 494985 w 494985"/>
                  <a:gd name="connsiteY4" fmla="*/ 1006985 h 1038241"/>
                  <a:gd name="connsiteX5" fmla="*/ 466484 w 494985"/>
                  <a:gd name="connsiteY5" fmla="*/ 1035486 h 1038241"/>
                  <a:gd name="connsiteX6" fmla="*/ 274287 w 494985"/>
                  <a:gd name="connsiteY6" fmla="*/ 1037339 h 1038241"/>
                  <a:gd name="connsiteX7" fmla="*/ 153637 w 494985"/>
                  <a:gd name="connsiteY7" fmla="*/ 1037339 h 1038241"/>
                  <a:gd name="connsiteX8" fmla="*/ 28501 w 494985"/>
                  <a:gd name="connsiteY8" fmla="*/ 1035486 h 1038241"/>
                  <a:gd name="connsiteX9" fmla="*/ 0 w 494985"/>
                  <a:gd name="connsiteY9" fmla="*/ 1006985 h 1038241"/>
                  <a:gd name="connsiteX10" fmla="*/ 0 w 494985"/>
                  <a:gd name="connsiteY10" fmla="*/ 28501 h 1038241"/>
                  <a:gd name="connsiteX0" fmla="*/ 0 w 494985"/>
                  <a:gd name="connsiteY0" fmla="*/ 28501 h 1038241"/>
                  <a:gd name="connsiteX1" fmla="*/ 28501 w 494985"/>
                  <a:gd name="connsiteY1" fmla="*/ 0 h 1038241"/>
                  <a:gd name="connsiteX2" fmla="*/ 466484 w 494985"/>
                  <a:gd name="connsiteY2" fmla="*/ 0 h 1038241"/>
                  <a:gd name="connsiteX3" fmla="*/ 494985 w 494985"/>
                  <a:gd name="connsiteY3" fmla="*/ 28501 h 1038241"/>
                  <a:gd name="connsiteX4" fmla="*/ 494985 w 494985"/>
                  <a:gd name="connsiteY4" fmla="*/ 1006985 h 1038241"/>
                  <a:gd name="connsiteX5" fmla="*/ 466484 w 494985"/>
                  <a:gd name="connsiteY5" fmla="*/ 1035486 h 1038241"/>
                  <a:gd name="connsiteX6" fmla="*/ 369537 w 494985"/>
                  <a:gd name="connsiteY6" fmla="*/ 1030990 h 1038241"/>
                  <a:gd name="connsiteX7" fmla="*/ 274287 w 494985"/>
                  <a:gd name="connsiteY7" fmla="*/ 1037339 h 1038241"/>
                  <a:gd name="connsiteX8" fmla="*/ 153637 w 494985"/>
                  <a:gd name="connsiteY8" fmla="*/ 1037339 h 1038241"/>
                  <a:gd name="connsiteX9" fmla="*/ 28501 w 494985"/>
                  <a:gd name="connsiteY9" fmla="*/ 1035486 h 1038241"/>
                  <a:gd name="connsiteX10" fmla="*/ 0 w 494985"/>
                  <a:gd name="connsiteY10" fmla="*/ 1006985 h 1038241"/>
                  <a:gd name="connsiteX11" fmla="*/ 0 w 494985"/>
                  <a:gd name="connsiteY11" fmla="*/ 28501 h 1038241"/>
                  <a:gd name="connsiteX0" fmla="*/ 0 w 494985"/>
                  <a:gd name="connsiteY0" fmla="*/ 28501 h 1107189"/>
                  <a:gd name="connsiteX1" fmla="*/ 28501 w 494985"/>
                  <a:gd name="connsiteY1" fmla="*/ 0 h 1107189"/>
                  <a:gd name="connsiteX2" fmla="*/ 466484 w 494985"/>
                  <a:gd name="connsiteY2" fmla="*/ 0 h 1107189"/>
                  <a:gd name="connsiteX3" fmla="*/ 494985 w 494985"/>
                  <a:gd name="connsiteY3" fmla="*/ 28501 h 1107189"/>
                  <a:gd name="connsiteX4" fmla="*/ 494985 w 494985"/>
                  <a:gd name="connsiteY4" fmla="*/ 1006985 h 1107189"/>
                  <a:gd name="connsiteX5" fmla="*/ 466484 w 494985"/>
                  <a:gd name="connsiteY5" fmla="*/ 1035486 h 1107189"/>
                  <a:gd name="connsiteX6" fmla="*/ 369537 w 494985"/>
                  <a:gd name="connsiteY6" fmla="*/ 1030990 h 1107189"/>
                  <a:gd name="connsiteX7" fmla="*/ 274287 w 494985"/>
                  <a:gd name="connsiteY7" fmla="*/ 1037339 h 1107189"/>
                  <a:gd name="connsiteX8" fmla="*/ 159987 w 494985"/>
                  <a:gd name="connsiteY8" fmla="*/ 1107189 h 1107189"/>
                  <a:gd name="connsiteX9" fmla="*/ 28501 w 494985"/>
                  <a:gd name="connsiteY9" fmla="*/ 1035486 h 1107189"/>
                  <a:gd name="connsiteX10" fmla="*/ 0 w 494985"/>
                  <a:gd name="connsiteY10" fmla="*/ 1006985 h 1107189"/>
                  <a:gd name="connsiteX11" fmla="*/ 0 w 494985"/>
                  <a:gd name="connsiteY11" fmla="*/ 28501 h 1107189"/>
                  <a:gd name="connsiteX0" fmla="*/ 0 w 494985"/>
                  <a:gd name="connsiteY0" fmla="*/ 28501 h 1107189"/>
                  <a:gd name="connsiteX1" fmla="*/ 28501 w 494985"/>
                  <a:gd name="connsiteY1" fmla="*/ 0 h 1107189"/>
                  <a:gd name="connsiteX2" fmla="*/ 466484 w 494985"/>
                  <a:gd name="connsiteY2" fmla="*/ 0 h 1107189"/>
                  <a:gd name="connsiteX3" fmla="*/ 494985 w 494985"/>
                  <a:gd name="connsiteY3" fmla="*/ 28501 h 1107189"/>
                  <a:gd name="connsiteX4" fmla="*/ 494985 w 494985"/>
                  <a:gd name="connsiteY4" fmla="*/ 1006985 h 1107189"/>
                  <a:gd name="connsiteX5" fmla="*/ 466484 w 494985"/>
                  <a:gd name="connsiteY5" fmla="*/ 1035486 h 1107189"/>
                  <a:gd name="connsiteX6" fmla="*/ 369537 w 494985"/>
                  <a:gd name="connsiteY6" fmla="*/ 1030990 h 1107189"/>
                  <a:gd name="connsiteX7" fmla="*/ 274287 w 494985"/>
                  <a:gd name="connsiteY7" fmla="*/ 1100839 h 1107189"/>
                  <a:gd name="connsiteX8" fmla="*/ 159987 w 494985"/>
                  <a:gd name="connsiteY8" fmla="*/ 1107189 h 1107189"/>
                  <a:gd name="connsiteX9" fmla="*/ 28501 w 494985"/>
                  <a:gd name="connsiteY9" fmla="*/ 1035486 h 1107189"/>
                  <a:gd name="connsiteX10" fmla="*/ 0 w 494985"/>
                  <a:gd name="connsiteY10" fmla="*/ 1006985 h 1107189"/>
                  <a:gd name="connsiteX11" fmla="*/ 0 w 494985"/>
                  <a:gd name="connsiteY11" fmla="*/ 28501 h 110718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274287 w 494985"/>
                  <a:gd name="connsiteY7" fmla="*/ 1100839 h 1100839"/>
                  <a:gd name="connsiteX8" fmla="*/ 157605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274287 w 494985"/>
                  <a:gd name="connsiteY7" fmla="*/ 1100839 h 1100839"/>
                  <a:gd name="connsiteX8" fmla="*/ 150461 w 494985"/>
                  <a:gd name="connsiteY8" fmla="*/ 1040514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274287 w 494985"/>
                  <a:gd name="connsiteY7" fmla="*/ 1100839 h 1100839"/>
                  <a:gd name="connsiteX8" fmla="*/ 148080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274287 w 494985"/>
                  <a:gd name="connsiteY7" fmla="*/ 1100839 h 1100839"/>
                  <a:gd name="connsiteX8" fmla="*/ 148080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198087 w 494985"/>
                  <a:gd name="connsiteY7" fmla="*/ 1100839 h 1100839"/>
                  <a:gd name="connsiteX8" fmla="*/ 148080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198087 w 494985"/>
                  <a:gd name="connsiteY7" fmla="*/ 1100839 h 1100839"/>
                  <a:gd name="connsiteX8" fmla="*/ 148080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57"/>
                  <a:gd name="connsiteX1" fmla="*/ 28501 w 494985"/>
                  <a:gd name="connsiteY1" fmla="*/ 0 h 1100857"/>
                  <a:gd name="connsiteX2" fmla="*/ 466484 w 494985"/>
                  <a:gd name="connsiteY2" fmla="*/ 0 h 1100857"/>
                  <a:gd name="connsiteX3" fmla="*/ 494985 w 494985"/>
                  <a:gd name="connsiteY3" fmla="*/ 28501 h 1100857"/>
                  <a:gd name="connsiteX4" fmla="*/ 494985 w 494985"/>
                  <a:gd name="connsiteY4" fmla="*/ 1006985 h 1100857"/>
                  <a:gd name="connsiteX5" fmla="*/ 466484 w 494985"/>
                  <a:gd name="connsiteY5" fmla="*/ 1035486 h 1100857"/>
                  <a:gd name="connsiteX6" fmla="*/ 369537 w 494985"/>
                  <a:gd name="connsiteY6" fmla="*/ 1030990 h 1100857"/>
                  <a:gd name="connsiteX7" fmla="*/ 198087 w 494985"/>
                  <a:gd name="connsiteY7" fmla="*/ 1100839 h 1100857"/>
                  <a:gd name="connsiteX8" fmla="*/ 148080 w 494985"/>
                  <a:gd name="connsiteY8" fmla="*/ 1033370 h 1100857"/>
                  <a:gd name="connsiteX9" fmla="*/ 28501 w 494985"/>
                  <a:gd name="connsiteY9" fmla="*/ 1035486 h 1100857"/>
                  <a:gd name="connsiteX10" fmla="*/ 0 w 494985"/>
                  <a:gd name="connsiteY10" fmla="*/ 1006985 h 1100857"/>
                  <a:gd name="connsiteX11" fmla="*/ 0 w 494985"/>
                  <a:gd name="connsiteY11" fmla="*/ 28501 h 1100857"/>
                  <a:gd name="connsiteX0" fmla="*/ 0 w 494985"/>
                  <a:gd name="connsiteY0" fmla="*/ 28501 h 1101187"/>
                  <a:gd name="connsiteX1" fmla="*/ 28501 w 494985"/>
                  <a:gd name="connsiteY1" fmla="*/ 0 h 1101187"/>
                  <a:gd name="connsiteX2" fmla="*/ 466484 w 494985"/>
                  <a:gd name="connsiteY2" fmla="*/ 0 h 1101187"/>
                  <a:gd name="connsiteX3" fmla="*/ 494985 w 494985"/>
                  <a:gd name="connsiteY3" fmla="*/ 28501 h 1101187"/>
                  <a:gd name="connsiteX4" fmla="*/ 494985 w 494985"/>
                  <a:gd name="connsiteY4" fmla="*/ 1006985 h 1101187"/>
                  <a:gd name="connsiteX5" fmla="*/ 466484 w 494985"/>
                  <a:gd name="connsiteY5" fmla="*/ 1035486 h 1101187"/>
                  <a:gd name="connsiteX6" fmla="*/ 369537 w 494985"/>
                  <a:gd name="connsiteY6" fmla="*/ 1030990 h 1101187"/>
                  <a:gd name="connsiteX7" fmla="*/ 198087 w 494985"/>
                  <a:gd name="connsiteY7" fmla="*/ 1100839 h 1101187"/>
                  <a:gd name="connsiteX8" fmla="*/ 148080 w 494985"/>
                  <a:gd name="connsiteY8" fmla="*/ 1033370 h 1101187"/>
                  <a:gd name="connsiteX9" fmla="*/ 28501 w 494985"/>
                  <a:gd name="connsiteY9" fmla="*/ 1035486 h 1101187"/>
                  <a:gd name="connsiteX10" fmla="*/ 0 w 494985"/>
                  <a:gd name="connsiteY10" fmla="*/ 1006985 h 1101187"/>
                  <a:gd name="connsiteX11" fmla="*/ 0 w 494985"/>
                  <a:gd name="connsiteY11" fmla="*/ 28501 h 1101187"/>
                  <a:gd name="connsiteX0" fmla="*/ 0 w 494985"/>
                  <a:gd name="connsiteY0" fmla="*/ 28501 h 1101096"/>
                  <a:gd name="connsiteX1" fmla="*/ 28501 w 494985"/>
                  <a:gd name="connsiteY1" fmla="*/ 0 h 1101096"/>
                  <a:gd name="connsiteX2" fmla="*/ 466484 w 494985"/>
                  <a:gd name="connsiteY2" fmla="*/ 0 h 1101096"/>
                  <a:gd name="connsiteX3" fmla="*/ 494985 w 494985"/>
                  <a:gd name="connsiteY3" fmla="*/ 28501 h 1101096"/>
                  <a:gd name="connsiteX4" fmla="*/ 494985 w 494985"/>
                  <a:gd name="connsiteY4" fmla="*/ 1006985 h 1101096"/>
                  <a:gd name="connsiteX5" fmla="*/ 466484 w 494985"/>
                  <a:gd name="connsiteY5" fmla="*/ 1035486 h 1101096"/>
                  <a:gd name="connsiteX6" fmla="*/ 369537 w 494985"/>
                  <a:gd name="connsiteY6" fmla="*/ 1030990 h 1101096"/>
                  <a:gd name="connsiteX7" fmla="*/ 290956 w 494985"/>
                  <a:gd name="connsiteY7" fmla="*/ 1055596 h 1101096"/>
                  <a:gd name="connsiteX8" fmla="*/ 198087 w 494985"/>
                  <a:gd name="connsiteY8" fmla="*/ 1100839 h 1101096"/>
                  <a:gd name="connsiteX9" fmla="*/ 148080 w 494985"/>
                  <a:gd name="connsiteY9" fmla="*/ 1033370 h 1101096"/>
                  <a:gd name="connsiteX10" fmla="*/ 28501 w 494985"/>
                  <a:gd name="connsiteY10" fmla="*/ 1035486 h 1101096"/>
                  <a:gd name="connsiteX11" fmla="*/ 0 w 494985"/>
                  <a:gd name="connsiteY11" fmla="*/ 1006985 h 1101096"/>
                  <a:gd name="connsiteX12" fmla="*/ 0 w 494985"/>
                  <a:gd name="connsiteY12" fmla="*/ 28501 h 1101096"/>
                  <a:gd name="connsiteX0" fmla="*/ 0 w 494985"/>
                  <a:gd name="connsiteY0" fmla="*/ 28501 h 1105462"/>
                  <a:gd name="connsiteX1" fmla="*/ 28501 w 494985"/>
                  <a:gd name="connsiteY1" fmla="*/ 0 h 1105462"/>
                  <a:gd name="connsiteX2" fmla="*/ 466484 w 494985"/>
                  <a:gd name="connsiteY2" fmla="*/ 0 h 1105462"/>
                  <a:gd name="connsiteX3" fmla="*/ 494985 w 494985"/>
                  <a:gd name="connsiteY3" fmla="*/ 28501 h 1105462"/>
                  <a:gd name="connsiteX4" fmla="*/ 494985 w 494985"/>
                  <a:gd name="connsiteY4" fmla="*/ 1006985 h 1105462"/>
                  <a:gd name="connsiteX5" fmla="*/ 466484 w 494985"/>
                  <a:gd name="connsiteY5" fmla="*/ 1035486 h 1105462"/>
                  <a:gd name="connsiteX6" fmla="*/ 369537 w 494985"/>
                  <a:gd name="connsiteY6" fmla="*/ 1030990 h 1105462"/>
                  <a:gd name="connsiteX7" fmla="*/ 305243 w 494985"/>
                  <a:gd name="connsiteY7" fmla="*/ 1098458 h 1105462"/>
                  <a:gd name="connsiteX8" fmla="*/ 198087 w 494985"/>
                  <a:gd name="connsiteY8" fmla="*/ 1100839 h 1105462"/>
                  <a:gd name="connsiteX9" fmla="*/ 148080 w 494985"/>
                  <a:gd name="connsiteY9" fmla="*/ 1033370 h 1105462"/>
                  <a:gd name="connsiteX10" fmla="*/ 28501 w 494985"/>
                  <a:gd name="connsiteY10" fmla="*/ 1035486 h 1105462"/>
                  <a:gd name="connsiteX11" fmla="*/ 0 w 494985"/>
                  <a:gd name="connsiteY11" fmla="*/ 1006985 h 1105462"/>
                  <a:gd name="connsiteX12" fmla="*/ 0 w 494985"/>
                  <a:gd name="connsiteY12" fmla="*/ 28501 h 1105462"/>
                  <a:gd name="connsiteX0" fmla="*/ 0 w 494985"/>
                  <a:gd name="connsiteY0" fmla="*/ 28501 h 1105462"/>
                  <a:gd name="connsiteX1" fmla="*/ 28501 w 494985"/>
                  <a:gd name="connsiteY1" fmla="*/ 0 h 1105462"/>
                  <a:gd name="connsiteX2" fmla="*/ 466484 w 494985"/>
                  <a:gd name="connsiteY2" fmla="*/ 0 h 1105462"/>
                  <a:gd name="connsiteX3" fmla="*/ 494985 w 494985"/>
                  <a:gd name="connsiteY3" fmla="*/ 28501 h 1105462"/>
                  <a:gd name="connsiteX4" fmla="*/ 494985 w 494985"/>
                  <a:gd name="connsiteY4" fmla="*/ 1006985 h 1105462"/>
                  <a:gd name="connsiteX5" fmla="*/ 466484 w 494985"/>
                  <a:gd name="connsiteY5" fmla="*/ 1035486 h 1105462"/>
                  <a:gd name="connsiteX6" fmla="*/ 369537 w 494985"/>
                  <a:gd name="connsiteY6" fmla="*/ 1030990 h 1105462"/>
                  <a:gd name="connsiteX7" fmla="*/ 305243 w 494985"/>
                  <a:gd name="connsiteY7" fmla="*/ 1098458 h 1105462"/>
                  <a:gd name="connsiteX8" fmla="*/ 198087 w 494985"/>
                  <a:gd name="connsiteY8" fmla="*/ 1100839 h 1105462"/>
                  <a:gd name="connsiteX9" fmla="*/ 148080 w 494985"/>
                  <a:gd name="connsiteY9" fmla="*/ 1033370 h 1105462"/>
                  <a:gd name="connsiteX10" fmla="*/ 28501 w 494985"/>
                  <a:gd name="connsiteY10" fmla="*/ 1035486 h 1105462"/>
                  <a:gd name="connsiteX11" fmla="*/ 0 w 494985"/>
                  <a:gd name="connsiteY11" fmla="*/ 1006985 h 1105462"/>
                  <a:gd name="connsiteX12" fmla="*/ 0 w 494985"/>
                  <a:gd name="connsiteY12" fmla="*/ 28501 h 110546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69537 w 494985"/>
                  <a:gd name="connsiteY6" fmla="*/ 1030990 h 1102002"/>
                  <a:gd name="connsiteX7" fmla="*/ 305243 w 494985"/>
                  <a:gd name="connsiteY7" fmla="*/ 1098458 h 1102002"/>
                  <a:gd name="connsiteX8" fmla="*/ 198087 w 494985"/>
                  <a:gd name="connsiteY8" fmla="*/ 1100839 h 1102002"/>
                  <a:gd name="connsiteX9" fmla="*/ 148080 w 494985"/>
                  <a:gd name="connsiteY9" fmla="*/ 1033370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69537 w 494985"/>
                  <a:gd name="connsiteY6" fmla="*/ 1030990 h 1102002"/>
                  <a:gd name="connsiteX7" fmla="*/ 305243 w 494985"/>
                  <a:gd name="connsiteY7" fmla="*/ 1098458 h 1102002"/>
                  <a:gd name="connsiteX8" fmla="*/ 198087 w 494985"/>
                  <a:gd name="connsiteY8" fmla="*/ 1100839 h 1102002"/>
                  <a:gd name="connsiteX9" fmla="*/ 148080 w 494985"/>
                  <a:gd name="connsiteY9" fmla="*/ 1033370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69537 w 494985"/>
                  <a:gd name="connsiteY6" fmla="*/ 1030990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69537 w 494985"/>
                  <a:gd name="connsiteY6" fmla="*/ 1030990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71918 w 494985"/>
                  <a:gd name="connsiteY6" fmla="*/ 1041471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71918 w 494985"/>
                  <a:gd name="connsiteY6" fmla="*/ 1041471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71918 w 494985"/>
                  <a:gd name="connsiteY6" fmla="*/ 1041471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6321"/>
                  <a:gd name="connsiteX1" fmla="*/ 28501 w 494985"/>
                  <a:gd name="connsiteY1" fmla="*/ 0 h 1106321"/>
                  <a:gd name="connsiteX2" fmla="*/ 466484 w 494985"/>
                  <a:gd name="connsiteY2" fmla="*/ 0 h 1106321"/>
                  <a:gd name="connsiteX3" fmla="*/ 494985 w 494985"/>
                  <a:gd name="connsiteY3" fmla="*/ 28501 h 1106321"/>
                  <a:gd name="connsiteX4" fmla="*/ 494985 w 494985"/>
                  <a:gd name="connsiteY4" fmla="*/ 1006985 h 1106321"/>
                  <a:gd name="connsiteX5" fmla="*/ 466484 w 494985"/>
                  <a:gd name="connsiteY5" fmla="*/ 1035486 h 1106321"/>
                  <a:gd name="connsiteX6" fmla="*/ 371918 w 494985"/>
                  <a:gd name="connsiteY6" fmla="*/ 1041471 h 1106321"/>
                  <a:gd name="connsiteX7" fmla="*/ 305243 w 494985"/>
                  <a:gd name="connsiteY7" fmla="*/ 1106317 h 1106321"/>
                  <a:gd name="connsiteX8" fmla="*/ 198087 w 494985"/>
                  <a:gd name="connsiteY8" fmla="*/ 1100839 h 1106321"/>
                  <a:gd name="connsiteX9" fmla="*/ 150462 w 494985"/>
                  <a:gd name="connsiteY9" fmla="*/ 1038611 h 1106321"/>
                  <a:gd name="connsiteX10" fmla="*/ 28501 w 494985"/>
                  <a:gd name="connsiteY10" fmla="*/ 1035486 h 1106321"/>
                  <a:gd name="connsiteX11" fmla="*/ 0 w 494985"/>
                  <a:gd name="connsiteY11" fmla="*/ 1006985 h 1106321"/>
                  <a:gd name="connsiteX12" fmla="*/ 0 w 494985"/>
                  <a:gd name="connsiteY12" fmla="*/ 28501 h 1106321"/>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0462 w 494985"/>
                  <a:gd name="connsiteY9" fmla="*/ 103861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79037 w 494985"/>
                  <a:gd name="connsiteY9" fmla="*/ 103599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83799 w 494985"/>
                  <a:gd name="connsiteY9" fmla="*/ 104647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83799 w 494985"/>
                  <a:gd name="connsiteY9" fmla="*/ 104647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83799 w 494985"/>
                  <a:gd name="connsiteY9" fmla="*/ 1046471 h 1102488"/>
                  <a:gd name="connsiteX10" fmla="*/ 153278 w 494985"/>
                  <a:gd name="connsiteY10" fmla="*/ 1037850 h 1102488"/>
                  <a:gd name="connsiteX11" fmla="*/ 28501 w 494985"/>
                  <a:gd name="connsiteY11" fmla="*/ 1035486 h 1102488"/>
                  <a:gd name="connsiteX12" fmla="*/ 0 w 494985"/>
                  <a:gd name="connsiteY12" fmla="*/ 1006985 h 1102488"/>
                  <a:gd name="connsiteX13" fmla="*/ 0 w 494985"/>
                  <a:gd name="connsiteY13"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3278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29465 w 494985"/>
                  <a:gd name="connsiteY9" fmla="*/ 104309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29465 w 494985"/>
                  <a:gd name="connsiteY9" fmla="*/ 104309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3654"/>
                  <a:gd name="connsiteX1" fmla="*/ 28501 w 494985"/>
                  <a:gd name="connsiteY1" fmla="*/ 0 h 1103654"/>
                  <a:gd name="connsiteX2" fmla="*/ 466484 w 494985"/>
                  <a:gd name="connsiteY2" fmla="*/ 0 h 1103654"/>
                  <a:gd name="connsiteX3" fmla="*/ 494985 w 494985"/>
                  <a:gd name="connsiteY3" fmla="*/ 28501 h 1103654"/>
                  <a:gd name="connsiteX4" fmla="*/ 494985 w 494985"/>
                  <a:gd name="connsiteY4" fmla="*/ 1006985 h 1103654"/>
                  <a:gd name="connsiteX5" fmla="*/ 466484 w 494985"/>
                  <a:gd name="connsiteY5" fmla="*/ 1035486 h 1103654"/>
                  <a:gd name="connsiteX6" fmla="*/ 371918 w 494985"/>
                  <a:gd name="connsiteY6" fmla="*/ 1041471 h 1103654"/>
                  <a:gd name="connsiteX7" fmla="*/ 307624 w 494985"/>
                  <a:gd name="connsiteY7" fmla="*/ 1101077 h 1103654"/>
                  <a:gd name="connsiteX8" fmla="*/ 198087 w 494985"/>
                  <a:gd name="connsiteY8" fmla="*/ 1100839 h 1103654"/>
                  <a:gd name="connsiteX9" fmla="*/ 136609 w 494985"/>
                  <a:gd name="connsiteY9" fmla="*/ 1037850 h 1103654"/>
                  <a:gd name="connsiteX10" fmla="*/ 28501 w 494985"/>
                  <a:gd name="connsiteY10" fmla="*/ 1035486 h 1103654"/>
                  <a:gd name="connsiteX11" fmla="*/ 0 w 494985"/>
                  <a:gd name="connsiteY11" fmla="*/ 1006985 h 1103654"/>
                  <a:gd name="connsiteX12" fmla="*/ 0 w 494985"/>
                  <a:gd name="connsiteY12" fmla="*/ 28501 h 1103654"/>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8041 w 494985"/>
                  <a:gd name="connsiteY9" fmla="*/ 1035229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8041 w 494985"/>
                  <a:gd name="connsiteY9" fmla="*/ 1035229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8041 w 494985"/>
                  <a:gd name="connsiteY9" fmla="*/ 1035229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8041 w 494985"/>
                  <a:gd name="connsiteY9" fmla="*/ 1035229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6240"/>
                  <a:gd name="connsiteX1" fmla="*/ 28501 w 494985"/>
                  <a:gd name="connsiteY1" fmla="*/ 0 h 1106240"/>
                  <a:gd name="connsiteX2" fmla="*/ 466484 w 494985"/>
                  <a:gd name="connsiteY2" fmla="*/ 0 h 1106240"/>
                  <a:gd name="connsiteX3" fmla="*/ 494985 w 494985"/>
                  <a:gd name="connsiteY3" fmla="*/ 28501 h 1106240"/>
                  <a:gd name="connsiteX4" fmla="*/ 494985 w 494985"/>
                  <a:gd name="connsiteY4" fmla="*/ 1006985 h 1106240"/>
                  <a:gd name="connsiteX5" fmla="*/ 466484 w 494985"/>
                  <a:gd name="connsiteY5" fmla="*/ 1035486 h 1106240"/>
                  <a:gd name="connsiteX6" fmla="*/ 369537 w 494985"/>
                  <a:gd name="connsiteY6" fmla="*/ 1033611 h 1106240"/>
                  <a:gd name="connsiteX7" fmla="*/ 307624 w 494985"/>
                  <a:gd name="connsiteY7" fmla="*/ 1101077 h 1106240"/>
                  <a:gd name="connsiteX8" fmla="*/ 198087 w 494985"/>
                  <a:gd name="connsiteY8" fmla="*/ 1100839 h 1106240"/>
                  <a:gd name="connsiteX9" fmla="*/ 158041 w 494985"/>
                  <a:gd name="connsiteY9" fmla="*/ 1035229 h 1106240"/>
                  <a:gd name="connsiteX10" fmla="*/ 28501 w 494985"/>
                  <a:gd name="connsiteY10" fmla="*/ 1035486 h 1106240"/>
                  <a:gd name="connsiteX11" fmla="*/ 0 w 494985"/>
                  <a:gd name="connsiteY11" fmla="*/ 1006985 h 1106240"/>
                  <a:gd name="connsiteX12" fmla="*/ 0 w 494985"/>
                  <a:gd name="connsiteY12" fmla="*/ 28501 h 1106240"/>
                  <a:gd name="connsiteX0" fmla="*/ 0 w 494985"/>
                  <a:gd name="connsiteY0" fmla="*/ 28501 h 1105659"/>
                  <a:gd name="connsiteX1" fmla="*/ 28501 w 494985"/>
                  <a:gd name="connsiteY1" fmla="*/ 0 h 1105659"/>
                  <a:gd name="connsiteX2" fmla="*/ 466484 w 494985"/>
                  <a:gd name="connsiteY2" fmla="*/ 0 h 1105659"/>
                  <a:gd name="connsiteX3" fmla="*/ 494985 w 494985"/>
                  <a:gd name="connsiteY3" fmla="*/ 28501 h 1105659"/>
                  <a:gd name="connsiteX4" fmla="*/ 494985 w 494985"/>
                  <a:gd name="connsiteY4" fmla="*/ 1006985 h 1105659"/>
                  <a:gd name="connsiteX5" fmla="*/ 466484 w 494985"/>
                  <a:gd name="connsiteY5" fmla="*/ 1035486 h 1105659"/>
                  <a:gd name="connsiteX6" fmla="*/ 371918 w 494985"/>
                  <a:gd name="connsiteY6" fmla="*/ 1041470 h 1105659"/>
                  <a:gd name="connsiteX7" fmla="*/ 307624 w 494985"/>
                  <a:gd name="connsiteY7" fmla="*/ 1101077 h 1105659"/>
                  <a:gd name="connsiteX8" fmla="*/ 198087 w 494985"/>
                  <a:gd name="connsiteY8" fmla="*/ 1100839 h 1105659"/>
                  <a:gd name="connsiteX9" fmla="*/ 158041 w 494985"/>
                  <a:gd name="connsiteY9" fmla="*/ 1035229 h 1105659"/>
                  <a:gd name="connsiteX10" fmla="*/ 28501 w 494985"/>
                  <a:gd name="connsiteY10" fmla="*/ 1035486 h 1105659"/>
                  <a:gd name="connsiteX11" fmla="*/ 0 w 494985"/>
                  <a:gd name="connsiteY11" fmla="*/ 1006985 h 1105659"/>
                  <a:gd name="connsiteX12" fmla="*/ 0 w 494985"/>
                  <a:gd name="connsiteY12" fmla="*/ 28501 h 1105659"/>
                  <a:gd name="connsiteX0" fmla="*/ 0 w 494985"/>
                  <a:gd name="connsiteY0" fmla="*/ 28501 h 1106046"/>
                  <a:gd name="connsiteX1" fmla="*/ 28501 w 494985"/>
                  <a:gd name="connsiteY1" fmla="*/ 0 h 1106046"/>
                  <a:gd name="connsiteX2" fmla="*/ 466484 w 494985"/>
                  <a:gd name="connsiteY2" fmla="*/ 0 h 1106046"/>
                  <a:gd name="connsiteX3" fmla="*/ 494985 w 494985"/>
                  <a:gd name="connsiteY3" fmla="*/ 28501 h 1106046"/>
                  <a:gd name="connsiteX4" fmla="*/ 494985 w 494985"/>
                  <a:gd name="connsiteY4" fmla="*/ 1006985 h 1106046"/>
                  <a:gd name="connsiteX5" fmla="*/ 466484 w 494985"/>
                  <a:gd name="connsiteY5" fmla="*/ 1035486 h 1106046"/>
                  <a:gd name="connsiteX6" fmla="*/ 364775 w 494985"/>
                  <a:gd name="connsiteY6" fmla="*/ 1036230 h 1106046"/>
                  <a:gd name="connsiteX7" fmla="*/ 307624 w 494985"/>
                  <a:gd name="connsiteY7" fmla="*/ 1101077 h 1106046"/>
                  <a:gd name="connsiteX8" fmla="*/ 198087 w 494985"/>
                  <a:gd name="connsiteY8" fmla="*/ 1100839 h 1106046"/>
                  <a:gd name="connsiteX9" fmla="*/ 158041 w 494985"/>
                  <a:gd name="connsiteY9" fmla="*/ 1035229 h 1106046"/>
                  <a:gd name="connsiteX10" fmla="*/ 28501 w 494985"/>
                  <a:gd name="connsiteY10" fmla="*/ 1035486 h 1106046"/>
                  <a:gd name="connsiteX11" fmla="*/ 0 w 494985"/>
                  <a:gd name="connsiteY11" fmla="*/ 1006985 h 1106046"/>
                  <a:gd name="connsiteX12" fmla="*/ 0 w 494985"/>
                  <a:gd name="connsiteY12" fmla="*/ 28501 h 1106046"/>
                  <a:gd name="connsiteX0" fmla="*/ 0 w 494985"/>
                  <a:gd name="connsiteY0" fmla="*/ 28501 h 1106046"/>
                  <a:gd name="connsiteX1" fmla="*/ 28501 w 494985"/>
                  <a:gd name="connsiteY1" fmla="*/ 0 h 1106046"/>
                  <a:gd name="connsiteX2" fmla="*/ 466484 w 494985"/>
                  <a:gd name="connsiteY2" fmla="*/ 0 h 1106046"/>
                  <a:gd name="connsiteX3" fmla="*/ 494985 w 494985"/>
                  <a:gd name="connsiteY3" fmla="*/ 28501 h 1106046"/>
                  <a:gd name="connsiteX4" fmla="*/ 494985 w 494985"/>
                  <a:gd name="connsiteY4" fmla="*/ 1006985 h 1106046"/>
                  <a:gd name="connsiteX5" fmla="*/ 466484 w 494985"/>
                  <a:gd name="connsiteY5" fmla="*/ 1035486 h 1106046"/>
                  <a:gd name="connsiteX6" fmla="*/ 364775 w 494985"/>
                  <a:gd name="connsiteY6" fmla="*/ 1036230 h 1106046"/>
                  <a:gd name="connsiteX7" fmla="*/ 307624 w 494985"/>
                  <a:gd name="connsiteY7" fmla="*/ 1101077 h 1106046"/>
                  <a:gd name="connsiteX8" fmla="*/ 198087 w 494985"/>
                  <a:gd name="connsiteY8" fmla="*/ 1100839 h 1106046"/>
                  <a:gd name="connsiteX9" fmla="*/ 158041 w 494985"/>
                  <a:gd name="connsiteY9" fmla="*/ 1035229 h 1106046"/>
                  <a:gd name="connsiteX10" fmla="*/ 28501 w 494985"/>
                  <a:gd name="connsiteY10" fmla="*/ 1035486 h 1106046"/>
                  <a:gd name="connsiteX11" fmla="*/ 0 w 494985"/>
                  <a:gd name="connsiteY11" fmla="*/ 1006985 h 1106046"/>
                  <a:gd name="connsiteX12" fmla="*/ 0 w 494985"/>
                  <a:gd name="connsiteY12" fmla="*/ 28501 h 1106046"/>
                  <a:gd name="connsiteX0" fmla="*/ 0 w 494985"/>
                  <a:gd name="connsiteY0" fmla="*/ 28501 h 1104264"/>
                  <a:gd name="connsiteX1" fmla="*/ 28501 w 494985"/>
                  <a:gd name="connsiteY1" fmla="*/ 0 h 1104264"/>
                  <a:gd name="connsiteX2" fmla="*/ 466484 w 494985"/>
                  <a:gd name="connsiteY2" fmla="*/ 0 h 1104264"/>
                  <a:gd name="connsiteX3" fmla="*/ 494985 w 494985"/>
                  <a:gd name="connsiteY3" fmla="*/ 28501 h 1104264"/>
                  <a:gd name="connsiteX4" fmla="*/ 494985 w 494985"/>
                  <a:gd name="connsiteY4" fmla="*/ 1006985 h 1104264"/>
                  <a:gd name="connsiteX5" fmla="*/ 466484 w 494985"/>
                  <a:gd name="connsiteY5" fmla="*/ 1035486 h 1104264"/>
                  <a:gd name="connsiteX6" fmla="*/ 364775 w 494985"/>
                  <a:gd name="connsiteY6" fmla="*/ 1036230 h 1104264"/>
                  <a:gd name="connsiteX7" fmla="*/ 312387 w 494985"/>
                  <a:gd name="connsiteY7" fmla="*/ 1098457 h 1104264"/>
                  <a:gd name="connsiteX8" fmla="*/ 198087 w 494985"/>
                  <a:gd name="connsiteY8" fmla="*/ 1100839 h 1104264"/>
                  <a:gd name="connsiteX9" fmla="*/ 158041 w 494985"/>
                  <a:gd name="connsiteY9" fmla="*/ 1035229 h 1104264"/>
                  <a:gd name="connsiteX10" fmla="*/ 28501 w 494985"/>
                  <a:gd name="connsiteY10" fmla="*/ 1035486 h 1104264"/>
                  <a:gd name="connsiteX11" fmla="*/ 0 w 494985"/>
                  <a:gd name="connsiteY11" fmla="*/ 1006985 h 1104264"/>
                  <a:gd name="connsiteX12" fmla="*/ 0 w 494985"/>
                  <a:gd name="connsiteY12" fmla="*/ 28501 h 1104264"/>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4775 w 494985"/>
                  <a:gd name="connsiteY6" fmla="*/ 1036230 h 1100839"/>
                  <a:gd name="connsiteX7" fmla="*/ 312387 w 494985"/>
                  <a:gd name="connsiteY7" fmla="*/ 1098457 h 1100839"/>
                  <a:gd name="connsiteX8" fmla="*/ 198087 w 494985"/>
                  <a:gd name="connsiteY8" fmla="*/ 1100839 h 1100839"/>
                  <a:gd name="connsiteX9" fmla="*/ 158041 w 494985"/>
                  <a:gd name="connsiteY9" fmla="*/ 1035229 h 1100839"/>
                  <a:gd name="connsiteX10" fmla="*/ 28501 w 494985"/>
                  <a:gd name="connsiteY10" fmla="*/ 1035486 h 1100839"/>
                  <a:gd name="connsiteX11" fmla="*/ 0 w 494985"/>
                  <a:gd name="connsiteY11" fmla="*/ 1006985 h 1100839"/>
                  <a:gd name="connsiteX12" fmla="*/ 0 w 494985"/>
                  <a:gd name="connsiteY12"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4775 w 494985"/>
                  <a:gd name="connsiteY6" fmla="*/ 1036230 h 1100839"/>
                  <a:gd name="connsiteX7" fmla="*/ 198087 w 494985"/>
                  <a:gd name="connsiteY7" fmla="*/ 1100839 h 1100839"/>
                  <a:gd name="connsiteX8" fmla="*/ 158041 w 494985"/>
                  <a:gd name="connsiteY8" fmla="*/ 1035229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4775 w 494985"/>
                  <a:gd name="connsiteY6" fmla="*/ 1036230 h 1100839"/>
                  <a:gd name="connsiteX7" fmla="*/ 289009 w 494985"/>
                  <a:gd name="connsiteY7" fmla="*/ 1064051 h 1100839"/>
                  <a:gd name="connsiteX8" fmla="*/ 198087 w 494985"/>
                  <a:gd name="connsiteY8" fmla="*/ 1100839 h 1100839"/>
                  <a:gd name="connsiteX9" fmla="*/ 158041 w 494985"/>
                  <a:gd name="connsiteY9" fmla="*/ 1035229 h 1100839"/>
                  <a:gd name="connsiteX10" fmla="*/ 28501 w 494985"/>
                  <a:gd name="connsiteY10" fmla="*/ 1035486 h 1100839"/>
                  <a:gd name="connsiteX11" fmla="*/ 0 w 494985"/>
                  <a:gd name="connsiteY11" fmla="*/ 1006985 h 1100839"/>
                  <a:gd name="connsiteX12" fmla="*/ 0 w 494985"/>
                  <a:gd name="connsiteY12" fmla="*/ 28501 h 1100839"/>
                  <a:gd name="connsiteX0" fmla="*/ 0 w 494985"/>
                  <a:gd name="connsiteY0" fmla="*/ 28501 h 1103352"/>
                  <a:gd name="connsiteX1" fmla="*/ 28501 w 494985"/>
                  <a:gd name="connsiteY1" fmla="*/ 0 h 1103352"/>
                  <a:gd name="connsiteX2" fmla="*/ 466484 w 494985"/>
                  <a:gd name="connsiteY2" fmla="*/ 0 h 1103352"/>
                  <a:gd name="connsiteX3" fmla="*/ 494985 w 494985"/>
                  <a:gd name="connsiteY3" fmla="*/ 28501 h 1103352"/>
                  <a:gd name="connsiteX4" fmla="*/ 494985 w 494985"/>
                  <a:gd name="connsiteY4" fmla="*/ 1006985 h 1103352"/>
                  <a:gd name="connsiteX5" fmla="*/ 466484 w 494985"/>
                  <a:gd name="connsiteY5" fmla="*/ 1035486 h 1103352"/>
                  <a:gd name="connsiteX6" fmla="*/ 364775 w 494985"/>
                  <a:gd name="connsiteY6" fmla="*/ 1036230 h 1103352"/>
                  <a:gd name="connsiteX7" fmla="*/ 291390 w 494985"/>
                  <a:gd name="connsiteY7" fmla="*/ 1103352 h 1103352"/>
                  <a:gd name="connsiteX8" fmla="*/ 198087 w 494985"/>
                  <a:gd name="connsiteY8" fmla="*/ 1100839 h 1103352"/>
                  <a:gd name="connsiteX9" fmla="*/ 158041 w 494985"/>
                  <a:gd name="connsiteY9" fmla="*/ 1035229 h 1103352"/>
                  <a:gd name="connsiteX10" fmla="*/ 28501 w 494985"/>
                  <a:gd name="connsiteY10" fmla="*/ 1035486 h 1103352"/>
                  <a:gd name="connsiteX11" fmla="*/ 0 w 494985"/>
                  <a:gd name="connsiteY11" fmla="*/ 1006985 h 1103352"/>
                  <a:gd name="connsiteX12" fmla="*/ 0 w 494985"/>
                  <a:gd name="connsiteY12" fmla="*/ 28501 h 1103352"/>
                  <a:gd name="connsiteX0" fmla="*/ 0 w 494985"/>
                  <a:gd name="connsiteY0" fmla="*/ 28501 h 1103352"/>
                  <a:gd name="connsiteX1" fmla="*/ 28501 w 494985"/>
                  <a:gd name="connsiteY1" fmla="*/ 0 h 1103352"/>
                  <a:gd name="connsiteX2" fmla="*/ 466484 w 494985"/>
                  <a:gd name="connsiteY2" fmla="*/ 0 h 1103352"/>
                  <a:gd name="connsiteX3" fmla="*/ 494985 w 494985"/>
                  <a:gd name="connsiteY3" fmla="*/ 28501 h 1103352"/>
                  <a:gd name="connsiteX4" fmla="*/ 494985 w 494985"/>
                  <a:gd name="connsiteY4" fmla="*/ 1006985 h 1103352"/>
                  <a:gd name="connsiteX5" fmla="*/ 466484 w 494985"/>
                  <a:gd name="connsiteY5" fmla="*/ 1035486 h 1103352"/>
                  <a:gd name="connsiteX6" fmla="*/ 352869 w 494985"/>
                  <a:gd name="connsiteY6" fmla="*/ 1036230 h 1103352"/>
                  <a:gd name="connsiteX7" fmla="*/ 291390 w 494985"/>
                  <a:gd name="connsiteY7" fmla="*/ 1103352 h 1103352"/>
                  <a:gd name="connsiteX8" fmla="*/ 198087 w 494985"/>
                  <a:gd name="connsiteY8" fmla="*/ 1100839 h 1103352"/>
                  <a:gd name="connsiteX9" fmla="*/ 158041 w 494985"/>
                  <a:gd name="connsiteY9" fmla="*/ 1035229 h 1103352"/>
                  <a:gd name="connsiteX10" fmla="*/ 28501 w 494985"/>
                  <a:gd name="connsiteY10" fmla="*/ 1035486 h 1103352"/>
                  <a:gd name="connsiteX11" fmla="*/ 0 w 494985"/>
                  <a:gd name="connsiteY11" fmla="*/ 1006985 h 1103352"/>
                  <a:gd name="connsiteX12" fmla="*/ 0 w 494985"/>
                  <a:gd name="connsiteY12" fmla="*/ 28501 h 1103352"/>
                  <a:gd name="connsiteX0" fmla="*/ 0 w 494985"/>
                  <a:gd name="connsiteY0" fmla="*/ 28501 h 1103352"/>
                  <a:gd name="connsiteX1" fmla="*/ 28501 w 494985"/>
                  <a:gd name="connsiteY1" fmla="*/ 0 h 1103352"/>
                  <a:gd name="connsiteX2" fmla="*/ 466484 w 494985"/>
                  <a:gd name="connsiteY2" fmla="*/ 0 h 1103352"/>
                  <a:gd name="connsiteX3" fmla="*/ 494985 w 494985"/>
                  <a:gd name="connsiteY3" fmla="*/ 28501 h 1103352"/>
                  <a:gd name="connsiteX4" fmla="*/ 494985 w 494985"/>
                  <a:gd name="connsiteY4" fmla="*/ 1006985 h 1103352"/>
                  <a:gd name="connsiteX5" fmla="*/ 466484 w 494985"/>
                  <a:gd name="connsiteY5" fmla="*/ 1035486 h 1103352"/>
                  <a:gd name="connsiteX6" fmla="*/ 340962 w 494985"/>
                  <a:gd name="connsiteY6" fmla="*/ 1036230 h 1103352"/>
                  <a:gd name="connsiteX7" fmla="*/ 291390 w 494985"/>
                  <a:gd name="connsiteY7" fmla="*/ 1103352 h 1103352"/>
                  <a:gd name="connsiteX8" fmla="*/ 198087 w 494985"/>
                  <a:gd name="connsiteY8" fmla="*/ 1100839 h 1103352"/>
                  <a:gd name="connsiteX9" fmla="*/ 158041 w 494985"/>
                  <a:gd name="connsiteY9" fmla="*/ 1035229 h 1103352"/>
                  <a:gd name="connsiteX10" fmla="*/ 28501 w 494985"/>
                  <a:gd name="connsiteY10" fmla="*/ 1035486 h 1103352"/>
                  <a:gd name="connsiteX11" fmla="*/ 0 w 494985"/>
                  <a:gd name="connsiteY11" fmla="*/ 1006985 h 1103352"/>
                  <a:gd name="connsiteX12" fmla="*/ 0 w 494985"/>
                  <a:gd name="connsiteY12" fmla="*/ 28501 h 1103352"/>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1390 w 494985"/>
                  <a:gd name="connsiteY7" fmla="*/ 1103352 h 1108699"/>
                  <a:gd name="connsiteX8" fmla="*/ 200469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1390 w 494985"/>
                  <a:gd name="connsiteY7" fmla="*/ 1103352 h 1108699"/>
                  <a:gd name="connsiteX8" fmla="*/ 200469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1390 w 494985"/>
                  <a:gd name="connsiteY7" fmla="*/ 1103352 h 1108699"/>
                  <a:gd name="connsiteX8" fmla="*/ 200469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13832"/>
                  <a:gd name="connsiteX1" fmla="*/ 28501 w 494985"/>
                  <a:gd name="connsiteY1" fmla="*/ 0 h 1113832"/>
                  <a:gd name="connsiteX2" fmla="*/ 466484 w 494985"/>
                  <a:gd name="connsiteY2" fmla="*/ 0 h 1113832"/>
                  <a:gd name="connsiteX3" fmla="*/ 494985 w 494985"/>
                  <a:gd name="connsiteY3" fmla="*/ 28501 h 1113832"/>
                  <a:gd name="connsiteX4" fmla="*/ 494985 w 494985"/>
                  <a:gd name="connsiteY4" fmla="*/ 1006985 h 1113832"/>
                  <a:gd name="connsiteX5" fmla="*/ 466484 w 494985"/>
                  <a:gd name="connsiteY5" fmla="*/ 1035486 h 1113832"/>
                  <a:gd name="connsiteX6" fmla="*/ 340962 w 494985"/>
                  <a:gd name="connsiteY6" fmla="*/ 1036230 h 1113832"/>
                  <a:gd name="connsiteX7" fmla="*/ 293772 w 494985"/>
                  <a:gd name="connsiteY7" fmla="*/ 1113832 h 1113832"/>
                  <a:gd name="connsiteX8" fmla="*/ 200469 w 494985"/>
                  <a:gd name="connsiteY8" fmla="*/ 1108699 h 1113832"/>
                  <a:gd name="connsiteX9" fmla="*/ 158041 w 494985"/>
                  <a:gd name="connsiteY9" fmla="*/ 1035229 h 1113832"/>
                  <a:gd name="connsiteX10" fmla="*/ 28501 w 494985"/>
                  <a:gd name="connsiteY10" fmla="*/ 1035486 h 1113832"/>
                  <a:gd name="connsiteX11" fmla="*/ 0 w 494985"/>
                  <a:gd name="connsiteY11" fmla="*/ 1006985 h 1113832"/>
                  <a:gd name="connsiteX12" fmla="*/ 0 w 494985"/>
                  <a:gd name="connsiteY12" fmla="*/ 28501 h 1113832"/>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8535 w 494985"/>
                  <a:gd name="connsiteY7" fmla="*/ 1108591 h 1108699"/>
                  <a:gd name="connsiteX8" fmla="*/ 200469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8535 w 494985"/>
                  <a:gd name="connsiteY7" fmla="*/ 1108591 h 1108699"/>
                  <a:gd name="connsiteX8" fmla="*/ 186182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8535 w 494985"/>
                  <a:gd name="connsiteY7" fmla="*/ 1108591 h 1108699"/>
                  <a:gd name="connsiteX8" fmla="*/ 186182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8535 w 494985"/>
                  <a:gd name="connsiteY7" fmla="*/ 1108591 h 1108699"/>
                  <a:gd name="connsiteX8" fmla="*/ 186182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305679 w 494985"/>
                  <a:gd name="connsiteY7" fmla="*/ 1108591 h 1108699"/>
                  <a:gd name="connsiteX8" fmla="*/ 186182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985" h="1108699">
                    <a:moveTo>
                      <a:pt x="0" y="28501"/>
                    </a:moveTo>
                    <a:cubicBezTo>
                      <a:pt x="0" y="12760"/>
                      <a:pt x="12760" y="0"/>
                      <a:pt x="28501" y="0"/>
                    </a:cubicBezTo>
                    <a:lnTo>
                      <a:pt x="466484" y="0"/>
                    </a:lnTo>
                    <a:cubicBezTo>
                      <a:pt x="482225" y="0"/>
                      <a:pt x="494985" y="12760"/>
                      <a:pt x="494985" y="28501"/>
                    </a:cubicBezTo>
                    <a:lnTo>
                      <a:pt x="494985" y="1006985"/>
                    </a:lnTo>
                    <a:cubicBezTo>
                      <a:pt x="494985" y="1022726"/>
                      <a:pt x="482225" y="1035486"/>
                      <a:pt x="466484" y="1035486"/>
                    </a:cubicBezTo>
                    <a:lnTo>
                      <a:pt x="340962" y="1036230"/>
                    </a:lnTo>
                    <a:lnTo>
                      <a:pt x="305679" y="1108591"/>
                    </a:lnTo>
                    <a:lnTo>
                      <a:pt x="186182" y="1108699"/>
                    </a:lnTo>
                    <a:lnTo>
                      <a:pt x="158041" y="1035229"/>
                    </a:lnTo>
                    <a:lnTo>
                      <a:pt x="28501" y="1035486"/>
                    </a:lnTo>
                    <a:cubicBezTo>
                      <a:pt x="12760" y="1035486"/>
                      <a:pt x="0" y="1022726"/>
                      <a:pt x="0" y="1006985"/>
                    </a:cubicBezTo>
                    <a:lnTo>
                      <a:pt x="0" y="28501"/>
                    </a:lnTo>
                    <a:close/>
                  </a:path>
                </a:pathLst>
              </a:custGeom>
              <a:solidFill>
                <a:srgbClr val="107C10"/>
              </a:solidFill>
              <a:ln w="9525" cmpd="sng">
                <a:noFill/>
              </a:ln>
              <a:effectLst/>
            </p:spPr>
            <p:style>
              <a:lnRef idx="1">
                <a:schemeClr val="accent1"/>
              </a:lnRef>
              <a:fillRef idx="3">
                <a:schemeClr val="accent1"/>
              </a:fillRef>
              <a:effectRef idx="2">
                <a:schemeClr val="accent1"/>
              </a:effectRef>
              <a:fontRef idx="minor">
                <a:schemeClr val="lt1"/>
              </a:fontRef>
            </p:style>
            <p:txBody>
              <a:bodyPr lIns="93247" tIns="93247" rIns="0"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816" b="0" i="0" u="none" strike="noStrike" kern="0" cap="none" spc="0" normalizeH="0" baseline="0" noProof="0" dirty="0">
                    <a:ln>
                      <a:noFill/>
                    </a:ln>
                    <a:gradFill>
                      <a:gsLst>
                        <a:gs pos="2917">
                          <a:schemeClr val="bg1"/>
                        </a:gs>
                        <a:gs pos="100000">
                          <a:schemeClr val="bg1"/>
                        </a:gs>
                      </a:gsLst>
                      <a:lin ang="5400000" scaled="0"/>
                    </a:gradFill>
                    <a:effectLst/>
                    <a:uLnTx/>
                    <a:uFillTx/>
                    <a:latin typeface="Segoe UI Semibold" panose="020B0702040204020203" pitchFamily="34" charset="0"/>
                    <a:ea typeface="+mn-ea"/>
                    <a:cs typeface="Segoe UI Semibold" panose="020B0702040204020203" pitchFamily="34" charset="0"/>
                  </a:rPr>
                  <a:t>HBase</a:t>
                </a:r>
                <a:endParaRPr kumimoji="0" lang="en-US" sz="1020" b="0" i="0" u="none" strike="noStrike" kern="0" cap="none" spc="0" normalizeH="0" baseline="0" noProof="0" dirty="0">
                  <a:ln>
                    <a:noFill/>
                  </a:ln>
                  <a:gradFill>
                    <a:gsLst>
                      <a:gs pos="2917">
                        <a:schemeClr val="bg1"/>
                      </a:gs>
                      <a:gs pos="100000">
                        <a:schemeClr val="bg1"/>
                      </a:gs>
                    </a:gsLst>
                    <a:lin ang="5400000" scaled="0"/>
                  </a:gradFill>
                  <a:effectLst/>
                  <a:uLnTx/>
                  <a:uFillTx/>
                  <a:latin typeface="Segoe UI Semibold" panose="020B0702040204020203" pitchFamily="34" charset="0"/>
                  <a:ea typeface="+mn-ea"/>
                  <a:cs typeface="Segoe UI Semibold" panose="020B0702040204020203" pitchFamily="34" charset="0"/>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816" b="1" i="0" u="none" strike="noStrike" kern="0" cap="none" spc="0" normalizeH="0" baseline="0" noProof="0" dirty="0">
                  <a:ln>
                    <a:noFill/>
                  </a:ln>
                  <a:gradFill>
                    <a:gsLst>
                      <a:gs pos="2917">
                        <a:schemeClr val="bg1"/>
                      </a:gs>
                      <a:gs pos="100000">
                        <a:schemeClr val="bg1"/>
                      </a:gs>
                    </a:gsLst>
                    <a:lin ang="5400000" scaled="0"/>
                  </a:gradFill>
                  <a:effectLst/>
                  <a:uLnTx/>
                  <a:uFillTx/>
                  <a:latin typeface="+mn-lt"/>
                  <a:ea typeface="+mn-ea"/>
                  <a:cs typeface="Arial"/>
                </a:endParaRP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816" b="1" i="0" u="none" strike="noStrike" kern="0" cap="none" spc="0" normalizeH="0" baseline="0" noProof="0" dirty="0" err="1">
                    <a:ln>
                      <a:noFill/>
                    </a:ln>
                    <a:gradFill>
                      <a:gsLst>
                        <a:gs pos="2917">
                          <a:schemeClr val="bg1"/>
                        </a:gs>
                        <a:gs pos="100000">
                          <a:schemeClr val="bg1"/>
                        </a:gs>
                      </a:gsLst>
                      <a:lin ang="5400000" scaled="0"/>
                    </a:gradFill>
                    <a:effectLst/>
                    <a:uLnTx/>
                    <a:uFillTx/>
                    <a:latin typeface="+mn-lt"/>
                    <a:ea typeface="+mn-ea"/>
                    <a:cs typeface="Arial"/>
                  </a:rPr>
                  <a:t>NoSql</a:t>
                </a:r>
                <a:endParaRPr kumimoji="0" lang="en-US" sz="714" b="1" i="0" u="none" strike="noStrike" kern="0" cap="none" spc="0" normalizeH="0" baseline="0" noProof="0" dirty="0">
                  <a:ln>
                    <a:noFill/>
                  </a:ln>
                  <a:gradFill>
                    <a:gsLst>
                      <a:gs pos="2917">
                        <a:schemeClr val="bg1"/>
                      </a:gs>
                      <a:gs pos="100000">
                        <a:schemeClr val="bg1"/>
                      </a:gs>
                    </a:gsLst>
                    <a:lin ang="5400000" scaled="0"/>
                  </a:gradFill>
                  <a:effectLst/>
                  <a:uLnTx/>
                  <a:uFillTx/>
                  <a:latin typeface="+mn-lt"/>
                  <a:ea typeface="+mn-ea"/>
                  <a:cs typeface="Arial"/>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816" b="0" i="0" u="none" strike="noStrike" kern="0" cap="none" spc="0" normalizeH="0" baseline="0" noProof="0" dirty="0">
                  <a:ln>
                    <a:noFill/>
                  </a:ln>
                  <a:gradFill>
                    <a:gsLst>
                      <a:gs pos="2917">
                        <a:schemeClr val="bg1"/>
                      </a:gs>
                      <a:gs pos="100000">
                        <a:schemeClr val="bg1"/>
                      </a:gs>
                    </a:gsLst>
                    <a:lin ang="5400000" scaled="0"/>
                  </a:gradFill>
                  <a:effectLst/>
                  <a:uLnTx/>
                  <a:uFillTx/>
                  <a:latin typeface="Segoe UI Semibold" panose="020B0702040204020203" pitchFamily="34" charset="0"/>
                  <a:ea typeface="+mn-ea"/>
                  <a:cs typeface="Segoe UI Semibold" panose="020B0702040204020203" pitchFamily="34" charset="0"/>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816" b="1" i="0" u="none" strike="noStrike" kern="0" cap="none" spc="0" normalizeH="0" baseline="0" noProof="0" dirty="0">
                  <a:ln>
                    <a:noFill/>
                  </a:ln>
                  <a:gradFill>
                    <a:gsLst>
                      <a:gs pos="2917">
                        <a:schemeClr val="bg1"/>
                      </a:gs>
                      <a:gs pos="100000">
                        <a:schemeClr val="bg1"/>
                      </a:gs>
                    </a:gsLst>
                    <a:lin ang="5400000" scaled="0"/>
                  </a:gradFill>
                  <a:effectLst/>
                  <a:uLnTx/>
                  <a:uFillTx/>
                  <a:latin typeface="+mn-lt"/>
                  <a:ea typeface="+mn-ea"/>
                  <a:cs typeface="Arial"/>
                </a:endParaRPr>
              </a:p>
            </p:txBody>
          </p:sp>
          <p:sp>
            <p:nvSpPr>
              <p:cNvPr id="95" name="Rounded Rectangle 37"/>
              <p:cNvSpPr>
                <a:spLocks/>
              </p:cNvSpPr>
              <p:nvPr/>
            </p:nvSpPr>
            <p:spPr>
              <a:xfrm>
                <a:off x="8057253" y="4538484"/>
                <a:ext cx="1326644" cy="1181058"/>
              </a:xfrm>
              <a:custGeom>
                <a:avLst/>
                <a:gdLst>
                  <a:gd name="connsiteX0" fmla="*/ 0 w 494985"/>
                  <a:gd name="connsiteY0" fmla="*/ 28501 h 1035486"/>
                  <a:gd name="connsiteX1" fmla="*/ 28501 w 494985"/>
                  <a:gd name="connsiteY1" fmla="*/ 0 h 1035486"/>
                  <a:gd name="connsiteX2" fmla="*/ 466484 w 494985"/>
                  <a:gd name="connsiteY2" fmla="*/ 0 h 1035486"/>
                  <a:gd name="connsiteX3" fmla="*/ 494985 w 494985"/>
                  <a:gd name="connsiteY3" fmla="*/ 28501 h 1035486"/>
                  <a:gd name="connsiteX4" fmla="*/ 494985 w 494985"/>
                  <a:gd name="connsiteY4" fmla="*/ 1006985 h 1035486"/>
                  <a:gd name="connsiteX5" fmla="*/ 466484 w 494985"/>
                  <a:gd name="connsiteY5" fmla="*/ 1035486 h 1035486"/>
                  <a:gd name="connsiteX6" fmla="*/ 28501 w 494985"/>
                  <a:gd name="connsiteY6" fmla="*/ 1035486 h 1035486"/>
                  <a:gd name="connsiteX7" fmla="*/ 0 w 494985"/>
                  <a:gd name="connsiteY7" fmla="*/ 1006985 h 1035486"/>
                  <a:gd name="connsiteX8" fmla="*/ 0 w 494985"/>
                  <a:gd name="connsiteY8" fmla="*/ 28501 h 1035486"/>
                  <a:gd name="connsiteX0" fmla="*/ 0 w 494985"/>
                  <a:gd name="connsiteY0" fmla="*/ 28501 h 1100841"/>
                  <a:gd name="connsiteX1" fmla="*/ 28501 w 494985"/>
                  <a:gd name="connsiteY1" fmla="*/ 0 h 1100841"/>
                  <a:gd name="connsiteX2" fmla="*/ 466484 w 494985"/>
                  <a:gd name="connsiteY2" fmla="*/ 0 h 1100841"/>
                  <a:gd name="connsiteX3" fmla="*/ 494985 w 494985"/>
                  <a:gd name="connsiteY3" fmla="*/ 28501 h 1100841"/>
                  <a:gd name="connsiteX4" fmla="*/ 494985 w 494985"/>
                  <a:gd name="connsiteY4" fmla="*/ 1006985 h 1100841"/>
                  <a:gd name="connsiteX5" fmla="*/ 466484 w 494985"/>
                  <a:gd name="connsiteY5" fmla="*/ 1035486 h 1100841"/>
                  <a:gd name="connsiteX6" fmla="*/ 202850 w 494985"/>
                  <a:gd name="connsiteY6" fmla="*/ 1100839 h 1100841"/>
                  <a:gd name="connsiteX7" fmla="*/ 28501 w 494985"/>
                  <a:gd name="connsiteY7" fmla="*/ 1035486 h 1100841"/>
                  <a:gd name="connsiteX8" fmla="*/ 0 w 494985"/>
                  <a:gd name="connsiteY8" fmla="*/ 1006985 h 1100841"/>
                  <a:gd name="connsiteX9" fmla="*/ 0 w 494985"/>
                  <a:gd name="connsiteY9" fmla="*/ 28501 h 1100841"/>
                  <a:gd name="connsiteX0" fmla="*/ 0 w 494985"/>
                  <a:gd name="connsiteY0" fmla="*/ 28501 h 1122703"/>
                  <a:gd name="connsiteX1" fmla="*/ 28501 w 494985"/>
                  <a:gd name="connsiteY1" fmla="*/ 0 h 1122703"/>
                  <a:gd name="connsiteX2" fmla="*/ 466484 w 494985"/>
                  <a:gd name="connsiteY2" fmla="*/ 0 h 1122703"/>
                  <a:gd name="connsiteX3" fmla="*/ 494985 w 494985"/>
                  <a:gd name="connsiteY3" fmla="*/ 28501 h 1122703"/>
                  <a:gd name="connsiteX4" fmla="*/ 494985 w 494985"/>
                  <a:gd name="connsiteY4" fmla="*/ 1006985 h 1122703"/>
                  <a:gd name="connsiteX5" fmla="*/ 466484 w 494985"/>
                  <a:gd name="connsiteY5" fmla="*/ 1035486 h 1122703"/>
                  <a:gd name="connsiteX6" fmla="*/ 326675 w 494985"/>
                  <a:gd name="connsiteY6" fmla="*/ 1119889 h 1122703"/>
                  <a:gd name="connsiteX7" fmla="*/ 202850 w 494985"/>
                  <a:gd name="connsiteY7" fmla="*/ 1100839 h 1122703"/>
                  <a:gd name="connsiteX8" fmla="*/ 28501 w 494985"/>
                  <a:gd name="connsiteY8" fmla="*/ 1035486 h 1122703"/>
                  <a:gd name="connsiteX9" fmla="*/ 0 w 494985"/>
                  <a:gd name="connsiteY9" fmla="*/ 1006985 h 1122703"/>
                  <a:gd name="connsiteX10" fmla="*/ 0 w 494985"/>
                  <a:gd name="connsiteY10" fmla="*/ 28501 h 1122703"/>
                  <a:gd name="connsiteX0" fmla="*/ 0 w 494985"/>
                  <a:gd name="connsiteY0" fmla="*/ 28501 h 1120138"/>
                  <a:gd name="connsiteX1" fmla="*/ 28501 w 494985"/>
                  <a:gd name="connsiteY1" fmla="*/ 0 h 1120138"/>
                  <a:gd name="connsiteX2" fmla="*/ 466484 w 494985"/>
                  <a:gd name="connsiteY2" fmla="*/ 0 h 1120138"/>
                  <a:gd name="connsiteX3" fmla="*/ 494985 w 494985"/>
                  <a:gd name="connsiteY3" fmla="*/ 28501 h 1120138"/>
                  <a:gd name="connsiteX4" fmla="*/ 494985 w 494985"/>
                  <a:gd name="connsiteY4" fmla="*/ 1006985 h 1120138"/>
                  <a:gd name="connsiteX5" fmla="*/ 466484 w 494985"/>
                  <a:gd name="connsiteY5" fmla="*/ 1035486 h 1120138"/>
                  <a:gd name="connsiteX6" fmla="*/ 364775 w 494985"/>
                  <a:gd name="connsiteY6" fmla="*/ 1062739 h 1120138"/>
                  <a:gd name="connsiteX7" fmla="*/ 326675 w 494985"/>
                  <a:gd name="connsiteY7" fmla="*/ 1119889 h 1120138"/>
                  <a:gd name="connsiteX8" fmla="*/ 202850 w 494985"/>
                  <a:gd name="connsiteY8" fmla="*/ 1100839 h 1120138"/>
                  <a:gd name="connsiteX9" fmla="*/ 28501 w 494985"/>
                  <a:gd name="connsiteY9" fmla="*/ 1035486 h 1120138"/>
                  <a:gd name="connsiteX10" fmla="*/ 0 w 494985"/>
                  <a:gd name="connsiteY10" fmla="*/ 1006985 h 1120138"/>
                  <a:gd name="connsiteX11" fmla="*/ 0 w 494985"/>
                  <a:gd name="connsiteY11" fmla="*/ 28501 h 1120138"/>
                  <a:gd name="connsiteX0" fmla="*/ 0 w 494985"/>
                  <a:gd name="connsiteY0" fmla="*/ 28501 h 1126828"/>
                  <a:gd name="connsiteX1" fmla="*/ 28501 w 494985"/>
                  <a:gd name="connsiteY1" fmla="*/ 0 h 1126828"/>
                  <a:gd name="connsiteX2" fmla="*/ 466484 w 494985"/>
                  <a:gd name="connsiteY2" fmla="*/ 0 h 1126828"/>
                  <a:gd name="connsiteX3" fmla="*/ 494985 w 494985"/>
                  <a:gd name="connsiteY3" fmla="*/ 28501 h 1126828"/>
                  <a:gd name="connsiteX4" fmla="*/ 494985 w 494985"/>
                  <a:gd name="connsiteY4" fmla="*/ 1006985 h 1126828"/>
                  <a:gd name="connsiteX5" fmla="*/ 466484 w 494985"/>
                  <a:gd name="connsiteY5" fmla="*/ 1035486 h 1126828"/>
                  <a:gd name="connsiteX6" fmla="*/ 364775 w 494985"/>
                  <a:gd name="connsiteY6" fmla="*/ 1062739 h 1126828"/>
                  <a:gd name="connsiteX7" fmla="*/ 326675 w 494985"/>
                  <a:gd name="connsiteY7" fmla="*/ 1119889 h 1126828"/>
                  <a:gd name="connsiteX8" fmla="*/ 212375 w 494985"/>
                  <a:gd name="connsiteY8" fmla="*/ 1124651 h 1126828"/>
                  <a:gd name="connsiteX9" fmla="*/ 28501 w 494985"/>
                  <a:gd name="connsiteY9" fmla="*/ 1035486 h 1126828"/>
                  <a:gd name="connsiteX10" fmla="*/ 0 w 494985"/>
                  <a:gd name="connsiteY10" fmla="*/ 1006985 h 1126828"/>
                  <a:gd name="connsiteX11" fmla="*/ 0 w 494985"/>
                  <a:gd name="connsiteY11" fmla="*/ 28501 h 1126828"/>
                  <a:gd name="connsiteX0" fmla="*/ 0 w 494985"/>
                  <a:gd name="connsiteY0" fmla="*/ 28501 h 1126922"/>
                  <a:gd name="connsiteX1" fmla="*/ 28501 w 494985"/>
                  <a:gd name="connsiteY1" fmla="*/ 0 h 1126922"/>
                  <a:gd name="connsiteX2" fmla="*/ 466484 w 494985"/>
                  <a:gd name="connsiteY2" fmla="*/ 0 h 1126922"/>
                  <a:gd name="connsiteX3" fmla="*/ 494985 w 494985"/>
                  <a:gd name="connsiteY3" fmla="*/ 28501 h 1126922"/>
                  <a:gd name="connsiteX4" fmla="*/ 494985 w 494985"/>
                  <a:gd name="connsiteY4" fmla="*/ 1006985 h 1126922"/>
                  <a:gd name="connsiteX5" fmla="*/ 466484 w 494985"/>
                  <a:gd name="connsiteY5" fmla="*/ 1035486 h 1126922"/>
                  <a:gd name="connsiteX6" fmla="*/ 364775 w 494985"/>
                  <a:gd name="connsiteY6" fmla="*/ 1062739 h 1126922"/>
                  <a:gd name="connsiteX7" fmla="*/ 326675 w 494985"/>
                  <a:gd name="connsiteY7" fmla="*/ 1119889 h 1126922"/>
                  <a:gd name="connsiteX8" fmla="*/ 212375 w 494985"/>
                  <a:gd name="connsiteY8" fmla="*/ 1124651 h 1126922"/>
                  <a:gd name="connsiteX9" fmla="*/ 145700 w 494985"/>
                  <a:gd name="connsiteY9" fmla="*/ 1038927 h 1126922"/>
                  <a:gd name="connsiteX10" fmla="*/ 28501 w 494985"/>
                  <a:gd name="connsiteY10" fmla="*/ 1035486 h 1126922"/>
                  <a:gd name="connsiteX11" fmla="*/ 0 w 494985"/>
                  <a:gd name="connsiteY11" fmla="*/ 1006985 h 1126922"/>
                  <a:gd name="connsiteX12" fmla="*/ 0 w 494985"/>
                  <a:gd name="connsiteY12" fmla="*/ 28501 h 1126922"/>
                  <a:gd name="connsiteX0" fmla="*/ 0 w 494985"/>
                  <a:gd name="connsiteY0" fmla="*/ 28501 h 1126922"/>
                  <a:gd name="connsiteX1" fmla="*/ 28501 w 494985"/>
                  <a:gd name="connsiteY1" fmla="*/ 0 h 1126922"/>
                  <a:gd name="connsiteX2" fmla="*/ 466484 w 494985"/>
                  <a:gd name="connsiteY2" fmla="*/ 0 h 1126922"/>
                  <a:gd name="connsiteX3" fmla="*/ 494985 w 494985"/>
                  <a:gd name="connsiteY3" fmla="*/ 28501 h 1126922"/>
                  <a:gd name="connsiteX4" fmla="*/ 494985 w 494985"/>
                  <a:gd name="connsiteY4" fmla="*/ 1006985 h 1126922"/>
                  <a:gd name="connsiteX5" fmla="*/ 466484 w 494985"/>
                  <a:gd name="connsiteY5" fmla="*/ 1035486 h 1126922"/>
                  <a:gd name="connsiteX6" fmla="*/ 364775 w 494985"/>
                  <a:gd name="connsiteY6" fmla="*/ 1062739 h 1126922"/>
                  <a:gd name="connsiteX7" fmla="*/ 326675 w 494985"/>
                  <a:gd name="connsiteY7" fmla="*/ 1119889 h 1126922"/>
                  <a:gd name="connsiteX8" fmla="*/ 212375 w 494985"/>
                  <a:gd name="connsiteY8" fmla="*/ 1124651 h 1126922"/>
                  <a:gd name="connsiteX9" fmla="*/ 145700 w 494985"/>
                  <a:gd name="connsiteY9" fmla="*/ 1038927 h 1126922"/>
                  <a:gd name="connsiteX10" fmla="*/ 28501 w 494985"/>
                  <a:gd name="connsiteY10" fmla="*/ 1035486 h 1126922"/>
                  <a:gd name="connsiteX11" fmla="*/ 0 w 494985"/>
                  <a:gd name="connsiteY11" fmla="*/ 1006985 h 1126922"/>
                  <a:gd name="connsiteX12" fmla="*/ 0 w 494985"/>
                  <a:gd name="connsiteY12" fmla="*/ 28501 h 1126922"/>
                  <a:gd name="connsiteX0" fmla="*/ 0 w 494985"/>
                  <a:gd name="connsiteY0" fmla="*/ 28501 h 1126922"/>
                  <a:gd name="connsiteX1" fmla="*/ 28501 w 494985"/>
                  <a:gd name="connsiteY1" fmla="*/ 0 h 1126922"/>
                  <a:gd name="connsiteX2" fmla="*/ 466484 w 494985"/>
                  <a:gd name="connsiteY2" fmla="*/ 0 h 1126922"/>
                  <a:gd name="connsiteX3" fmla="*/ 494985 w 494985"/>
                  <a:gd name="connsiteY3" fmla="*/ 28501 h 1126922"/>
                  <a:gd name="connsiteX4" fmla="*/ 494985 w 494985"/>
                  <a:gd name="connsiteY4" fmla="*/ 1006985 h 1126922"/>
                  <a:gd name="connsiteX5" fmla="*/ 466484 w 494985"/>
                  <a:gd name="connsiteY5" fmla="*/ 1035486 h 1126922"/>
                  <a:gd name="connsiteX6" fmla="*/ 364775 w 494985"/>
                  <a:gd name="connsiteY6" fmla="*/ 1062739 h 1126922"/>
                  <a:gd name="connsiteX7" fmla="*/ 326675 w 494985"/>
                  <a:gd name="connsiteY7" fmla="*/ 1119889 h 1126922"/>
                  <a:gd name="connsiteX8" fmla="*/ 212375 w 494985"/>
                  <a:gd name="connsiteY8" fmla="*/ 1124651 h 1126922"/>
                  <a:gd name="connsiteX9" fmla="*/ 150463 w 494985"/>
                  <a:gd name="connsiteY9" fmla="*/ 1053215 h 1126922"/>
                  <a:gd name="connsiteX10" fmla="*/ 28501 w 494985"/>
                  <a:gd name="connsiteY10" fmla="*/ 1035486 h 1126922"/>
                  <a:gd name="connsiteX11" fmla="*/ 0 w 494985"/>
                  <a:gd name="connsiteY11" fmla="*/ 1006985 h 1126922"/>
                  <a:gd name="connsiteX12" fmla="*/ 0 w 494985"/>
                  <a:gd name="connsiteY12" fmla="*/ 28501 h 1126922"/>
                  <a:gd name="connsiteX0" fmla="*/ 0 w 494985"/>
                  <a:gd name="connsiteY0" fmla="*/ 28501 h 1126922"/>
                  <a:gd name="connsiteX1" fmla="*/ 28501 w 494985"/>
                  <a:gd name="connsiteY1" fmla="*/ 0 h 1126922"/>
                  <a:gd name="connsiteX2" fmla="*/ 466484 w 494985"/>
                  <a:gd name="connsiteY2" fmla="*/ 0 h 1126922"/>
                  <a:gd name="connsiteX3" fmla="*/ 494985 w 494985"/>
                  <a:gd name="connsiteY3" fmla="*/ 28501 h 1126922"/>
                  <a:gd name="connsiteX4" fmla="*/ 494985 w 494985"/>
                  <a:gd name="connsiteY4" fmla="*/ 1006985 h 1126922"/>
                  <a:gd name="connsiteX5" fmla="*/ 466484 w 494985"/>
                  <a:gd name="connsiteY5" fmla="*/ 1035486 h 1126922"/>
                  <a:gd name="connsiteX6" fmla="*/ 364775 w 494985"/>
                  <a:gd name="connsiteY6" fmla="*/ 1062739 h 1126922"/>
                  <a:gd name="connsiteX7" fmla="*/ 326675 w 494985"/>
                  <a:gd name="connsiteY7" fmla="*/ 1119889 h 1126922"/>
                  <a:gd name="connsiteX8" fmla="*/ 212375 w 494985"/>
                  <a:gd name="connsiteY8" fmla="*/ 1124651 h 1126922"/>
                  <a:gd name="connsiteX9" fmla="*/ 150463 w 494985"/>
                  <a:gd name="connsiteY9" fmla="*/ 1053215 h 1126922"/>
                  <a:gd name="connsiteX10" fmla="*/ 28501 w 494985"/>
                  <a:gd name="connsiteY10" fmla="*/ 1035486 h 1126922"/>
                  <a:gd name="connsiteX11" fmla="*/ 0 w 494985"/>
                  <a:gd name="connsiteY11" fmla="*/ 1006985 h 1126922"/>
                  <a:gd name="connsiteX12" fmla="*/ 0 w 494985"/>
                  <a:gd name="connsiteY12" fmla="*/ 28501 h 1126922"/>
                  <a:gd name="connsiteX0" fmla="*/ 0 w 494985"/>
                  <a:gd name="connsiteY0" fmla="*/ 28501 h 1119930"/>
                  <a:gd name="connsiteX1" fmla="*/ 28501 w 494985"/>
                  <a:gd name="connsiteY1" fmla="*/ 0 h 1119930"/>
                  <a:gd name="connsiteX2" fmla="*/ 466484 w 494985"/>
                  <a:gd name="connsiteY2" fmla="*/ 0 h 1119930"/>
                  <a:gd name="connsiteX3" fmla="*/ 494985 w 494985"/>
                  <a:gd name="connsiteY3" fmla="*/ 28501 h 1119930"/>
                  <a:gd name="connsiteX4" fmla="*/ 494985 w 494985"/>
                  <a:gd name="connsiteY4" fmla="*/ 1006985 h 1119930"/>
                  <a:gd name="connsiteX5" fmla="*/ 466484 w 494985"/>
                  <a:gd name="connsiteY5" fmla="*/ 1035486 h 1119930"/>
                  <a:gd name="connsiteX6" fmla="*/ 364775 w 494985"/>
                  <a:gd name="connsiteY6" fmla="*/ 1062739 h 1119930"/>
                  <a:gd name="connsiteX7" fmla="*/ 326675 w 494985"/>
                  <a:gd name="connsiteY7" fmla="*/ 1119889 h 1119930"/>
                  <a:gd name="connsiteX8" fmla="*/ 150463 w 494985"/>
                  <a:gd name="connsiteY8" fmla="*/ 1053215 h 1119930"/>
                  <a:gd name="connsiteX9" fmla="*/ 28501 w 494985"/>
                  <a:gd name="connsiteY9" fmla="*/ 1035486 h 1119930"/>
                  <a:gd name="connsiteX10" fmla="*/ 0 w 494985"/>
                  <a:gd name="connsiteY10" fmla="*/ 1006985 h 1119930"/>
                  <a:gd name="connsiteX11" fmla="*/ 0 w 494985"/>
                  <a:gd name="connsiteY11" fmla="*/ 28501 h 1119930"/>
                  <a:gd name="connsiteX0" fmla="*/ 0 w 494985"/>
                  <a:gd name="connsiteY0" fmla="*/ 28501 h 1120193"/>
                  <a:gd name="connsiteX1" fmla="*/ 28501 w 494985"/>
                  <a:gd name="connsiteY1" fmla="*/ 0 h 1120193"/>
                  <a:gd name="connsiteX2" fmla="*/ 466484 w 494985"/>
                  <a:gd name="connsiteY2" fmla="*/ 0 h 1120193"/>
                  <a:gd name="connsiteX3" fmla="*/ 494985 w 494985"/>
                  <a:gd name="connsiteY3" fmla="*/ 28501 h 1120193"/>
                  <a:gd name="connsiteX4" fmla="*/ 494985 w 494985"/>
                  <a:gd name="connsiteY4" fmla="*/ 1006985 h 1120193"/>
                  <a:gd name="connsiteX5" fmla="*/ 466484 w 494985"/>
                  <a:gd name="connsiteY5" fmla="*/ 1035486 h 1120193"/>
                  <a:gd name="connsiteX6" fmla="*/ 364775 w 494985"/>
                  <a:gd name="connsiteY6" fmla="*/ 1062739 h 1120193"/>
                  <a:gd name="connsiteX7" fmla="*/ 326675 w 494985"/>
                  <a:gd name="connsiteY7" fmla="*/ 1119889 h 1120193"/>
                  <a:gd name="connsiteX8" fmla="*/ 28501 w 494985"/>
                  <a:gd name="connsiteY8" fmla="*/ 1035486 h 1120193"/>
                  <a:gd name="connsiteX9" fmla="*/ 0 w 494985"/>
                  <a:gd name="connsiteY9" fmla="*/ 1006985 h 1120193"/>
                  <a:gd name="connsiteX10" fmla="*/ 0 w 494985"/>
                  <a:gd name="connsiteY10" fmla="*/ 28501 h 1120193"/>
                  <a:gd name="connsiteX0" fmla="*/ 0 w 494985"/>
                  <a:gd name="connsiteY0" fmla="*/ 28501 h 1062739"/>
                  <a:gd name="connsiteX1" fmla="*/ 28501 w 494985"/>
                  <a:gd name="connsiteY1" fmla="*/ 0 h 1062739"/>
                  <a:gd name="connsiteX2" fmla="*/ 466484 w 494985"/>
                  <a:gd name="connsiteY2" fmla="*/ 0 h 1062739"/>
                  <a:gd name="connsiteX3" fmla="*/ 494985 w 494985"/>
                  <a:gd name="connsiteY3" fmla="*/ 28501 h 1062739"/>
                  <a:gd name="connsiteX4" fmla="*/ 494985 w 494985"/>
                  <a:gd name="connsiteY4" fmla="*/ 1006985 h 1062739"/>
                  <a:gd name="connsiteX5" fmla="*/ 466484 w 494985"/>
                  <a:gd name="connsiteY5" fmla="*/ 1035486 h 1062739"/>
                  <a:gd name="connsiteX6" fmla="*/ 364775 w 494985"/>
                  <a:gd name="connsiteY6" fmla="*/ 1062739 h 1062739"/>
                  <a:gd name="connsiteX7" fmla="*/ 28501 w 494985"/>
                  <a:gd name="connsiteY7" fmla="*/ 1035486 h 1062739"/>
                  <a:gd name="connsiteX8" fmla="*/ 0 w 494985"/>
                  <a:gd name="connsiteY8" fmla="*/ 1006985 h 1062739"/>
                  <a:gd name="connsiteX9" fmla="*/ 0 w 494985"/>
                  <a:gd name="connsiteY9" fmla="*/ 28501 h 1062739"/>
                  <a:gd name="connsiteX0" fmla="*/ 0 w 494985"/>
                  <a:gd name="connsiteY0" fmla="*/ 28501 h 1035486"/>
                  <a:gd name="connsiteX1" fmla="*/ 28501 w 494985"/>
                  <a:gd name="connsiteY1" fmla="*/ 0 h 1035486"/>
                  <a:gd name="connsiteX2" fmla="*/ 466484 w 494985"/>
                  <a:gd name="connsiteY2" fmla="*/ 0 h 1035486"/>
                  <a:gd name="connsiteX3" fmla="*/ 494985 w 494985"/>
                  <a:gd name="connsiteY3" fmla="*/ 28501 h 1035486"/>
                  <a:gd name="connsiteX4" fmla="*/ 494985 w 494985"/>
                  <a:gd name="connsiteY4" fmla="*/ 1006985 h 1035486"/>
                  <a:gd name="connsiteX5" fmla="*/ 466484 w 494985"/>
                  <a:gd name="connsiteY5" fmla="*/ 1035486 h 1035486"/>
                  <a:gd name="connsiteX6" fmla="*/ 28501 w 494985"/>
                  <a:gd name="connsiteY6" fmla="*/ 1035486 h 1035486"/>
                  <a:gd name="connsiteX7" fmla="*/ 0 w 494985"/>
                  <a:gd name="connsiteY7" fmla="*/ 1006985 h 1035486"/>
                  <a:gd name="connsiteX8" fmla="*/ 0 w 494985"/>
                  <a:gd name="connsiteY8" fmla="*/ 28501 h 1035486"/>
                  <a:gd name="connsiteX0" fmla="*/ 0 w 494985"/>
                  <a:gd name="connsiteY0" fmla="*/ 28501 h 1038340"/>
                  <a:gd name="connsiteX1" fmla="*/ 28501 w 494985"/>
                  <a:gd name="connsiteY1" fmla="*/ 0 h 1038340"/>
                  <a:gd name="connsiteX2" fmla="*/ 466484 w 494985"/>
                  <a:gd name="connsiteY2" fmla="*/ 0 h 1038340"/>
                  <a:gd name="connsiteX3" fmla="*/ 494985 w 494985"/>
                  <a:gd name="connsiteY3" fmla="*/ 28501 h 1038340"/>
                  <a:gd name="connsiteX4" fmla="*/ 494985 w 494985"/>
                  <a:gd name="connsiteY4" fmla="*/ 1006985 h 1038340"/>
                  <a:gd name="connsiteX5" fmla="*/ 466484 w 494985"/>
                  <a:gd name="connsiteY5" fmla="*/ 1035486 h 1038340"/>
                  <a:gd name="connsiteX6" fmla="*/ 153637 w 494985"/>
                  <a:gd name="connsiteY6" fmla="*/ 1037339 h 1038340"/>
                  <a:gd name="connsiteX7" fmla="*/ 28501 w 494985"/>
                  <a:gd name="connsiteY7" fmla="*/ 1035486 h 1038340"/>
                  <a:gd name="connsiteX8" fmla="*/ 0 w 494985"/>
                  <a:gd name="connsiteY8" fmla="*/ 1006985 h 1038340"/>
                  <a:gd name="connsiteX9" fmla="*/ 0 w 494985"/>
                  <a:gd name="connsiteY9" fmla="*/ 28501 h 1038340"/>
                  <a:gd name="connsiteX0" fmla="*/ 0 w 494985"/>
                  <a:gd name="connsiteY0" fmla="*/ 28501 h 1038241"/>
                  <a:gd name="connsiteX1" fmla="*/ 28501 w 494985"/>
                  <a:gd name="connsiteY1" fmla="*/ 0 h 1038241"/>
                  <a:gd name="connsiteX2" fmla="*/ 466484 w 494985"/>
                  <a:gd name="connsiteY2" fmla="*/ 0 h 1038241"/>
                  <a:gd name="connsiteX3" fmla="*/ 494985 w 494985"/>
                  <a:gd name="connsiteY3" fmla="*/ 28501 h 1038241"/>
                  <a:gd name="connsiteX4" fmla="*/ 494985 w 494985"/>
                  <a:gd name="connsiteY4" fmla="*/ 1006985 h 1038241"/>
                  <a:gd name="connsiteX5" fmla="*/ 466484 w 494985"/>
                  <a:gd name="connsiteY5" fmla="*/ 1035486 h 1038241"/>
                  <a:gd name="connsiteX6" fmla="*/ 274287 w 494985"/>
                  <a:gd name="connsiteY6" fmla="*/ 1037339 h 1038241"/>
                  <a:gd name="connsiteX7" fmla="*/ 153637 w 494985"/>
                  <a:gd name="connsiteY7" fmla="*/ 1037339 h 1038241"/>
                  <a:gd name="connsiteX8" fmla="*/ 28501 w 494985"/>
                  <a:gd name="connsiteY8" fmla="*/ 1035486 h 1038241"/>
                  <a:gd name="connsiteX9" fmla="*/ 0 w 494985"/>
                  <a:gd name="connsiteY9" fmla="*/ 1006985 h 1038241"/>
                  <a:gd name="connsiteX10" fmla="*/ 0 w 494985"/>
                  <a:gd name="connsiteY10" fmla="*/ 28501 h 1038241"/>
                  <a:gd name="connsiteX0" fmla="*/ 0 w 494985"/>
                  <a:gd name="connsiteY0" fmla="*/ 28501 h 1038241"/>
                  <a:gd name="connsiteX1" fmla="*/ 28501 w 494985"/>
                  <a:gd name="connsiteY1" fmla="*/ 0 h 1038241"/>
                  <a:gd name="connsiteX2" fmla="*/ 466484 w 494985"/>
                  <a:gd name="connsiteY2" fmla="*/ 0 h 1038241"/>
                  <a:gd name="connsiteX3" fmla="*/ 494985 w 494985"/>
                  <a:gd name="connsiteY3" fmla="*/ 28501 h 1038241"/>
                  <a:gd name="connsiteX4" fmla="*/ 494985 w 494985"/>
                  <a:gd name="connsiteY4" fmla="*/ 1006985 h 1038241"/>
                  <a:gd name="connsiteX5" fmla="*/ 466484 w 494985"/>
                  <a:gd name="connsiteY5" fmla="*/ 1035486 h 1038241"/>
                  <a:gd name="connsiteX6" fmla="*/ 369537 w 494985"/>
                  <a:gd name="connsiteY6" fmla="*/ 1030990 h 1038241"/>
                  <a:gd name="connsiteX7" fmla="*/ 274287 w 494985"/>
                  <a:gd name="connsiteY7" fmla="*/ 1037339 h 1038241"/>
                  <a:gd name="connsiteX8" fmla="*/ 153637 w 494985"/>
                  <a:gd name="connsiteY8" fmla="*/ 1037339 h 1038241"/>
                  <a:gd name="connsiteX9" fmla="*/ 28501 w 494985"/>
                  <a:gd name="connsiteY9" fmla="*/ 1035486 h 1038241"/>
                  <a:gd name="connsiteX10" fmla="*/ 0 w 494985"/>
                  <a:gd name="connsiteY10" fmla="*/ 1006985 h 1038241"/>
                  <a:gd name="connsiteX11" fmla="*/ 0 w 494985"/>
                  <a:gd name="connsiteY11" fmla="*/ 28501 h 1038241"/>
                  <a:gd name="connsiteX0" fmla="*/ 0 w 494985"/>
                  <a:gd name="connsiteY0" fmla="*/ 28501 h 1107189"/>
                  <a:gd name="connsiteX1" fmla="*/ 28501 w 494985"/>
                  <a:gd name="connsiteY1" fmla="*/ 0 h 1107189"/>
                  <a:gd name="connsiteX2" fmla="*/ 466484 w 494985"/>
                  <a:gd name="connsiteY2" fmla="*/ 0 h 1107189"/>
                  <a:gd name="connsiteX3" fmla="*/ 494985 w 494985"/>
                  <a:gd name="connsiteY3" fmla="*/ 28501 h 1107189"/>
                  <a:gd name="connsiteX4" fmla="*/ 494985 w 494985"/>
                  <a:gd name="connsiteY4" fmla="*/ 1006985 h 1107189"/>
                  <a:gd name="connsiteX5" fmla="*/ 466484 w 494985"/>
                  <a:gd name="connsiteY5" fmla="*/ 1035486 h 1107189"/>
                  <a:gd name="connsiteX6" fmla="*/ 369537 w 494985"/>
                  <a:gd name="connsiteY6" fmla="*/ 1030990 h 1107189"/>
                  <a:gd name="connsiteX7" fmla="*/ 274287 w 494985"/>
                  <a:gd name="connsiteY7" fmla="*/ 1037339 h 1107189"/>
                  <a:gd name="connsiteX8" fmla="*/ 159987 w 494985"/>
                  <a:gd name="connsiteY8" fmla="*/ 1107189 h 1107189"/>
                  <a:gd name="connsiteX9" fmla="*/ 28501 w 494985"/>
                  <a:gd name="connsiteY9" fmla="*/ 1035486 h 1107189"/>
                  <a:gd name="connsiteX10" fmla="*/ 0 w 494985"/>
                  <a:gd name="connsiteY10" fmla="*/ 1006985 h 1107189"/>
                  <a:gd name="connsiteX11" fmla="*/ 0 w 494985"/>
                  <a:gd name="connsiteY11" fmla="*/ 28501 h 1107189"/>
                  <a:gd name="connsiteX0" fmla="*/ 0 w 494985"/>
                  <a:gd name="connsiteY0" fmla="*/ 28501 h 1107189"/>
                  <a:gd name="connsiteX1" fmla="*/ 28501 w 494985"/>
                  <a:gd name="connsiteY1" fmla="*/ 0 h 1107189"/>
                  <a:gd name="connsiteX2" fmla="*/ 466484 w 494985"/>
                  <a:gd name="connsiteY2" fmla="*/ 0 h 1107189"/>
                  <a:gd name="connsiteX3" fmla="*/ 494985 w 494985"/>
                  <a:gd name="connsiteY3" fmla="*/ 28501 h 1107189"/>
                  <a:gd name="connsiteX4" fmla="*/ 494985 w 494985"/>
                  <a:gd name="connsiteY4" fmla="*/ 1006985 h 1107189"/>
                  <a:gd name="connsiteX5" fmla="*/ 466484 w 494985"/>
                  <a:gd name="connsiteY5" fmla="*/ 1035486 h 1107189"/>
                  <a:gd name="connsiteX6" fmla="*/ 369537 w 494985"/>
                  <a:gd name="connsiteY6" fmla="*/ 1030990 h 1107189"/>
                  <a:gd name="connsiteX7" fmla="*/ 274287 w 494985"/>
                  <a:gd name="connsiteY7" fmla="*/ 1100839 h 1107189"/>
                  <a:gd name="connsiteX8" fmla="*/ 159987 w 494985"/>
                  <a:gd name="connsiteY8" fmla="*/ 1107189 h 1107189"/>
                  <a:gd name="connsiteX9" fmla="*/ 28501 w 494985"/>
                  <a:gd name="connsiteY9" fmla="*/ 1035486 h 1107189"/>
                  <a:gd name="connsiteX10" fmla="*/ 0 w 494985"/>
                  <a:gd name="connsiteY10" fmla="*/ 1006985 h 1107189"/>
                  <a:gd name="connsiteX11" fmla="*/ 0 w 494985"/>
                  <a:gd name="connsiteY11" fmla="*/ 28501 h 110718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274287 w 494985"/>
                  <a:gd name="connsiteY7" fmla="*/ 1100839 h 1100839"/>
                  <a:gd name="connsiteX8" fmla="*/ 157605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274287 w 494985"/>
                  <a:gd name="connsiteY7" fmla="*/ 1100839 h 1100839"/>
                  <a:gd name="connsiteX8" fmla="*/ 150461 w 494985"/>
                  <a:gd name="connsiteY8" fmla="*/ 1040514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274287 w 494985"/>
                  <a:gd name="connsiteY7" fmla="*/ 1100839 h 1100839"/>
                  <a:gd name="connsiteX8" fmla="*/ 148080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274287 w 494985"/>
                  <a:gd name="connsiteY7" fmla="*/ 1100839 h 1100839"/>
                  <a:gd name="connsiteX8" fmla="*/ 148080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198087 w 494985"/>
                  <a:gd name="connsiteY7" fmla="*/ 1100839 h 1100839"/>
                  <a:gd name="connsiteX8" fmla="*/ 148080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198087 w 494985"/>
                  <a:gd name="connsiteY7" fmla="*/ 1100839 h 1100839"/>
                  <a:gd name="connsiteX8" fmla="*/ 148080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57"/>
                  <a:gd name="connsiteX1" fmla="*/ 28501 w 494985"/>
                  <a:gd name="connsiteY1" fmla="*/ 0 h 1100857"/>
                  <a:gd name="connsiteX2" fmla="*/ 466484 w 494985"/>
                  <a:gd name="connsiteY2" fmla="*/ 0 h 1100857"/>
                  <a:gd name="connsiteX3" fmla="*/ 494985 w 494985"/>
                  <a:gd name="connsiteY3" fmla="*/ 28501 h 1100857"/>
                  <a:gd name="connsiteX4" fmla="*/ 494985 w 494985"/>
                  <a:gd name="connsiteY4" fmla="*/ 1006985 h 1100857"/>
                  <a:gd name="connsiteX5" fmla="*/ 466484 w 494985"/>
                  <a:gd name="connsiteY5" fmla="*/ 1035486 h 1100857"/>
                  <a:gd name="connsiteX6" fmla="*/ 369537 w 494985"/>
                  <a:gd name="connsiteY6" fmla="*/ 1030990 h 1100857"/>
                  <a:gd name="connsiteX7" fmla="*/ 198087 w 494985"/>
                  <a:gd name="connsiteY7" fmla="*/ 1100839 h 1100857"/>
                  <a:gd name="connsiteX8" fmla="*/ 148080 w 494985"/>
                  <a:gd name="connsiteY8" fmla="*/ 1033370 h 1100857"/>
                  <a:gd name="connsiteX9" fmla="*/ 28501 w 494985"/>
                  <a:gd name="connsiteY9" fmla="*/ 1035486 h 1100857"/>
                  <a:gd name="connsiteX10" fmla="*/ 0 w 494985"/>
                  <a:gd name="connsiteY10" fmla="*/ 1006985 h 1100857"/>
                  <a:gd name="connsiteX11" fmla="*/ 0 w 494985"/>
                  <a:gd name="connsiteY11" fmla="*/ 28501 h 1100857"/>
                  <a:gd name="connsiteX0" fmla="*/ 0 w 494985"/>
                  <a:gd name="connsiteY0" fmla="*/ 28501 h 1101187"/>
                  <a:gd name="connsiteX1" fmla="*/ 28501 w 494985"/>
                  <a:gd name="connsiteY1" fmla="*/ 0 h 1101187"/>
                  <a:gd name="connsiteX2" fmla="*/ 466484 w 494985"/>
                  <a:gd name="connsiteY2" fmla="*/ 0 h 1101187"/>
                  <a:gd name="connsiteX3" fmla="*/ 494985 w 494985"/>
                  <a:gd name="connsiteY3" fmla="*/ 28501 h 1101187"/>
                  <a:gd name="connsiteX4" fmla="*/ 494985 w 494985"/>
                  <a:gd name="connsiteY4" fmla="*/ 1006985 h 1101187"/>
                  <a:gd name="connsiteX5" fmla="*/ 466484 w 494985"/>
                  <a:gd name="connsiteY5" fmla="*/ 1035486 h 1101187"/>
                  <a:gd name="connsiteX6" fmla="*/ 369537 w 494985"/>
                  <a:gd name="connsiteY6" fmla="*/ 1030990 h 1101187"/>
                  <a:gd name="connsiteX7" fmla="*/ 198087 w 494985"/>
                  <a:gd name="connsiteY7" fmla="*/ 1100839 h 1101187"/>
                  <a:gd name="connsiteX8" fmla="*/ 148080 w 494985"/>
                  <a:gd name="connsiteY8" fmla="*/ 1033370 h 1101187"/>
                  <a:gd name="connsiteX9" fmla="*/ 28501 w 494985"/>
                  <a:gd name="connsiteY9" fmla="*/ 1035486 h 1101187"/>
                  <a:gd name="connsiteX10" fmla="*/ 0 w 494985"/>
                  <a:gd name="connsiteY10" fmla="*/ 1006985 h 1101187"/>
                  <a:gd name="connsiteX11" fmla="*/ 0 w 494985"/>
                  <a:gd name="connsiteY11" fmla="*/ 28501 h 1101187"/>
                  <a:gd name="connsiteX0" fmla="*/ 0 w 494985"/>
                  <a:gd name="connsiteY0" fmla="*/ 28501 h 1101096"/>
                  <a:gd name="connsiteX1" fmla="*/ 28501 w 494985"/>
                  <a:gd name="connsiteY1" fmla="*/ 0 h 1101096"/>
                  <a:gd name="connsiteX2" fmla="*/ 466484 w 494985"/>
                  <a:gd name="connsiteY2" fmla="*/ 0 h 1101096"/>
                  <a:gd name="connsiteX3" fmla="*/ 494985 w 494985"/>
                  <a:gd name="connsiteY3" fmla="*/ 28501 h 1101096"/>
                  <a:gd name="connsiteX4" fmla="*/ 494985 w 494985"/>
                  <a:gd name="connsiteY4" fmla="*/ 1006985 h 1101096"/>
                  <a:gd name="connsiteX5" fmla="*/ 466484 w 494985"/>
                  <a:gd name="connsiteY5" fmla="*/ 1035486 h 1101096"/>
                  <a:gd name="connsiteX6" fmla="*/ 369537 w 494985"/>
                  <a:gd name="connsiteY6" fmla="*/ 1030990 h 1101096"/>
                  <a:gd name="connsiteX7" fmla="*/ 290956 w 494985"/>
                  <a:gd name="connsiteY7" fmla="*/ 1055596 h 1101096"/>
                  <a:gd name="connsiteX8" fmla="*/ 198087 w 494985"/>
                  <a:gd name="connsiteY8" fmla="*/ 1100839 h 1101096"/>
                  <a:gd name="connsiteX9" fmla="*/ 148080 w 494985"/>
                  <a:gd name="connsiteY9" fmla="*/ 1033370 h 1101096"/>
                  <a:gd name="connsiteX10" fmla="*/ 28501 w 494985"/>
                  <a:gd name="connsiteY10" fmla="*/ 1035486 h 1101096"/>
                  <a:gd name="connsiteX11" fmla="*/ 0 w 494985"/>
                  <a:gd name="connsiteY11" fmla="*/ 1006985 h 1101096"/>
                  <a:gd name="connsiteX12" fmla="*/ 0 w 494985"/>
                  <a:gd name="connsiteY12" fmla="*/ 28501 h 1101096"/>
                  <a:gd name="connsiteX0" fmla="*/ 0 w 494985"/>
                  <a:gd name="connsiteY0" fmla="*/ 28501 h 1105462"/>
                  <a:gd name="connsiteX1" fmla="*/ 28501 w 494985"/>
                  <a:gd name="connsiteY1" fmla="*/ 0 h 1105462"/>
                  <a:gd name="connsiteX2" fmla="*/ 466484 w 494985"/>
                  <a:gd name="connsiteY2" fmla="*/ 0 h 1105462"/>
                  <a:gd name="connsiteX3" fmla="*/ 494985 w 494985"/>
                  <a:gd name="connsiteY3" fmla="*/ 28501 h 1105462"/>
                  <a:gd name="connsiteX4" fmla="*/ 494985 w 494985"/>
                  <a:gd name="connsiteY4" fmla="*/ 1006985 h 1105462"/>
                  <a:gd name="connsiteX5" fmla="*/ 466484 w 494985"/>
                  <a:gd name="connsiteY5" fmla="*/ 1035486 h 1105462"/>
                  <a:gd name="connsiteX6" fmla="*/ 369537 w 494985"/>
                  <a:gd name="connsiteY6" fmla="*/ 1030990 h 1105462"/>
                  <a:gd name="connsiteX7" fmla="*/ 305243 w 494985"/>
                  <a:gd name="connsiteY7" fmla="*/ 1098458 h 1105462"/>
                  <a:gd name="connsiteX8" fmla="*/ 198087 w 494985"/>
                  <a:gd name="connsiteY8" fmla="*/ 1100839 h 1105462"/>
                  <a:gd name="connsiteX9" fmla="*/ 148080 w 494985"/>
                  <a:gd name="connsiteY9" fmla="*/ 1033370 h 1105462"/>
                  <a:gd name="connsiteX10" fmla="*/ 28501 w 494985"/>
                  <a:gd name="connsiteY10" fmla="*/ 1035486 h 1105462"/>
                  <a:gd name="connsiteX11" fmla="*/ 0 w 494985"/>
                  <a:gd name="connsiteY11" fmla="*/ 1006985 h 1105462"/>
                  <a:gd name="connsiteX12" fmla="*/ 0 w 494985"/>
                  <a:gd name="connsiteY12" fmla="*/ 28501 h 1105462"/>
                  <a:gd name="connsiteX0" fmla="*/ 0 w 494985"/>
                  <a:gd name="connsiteY0" fmla="*/ 28501 h 1105462"/>
                  <a:gd name="connsiteX1" fmla="*/ 28501 w 494985"/>
                  <a:gd name="connsiteY1" fmla="*/ 0 h 1105462"/>
                  <a:gd name="connsiteX2" fmla="*/ 466484 w 494985"/>
                  <a:gd name="connsiteY2" fmla="*/ 0 h 1105462"/>
                  <a:gd name="connsiteX3" fmla="*/ 494985 w 494985"/>
                  <a:gd name="connsiteY3" fmla="*/ 28501 h 1105462"/>
                  <a:gd name="connsiteX4" fmla="*/ 494985 w 494985"/>
                  <a:gd name="connsiteY4" fmla="*/ 1006985 h 1105462"/>
                  <a:gd name="connsiteX5" fmla="*/ 466484 w 494985"/>
                  <a:gd name="connsiteY5" fmla="*/ 1035486 h 1105462"/>
                  <a:gd name="connsiteX6" fmla="*/ 369537 w 494985"/>
                  <a:gd name="connsiteY6" fmla="*/ 1030990 h 1105462"/>
                  <a:gd name="connsiteX7" fmla="*/ 305243 w 494985"/>
                  <a:gd name="connsiteY7" fmla="*/ 1098458 h 1105462"/>
                  <a:gd name="connsiteX8" fmla="*/ 198087 w 494985"/>
                  <a:gd name="connsiteY8" fmla="*/ 1100839 h 1105462"/>
                  <a:gd name="connsiteX9" fmla="*/ 148080 w 494985"/>
                  <a:gd name="connsiteY9" fmla="*/ 1033370 h 1105462"/>
                  <a:gd name="connsiteX10" fmla="*/ 28501 w 494985"/>
                  <a:gd name="connsiteY10" fmla="*/ 1035486 h 1105462"/>
                  <a:gd name="connsiteX11" fmla="*/ 0 w 494985"/>
                  <a:gd name="connsiteY11" fmla="*/ 1006985 h 1105462"/>
                  <a:gd name="connsiteX12" fmla="*/ 0 w 494985"/>
                  <a:gd name="connsiteY12" fmla="*/ 28501 h 110546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69537 w 494985"/>
                  <a:gd name="connsiteY6" fmla="*/ 1030990 h 1102002"/>
                  <a:gd name="connsiteX7" fmla="*/ 305243 w 494985"/>
                  <a:gd name="connsiteY7" fmla="*/ 1098458 h 1102002"/>
                  <a:gd name="connsiteX8" fmla="*/ 198087 w 494985"/>
                  <a:gd name="connsiteY8" fmla="*/ 1100839 h 1102002"/>
                  <a:gd name="connsiteX9" fmla="*/ 148080 w 494985"/>
                  <a:gd name="connsiteY9" fmla="*/ 1033370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69537 w 494985"/>
                  <a:gd name="connsiteY6" fmla="*/ 1030990 h 1102002"/>
                  <a:gd name="connsiteX7" fmla="*/ 305243 w 494985"/>
                  <a:gd name="connsiteY7" fmla="*/ 1098458 h 1102002"/>
                  <a:gd name="connsiteX8" fmla="*/ 198087 w 494985"/>
                  <a:gd name="connsiteY8" fmla="*/ 1100839 h 1102002"/>
                  <a:gd name="connsiteX9" fmla="*/ 148080 w 494985"/>
                  <a:gd name="connsiteY9" fmla="*/ 1033370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69537 w 494985"/>
                  <a:gd name="connsiteY6" fmla="*/ 1030990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69537 w 494985"/>
                  <a:gd name="connsiteY6" fmla="*/ 1030990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71918 w 494985"/>
                  <a:gd name="connsiteY6" fmla="*/ 1041471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71918 w 494985"/>
                  <a:gd name="connsiteY6" fmla="*/ 1041471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71918 w 494985"/>
                  <a:gd name="connsiteY6" fmla="*/ 1041471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6321"/>
                  <a:gd name="connsiteX1" fmla="*/ 28501 w 494985"/>
                  <a:gd name="connsiteY1" fmla="*/ 0 h 1106321"/>
                  <a:gd name="connsiteX2" fmla="*/ 466484 w 494985"/>
                  <a:gd name="connsiteY2" fmla="*/ 0 h 1106321"/>
                  <a:gd name="connsiteX3" fmla="*/ 494985 w 494985"/>
                  <a:gd name="connsiteY3" fmla="*/ 28501 h 1106321"/>
                  <a:gd name="connsiteX4" fmla="*/ 494985 w 494985"/>
                  <a:gd name="connsiteY4" fmla="*/ 1006985 h 1106321"/>
                  <a:gd name="connsiteX5" fmla="*/ 466484 w 494985"/>
                  <a:gd name="connsiteY5" fmla="*/ 1035486 h 1106321"/>
                  <a:gd name="connsiteX6" fmla="*/ 371918 w 494985"/>
                  <a:gd name="connsiteY6" fmla="*/ 1041471 h 1106321"/>
                  <a:gd name="connsiteX7" fmla="*/ 305243 w 494985"/>
                  <a:gd name="connsiteY7" fmla="*/ 1106317 h 1106321"/>
                  <a:gd name="connsiteX8" fmla="*/ 198087 w 494985"/>
                  <a:gd name="connsiteY8" fmla="*/ 1100839 h 1106321"/>
                  <a:gd name="connsiteX9" fmla="*/ 150462 w 494985"/>
                  <a:gd name="connsiteY9" fmla="*/ 1038611 h 1106321"/>
                  <a:gd name="connsiteX10" fmla="*/ 28501 w 494985"/>
                  <a:gd name="connsiteY10" fmla="*/ 1035486 h 1106321"/>
                  <a:gd name="connsiteX11" fmla="*/ 0 w 494985"/>
                  <a:gd name="connsiteY11" fmla="*/ 1006985 h 1106321"/>
                  <a:gd name="connsiteX12" fmla="*/ 0 w 494985"/>
                  <a:gd name="connsiteY12" fmla="*/ 28501 h 1106321"/>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0462 w 494985"/>
                  <a:gd name="connsiteY9" fmla="*/ 103861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79037 w 494985"/>
                  <a:gd name="connsiteY9" fmla="*/ 103599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83799 w 494985"/>
                  <a:gd name="connsiteY9" fmla="*/ 104647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83799 w 494985"/>
                  <a:gd name="connsiteY9" fmla="*/ 104647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83799 w 494985"/>
                  <a:gd name="connsiteY9" fmla="*/ 1046471 h 1102488"/>
                  <a:gd name="connsiteX10" fmla="*/ 153278 w 494985"/>
                  <a:gd name="connsiteY10" fmla="*/ 1037850 h 1102488"/>
                  <a:gd name="connsiteX11" fmla="*/ 28501 w 494985"/>
                  <a:gd name="connsiteY11" fmla="*/ 1035486 h 1102488"/>
                  <a:gd name="connsiteX12" fmla="*/ 0 w 494985"/>
                  <a:gd name="connsiteY12" fmla="*/ 1006985 h 1102488"/>
                  <a:gd name="connsiteX13" fmla="*/ 0 w 494985"/>
                  <a:gd name="connsiteY13"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3278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29465 w 494985"/>
                  <a:gd name="connsiteY9" fmla="*/ 104309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29465 w 494985"/>
                  <a:gd name="connsiteY9" fmla="*/ 104309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3654"/>
                  <a:gd name="connsiteX1" fmla="*/ 28501 w 494985"/>
                  <a:gd name="connsiteY1" fmla="*/ 0 h 1103654"/>
                  <a:gd name="connsiteX2" fmla="*/ 466484 w 494985"/>
                  <a:gd name="connsiteY2" fmla="*/ 0 h 1103654"/>
                  <a:gd name="connsiteX3" fmla="*/ 494985 w 494985"/>
                  <a:gd name="connsiteY3" fmla="*/ 28501 h 1103654"/>
                  <a:gd name="connsiteX4" fmla="*/ 494985 w 494985"/>
                  <a:gd name="connsiteY4" fmla="*/ 1006985 h 1103654"/>
                  <a:gd name="connsiteX5" fmla="*/ 466484 w 494985"/>
                  <a:gd name="connsiteY5" fmla="*/ 1035486 h 1103654"/>
                  <a:gd name="connsiteX6" fmla="*/ 371918 w 494985"/>
                  <a:gd name="connsiteY6" fmla="*/ 1041471 h 1103654"/>
                  <a:gd name="connsiteX7" fmla="*/ 307624 w 494985"/>
                  <a:gd name="connsiteY7" fmla="*/ 1101077 h 1103654"/>
                  <a:gd name="connsiteX8" fmla="*/ 198087 w 494985"/>
                  <a:gd name="connsiteY8" fmla="*/ 1100839 h 1103654"/>
                  <a:gd name="connsiteX9" fmla="*/ 136609 w 494985"/>
                  <a:gd name="connsiteY9" fmla="*/ 1037850 h 1103654"/>
                  <a:gd name="connsiteX10" fmla="*/ 28501 w 494985"/>
                  <a:gd name="connsiteY10" fmla="*/ 1035486 h 1103654"/>
                  <a:gd name="connsiteX11" fmla="*/ 0 w 494985"/>
                  <a:gd name="connsiteY11" fmla="*/ 1006985 h 1103654"/>
                  <a:gd name="connsiteX12" fmla="*/ 0 w 494985"/>
                  <a:gd name="connsiteY12" fmla="*/ 28501 h 1103654"/>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8041 w 494985"/>
                  <a:gd name="connsiteY9" fmla="*/ 1035229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8041 w 494985"/>
                  <a:gd name="connsiteY9" fmla="*/ 1035229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8041 w 494985"/>
                  <a:gd name="connsiteY9" fmla="*/ 1035229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8041 w 494985"/>
                  <a:gd name="connsiteY9" fmla="*/ 1035229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6240"/>
                  <a:gd name="connsiteX1" fmla="*/ 28501 w 494985"/>
                  <a:gd name="connsiteY1" fmla="*/ 0 h 1106240"/>
                  <a:gd name="connsiteX2" fmla="*/ 466484 w 494985"/>
                  <a:gd name="connsiteY2" fmla="*/ 0 h 1106240"/>
                  <a:gd name="connsiteX3" fmla="*/ 494985 w 494985"/>
                  <a:gd name="connsiteY3" fmla="*/ 28501 h 1106240"/>
                  <a:gd name="connsiteX4" fmla="*/ 494985 w 494985"/>
                  <a:gd name="connsiteY4" fmla="*/ 1006985 h 1106240"/>
                  <a:gd name="connsiteX5" fmla="*/ 466484 w 494985"/>
                  <a:gd name="connsiteY5" fmla="*/ 1035486 h 1106240"/>
                  <a:gd name="connsiteX6" fmla="*/ 369537 w 494985"/>
                  <a:gd name="connsiteY6" fmla="*/ 1033611 h 1106240"/>
                  <a:gd name="connsiteX7" fmla="*/ 307624 w 494985"/>
                  <a:gd name="connsiteY7" fmla="*/ 1101077 h 1106240"/>
                  <a:gd name="connsiteX8" fmla="*/ 198087 w 494985"/>
                  <a:gd name="connsiteY8" fmla="*/ 1100839 h 1106240"/>
                  <a:gd name="connsiteX9" fmla="*/ 158041 w 494985"/>
                  <a:gd name="connsiteY9" fmla="*/ 1035229 h 1106240"/>
                  <a:gd name="connsiteX10" fmla="*/ 28501 w 494985"/>
                  <a:gd name="connsiteY10" fmla="*/ 1035486 h 1106240"/>
                  <a:gd name="connsiteX11" fmla="*/ 0 w 494985"/>
                  <a:gd name="connsiteY11" fmla="*/ 1006985 h 1106240"/>
                  <a:gd name="connsiteX12" fmla="*/ 0 w 494985"/>
                  <a:gd name="connsiteY12" fmla="*/ 28501 h 1106240"/>
                  <a:gd name="connsiteX0" fmla="*/ 0 w 494985"/>
                  <a:gd name="connsiteY0" fmla="*/ 28501 h 1105659"/>
                  <a:gd name="connsiteX1" fmla="*/ 28501 w 494985"/>
                  <a:gd name="connsiteY1" fmla="*/ 0 h 1105659"/>
                  <a:gd name="connsiteX2" fmla="*/ 466484 w 494985"/>
                  <a:gd name="connsiteY2" fmla="*/ 0 h 1105659"/>
                  <a:gd name="connsiteX3" fmla="*/ 494985 w 494985"/>
                  <a:gd name="connsiteY3" fmla="*/ 28501 h 1105659"/>
                  <a:gd name="connsiteX4" fmla="*/ 494985 w 494985"/>
                  <a:gd name="connsiteY4" fmla="*/ 1006985 h 1105659"/>
                  <a:gd name="connsiteX5" fmla="*/ 466484 w 494985"/>
                  <a:gd name="connsiteY5" fmla="*/ 1035486 h 1105659"/>
                  <a:gd name="connsiteX6" fmla="*/ 371918 w 494985"/>
                  <a:gd name="connsiteY6" fmla="*/ 1041470 h 1105659"/>
                  <a:gd name="connsiteX7" fmla="*/ 307624 w 494985"/>
                  <a:gd name="connsiteY7" fmla="*/ 1101077 h 1105659"/>
                  <a:gd name="connsiteX8" fmla="*/ 198087 w 494985"/>
                  <a:gd name="connsiteY8" fmla="*/ 1100839 h 1105659"/>
                  <a:gd name="connsiteX9" fmla="*/ 158041 w 494985"/>
                  <a:gd name="connsiteY9" fmla="*/ 1035229 h 1105659"/>
                  <a:gd name="connsiteX10" fmla="*/ 28501 w 494985"/>
                  <a:gd name="connsiteY10" fmla="*/ 1035486 h 1105659"/>
                  <a:gd name="connsiteX11" fmla="*/ 0 w 494985"/>
                  <a:gd name="connsiteY11" fmla="*/ 1006985 h 1105659"/>
                  <a:gd name="connsiteX12" fmla="*/ 0 w 494985"/>
                  <a:gd name="connsiteY12" fmla="*/ 28501 h 1105659"/>
                  <a:gd name="connsiteX0" fmla="*/ 0 w 494985"/>
                  <a:gd name="connsiteY0" fmla="*/ 28501 h 1106046"/>
                  <a:gd name="connsiteX1" fmla="*/ 28501 w 494985"/>
                  <a:gd name="connsiteY1" fmla="*/ 0 h 1106046"/>
                  <a:gd name="connsiteX2" fmla="*/ 466484 w 494985"/>
                  <a:gd name="connsiteY2" fmla="*/ 0 h 1106046"/>
                  <a:gd name="connsiteX3" fmla="*/ 494985 w 494985"/>
                  <a:gd name="connsiteY3" fmla="*/ 28501 h 1106046"/>
                  <a:gd name="connsiteX4" fmla="*/ 494985 w 494985"/>
                  <a:gd name="connsiteY4" fmla="*/ 1006985 h 1106046"/>
                  <a:gd name="connsiteX5" fmla="*/ 466484 w 494985"/>
                  <a:gd name="connsiteY5" fmla="*/ 1035486 h 1106046"/>
                  <a:gd name="connsiteX6" fmla="*/ 364775 w 494985"/>
                  <a:gd name="connsiteY6" fmla="*/ 1036230 h 1106046"/>
                  <a:gd name="connsiteX7" fmla="*/ 307624 w 494985"/>
                  <a:gd name="connsiteY7" fmla="*/ 1101077 h 1106046"/>
                  <a:gd name="connsiteX8" fmla="*/ 198087 w 494985"/>
                  <a:gd name="connsiteY8" fmla="*/ 1100839 h 1106046"/>
                  <a:gd name="connsiteX9" fmla="*/ 158041 w 494985"/>
                  <a:gd name="connsiteY9" fmla="*/ 1035229 h 1106046"/>
                  <a:gd name="connsiteX10" fmla="*/ 28501 w 494985"/>
                  <a:gd name="connsiteY10" fmla="*/ 1035486 h 1106046"/>
                  <a:gd name="connsiteX11" fmla="*/ 0 w 494985"/>
                  <a:gd name="connsiteY11" fmla="*/ 1006985 h 1106046"/>
                  <a:gd name="connsiteX12" fmla="*/ 0 w 494985"/>
                  <a:gd name="connsiteY12" fmla="*/ 28501 h 1106046"/>
                  <a:gd name="connsiteX0" fmla="*/ 0 w 494985"/>
                  <a:gd name="connsiteY0" fmla="*/ 28501 h 1106046"/>
                  <a:gd name="connsiteX1" fmla="*/ 28501 w 494985"/>
                  <a:gd name="connsiteY1" fmla="*/ 0 h 1106046"/>
                  <a:gd name="connsiteX2" fmla="*/ 466484 w 494985"/>
                  <a:gd name="connsiteY2" fmla="*/ 0 h 1106046"/>
                  <a:gd name="connsiteX3" fmla="*/ 494985 w 494985"/>
                  <a:gd name="connsiteY3" fmla="*/ 28501 h 1106046"/>
                  <a:gd name="connsiteX4" fmla="*/ 494985 w 494985"/>
                  <a:gd name="connsiteY4" fmla="*/ 1006985 h 1106046"/>
                  <a:gd name="connsiteX5" fmla="*/ 466484 w 494985"/>
                  <a:gd name="connsiteY5" fmla="*/ 1035486 h 1106046"/>
                  <a:gd name="connsiteX6" fmla="*/ 364775 w 494985"/>
                  <a:gd name="connsiteY6" fmla="*/ 1036230 h 1106046"/>
                  <a:gd name="connsiteX7" fmla="*/ 307624 w 494985"/>
                  <a:gd name="connsiteY7" fmla="*/ 1101077 h 1106046"/>
                  <a:gd name="connsiteX8" fmla="*/ 198087 w 494985"/>
                  <a:gd name="connsiteY8" fmla="*/ 1100839 h 1106046"/>
                  <a:gd name="connsiteX9" fmla="*/ 158041 w 494985"/>
                  <a:gd name="connsiteY9" fmla="*/ 1035229 h 1106046"/>
                  <a:gd name="connsiteX10" fmla="*/ 28501 w 494985"/>
                  <a:gd name="connsiteY10" fmla="*/ 1035486 h 1106046"/>
                  <a:gd name="connsiteX11" fmla="*/ 0 w 494985"/>
                  <a:gd name="connsiteY11" fmla="*/ 1006985 h 1106046"/>
                  <a:gd name="connsiteX12" fmla="*/ 0 w 494985"/>
                  <a:gd name="connsiteY12" fmla="*/ 28501 h 1106046"/>
                  <a:gd name="connsiteX0" fmla="*/ 0 w 494985"/>
                  <a:gd name="connsiteY0" fmla="*/ 28501 h 1104264"/>
                  <a:gd name="connsiteX1" fmla="*/ 28501 w 494985"/>
                  <a:gd name="connsiteY1" fmla="*/ 0 h 1104264"/>
                  <a:gd name="connsiteX2" fmla="*/ 466484 w 494985"/>
                  <a:gd name="connsiteY2" fmla="*/ 0 h 1104264"/>
                  <a:gd name="connsiteX3" fmla="*/ 494985 w 494985"/>
                  <a:gd name="connsiteY3" fmla="*/ 28501 h 1104264"/>
                  <a:gd name="connsiteX4" fmla="*/ 494985 w 494985"/>
                  <a:gd name="connsiteY4" fmla="*/ 1006985 h 1104264"/>
                  <a:gd name="connsiteX5" fmla="*/ 466484 w 494985"/>
                  <a:gd name="connsiteY5" fmla="*/ 1035486 h 1104264"/>
                  <a:gd name="connsiteX6" fmla="*/ 364775 w 494985"/>
                  <a:gd name="connsiteY6" fmla="*/ 1036230 h 1104264"/>
                  <a:gd name="connsiteX7" fmla="*/ 312387 w 494985"/>
                  <a:gd name="connsiteY7" fmla="*/ 1098457 h 1104264"/>
                  <a:gd name="connsiteX8" fmla="*/ 198087 w 494985"/>
                  <a:gd name="connsiteY8" fmla="*/ 1100839 h 1104264"/>
                  <a:gd name="connsiteX9" fmla="*/ 158041 w 494985"/>
                  <a:gd name="connsiteY9" fmla="*/ 1035229 h 1104264"/>
                  <a:gd name="connsiteX10" fmla="*/ 28501 w 494985"/>
                  <a:gd name="connsiteY10" fmla="*/ 1035486 h 1104264"/>
                  <a:gd name="connsiteX11" fmla="*/ 0 w 494985"/>
                  <a:gd name="connsiteY11" fmla="*/ 1006985 h 1104264"/>
                  <a:gd name="connsiteX12" fmla="*/ 0 w 494985"/>
                  <a:gd name="connsiteY12" fmla="*/ 28501 h 1104264"/>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4775 w 494985"/>
                  <a:gd name="connsiteY6" fmla="*/ 1036230 h 1100839"/>
                  <a:gd name="connsiteX7" fmla="*/ 312387 w 494985"/>
                  <a:gd name="connsiteY7" fmla="*/ 1098457 h 1100839"/>
                  <a:gd name="connsiteX8" fmla="*/ 198087 w 494985"/>
                  <a:gd name="connsiteY8" fmla="*/ 1100839 h 1100839"/>
                  <a:gd name="connsiteX9" fmla="*/ 158041 w 494985"/>
                  <a:gd name="connsiteY9" fmla="*/ 1035229 h 1100839"/>
                  <a:gd name="connsiteX10" fmla="*/ 28501 w 494985"/>
                  <a:gd name="connsiteY10" fmla="*/ 1035486 h 1100839"/>
                  <a:gd name="connsiteX11" fmla="*/ 0 w 494985"/>
                  <a:gd name="connsiteY11" fmla="*/ 1006985 h 1100839"/>
                  <a:gd name="connsiteX12" fmla="*/ 0 w 494985"/>
                  <a:gd name="connsiteY12"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4775 w 494985"/>
                  <a:gd name="connsiteY6" fmla="*/ 1036230 h 1100839"/>
                  <a:gd name="connsiteX7" fmla="*/ 198087 w 494985"/>
                  <a:gd name="connsiteY7" fmla="*/ 1100839 h 1100839"/>
                  <a:gd name="connsiteX8" fmla="*/ 158041 w 494985"/>
                  <a:gd name="connsiteY8" fmla="*/ 1035229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4775 w 494985"/>
                  <a:gd name="connsiteY6" fmla="*/ 1036230 h 1100839"/>
                  <a:gd name="connsiteX7" fmla="*/ 289009 w 494985"/>
                  <a:gd name="connsiteY7" fmla="*/ 1064051 h 1100839"/>
                  <a:gd name="connsiteX8" fmla="*/ 198087 w 494985"/>
                  <a:gd name="connsiteY8" fmla="*/ 1100839 h 1100839"/>
                  <a:gd name="connsiteX9" fmla="*/ 158041 w 494985"/>
                  <a:gd name="connsiteY9" fmla="*/ 1035229 h 1100839"/>
                  <a:gd name="connsiteX10" fmla="*/ 28501 w 494985"/>
                  <a:gd name="connsiteY10" fmla="*/ 1035486 h 1100839"/>
                  <a:gd name="connsiteX11" fmla="*/ 0 w 494985"/>
                  <a:gd name="connsiteY11" fmla="*/ 1006985 h 1100839"/>
                  <a:gd name="connsiteX12" fmla="*/ 0 w 494985"/>
                  <a:gd name="connsiteY12" fmla="*/ 28501 h 1100839"/>
                  <a:gd name="connsiteX0" fmla="*/ 0 w 494985"/>
                  <a:gd name="connsiteY0" fmla="*/ 28501 h 1103352"/>
                  <a:gd name="connsiteX1" fmla="*/ 28501 w 494985"/>
                  <a:gd name="connsiteY1" fmla="*/ 0 h 1103352"/>
                  <a:gd name="connsiteX2" fmla="*/ 466484 w 494985"/>
                  <a:gd name="connsiteY2" fmla="*/ 0 h 1103352"/>
                  <a:gd name="connsiteX3" fmla="*/ 494985 w 494985"/>
                  <a:gd name="connsiteY3" fmla="*/ 28501 h 1103352"/>
                  <a:gd name="connsiteX4" fmla="*/ 494985 w 494985"/>
                  <a:gd name="connsiteY4" fmla="*/ 1006985 h 1103352"/>
                  <a:gd name="connsiteX5" fmla="*/ 466484 w 494985"/>
                  <a:gd name="connsiteY5" fmla="*/ 1035486 h 1103352"/>
                  <a:gd name="connsiteX6" fmla="*/ 364775 w 494985"/>
                  <a:gd name="connsiteY6" fmla="*/ 1036230 h 1103352"/>
                  <a:gd name="connsiteX7" fmla="*/ 291390 w 494985"/>
                  <a:gd name="connsiteY7" fmla="*/ 1103352 h 1103352"/>
                  <a:gd name="connsiteX8" fmla="*/ 198087 w 494985"/>
                  <a:gd name="connsiteY8" fmla="*/ 1100839 h 1103352"/>
                  <a:gd name="connsiteX9" fmla="*/ 158041 w 494985"/>
                  <a:gd name="connsiteY9" fmla="*/ 1035229 h 1103352"/>
                  <a:gd name="connsiteX10" fmla="*/ 28501 w 494985"/>
                  <a:gd name="connsiteY10" fmla="*/ 1035486 h 1103352"/>
                  <a:gd name="connsiteX11" fmla="*/ 0 w 494985"/>
                  <a:gd name="connsiteY11" fmla="*/ 1006985 h 1103352"/>
                  <a:gd name="connsiteX12" fmla="*/ 0 w 494985"/>
                  <a:gd name="connsiteY12" fmla="*/ 28501 h 1103352"/>
                  <a:gd name="connsiteX0" fmla="*/ 0 w 494985"/>
                  <a:gd name="connsiteY0" fmla="*/ 28501 h 1103352"/>
                  <a:gd name="connsiteX1" fmla="*/ 28501 w 494985"/>
                  <a:gd name="connsiteY1" fmla="*/ 0 h 1103352"/>
                  <a:gd name="connsiteX2" fmla="*/ 466484 w 494985"/>
                  <a:gd name="connsiteY2" fmla="*/ 0 h 1103352"/>
                  <a:gd name="connsiteX3" fmla="*/ 494985 w 494985"/>
                  <a:gd name="connsiteY3" fmla="*/ 28501 h 1103352"/>
                  <a:gd name="connsiteX4" fmla="*/ 494985 w 494985"/>
                  <a:gd name="connsiteY4" fmla="*/ 1006985 h 1103352"/>
                  <a:gd name="connsiteX5" fmla="*/ 466484 w 494985"/>
                  <a:gd name="connsiteY5" fmla="*/ 1035486 h 1103352"/>
                  <a:gd name="connsiteX6" fmla="*/ 352869 w 494985"/>
                  <a:gd name="connsiteY6" fmla="*/ 1036230 h 1103352"/>
                  <a:gd name="connsiteX7" fmla="*/ 291390 w 494985"/>
                  <a:gd name="connsiteY7" fmla="*/ 1103352 h 1103352"/>
                  <a:gd name="connsiteX8" fmla="*/ 198087 w 494985"/>
                  <a:gd name="connsiteY8" fmla="*/ 1100839 h 1103352"/>
                  <a:gd name="connsiteX9" fmla="*/ 158041 w 494985"/>
                  <a:gd name="connsiteY9" fmla="*/ 1035229 h 1103352"/>
                  <a:gd name="connsiteX10" fmla="*/ 28501 w 494985"/>
                  <a:gd name="connsiteY10" fmla="*/ 1035486 h 1103352"/>
                  <a:gd name="connsiteX11" fmla="*/ 0 w 494985"/>
                  <a:gd name="connsiteY11" fmla="*/ 1006985 h 1103352"/>
                  <a:gd name="connsiteX12" fmla="*/ 0 w 494985"/>
                  <a:gd name="connsiteY12" fmla="*/ 28501 h 1103352"/>
                  <a:gd name="connsiteX0" fmla="*/ 0 w 494985"/>
                  <a:gd name="connsiteY0" fmla="*/ 28501 h 1103352"/>
                  <a:gd name="connsiteX1" fmla="*/ 28501 w 494985"/>
                  <a:gd name="connsiteY1" fmla="*/ 0 h 1103352"/>
                  <a:gd name="connsiteX2" fmla="*/ 466484 w 494985"/>
                  <a:gd name="connsiteY2" fmla="*/ 0 h 1103352"/>
                  <a:gd name="connsiteX3" fmla="*/ 494985 w 494985"/>
                  <a:gd name="connsiteY3" fmla="*/ 28501 h 1103352"/>
                  <a:gd name="connsiteX4" fmla="*/ 494985 w 494985"/>
                  <a:gd name="connsiteY4" fmla="*/ 1006985 h 1103352"/>
                  <a:gd name="connsiteX5" fmla="*/ 466484 w 494985"/>
                  <a:gd name="connsiteY5" fmla="*/ 1035486 h 1103352"/>
                  <a:gd name="connsiteX6" fmla="*/ 340962 w 494985"/>
                  <a:gd name="connsiteY6" fmla="*/ 1036230 h 1103352"/>
                  <a:gd name="connsiteX7" fmla="*/ 291390 w 494985"/>
                  <a:gd name="connsiteY7" fmla="*/ 1103352 h 1103352"/>
                  <a:gd name="connsiteX8" fmla="*/ 198087 w 494985"/>
                  <a:gd name="connsiteY8" fmla="*/ 1100839 h 1103352"/>
                  <a:gd name="connsiteX9" fmla="*/ 158041 w 494985"/>
                  <a:gd name="connsiteY9" fmla="*/ 1035229 h 1103352"/>
                  <a:gd name="connsiteX10" fmla="*/ 28501 w 494985"/>
                  <a:gd name="connsiteY10" fmla="*/ 1035486 h 1103352"/>
                  <a:gd name="connsiteX11" fmla="*/ 0 w 494985"/>
                  <a:gd name="connsiteY11" fmla="*/ 1006985 h 1103352"/>
                  <a:gd name="connsiteX12" fmla="*/ 0 w 494985"/>
                  <a:gd name="connsiteY12" fmla="*/ 28501 h 1103352"/>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1390 w 494985"/>
                  <a:gd name="connsiteY7" fmla="*/ 1103352 h 1108699"/>
                  <a:gd name="connsiteX8" fmla="*/ 200469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1390 w 494985"/>
                  <a:gd name="connsiteY7" fmla="*/ 1103352 h 1108699"/>
                  <a:gd name="connsiteX8" fmla="*/ 200469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1390 w 494985"/>
                  <a:gd name="connsiteY7" fmla="*/ 1103352 h 1108699"/>
                  <a:gd name="connsiteX8" fmla="*/ 200469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13832"/>
                  <a:gd name="connsiteX1" fmla="*/ 28501 w 494985"/>
                  <a:gd name="connsiteY1" fmla="*/ 0 h 1113832"/>
                  <a:gd name="connsiteX2" fmla="*/ 466484 w 494985"/>
                  <a:gd name="connsiteY2" fmla="*/ 0 h 1113832"/>
                  <a:gd name="connsiteX3" fmla="*/ 494985 w 494985"/>
                  <a:gd name="connsiteY3" fmla="*/ 28501 h 1113832"/>
                  <a:gd name="connsiteX4" fmla="*/ 494985 w 494985"/>
                  <a:gd name="connsiteY4" fmla="*/ 1006985 h 1113832"/>
                  <a:gd name="connsiteX5" fmla="*/ 466484 w 494985"/>
                  <a:gd name="connsiteY5" fmla="*/ 1035486 h 1113832"/>
                  <a:gd name="connsiteX6" fmla="*/ 340962 w 494985"/>
                  <a:gd name="connsiteY6" fmla="*/ 1036230 h 1113832"/>
                  <a:gd name="connsiteX7" fmla="*/ 293772 w 494985"/>
                  <a:gd name="connsiteY7" fmla="*/ 1113832 h 1113832"/>
                  <a:gd name="connsiteX8" fmla="*/ 200469 w 494985"/>
                  <a:gd name="connsiteY8" fmla="*/ 1108699 h 1113832"/>
                  <a:gd name="connsiteX9" fmla="*/ 158041 w 494985"/>
                  <a:gd name="connsiteY9" fmla="*/ 1035229 h 1113832"/>
                  <a:gd name="connsiteX10" fmla="*/ 28501 w 494985"/>
                  <a:gd name="connsiteY10" fmla="*/ 1035486 h 1113832"/>
                  <a:gd name="connsiteX11" fmla="*/ 0 w 494985"/>
                  <a:gd name="connsiteY11" fmla="*/ 1006985 h 1113832"/>
                  <a:gd name="connsiteX12" fmla="*/ 0 w 494985"/>
                  <a:gd name="connsiteY12" fmla="*/ 28501 h 1113832"/>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8535 w 494985"/>
                  <a:gd name="connsiteY7" fmla="*/ 1108591 h 1108699"/>
                  <a:gd name="connsiteX8" fmla="*/ 200469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8535 w 494985"/>
                  <a:gd name="connsiteY7" fmla="*/ 1108591 h 1108699"/>
                  <a:gd name="connsiteX8" fmla="*/ 186182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8535 w 494985"/>
                  <a:gd name="connsiteY7" fmla="*/ 1108591 h 1108699"/>
                  <a:gd name="connsiteX8" fmla="*/ 186182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8535 w 494985"/>
                  <a:gd name="connsiteY7" fmla="*/ 1108591 h 1108699"/>
                  <a:gd name="connsiteX8" fmla="*/ 186182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305679 w 494985"/>
                  <a:gd name="connsiteY7" fmla="*/ 1108591 h 1108699"/>
                  <a:gd name="connsiteX8" fmla="*/ 186182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985" h="1108699">
                    <a:moveTo>
                      <a:pt x="0" y="28501"/>
                    </a:moveTo>
                    <a:cubicBezTo>
                      <a:pt x="0" y="12760"/>
                      <a:pt x="12760" y="0"/>
                      <a:pt x="28501" y="0"/>
                    </a:cubicBezTo>
                    <a:lnTo>
                      <a:pt x="466484" y="0"/>
                    </a:lnTo>
                    <a:cubicBezTo>
                      <a:pt x="482225" y="0"/>
                      <a:pt x="494985" y="12760"/>
                      <a:pt x="494985" y="28501"/>
                    </a:cubicBezTo>
                    <a:lnTo>
                      <a:pt x="494985" y="1006985"/>
                    </a:lnTo>
                    <a:cubicBezTo>
                      <a:pt x="494985" y="1022726"/>
                      <a:pt x="482225" y="1035486"/>
                      <a:pt x="466484" y="1035486"/>
                    </a:cubicBezTo>
                    <a:lnTo>
                      <a:pt x="340962" y="1036230"/>
                    </a:lnTo>
                    <a:lnTo>
                      <a:pt x="305679" y="1108591"/>
                    </a:lnTo>
                    <a:lnTo>
                      <a:pt x="186182" y="1108699"/>
                    </a:lnTo>
                    <a:lnTo>
                      <a:pt x="158041" y="1035229"/>
                    </a:lnTo>
                    <a:lnTo>
                      <a:pt x="28501" y="1035486"/>
                    </a:lnTo>
                    <a:cubicBezTo>
                      <a:pt x="12760" y="1035486"/>
                      <a:pt x="0" y="1022726"/>
                      <a:pt x="0" y="1006985"/>
                    </a:cubicBezTo>
                    <a:lnTo>
                      <a:pt x="0" y="28501"/>
                    </a:lnTo>
                    <a:close/>
                  </a:path>
                </a:pathLst>
              </a:custGeom>
              <a:solidFill>
                <a:srgbClr val="107C10"/>
              </a:solidFill>
              <a:ln w="9525" cmpd="sng">
                <a:noFill/>
              </a:ln>
              <a:effectLst/>
            </p:spPr>
            <p:style>
              <a:lnRef idx="1">
                <a:schemeClr val="accent1"/>
              </a:lnRef>
              <a:fillRef idx="3">
                <a:schemeClr val="accent1"/>
              </a:fillRef>
              <a:effectRef idx="2">
                <a:schemeClr val="accent1"/>
              </a:effectRef>
              <a:fontRef idx="minor">
                <a:schemeClr val="lt1"/>
              </a:fontRef>
            </p:style>
            <p:txBody>
              <a:bodyPr lIns="0" tIns="93247" rIns="0"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816" b="0" i="0" u="none" strike="noStrike" kern="0" cap="none" spc="0" normalizeH="0" baseline="0" noProof="0" dirty="0">
                    <a:ln>
                      <a:noFill/>
                    </a:ln>
                    <a:gradFill>
                      <a:gsLst>
                        <a:gs pos="2917">
                          <a:schemeClr val="bg1"/>
                        </a:gs>
                        <a:gs pos="100000">
                          <a:schemeClr val="bg1"/>
                        </a:gs>
                      </a:gsLst>
                      <a:lin ang="5400000" scaled="0"/>
                    </a:gradFill>
                    <a:effectLst/>
                    <a:uLnTx/>
                    <a:uFillTx/>
                    <a:latin typeface="Segoe UI Semibold" panose="020B0702040204020203" pitchFamily="34" charset="0"/>
                    <a:ea typeface="+mn-ea"/>
                    <a:cs typeface="Segoe UI Semibold" panose="020B0702040204020203" pitchFamily="34" charset="0"/>
                  </a:rPr>
                  <a:t>Storm</a:t>
                </a:r>
                <a:endParaRPr kumimoji="0" lang="en-US" sz="1020" b="0" i="0" u="none" strike="noStrike" kern="0" cap="none" spc="0" normalizeH="0" baseline="0" noProof="0" dirty="0">
                  <a:ln>
                    <a:noFill/>
                  </a:ln>
                  <a:gradFill>
                    <a:gsLst>
                      <a:gs pos="2917">
                        <a:schemeClr val="bg1"/>
                      </a:gs>
                      <a:gs pos="100000">
                        <a:schemeClr val="bg1"/>
                      </a:gs>
                    </a:gsLst>
                    <a:lin ang="5400000" scaled="0"/>
                  </a:gradFill>
                  <a:effectLst/>
                  <a:uLnTx/>
                  <a:uFillTx/>
                  <a:latin typeface="Segoe UI Semibold" panose="020B0702040204020203" pitchFamily="34" charset="0"/>
                  <a:ea typeface="+mn-ea"/>
                  <a:cs typeface="Segoe UI Semibold" panose="020B0702040204020203" pitchFamily="34" charset="0"/>
                </a:endParaRP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816" b="1" i="0" u="none" strike="noStrike" kern="0" cap="none" spc="0" normalizeH="0" baseline="0" noProof="0" dirty="0">
                    <a:ln>
                      <a:noFill/>
                    </a:ln>
                    <a:gradFill>
                      <a:gsLst>
                        <a:gs pos="2917">
                          <a:schemeClr val="bg1"/>
                        </a:gs>
                        <a:gs pos="100000">
                          <a:schemeClr val="bg1"/>
                        </a:gs>
                      </a:gsLst>
                      <a:lin ang="5400000" scaled="0"/>
                    </a:gradFill>
                    <a:effectLst/>
                    <a:uLnTx/>
                    <a:uFillTx/>
                    <a:latin typeface="+mn-lt"/>
                    <a:ea typeface="+mn-ea"/>
                    <a:cs typeface="Arial"/>
                  </a:rPr>
                  <a:t>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816" b="0" i="0" u="none" strike="noStrike" kern="0" cap="none" spc="0" normalizeH="0" baseline="0" noProof="0" dirty="0">
                    <a:ln>
                      <a:noFill/>
                    </a:ln>
                    <a:gradFill>
                      <a:gsLst>
                        <a:gs pos="2917">
                          <a:schemeClr val="bg1"/>
                        </a:gs>
                        <a:gs pos="100000">
                          <a:schemeClr val="bg1"/>
                        </a:gs>
                      </a:gsLst>
                      <a:lin ang="5400000" scaled="0"/>
                    </a:gradFill>
                    <a:effectLst/>
                    <a:uLnTx/>
                    <a:uFillTx/>
                    <a:latin typeface="Segoe UI Semibold" panose="020B0702040204020203" pitchFamily="34" charset="0"/>
                    <a:ea typeface="+mn-ea"/>
                    <a:cs typeface="Segoe UI Semibold" panose="020B0702040204020203" pitchFamily="34" charset="0"/>
                  </a:rPr>
                  <a:t>Real Time</a:t>
                </a: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816" b="0" i="0" u="none" strike="noStrike" kern="0" cap="none" spc="0" normalizeH="0" baseline="0" noProof="0" dirty="0">
                  <a:ln>
                    <a:noFill/>
                  </a:ln>
                  <a:gradFill>
                    <a:gsLst>
                      <a:gs pos="2917">
                        <a:schemeClr val="bg1"/>
                      </a:gs>
                      <a:gs pos="100000">
                        <a:schemeClr val="bg1"/>
                      </a:gs>
                    </a:gsLst>
                    <a:lin ang="5400000" scaled="0"/>
                  </a:gradFill>
                  <a:effectLst/>
                  <a:uLnTx/>
                  <a:uFillTx/>
                  <a:latin typeface="+mn-lt"/>
                  <a:ea typeface="+mn-ea"/>
                  <a:cs typeface="Arial"/>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816" b="1" i="0" u="none" strike="noStrike" kern="0" cap="none" spc="0" normalizeH="0" baseline="0" noProof="0" dirty="0">
                  <a:ln>
                    <a:noFill/>
                  </a:ln>
                  <a:gradFill>
                    <a:gsLst>
                      <a:gs pos="2917">
                        <a:schemeClr val="bg1"/>
                      </a:gs>
                      <a:gs pos="100000">
                        <a:schemeClr val="bg1"/>
                      </a:gs>
                    </a:gsLst>
                    <a:lin ang="5400000" scaled="0"/>
                  </a:gradFill>
                  <a:effectLst/>
                  <a:uLnTx/>
                  <a:uFillTx/>
                  <a:latin typeface="+mn-lt"/>
                  <a:ea typeface="+mn-ea"/>
                  <a:cs typeface="Arial"/>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816" b="1" i="0" u="none" strike="noStrike" kern="0" cap="none" spc="0" normalizeH="0" baseline="0" noProof="0" dirty="0">
                  <a:ln>
                    <a:noFill/>
                  </a:ln>
                  <a:gradFill>
                    <a:gsLst>
                      <a:gs pos="2917">
                        <a:schemeClr val="bg1"/>
                      </a:gs>
                      <a:gs pos="100000">
                        <a:schemeClr val="bg1"/>
                      </a:gs>
                    </a:gsLst>
                    <a:lin ang="5400000" scaled="0"/>
                  </a:gradFill>
                  <a:effectLst/>
                  <a:uLnTx/>
                  <a:uFillTx/>
                  <a:latin typeface="+mn-lt"/>
                  <a:ea typeface="+mn-ea"/>
                  <a:cs typeface="Arial"/>
                </a:endParaRPr>
              </a:p>
            </p:txBody>
          </p:sp>
          <p:sp>
            <p:nvSpPr>
              <p:cNvPr id="96" name="Rounded Rectangle 37"/>
              <p:cNvSpPr>
                <a:spLocks/>
              </p:cNvSpPr>
              <p:nvPr/>
            </p:nvSpPr>
            <p:spPr>
              <a:xfrm>
                <a:off x="3774056" y="4551736"/>
                <a:ext cx="1279755" cy="1181058"/>
              </a:xfrm>
              <a:custGeom>
                <a:avLst/>
                <a:gdLst>
                  <a:gd name="connsiteX0" fmla="*/ 0 w 494985"/>
                  <a:gd name="connsiteY0" fmla="*/ 28501 h 1035486"/>
                  <a:gd name="connsiteX1" fmla="*/ 28501 w 494985"/>
                  <a:gd name="connsiteY1" fmla="*/ 0 h 1035486"/>
                  <a:gd name="connsiteX2" fmla="*/ 466484 w 494985"/>
                  <a:gd name="connsiteY2" fmla="*/ 0 h 1035486"/>
                  <a:gd name="connsiteX3" fmla="*/ 494985 w 494985"/>
                  <a:gd name="connsiteY3" fmla="*/ 28501 h 1035486"/>
                  <a:gd name="connsiteX4" fmla="*/ 494985 w 494985"/>
                  <a:gd name="connsiteY4" fmla="*/ 1006985 h 1035486"/>
                  <a:gd name="connsiteX5" fmla="*/ 466484 w 494985"/>
                  <a:gd name="connsiteY5" fmla="*/ 1035486 h 1035486"/>
                  <a:gd name="connsiteX6" fmla="*/ 28501 w 494985"/>
                  <a:gd name="connsiteY6" fmla="*/ 1035486 h 1035486"/>
                  <a:gd name="connsiteX7" fmla="*/ 0 w 494985"/>
                  <a:gd name="connsiteY7" fmla="*/ 1006985 h 1035486"/>
                  <a:gd name="connsiteX8" fmla="*/ 0 w 494985"/>
                  <a:gd name="connsiteY8" fmla="*/ 28501 h 1035486"/>
                  <a:gd name="connsiteX0" fmla="*/ 0 w 494985"/>
                  <a:gd name="connsiteY0" fmla="*/ 28501 h 1100841"/>
                  <a:gd name="connsiteX1" fmla="*/ 28501 w 494985"/>
                  <a:gd name="connsiteY1" fmla="*/ 0 h 1100841"/>
                  <a:gd name="connsiteX2" fmla="*/ 466484 w 494985"/>
                  <a:gd name="connsiteY2" fmla="*/ 0 h 1100841"/>
                  <a:gd name="connsiteX3" fmla="*/ 494985 w 494985"/>
                  <a:gd name="connsiteY3" fmla="*/ 28501 h 1100841"/>
                  <a:gd name="connsiteX4" fmla="*/ 494985 w 494985"/>
                  <a:gd name="connsiteY4" fmla="*/ 1006985 h 1100841"/>
                  <a:gd name="connsiteX5" fmla="*/ 466484 w 494985"/>
                  <a:gd name="connsiteY5" fmla="*/ 1035486 h 1100841"/>
                  <a:gd name="connsiteX6" fmla="*/ 202850 w 494985"/>
                  <a:gd name="connsiteY6" fmla="*/ 1100839 h 1100841"/>
                  <a:gd name="connsiteX7" fmla="*/ 28501 w 494985"/>
                  <a:gd name="connsiteY7" fmla="*/ 1035486 h 1100841"/>
                  <a:gd name="connsiteX8" fmla="*/ 0 w 494985"/>
                  <a:gd name="connsiteY8" fmla="*/ 1006985 h 1100841"/>
                  <a:gd name="connsiteX9" fmla="*/ 0 w 494985"/>
                  <a:gd name="connsiteY9" fmla="*/ 28501 h 1100841"/>
                  <a:gd name="connsiteX0" fmla="*/ 0 w 494985"/>
                  <a:gd name="connsiteY0" fmla="*/ 28501 h 1122703"/>
                  <a:gd name="connsiteX1" fmla="*/ 28501 w 494985"/>
                  <a:gd name="connsiteY1" fmla="*/ 0 h 1122703"/>
                  <a:gd name="connsiteX2" fmla="*/ 466484 w 494985"/>
                  <a:gd name="connsiteY2" fmla="*/ 0 h 1122703"/>
                  <a:gd name="connsiteX3" fmla="*/ 494985 w 494985"/>
                  <a:gd name="connsiteY3" fmla="*/ 28501 h 1122703"/>
                  <a:gd name="connsiteX4" fmla="*/ 494985 w 494985"/>
                  <a:gd name="connsiteY4" fmla="*/ 1006985 h 1122703"/>
                  <a:gd name="connsiteX5" fmla="*/ 466484 w 494985"/>
                  <a:gd name="connsiteY5" fmla="*/ 1035486 h 1122703"/>
                  <a:gd name="connsiteX6" fmla="*/ 326675 w 494985"/>
                  <a:gd name="connsiteY6" fmla="*/ 1119889 h 1122703"/>
                  <a:gd name="connsiteX7" fmla="*/ 202850 w 494985"/>
                  <a:gd name="connsiteY7" fmla="*/ 1100839 h 1122703"/>
                  <a:gd name="connsiteX8" fmla="*/ 28501 w 494985"/>
                  <a:gd name="connsiteY8" fmla="*/ 1035486 h 1122703"/>
                  <a:gd name="connsiteX9" fmla="*/ 0 w 494985"/>
                  <a:gd name="connsiteY9" fmla="*/ 1006985 h 1122703"/>
                  <a:gd name="connsiteX10" fmla="*/ 0 w 494985"/>
                  <a:gd name="connsiteY10" fmla="*/ 28501 h 1122703"/>
                  <a:gd name="connsiteX0" fmla="*/ 0 w 494985"/>
                  <a:gd name="connsiteY0" fmla="*/ 28501 h 1120138"/>
                  <a:gd name="connsiteX1" fmla="*/ 28501 w 494985"/>
                  <a:gd name="connsiteY1" fmla="*/ 0 h 1120138"/>
                  <a:gd name="connsiteX2" fmla="*/ 466484 w 494985"/>
                  <a:gd name="connsiteY2" fmla="*/ 0 h 1120138"/>
                  <a:gd name="connsiteX3" fmla="*/ 494985 w 494985"/>
                  <a:gd name="connsiteY3" fmla="*/ 28501 h 1120138"/>
                  <a:gd name="connsiteX4" fmla="*/ 494985 w 494985"/>
                  <a:gd name="connsiteY4" fmla="*/ 1006985 h 1120138"/>
                  <a:gd name="connsiteX5" fmla="*/ 466484 w 494985"/>
                  <a:gd name="connsiteY5" fmla="*/ 1035486 h 1120138"/>
                  <a:gd name="connsiteX6" fmla="*/ 364775 w 494985"/>
                  <a:gd name="connsiteY6" fmla="*/ 1062739 h 1120138"/>
                  <a:gd name="connsiteX7" fmla="*/ 326675 w 494985"/>
                  <a:gd name="connsiteY7" fmla="*/ 1119889 h 1120138"/>
                  <a:gd name="connsiteX8" fmla="*/ 202850 w 494985"/>
                  <a:gd name="connsiteY8" fmla="*/ 1100839 h 1120138"/>
                  <a:gd name="connsiteX9" fmla="*/ 28501 w 494985"/>
                  <a:gd name="connsiteY9" fmla="*/ 1035486 h 1120138"/>
                  <a:gd name="connsiteX10" fmla="*/ 0 w 494985"/>
                  <a:gd name="connsiteY10" fmla="*/ 1006985 h 1120138"/>
                  <a:gd name="connsiteX11" fmla="*/ 0 w 494985"/>
                  <a:gd name="connsiteY11" fmla="*/ 28501 h 1120138"/>
                  <a:gd name="connsiteX0" fmla="*/ 0 w 494985"/>
                  <a:gd name="connsiteY0" fmla="*/ 28501 h 1126828"/>
                  <a:gd name="connsiteX1" fmla="*/ 28501 w 494985"/>
                  <a:gd name="connsiteY1" fmla="*/ 0 h 1126828"/>
                  <a:gd name="connsiteX2" fmla="*/ 466484 w 494985"/>
                  <a:gd name="connsiteY2" fmla="*/ 0 h 1126828"/>
                  <a:gd name="connsiteX3" fmla="*/ 494985 w 494985"/>
                  <a:gd name="connsiteY3" fmla="*/ 28501 h 1126828"/>
                  <a:gd name="connsiteX4" fmla="*/ 494985 w 494985"/>
                  <a:gd name="connsiteY4" fmla="*/ 1006985 h 1126828"/>
                  <a:gd name="connsiteX5" fmla="*/ 466484 w 494985"/>
                  <a:gd name="connsiteY5" fmla="*/ 1035486 h 1126828"/>
                  <a:gd name="connsiteX6" fmla="*/ 364775 w 494985"/>
                  <a:gd name="connsiteY6" fmla="*/ 1062739 h 1126828"/>
                  <a:gd name="connsiteX7" fmla="*/ 326675 w 494985"/>
                  <a:gd name="connsiteY7" fmla="*/ 1119889 h 1126828"/>
                  <a:gd name="connsiteX8" fmla="*/ 212375 w 494985"/>
                  <a:gd name="connsiteY8" fmla="*/ 1124651 h 1126828"/>
                  <a:gd name="connsiteX9" fmla="*/ 28501 w 494985"/>
                  <a:gd name="connsiteY9" fmla="*/ 1035486 h 1126828"/>
                  <a:gd name="connsiteX10" fmla="*/ 0 w 494985"/>
                  <a:gd name="connsiteY10" fmla="*/ 1006985 h 1126828"/>
                  <a:gd name="connsiteX11" fmla="*/ 0 w 494985"/>
                  <a:gd name="connsiteY11" fmla="*/ 28501 h 1126828"/>
                  <a:gd name="connsiteX0" fmla="*/ 0 w 494985"/>
                  <a:gd name="connsiteY0" fmla="*/ 28501 h 1126922"/>
                  <a:gd name="connsiteX1" fmla="*/ 28501 w 494985"/>
                  <a:gd name="connsiteY1" fmla="*/ 0 h 1126922"/>
                  <a:gd name="connsiteX2" fmla="*/ 466484 w 494985"/>
                  <a:gd name="connsiteY2" fmla="*/ 0 h 1126922"/>
                  <a:gd name="connsiteX3" fmla="*/ 494985 w 494985"/>
                  <a:gd name="connsiteY3" fmla="*/ 28501 h 1126922"/>
                  <a:gd name="connsiteX4" fmla="*/ 494985 w 494985"/>
                  <a:gd name="connsiteY4" fmla="*/ 1006985 h 1126922"/>
                  <a:gd name="connsiteX5" fmla="*/ 466484 w 494985"/>
                  <a:gd name="connsiteY5" fmla="*/ 1035486 h 1126922"/>
                  <a:gd name="connsiteX6" fmla="*/ 364775 w 494985"/>
                  <a:gd name="connsiteY6" fmla="*/ 1062739 h 1126922"/>
                  <a:gd name="connsiteX7" fmla="*/ 326675 w 494985"/>
                  <a:gd name="connsiteY7" fmla="*/ 1119889 h 1126922"/>
                  <a:gd name="connsiteX8" fmla="*/ 212375 w 494985"/>
                  <a:gd name="connsiteY8" fmla="*/ 1124651 h 1126922"/>
                  <a:gd name="connsiteX9" fmla="*/ 145700 w 494985"/>
                  <a:gd name="connsiteY9" fmla="*/ 1038927 h 1126922"/>
                  <a:gd name="connsiteX10" fmla="*/ 28501 w 494985"/>
                  <a:gd name="connsiteY10" fmla="*/ 1035486 h 1126922"/>
                  <a:gd name="connsiteX11" fmla="*/ 0 w 494985"/>
                  <a:gd name="connsiteY11" fmla="*/ 1006985 h 1126922"/>
                  <a:gd name="connsiteX12" fmla="*/ 0 w 494985"/>
                  <a:gd name="connsiteY12" fmla="*/ 28501 h 1126922"/>
                  <a:gd name="connsiteX0" fmla="*/ 0 w 494985"/>
                  <a:gd name="connsiteY0" fmla="*/ 28501 h 1126922"/>
                  <a:gd name="connsiteX1" fmla="*/ 28501 w 494985"/>
                  <a:gd name="connsiteY1" fmla="*/ 0 h 1126922"/>
                  <a:gd name="connsiteX2" fmla="*/ 466484 w 494985"/>
                  <a:gd name="connsiteY2" fmla="*/ 0 h 1126922"/>
                  <a:gd name="connsiteX3" fmla="*/ 494985 w 494985"/>
                  <a:gd name="connsiteY3" fmla="*/ 28501 h 1126922"/>
                  <a:gd name="connsiteX4" fmla="*/ 494985 w 494985"/>
                  <a:gd name="connsiteY4" fmla="*/ 1006985 h 1126922"/>
                  <a:gd name="connsiteX5" fmla="*/ 466484 w 494985"/>
                  <a:gd name="connsiteY5" fmla="*/ 1035486 h 1126922"/>
                  <a:gd name="connsiteX6" fmla="*/ 364775 w 494985"/>
                  <a:gd name="connsiteY6" fmla="*/ 1062739 h 1126922"/>
                  <a:gd name="connsiteX7" fmla="*/ 326675 w 494985"/>
                  <a:gd name="connsiteY7" fmla="*/ 1119889 h 1126922"/>
                  <a:gd name="connsiteX8" fmla="*/ 212375 w 494985"/>
                  <a:gd name="connsiteY8" fmla="*/ 1124651 h 1126922"/>
                  <a:gd name="connsiteX9" fmla="*/ 145700 w 494985"/>
                  <a:gd name="connsiteY9" fmla="*/ 1038927 h 1126922"/>
                  <a:gd name="connsiteX10" fmla="*/ 28501 w 494985"/>
                  <a:gd name="connsiteY10" fmla="*/ 1035486 h 1126922"/>
                  <a:gd name="connsiteX11" fmla="*/ 0 w 494985"/>
                  <a:gd name="connsiteY11" fmla="*/ 1006985 h 1126922"/>
                  <a:gd name="connsiteX12" fmla="*/ 0 w 494985"/>
                  <a:gd name="connsiteY12" fmla="*/ 28501 h 1126922"/>
                  <a:gd name="connsiteX0" fmla="*/ 0 w 494985"/>
                  <a:gd name="connsiteY0" fmla="*/ 28501 h 1126922"/>
                  <a:gd name="connsiteX1" fmla="*/ 28501 w 494985"/>
                  <a:gd name="connsiteY1" fmla="*/ 0 h 1126922"/>
                  <a:gd name="connsiteX2" fmla="*/ 466484 w 494985"/>
                  <a:gd name="connsiteY2" fmla="*/ 0 h 1126922"/>
                  <a:gd name="connsiteX3" fmla="*/ 494985 w 494985"/>
                  <a:gd name="connsiteY3" fmla="*/ 28501 h 1126922"/>
                  <a:gd name="connsiteX4" fmla="*/ 494985 w 494985"/>
                  <a:gd name="connsiteY4" fmla="*/ 1006985 h 1126922"/>
                  <a:gd name="connsiteX5" fmla="*/ 466484 w 494985"/>
                  <a:gd name="connsiteY5" fmla="*/ 1035486 h 1126922"/>
                  <a:gd name="connsiteX6" fmla="*/ 364775 w 494985"/>
                  <a:gd name="connsiteY6" fmla="*/ 1062739 h 1126922"/>
                  <a:gd name="connsiteX7" fmla="*/ 326675 w 494985"/>
                  <a:gd name="connsiteY7" fmla="*/ 1119889 h 1126922"/>
                  <a:gd name="connsiteX8" fmla="*/ 212375 w 494985"/>
                  <a:gd name="connsiteY8" fmla="*/ 1124651 h 1126922"/>
                  <a:gd name="connsiteX9" fmla="*/ 150463 w 494985"/>
                  <a:gd name="connsiteY9" fmla="*/ 1053215 h 1126922"/>
                  <a:gd name="connsiteX10" fmla="*/ 28501 w 494985"/>
                  <a:gd name="connsiteY10" fmla="*/ 1035486 h 1126922"/>
                  <a:gd name="connsiteX11" fmla="*/ 0 w 494985"/>
                  <a:gd name="connsiteY11" fmla="*/ 1006985 h 1126922"/>
                  <a:gd name="connsiteX12" fmla="*/ 0 w 494985"/>
                  <a:gd name="connsiteY12" fmla="*/ 28501 h 1126922"/>
                  <a:gd name="connsiteX0" fmla="*/ 0 w 494985"/>
                  <a:gd name="connsiteY0" fmla="*/ 28501 h 1126922"/>
                  <a:gd name="connsiteX1" fmla="*/ 28501 w 494985"/>
                  <a:gd name="connsiteY1" fmla="*/ 0 h 1126922"/>
                  <a:gd name="connsiteX2" fmla="*/ 466484 w 494985"/>
                  <a:gd name="connsiteY2" fmla="*/ 0 h 1126922"/>
                  <a:gd name="connsiteX3" fmla="*/ 494985 w 494985"/>
                  <a:gd name="connsiteY3" fmla="*/ 28501 h 1126922"/>
                  <a:gd name="connsiteX4" fmla="*/ 494985 w 494985"/>
                  <a:gd name="connsiteY4" fmla="*/ 1006985 h 1126922"/>
                  <a:gd name="connsiteX5" fmla="*/ 466484 w 494985"/>
                  <a:gd name="connsiteY5" fmla="*/ 1035486 h 1126922"/>
                  <a:gd name="connsiteX6" fmla="*/ 364775 w 494985"/>
                  <a:gd name="connsiteY6" fmla="*/ 1062739 h 1126922"/>
                  <a:gd name="connsiteX7" fmla="*/ 326675 w 494985"/>
                  <a:gd name="connsiteY7" fmla="*/ 1119889 h 1126922"/>
                  <a:gd name="connsiteX8" fmla="*/ 212375 w 494985"/>
                  <a:gd name="connsiteY8" fmla="*/ 1124651 h 1126922"/>
                  <a:gd name="connsiteX9" fmla="*/ 150463 w 494985"/>
                  <a:gd name="connsiteY9" fmla="*/ 1053215 h 1126922"/>
                  <a:gd name="connsiteX10" fmla="*/ 28501 w 494985"/>
                  <a:gd name="connsiteY10" fmla="*/ 1035486 h 1126922"/>
                  <a:gd name="connsiteX11" fmla="*/ 0 w 494985"/>
                  <a:gd name="connsiteY11" fmla="*/ 1006985 h 1126922"/>
                  <a:gd name="connsiteX12" fmla="*/ 0 w 494985"/>
                  <a:gd name="connsiteY12" fmla="*/ 28501 h 1126922"/>
                  <a:gd name="connsiteX0" fmla="*/ 0 w 494985"/>
                  <a:gd name="connsiteY0" fmla="*/ 28501 h 1119930"/>
                  <a:gd name="connsiteX1" fmla="*/ 28501 w 494985"/>
                  <a:gd name="connsiteY1" fmla="*/ 0 h 1119930"/>
                  <a:gd name="connsiteX2" fmla="*/ 466484 w 494985"/>
                  <a:gd name="connsiteY2" fmla="*/ 0 h 1119930"/>
                  <a:gd name="connsiteX3" fmla="*/ 494985 w 494985"/>
                  <a:gd name="connsiteY3" fmla="*/ 28501 h 1119930"/>
                  <a:gd name="connsiteX4" fmla="*/ 494985 w 494985"/>
                  <a:gd name="connsiteY4" fmla="*/ 1006985 h 1119930"/>
                  <a:gd name="connsiteX5" fmla="*/ 466484 w 494985"/>
                  <a:gd name="connsiteY5" fmla="*/ 1035486 h 1119930"/>
                  <a:gd name="connsiteX6" fmla="*/ 364775 w 494985"/>
                  <a:gd name="connsiteY6" fmla="*/ 1062739 h 1119930"/>
                  <a:gd name="connsiteX7" fmla="*/ 326675 w 494985"/>
                  <a:gd name="connsiteY7" fmla="*/ 1119889 h 1119930"/>
                  <a:gd name="connsiteX8" fmla="*/ 150463 w 494985"/>
                  <a:gd name="connsiteY8" fmla="*/ 1053215 h 1119930"/>
                  <a:gd name="connsiteX9" fmla="*/ 28501 w 494985"/>
                  <a:gd name="connsiteY9" fmla="*/ 1035486 h 1119930"/>
                  <a:gd name="connsiteX10" fmla="*/ 0 w 494985"/>
                  <a:gd name="connsiteY10" fmla="*/ 1006985 h 1119930"/>
                  <a:gd name="connsiteX11" fmla="*/ 0 w 494985"/>
                  <a:gd name="connsiteY11" fmla="*/ 28501 h 1119930"/>
                  <a:gd name="connsiteX0" fmla="*/ 0 w 494985"/>
                  <a:gd name="connsiteY0" fmla="*/ 28501 h 1120193"/>
                  <a:gd name="connsiteX1" fmla="*/ 28501 w 494985"/>
                  <a:gd name="connsiteY1" fmla="*/ 0 h 1120193"/>
                  <a:gd name="connsiteX2" fmla="*/ 466484 w 494985"/>
                  <a:gd name="connsiteY2" fmla="*/ 0 h 1120193"/>
                  <a:gd name="connsiteX3" fmla="*/ 494985 w 494985"/>
                  <a:gd name="connsiteY3" fmla="*/ 28501 h 1120193"/>
                  <a:gd name="connsiteX4" fmla="*/ 494985 w 494985"/>
                  <a:gd name="connsiteY4" fmla="*/ 1006985 h 1120193"/>
                  <a:gd name="connsiteX5" fmla="*/ 466484 w 494985"/>
                  <a:gd name="connsiteY5" fmla="*/ 1035486 h 1120193"/>
                  <a:gd name="connsiteX6" fmla="*/ 364775 w 494985"/>
                  <a:gd name="connsiteY6" fmla="*/ 1062739 h 1120193"/>
                  <a:gd name="connsiteX7" fmla="*/ 326675 w 494985"/>
                  <a:gd name="connsiteY7" fmla="*/ 1119889 h 1120193"/>
                  <a:gd name="connsiteX8" fmla="*/ 28501 w 494985"/>
                  <a:gd name="connsiteY8" fmla="*/ 1035486 h 1120193"/>
                  <a:gd name="connsiteX9" fmla="*/ 0 w 494985"/>
                  <a:gd name="connsiteY9" fmla="*/ 1006985 h 1120193"/>
                  <a:gd name="connsiteX10" fmla="*/ 0 w 494985"/>
                  <a:gd name="connsiteY10" fmla="*/ 28501 h 1120193"/>
                  <a:gd name="connsiteX0" fmla="*/ 0 w 494985"/>
                  <a:gd name="connsiteY0" fmla="*/ 28501 h 1062739"/>
                  <a:gd name="connsiteX1" fmla="*/ 28501 w 494985"/>
                  <a:gd name="connsiteY1" fmla="*/ 0 h 1062739"/>
                  <a:gd name="connsiteX2" fmla="*/ 466484 w 494985"/>
                  <a:gd name="connsiteY2" fmla="*/ 0 h 1062739"/>
                  <a:gd name="connsiteX3" fmla="*/ 494985 w 494985"/>
                  <a:gd name="connsiteY3" fmla="*/ 28501 h 1062739"/>
                  <a:gd name="connsiteX4" fmla="*/ 494985 w 494985"/>
                  <a:gd name="connsiteY4" fmla="*/ 1006985 h 1062739"/>
                  <a:gd name="connsiteX5" fmla="*/ 466484 w 494985"/>
                  <a:gd name="connsiteY5" fmla="*/ 1035486 h 1062739"/>
                  <a:gd name="connsiteX6" fmla="*/ 364775 w 494985"/>
                  <a:gd name="connsiteY6" fmla="*/ 1062739 h 1062739"/>
                  <a:gd name="connsiteX7" fmla="*/ 28501 w 494985"/>
                  <a:gd name="connsiteY7" fmla="*/ 1035486 h 1062739"/>
                  <a:gd name="connsiteX8" fmla="*/ 0 w 494985"/>
                  <a:gd name="connsiteY8" fmla="*/ 1006985 h 1062739"/>
                  <a:gd name="connsiteX9" fmla="*/ 0 w 494985"/>
                  <a:gd name="connsiteY9" fmla="*/ 28501 h 1062739"/>
                  <a:gd name="connsiteX0" fmla="*/ 0 w 494985"/>
                  <a:gd name="connsiteY0" fmla="*/ 28501 h 1035486"/>
                  <a:gd name="connsiteX1" fmla="*/ 28501 w 494985"/>
                  <a:gd name="connsiteY1" fmla="*/ 0 h 1035486"/>
                  <a:gd name="connsiteX2" fmla="*/ 466484 w 494985"/>
                  <a:gd name="connsiteY2" fmla="*/ 0 h 1035486"/>
                  <a:gd name="connsiteX3" fmla="*/ 494985 w 494985"/>
                  <a:gd name="connsiteY3" fmla="*/ 28501 h 1035486"/>
                  <a:gd name="connsiteX4" fmla="*/ 494985 w 494985"/>
                  <a:gd name="connsiteY4" fmla="*/ 1006985 h 1035486"/>
                  <a:gd name="connsiteX5" fmla="*/ 466484 w 494985"/>
                  <a:gd name="connsiteY5" fmla="*/ 1035486 h 1035486"/>
                  <a:gd name="connsiteX6" fmla="*/ 28501 w 494985"/>
                  <a:gd name="connsiteY6" fmla="*/ 1035486 h 1035486"/>
                  <a:gd name="connsiteX7" fmla="*/ 0 w 494985"/>
                  <a:gd name="connsiteY7" fmla="*/ 1006985 h 1035486"/>
                  <a:gd name="connsiteX8" fmla="*/ 0 w 494985"/>
                  <a:gd name="connsiteY8" fmla="*/ 28501 h 1035486"/>
                  <a:gd name="connsiteX0" fmla="*/ 0 w 494985"/>
                  <a:gd name="connsiteY0" fmla="*/ 28501 h 1038340"/>
                  <a:gd name="connsiteX1" fmla="*/ 28501 w 494985"/>
                  <a:gd name="connsiteY1" fmla="*/ 0 h 1038340"/>
                  <a:gd name="connsiteX2" fmla="*/ 466484 w 494985"/>
                  <a:gd name="connsiteY2" fmla="*/ 0 h 1038340"/>
                  <a:gd name="connsiteX3" fmla="*/ 494985 w 494985"/>
                  <a:gd name="connsiteY3" fmla="*/ 28501 h 1038340"/>
                  <a:gd name="connsiteX4" fmla="*/ 494985 w 494985"/>
                  <a:gd name="connsiteY4" fmla="*/ 1006985 h 1038340"/>
                  <a:gd name="connsiteX5" fmla="*/ 466484 w 494985"/>
                  <a:gd name="connsiteY5" fmla="*/ 1035486 h 1038340"/>
                  <a:gd name="connsiteX6" fmla="*/ 153637 w 494985"/>
                  <a:gd name="connsiteY6" fmla="*/ 1037339 h 1038340"/>
                  <a:gd name="connsiteX7" fmla="*/ 28501 w 494985"/>
                  <a:gd name="connsiteY7" fmla="*/ 1035486 h 1038340"/>
                  <a:gd name="connsiteX8" fmla="*/ 0 w 494985"/>
                  <a:gd name="connsiteY8" fmla="*/ 1006985 h 1038340"/>
                  <a:gd name="connsiteX9" fmla="*/ 0 w 494985"/>
                  <a:gd name="connsiteY9" fmla="*/ 28501 h 1038340"/>
                  <a:gd name="connsiteX0" fmla="*/ 0 w 494985"/>
                  <a:gd name="connsiteY0" fmla="*/ 28501 h 1038241"/>
                  <a:gd name="connsiteX1" fmla="*/ 28501 w 494985"/>
                  <a:gd name="connsiteY1" fmla="*/ 0 h 1038241"/>
                  <a:gd name="connsiteX2" fmla="*/ 466484 w 494985"/>
                  <a:gd name="connsiteY2" fmla="*/ 0 h 1038241"/>
                  <a:gd name="connsiteX3" fmla="*/ 494985 w 494985"/>
                  <a:gd name="connsiteY3" fmla="*/ 28501 h 1038241"/>
                  <a:gd name="connsiteX4" fmla="*/ 494985 w 494985"/>
                  <a:gd name="connsiteY4" fmla="*/ 1006985 h 1038241"/>
                  <a:gd name="connsiteX5" fmla="*/ 466484 w 494985"/>
                  <a:gd name="connsiteY5" fmla="*/ 1035486 h 1038241"/>
                  <a:gd name="connsiteX6" fmla="*/ 274287 w 494985"/>
                  <a:gd name="connsiteY6" fmla="*/ 1037339 h 1038241"/>
                  <a:gd name="connsiteX7" fmla="*/ 153637 w 494985"/>
                  <a:gd name="connsiteY7" fmla="*/ 1037339 h 1038241"/>
                  <a:gd name="connsiteX8" fmla="*/ 28501 w 494985"/>
                  <a:gd name="connsiteY8" fmla="*/ 1035486 h 1038241"/>
                  <a:gd name="connsiteX9" fmla="*/ 0 w 494985"/>
                  <a:gd name="connsiteY9" fmla="*/ 1006985 h 1038241"/>
                  <a:gd name="connsiteX10" fmla="*/ 0 w 494985"/>
                  <a:gd name="connsiteY10" fmla="*/ 28501 h 1038241"/>
                  <a:gd name="connsiteX0" fmla="*/ 0 w 494985"/>
                  <a:gd name="connsiteY0" fmla="*/ 28501 h 1038241"/>
                  <a:gd name="connsiteX1" fmla="*/ 28501 w 494985"/>
                  <a:gd name="connsiteY1" fmla="*/ 0 h 1038241"/>
                  <a:gd name="connsiteX2" fmla="*/ 466484 w 494985"/>
                  <a:gd name="connsiteY2" fmla="*/ 0 h 1038241"/>
                  <a:gd name="connsiteX3" fmla="*/ 494985 w 494985"/>
                  <a:gd name="connsiteY3" fmla="*/ 28501 h 1038241"/>
                  <a:gd name="connsiteX4" fmla="*/ 494985 w 494985"/>
                  <a:gd name="connsiteY4" fmla="*/ 1006985 h 1038241"/>
                  <a:gd name="connsiteX5" fmla="*/ 466484 w 494985"/>
                  <a:gd name="connsiteY5" fmla="*/ 1035486 h 1038241"/>
                  <a:gd name="connsiteX6" fmla="*/ 369537 w 494985"/>
                  <a:gd name="connsiteY6" fmla="*/ 1030990 h 1038241"/>
                  <a:gd name="connsiteX7" fmla="*/ 274287 w 494985"/>
                  <a:gd name="connsiteY7" fmla="*/ 1037339 h 1038241"/>
                  <a:gd name="connsiteX8" fmla="*/ 153637 w 494985"/>
                  <a:gd name="connsiteY8" fmla="*/ 1037339 h 1038241"/>
                  <a:gd name="connsiteX9" fmla="*/ 28501 w 494985"/>
                  <a:gd name="connsiteY9" fmla="*/ 1035486 h 1038241"/>
                  <a:gd name="connsiteX10" fmla="*/ 0 w 494985"/>
                  <a:gd name="connsiteY10" fmla="*/ 1006985 h 1038241"/>
                  <a:gd name="connsiteX11" fmla="*/ 0 w 494985"/>
                  <a:gd name="connsiteY11" fmla="*/ 28501 h 1038241"/>
                  <a:gd name="connsiteX0" fmla="*/ 0 w 494985"/>
                  <a:gd name="connsiteY0" fmla="*/ 28501 h 1107189"/>
                  <a:gd name="connsiteX1" fmla="*/ 28501 w 494985"/>
                  <a:gd name="connsiteY1" fmla="*/ 0 h 1107189"/>
                  <a:gd name="connsiteX2" fmla="*/ 466484 w 494985"/>
                  <a:gd name="connsiteY2" fmla="*/ 0 h 1107189"/>
                  <a:gd name="connsiteX3" fmla="*/ 494985 w 494985"/>
                  <a:gd name="connsiteY3" fmla="*/ 28501 h 1107189"/>
                  <a:gd name="connsiteX4" fmla="*/ 494985 w 494985"/>
                  <a:gd name="connsiteY4" fmla="*/ 1006985 h 1107189"/>
                  <a:gd name="connsiteX5" fmla="*/ 466484 w 494985"/>
                  <a:gd name="connsiteY5" fmla="*/ 1035486 h 1107189"/>
                  <a:gd name="connsiteX6" fmla="*/ 369537 w 494985"/>
                  <a:gd name="connsiteY6" fmla="*/ 1030990 h 1107189"/>
                  <a:gd name="connsiteX7" fmla="*/ 274287 w 494985"/>
                  <a:gd name="connsiteY7" fmla="*/ 1037339 h 1107189"/>
                  <a:gd name="connsiteX8" fmla="*/ 159987 w 494985"/>
                  <a:gd name="connsiteY8" fmla="*/ 1107189 h 1107189"/>
                  <a:gd name="connsiteX9" fmla="*/ 28501 w 494985"/>
                  <a:gd name="connsiteY9" fmla="*/ 1035486 h 1107189"/>
                  <a:gd name="connsiteX10" fmla="*/ 0 w 494985"/>
                  <a:gd name="connsiteY10" fmla="*/ 1006985 h 1107189"/>
                  <a:gd name="connsiteX11" fmla="*/ 0 w 494985"/>
                  <a:gd name="connsiteY11" fmla="*/ 28501 h 1107189"/>
                  <a:gd name="connsiteX0" fmla="*/ 0 w 494985"/>
                  <a:gd name="connsiteY0" fmla="*/ 28501 h 1107189"/>
                  <a:gd name="connsiteX1" fmla="*/ 28501 w 494985"/>
                  <a:gd name="connsiteY1" fmla="*/ 0 h 1107189"/>
                  <a:gd name="connsiteX2" fmla="*/ 466484 w 494985"/>
                  <a:gd name="connsiteY2" fmla="*/ 0 h 1107189"/>
                  <a:gd name="connsiteX3" fmla="*/ 494985 w 494985"/>
                  <a:gd name="connsiteY3" fmla="*/ 28501 h 1107189"/>
                  <a:gd name="connsiteX4" fmla="*/ 494985 w 494985"/>
                  <a:gd name="connsiteY4" fmla="*/ 1006985 h 1107189"/>
                  <a:gd name="connsiteX5" fmla="*/ 466484 w 494985"/>
                  <a:gd name="connsiteY5" fmla="*/ 1035486 h 1107189"/>
                  <a:gd name="connsiteX6" fmla="*/ 369537 w 494985"/>
                  <a:gd name="connsiteY6" fmla="*/ 1030990 h 1107189"/>
                  <a:gd name="connsiteX7" fmla="*/ 274287 w 494985"/>
                  <a:gd name="connsiteY7" fmla="*/ 1100839 h 1107189"/>
                  <a:gd name="connsiteX8" fmla="*/ 159987 w 494985"/>
                  <a:gd name="connsiteY8" fmla="*/ 1107189 h 1107189"/>
                  <a:gd name="connsiteX9" fmla="*/ 28501 w 494985"/>
                  <a:gd name="connsiteY9" fmla="*/ 1035486 h 1107189"/>
                  <a:gd name="connsiteX10" fmla="*/ 0 w 494985"/>
                  <a:gd name="connsiteY10" fmla="*/ 1006985 h 1107189"/>
                  <a:gd name="connsiteX11" fmla="*/ 0 w 494985"/>
                  <a:gd name="connsiteY11" fmla="*/ 28501 h 110718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274287 w 494985"/>
                  <a:gd name="connsiteY7" fmla="*/ 1100839 h 1100839"/>
                  <a:gd name="connsiteX8" fmla="*/ 157605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274287 w 494985"/>
                  <a:gd name="connsiteY7" fmla="*/ 1100839 h 1100839"/>
                  <a:gd name="connsiteX8" fmla="*/ 150461 w 494985"/>
                  <a:gd name="connsiteY8" fmla="*/ 1040514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274287 w 494985"/>
                  <a:gd name="connsiteY7" fmla="*/ 1100839 h 1100839"/>
                  <a:gd name="connsiteX8" fmla="*/ 148080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274287 w 494985"/>
                  <a:gd name="connsiteY7" fmla="*/ 1100839 h 1100839"/>
                  <a:gd name="connsiteX8" fmla="*/ 148080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198087 w 494985"/>
                  <a:gd name="connsiteY7" fmla="*/ 1100839 h 1100839"/>
                  <a:gd name="connsiteX8" fmla="*/ 148080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198087 w 494985"/>
                  <a:gd name="connsiteY7" fmla="*/ 1100839 h 1100839"/>
                  <a:gd name="connsiteX8" fmla="*/ 148080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57"/>
                  <a:gd name="connsiteX1" fmla="*/ 28501 w 494985"/>
                  <a:gd name="connsiteY1" fmla="*/ 0 h 1100857"/>
                  <a:gd name="connsiteX2" fmla="*/ 466484 w 494985"/>
                  <a:gd name="connsiteY2" fmla="*/ 0 h 1100857"/>
                  <a:gd name="connsiteX3" fmla="*/ 494985 w 494985"/>
                  <a:gd name="connsiteY3" fmla="*/ 28501 h 1100857"/>
                  <a:gd name="connsiteX4" fmla="*/ 494985 w 494985"/>
                  <a:gd name="connsiteY4" fmla="*/ 1006985 h 1100857"/>
                  <a:gd name="connsiteX5" fmla="*/ 466484 w 494985"/>
                  <a:gd name="connsiteY5" fmla="*/ 1035486 h 1100857"/>
                  <a:gd name="connsiteX6" fmla="*/ 369537 w 494985"/>
                  <a:gd name="connsiteY6" fmla="*/ 1030990 h 1100857"/>
                  <a:gd name="connsiteX7" fmla="*/ 198087 w 494985"/>
                  <a:gd name="connsiteY7" fmla="*/ 1100839 h 1100857"/>
                  <a:gd name="connsiteX8" fmla="*/ 148080 w 494985"/>
                  <a:gd name="connsiteY8" fmla="*/ 1033370 h 1100857"/>
                  <a:gd name="connsiteX9" fmla="*/ 28501 w 494985"/>
                  <a:gd name="connsiteY9" fmla="*/ 1035486 h 1100857"/>
                  <a:gd name="connsiteX10" fmla="*/ 0 w 494985"/>
                  <a:gd name="connsiteY10" fmla="*/ 1006985 h 1100857"/>
                  <a:gd name="connsiteX11" fmla="*/ 0 w 494985"/>
                  <a:gd name="connsiteY11" fmla="*/ 28501 h 1100857"/>
                  <a:gd name="connsiteX0" fmla="*/ 0 w 494985"/>
                  <a:gd name="connsiteY0" fmla="*/ 28501 h 1101187"/>
                  <a:gd name="connsiteX1" fmla="*/ 28501 w 494985"/>
                  <a:gd name="connsiteY1" fmla="*/ 0 h 1101187"/>
                  <a:gd name="connsiteX2" fmla="*/ 466484 w 494985"/>
                  <a:gd name="connsiteY2" fmla="*/ 0 h 1101187"/>
                  <a:gd name="connsiteX3" fmla="*/ 494985 w 494985"/>
                  <a:gd name="connsiteY3" fmla="*/ 28501 h 1101187"/>
                  <a:gd name="connsiteX4" fmla="*/ 494985 w 494985"/>
                  <a:gd name="connsiteY4" fmla="*/ 1006985 h 1101187"/>
                  <a:gd name="connsiteX5" fmla="*/ 466484 w 494985"/>
                  <a:gd name="connsiteY5" fmla="*/ 1035486 h 1101187"/>
                  <a:gd name="connsiteX6" fmla="*/ 369537 w 494985"/>
                  <a:gd name="connsiteY6" fmla="*/ 1030990 h 1101187"/>
                  <a:gd name="connsiteX7" fmla="*/ 198087 w 494985"/>
                  <a:gd name="connsiteY7" fmla="*/ 1100839 h 1101187"/>
                  <a:gd name="connsiteX8" fmla="*/ 148080 w 494985"/>
                  <a:gd name="connsiteY8" fmla="*/ 1033370 h 1101187"/>
                  <a:gd name="connsiteX9" fmla="*/ 28501 w 494985"/>
                  <a:gd name="connsiteY9" fmla="*/ 1035486 h 1101187"/>
                  <a:gd name="connsiteX10" fmla="*/ 0 w 494985"/>
                  <a:gd name="connsiteY10" fmla="*/ 1006985 h 1101187"/>
                  <a:gd name="connsiteX11" fmla="*/ 0 w 494985"/>
                  <a:gd name="connsiteY11" fmla="*/ 28501 h 1101187"/>
                  <a:gd name="connsiteX0" fmla="*/ 0 w 494985"/>
                  <a:gd name="connsiteY0" fmla="*/ 28501 h 1101096"/>
                  <a:gd name="connsiteX1" fmla="*/ 28501 w 494985"/>
                  <a:gd name="connsiteY1" fmla="*/ 0 h 1101096"/>
                  <a:gd name="connsiteX2" fmla="*/ 466484 w 494985"/>
                  <a:gd name="connsiteY2" fmla="*/ 0 h 1101096"/>
                  <a:gd name="connsiteX3" fmla="*/ 494985 w 494985"/>
                  <a:gd name="connsiteY3" fmla="*/ 28501 h 1101096"/>
                  <a:gd name="connsiteX4" fmla="*/ 494985 w 494985"/>
                  <a:gd name="connsiteY4" fmla="*/ 1006985 h 1101096"/>
                  <a:gd name="connsiteX5" fmla="*/ 466484 w 494985"/>
                  <a:gd name="connsiteY5" fmla="*/ 1035486 h 1101096"/>
                  <a:gd name="connsiteX6" fmla="*/ 369537 w 494985"/>
                  <a:gd name="connsiteY6" fmla="*/ 1030990 h 1101096"/>
                  <a:gd name="connsiteX7" fmla="*/ 290956 w 494985"/>
                  <a:gd name="connsiteY7" fmla="*/ 1055596 h 1101096"/>
                  <a:gd name="connsiteX8" fmla="*/ 198087 w 494985"/>
                  <a:gd name="connsiteY8" fmla="*/ 1100839 h 1101096"/>
                  <a:gd name="connsiteX9" fmla="*/ 148080 w 494985"/>
                  <a:gd name="connsiteY9" fmla="*/ 1033370 h 1101096"/>
                  <a:gd name="connsiteX10" fmla="*/ 28501 w 494985"/>
                  <a:gd name="connsiteY10" fmla="*/ 1035486 h 1101096"/>
                  <a:gd name="connsiteX11" fmla="*/ 0 w 494985"/>
                  <a:gd name="connsiteY11" fmla="*/ 1006985 h 1101096"/>
                  <a:gd name="connsiteX12" fmla="*/ 0 w 494985"/>
                  <a:gd name="connsiteY12" fmla="*/ 28501 h 1101096"/>
                  <a:gd name="connsiteX0" fmla="*/ 0 w 494985"/>
                  <a:gd name="connsiteY0" fmla="*/ 28501 h 1105462"/>
                  <a:gd name="connsiteX1" fmla="*/ 28501 w 494985"/>
                  <a:gd name="connsiteY1" fmla="*/ 0 h 1105462"/>
                  <a:gd name="connsiteX2" fmla="*/ 466484 w 494985"/>
                  <a:gd name="connsiteY2" fmla="*/ 0 h 1105462"/>
                  <a:gd name="connsiteX3" fmla="*/ 494985 w 494985"/>
                  <a:gd name="connsiteY3" fmla="*/ 28501 h 1105462"/>
                  <a:gd name="connsiteX4" fmla="*/ 494985 w 494985"/>
                  <a:gd name="connsiteY4" fmla="*/ 1006985 h 1105462"/>
                  <a:gd name="connsiteX5" fmla="*/ 466484 w 494985"/>
                  <a:gd name="connsiteY5" fmla="*/ 1035486 h 1105462"/>
                  <a:gd name="connsiteX6" fmla="*/ 369537 w 494985"/>
                  <a:gd name="connsiteY6" fmla="*/ 1030990 h 1105462"/>
                  <a:gd name="connsiteX7" fmla="*/ 305243 w 494985"/>
                  <a:gd name="connsiteY7" fmla="*/ 1098458 h 1105462"/>
                  <a:gd name="connsiteX8" fmla="*/ 198087 w 494985"/>
                  <a:gd name="connsiteY8" fmla="*/ 1100839 h 1105462"/>
                  <a:gd name="connsiteX9" fmla="*/ 148080 w 494985"/>
                  <a:gd name="connsiteY9" fmla="*/ 1033370 h 1105462"/>
                  <a:gd name="connsiteX10" fmla="*/ 28501 w 494985"/>
                  <a:gd name="connsiteY10" fmla="*/ 1035486 h 1105462"/>
                  <a:gd name="connsiteX11" fmla="*/ 0 w 494985"/>
                  <a:gd name="connsiteY11" fmla="*/ 1006985 h 1105462"/>
                  <a:gd name="connsiteX12" fmla="*/ 0 w 494985"/>
                  <a:gd name="connsiteY12" fmla="*/ 28501 h 1105462"/>
                  <a:gd name="connsiteX0" fmla="*/ 0 w 494985"/>
                  <a:gd name="connsiteY0" fmla="*/ 28501 h 1105462"/>
                  <a:gd name="connsiteX1" fmla="*/ 28501 w 494985"/>
                  <a:gd name="connsiteY1" fmla="*/ 0 h 1105462"/>
                  <a:gd name="connsiteX2" fmla="*/ 466484 w 494985"/>
                  <a:gd name="connsiteY2" fmla="*/ 0 h 1105462"/>
                  <a:gd name="connsiteX3" fmla="*/ 494985 w 494985"/>
                  <a:gd name="connsiteY3" fmla="*/ 28501 h 1105462"/>
                  <a:gd name="connsiteX4" fmla="*/ 494985 w 494985"/>
                  <a:gd name="connsiteY4" fmla="*/ 1006985 h 1105462"/>
                  <a:gd name="connsiteX5" fmla="*/ 466484 w 494985"/>
                  <a:gd name="connsiteY5" fmla="*/ 1035486 h 1105462"/>
                  <a:gd name="connsiteX6" fmla="*/ 369537 w 494985"/>
                  <a:gd name="connsiteY6" fmla="*/ 1030990 h 1105462"/>
                  <a:gd name="connsiteX7" fmla="*/ 305243 w 494985"/>
                  <a:gd name="connsiteY7" fmla="*/ 1098458 h 1105462"/>
                  <a:gd name="connsiteX8" fmla="*/ 198087 w 494985"/>
                  <a:gd name="connsiteY8" fmla="*/ 1100839 h 1105462"/>
                  <a:gd name="connsiteX9" fmla="*/ 148080 w 494985"/>
                  <a:gd name="connsiteY9" fmla="*/ 1033370 h 1105462"/>
                  <a:gd name="connsiteX10" fmla="*/ 28501 w 494985"/>
                  <a:gd name="connsiteY10" fmla="*/ 1035486 h 1105462"/>
                  <a:gd name="connsiteX11" fmla="*/ 0 w 494985"/>
                  <a:gd name="connsiteY11" fmla="*/ 1006985 h 1105462"/>
                  <a:gd name="connsiteX12" fmla="*/ 0 w 494985"/>
                  <a:gd name="connsiteY12" fmla="*/ 28501 h 110546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69537 w 494985"/>
                  <a:gd name="connsiteY6" fmla="*/ 1030990 h 1102002"/>
                  <a:gd name="connsiteX7" fmla="*/ 305243 w 494985"/>
                  <a:gd name="connsiteY7" fmla="*/ 1098458 h 1102002"/>
                  <a:gd name="connsiteX8" fmla="*/ 198087 w 494985"/>
                  <a:gd name="connsiteY8" fmla="*/ 1100839 h 1102002"/>
                  <a:gd name="connsiteX9" fmla="*/ 148080 w 494985"/>
                  <a:gd name="connsiteY9" fmla="*/ 1033370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69537 w 494985"/>
                  <a:gd name="connsiteY6" fmla="*/ 1030990 h 1102002"/>
                  <a:gd name="connsiteX7" fmla="*/ 305243 w 494985"/>
                  <a:gd name="connsiteY7" fmla="*/ 1098458 h 1102002"/>
                  <a:gd name="connsiteX8" fmla="*/ 198087 w 494985"/>
                  <a:gd name="connsiteY8" fmla="*/ 1100839 h 1102002"/>
                  <a:gd name="connsiteX9" fmla="*/ 148080 w 494985"/>
                  <a:gd name="connsiteY9" fmla="*/ 1033370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69537 w 494985"/>
                  <a:gd name="connsiteY6" fmla="*/ 1030990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69537 w 494985"/>
                  <a:gd name="connsiteY6" fmla="*/ 1030990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71918 w 494985"/>
                  <a:gd name="connsiteY6" fmla="*/ 1041471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71918 w 494985"/>
                  <a:gd name="connsiteY6" fmla="*/ 1041471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71918 w 494985"/>
                  <a:gd name="connsiteY6" fmla="*/ 1041471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6321"/>
                  <a:gd name="connsiteX1" fmla="*/ 28501 w 494985"/>
                  <a:gd name="connsiteY1" fmla="*/ 0 h 1106321"/>
                  <a:gd name="connsiteX2" fmla="*/ 466484 w 494985"/>
                  <a:gd name="connsiteY2" fmla="*/ 0 h 1106321"/>
                  <a:gd name="connsiteX3" fmla="*/ 494985 w 494985"/>
                  <a:gd name="connsiteY3" fmla="*/ 28501 h 1106321"/>
                  <a:gd name="connsiteX4" fmla="*/ 494985 w 494985"/>
                  <a:gd name="connsiteY4" fmla="*/ 1006985 h 1106321"/>
                  <a:gd name="connsiteX5" fmla="*/ 466484 w 494985"/>
                  <a:gd name="connsiteY5" fmla="*/ 1035486 h 1106321"/>
                  <a:gd name="connsiteX6" fmla="*/ 371918 w 494985"/>
                  <a:gd name="connsiteY6" fmla="*/ 1041471 h 1106321"/>
                  <a:gd name="connsiteX7" fmla="*/ 305243 w 494985"/>
                  <a:gd name="connsiteY7" fmla="*/ 1106317 h 1106321"/>
                  <a:gd name="connsiteX8" fmla="*/ 198087 w 494985"/>
                  <a:gd name="connsiteY8" fmla="*/ 1100839 h 1106321"/>
                  <a:gd name="connsiteX9" fmla="*/ 150462 w 494985"/>
                  <a:gd name="connsiteY9" fmla="*/ 1038611 h 1106321"/>
                  <a:gd name="connsiteX10" fmla="*/ 28501 w 494985"/>
                  <a:gd name="connsiteY10" fmla="*/ 1035486 h 1106321"/>
                  <a:gd name="connsiteX11" fmla="*/ 0 w 494985"/>
                  <a:gd name="connsiteY11" fmla="*/ 1006985 h 1106321"/>
                  <a:gd name="connsiteX12" fmla="*/ 0 w 494985"/>
                  <a:gd name="connsiteY12" fmla="*/ 28501 h 1106321"/>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0462 w 494985"/>
                  <a:gd name="connsiteY9" fmla="*/ 103861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79037 w 494985"/>
                  <a:gd name="connsiteY9" fmla="*/ 103599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83799 w 494985"/>
                  <a:gd name="connsiteY9" fmla="*/ 104647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83799 w 494985"/>
                  <a:gd name="connsiteY9" fmla="*/ 104647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83799 w 494985"/>
                  <a:gd name="connsiteY9" fmla="*/ 1046471 h 1102488"/>
                  <a:gd name="connsiteX10" fmla="*/ 153278 w 494985"/>
                  <a:gd name="connsiteY10" fmla="*/ 1037850 h 1102488"/>
                  <a:gd name="connsiteX11" fmla="*/ 28501 w 494985"/>
                  <a:gd name="connsiteY11" fmla="*/ 1035486 h 1102488"/>
                  <a:gd name="connsiteX12" fmla="*/ 0 w 494985"/>
                  <a:gd name="connsiteY12" fmla="*/ 1006985 h 1102488"/>
                  <a:gd name="connsiteX13" fmla="*/ 0 w 494985"/>
                  <a:gd name="connsiteY13"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3278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29465 w 494985"/>
                  <a:gd name="connsiteY9" fmla="*/ 104309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29465 w 494985"/>
                  <a:gd name="connsiteY9" fmla="*/ 104309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3654"/>
                  <a:gd name="connsiteX1" fmla="*/ 28501 w 494985"/>
                  <a:gd name="connsiteY1" fmla="*/ 0 h 1103654"/>
                  <a:gd name="connsiteX2" fmla="*/ 466484 w 494985"/>
                  <a:gd name="connsiteY2" fmla="*/ 0 h 1103654"/>
                  <a:gd name="connsiteX3" fmla="*/ 494985 w 494985"/>
                  <a:gd name="connsiteY3" fmla="*/ 28501 h 1103654"/>
                  <a:gd name="connsiteX4" fmla="*/ 494985 w 494985"/>
                  <a:gd name="connsiteY4" fmla="*/ 1006985 h 1103654"/>
                  <a:gd name="connsiteX5" fmla="*/ 466484 w 494985"/>
                  <a:gd name="connsiteY5" fmla="*/ 1035486 h 1103654"/>
                  <a:gd name="connsiteX6" fmla="*/ 371918 w 494985"/>
                  <a:gd name="connsiteY6" fmla="*/ 1041471 h 1103654"/>
                  <a:gd name="connsiteX7" fmla="*/ 307624 w 494985"/>
                  <a:gd name="connsiteY7" fmla="*/ 1101077 h 1103654"/>
                  <a:gd name="connsiteX8" fmla="*/ 198087 w 494985"/>
                  <a:gd name="connsiteY8" fmla="*/ 1100839 h 1103654"/>
                  <a:gd name="connsiteX9" fmla="*/ 136609 w 494985"/>
                  <a:gd name="connsiteY9" fmla="*/ 1037850 h 1103654"/>
                  <a:gd name="connsiteX10" fmla="*/ 28501 w 494985"/>
                  <a:gd name="connsiteY10" fmla="*/ 1035486 h 1103654"/>
                  <a:gd name="connsiteX11" fmla="*/ 0 w 494985"/>
                  <a:gd name="connsiteY11" fmla="*/ 1006985 h 1103654"/>
                  <a:gd name="connsiteX12" fmla="*/ 0 w 494985"/>
                  <a:gd name="connsiteY12" fmla="*/ 28501 h 1103654"/>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8041 w 494985"/>
                  <a:gd name="connsiteY9" fmla="*/ 1035229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8041 w 494985"/>
                  <a:gd name="connsiteY9" fmla="*/ 1035229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8041 w 494985"/>
                  <a:gd name="connsiteY9" fmla="*/ 1035229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8041 w 494985"/>
                  <a:gd name="connsiteY9" fmla="*/ 1035229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6240"/>
                  <a:gd name="connsiteX1" fmla="*/ 28501 w 494985"/>
                  <a:gd name="connsiteY1" fmla="*/ 0 h 1106240"/>
                  <a:gd name="connsiteX2" fmla="*/ 466484 w 494985"/>
                  <a:gd name="connsiteY2" fmla="*/ 0 h 1106240"/>
                  <a:gd name="connsiteX3" fmla="*/ 494985 w 494985"/>
                  <a:gd name="connsiteY3" fmla="*/ 28501 h 1106240"/>
                  <a:gd name="connsiteX4" fmla="*/ 494985 w 494985"/>
                  <a:gd name="connsiteY4" fmla="*/ 1006985 h 1106240"/>
                  <a:gd name="connsiteX5" fmla="*/ 466484 w 494985"/>
                  <a:gd name="connsiteY5" fmla="*/ 1035486 h 1106240"/>
                  <a:gd name="connsiteX6" fmla="*/ 369537 w 494985"/>
                  <a:gd name="connsiteY6" fmla="*/ 1033611 h 1106240"/>
                  <a:gd name="connsiteX7" fmla="*/ 307624 w 494985"/>
                  <a:gd name="connsiteY7" fmla="*/ 1101077 h 1106240"/>
                  <a:gd name="connsiteX8" fmla="*/ 198087 w 494985"/>
                  <a:gd name="connsiteY8" fmla="*/ 1100839 h 1106240"/>
                  <a:gd name="connsiteX9" fmla="*/ 158041 w 494985"/>
                  <a:gd name="connsiteY9" fmla="*/ 1035229 h 1106240"/>
                  <a:gd name="connsiteX10" fmla="*/ 28501 w 494985"/>
                  <a:gd name="connsiteY10" fmla="*/ 1035486 h 1106240"/>
                  <a:gd name="connsiteX11" fmla="*/ 0 w 494985"/>
                  <a:gd name="connsiteY11" fmla="*/ 1006985 h 1106240"/>
                  <a:gd name="connsiteX12" fmla="*/ 0 w 494985"/>
                  <a:gd name="connsiteY12" fmla="*/ 28501 h 1106240"/>
                  <a:gd name="connsiteX0" fmla="*/ 0 w 494985"/>
                  <a:gd name="connsiteY0" fmla="*/ 28501 h 1105659"/>
                  <a:gd name="connsiteX1" fmla="*/ 28501 w 494985"/>
                  <a:gd name="connsiteY1" fmla="*/ 0 h 1105659"/>
                  <a:gd name="connsiteX2" fmla="*/ 466484 w 494985"/>
                  <a:gd name="connsiteY2" fmla="*/ 0 h 1105659"/>
                  <a:gd name="connsiteX3" fmla="*/ 494985 w 494985"/>
                  <a:gd name="connsiteY3" fmla="*/ 28501 h 1105659"/>
                  <a:gd name="connsiteX4" fmla="*/ 494985 w 494985"/>
                  <a:gd name="connsiteY4" fmla="*/ 1006985 h 1105659"/>
                  <a:gd name="connsiteX5" fmla="*/ 466484 w 494985"/>
                  <a:gd name="connsiteY5" fmla="*/ 1035486 h 1105659"/>
                  <a:gd name="connsiteX6" fmla="*/ 371918 w 494985"/>
                  <a:gd name="connsiteY6" fmla="*/ 1041470 h 1105659"/>
                  <a:gd name="connsiteX7" fmla="*/ 307624 w 494985"/>
                  <a:gd name="connsiteY7" fmla="*/ 1101077 h 1105659"/>
                  <a:gd name="connsiteX8" fmla="*/ 198087 w 494985"/>
                  <a:gd name="connsiteY8" fmla="*/ 1100839 h 1105659"/>
                  <a:gd name="connsiteX9" fmla="*/ 158041 w 494985"/>
                  <a:gd name="connsiteY9" fmla="*/ 1035229 h 1105659"/>
                  <a:gd name="connsiteX10" fmla="*/ 28501 w 494985"/>
                  <a:gd name="connsiteY10" fmla="*/ 1035486 h 1105659"/>
                  <a:gd name="connsiteX11" fmla="*/ 0 w 494985"/>
                  <a:gd name="connsiteY11" fmla="*/ 1006985 h 1105659"/>
                  <a:gd name="connsiteX12" fmla="*/ 0 w 494985"/>
                  <a:gd name="connsiteY12" fmla="*/ 28501 h 1105659"/>
                  <a:gd name="connsiteX0" fmla="*/ 0 w 494985"/>
                  <a:gd name="connsiteY0" fmla="*/ 28501 h 1106046"/>
                  <a:gd name="connsiteX1" fmla="*/ 28501 w 494985"/>
                  <a:gd name="connsiteY1" fmla="*/ 0 h 1106046"/>
                  <a:gd name="connsiteX2" fmla="*/ 466484 w 494985"/>
                  <a:gd name="connsiteY2" fmla="*/ 0 h 1106046"/>
                  <a:gd name="connsiteX3" fmla="*/ 494985 w 494985"/>
                  <a:gd name="connsiteY3" fmla="*/ 28501 h 1106046"/>
                  <a:gd name="connsiteX4" fmla="*/ 494985 w 494985"/>
                  <a:gd name="connsiteY4" fmla="*/ 1006985 h 1106046"/>
                  <a:gd name="connsiteX5" fmla="*/ 466484 w 494985"/>
                  <a:gd name="connsiteY5" fmla="*/ 1035486 h 1106046"/>
                  <a:gd name="connsiteX6" fmla="*/ 364775 w 494985"/>
                  <a:gd name="connsiteY6" fmla="*/ 1036230 h 1106046"/>
                  <a:gd name="connsiteX7" fmla="*/ 307624 w 494985"/>
                  <a:gd name="connsiteY7" fmla="*/ 1101077 h 1106046"/>
                  <a:gd name="connsiteX8" fmla="*/ 198087 w 494985"/>
                  <a:gd name="connsiteY8" fmla="*/ 1100839 h 1106046"/>
                  <a:gd name="connsiteX9" fmla="*/ 158041 w 494985"/>
                  <a:gd name="connsiteY9" fmla="*/ 1035229 h 1106046"/>
                  <a:gd name="connsiteX10" fmla="*/ 28501 w 494985"/>
                  <a:gd name="connsiteY10" fmla="*/ 1035486 h 1106046"/>
                  <a:gd name="connsiteX11" fmla="*/ 0 w 494985"/>
                  <a:gd name="connsiteY11" fmla="*/ 1006985 h 1106046"/>
                  <a:gd name="connsiteX12" fmla="*/ 0 w 494985"/>
                  <a:gd name="connsiteY12" fmla="*/ 28501 h 1106046"/>
                  <a:gd name="connsiteX0" fmla="*/ 0 w 494985"/>
                  <a:gd name="connsiteY0" fmla="*/ 28501 h 1106046"/>
                  <a:gd name="connsiteX1" fmla="*/ 28501 w 494985"/>
                  <a:gd name="connsiteY1" fmla="*/ 0 h 1106046"/>
                  <a:gd name="connsiteX2" fmla="*/ 466484 w 494985"/>
                  <a:gd name="connsiteY2" fmla="*/ 0 h 1106046"/>
                  <a:gd name="connsiteX3" fmla="*/ 494985 w 494985"/>
                  <a:gd name="connsiteY3" fmla="*/ 28501 h 1106046"/>
                  <a:gd name="connsiteX4" fmla="*/ 494985 w 494985"/>
                  <a:gd name="connsiteY4" fmla="*/ 1006985 h 1106046"/>
                  <a:gd name="connsiteX5" fmla="*/ 466484 w 494985"/>
                  <a:gd name="connsiteY5" fmla="*/ 1035486 h 1106046"/>
                  <a:gd name="connsiteX6" fmla="*/ 364775 w 494985"/>
                  <a:gd name="connsiteY6" fmla="*/ 1036230 h 1106046"/>
                  <a:gd name="connsiteX7" fmla="*/ 307624 w 494985"/>
                  <a:gd name="connsiteY7" fmla="*/ 1101077 h 1106046"/>
                  <a:gd name="connsiteX8" fmla="*/ 198087 w 494985"/>
                  <a:gd name="connsiteY8" fmla="*/ 1100839 h 1106046"/>
                  <a:gd name="connsiteX9" fmla="*/ 158041 w 494985"/>
                  <a:gd name="connsiteY9" fmla="*/ 1035229 h 1106046"/>
                  <a:gd name="connsiteX10" fmla="*/ 28501 w 494985"/>
                  <a:gd name="connsiteY10" fmla="*/ 1035486 h 1106046"/>
                  <a:gd name="connsiteX11" fmla="*/ 0 w 494985"/>
                  <a:gd name="connsiteY11" fmla="*/ 1006985 h 1106046"/>
                  <a:gd name="connsiteX12" fmla="*/ 0 w 494985"/>
                  <a:gd name="connsiteY12" fmla="*/ 28501 h 1106046"/>
                  <a:gd name="connsiteX0" fmla="*/ 0 w 494985"/>
                  <a:gd name="connsiteY0" fmla="*/ 28501 h 1104264"/>
                  <a:gd name="connsiteX1" fmla="*/ 28501 w 494985"/>
                  <a:gd name="connsiteY1" fmla="*/ 0 h 1104264"/>
                  <a:gd name="connsiteX2" fmla="*/ 466484 w 494985"/>
                  <a:gd name="connsiteY2" fmla="*/ 0 h 1104264"/>
                  <a:gd name="connsiteX3" fmla="*/ 494985 w 494985"/>
                  <a:gd name="connsiteY3" fmla="*/ 28501 h 1104264"/>
                  <a:gd name="connsiteX4" fmla="*/ 494985 w 494985"/>
                  <a:gd name="connsiteY4" fmla="*/ 1006985 h 1104264"/>
                  <a:gd name="connsiteX5" fmla="*/ 466484 w 494985"/>
                  <a:gd name="connsiteY5" fmla="*/ 1035486 h 1104264"/>
                  <a:gd name="connsiteX6" fmla="*/ 364775 w 494985"/>
                  <a:gd name="connsiteY6" fmla="*/ 1036230 h 1104264"/>
                  <a:gd name="connsiteX7" fmla="*/ 312387 w 494985"/>
                  <a:gd name="connsiteY7" fmla="*/ 1098457 h 1104264"/>
                  <a:gd name="connsiteX8" fmla="*/ 198087 w 494985"/>
                  <a:gd name="connsiteY8" fmla="*/ 1100839 h 1104264"/>
                  <a:gd name="connsiteX9" fmla="*/ 158041 w 494985"/>
                  <a:gd name="connsiteY9" fmla="*/ 1035229 h 1104264"/>
                  <a:gd name="connsiteX10" fmla="*/ 28501 w 494985"/>
                  <a:gd name="connsiteY10" fmla="*/ 1035486 h 1104264"/>
                  <a:gd name="connsiteX11" fmla="*/ 0 w 494985"/>
                  <a:gd name="connsiteY11" fmla="*/ 1006985 h 1104264"/>
                  <a:gd name="connsiteX12" fmla="*/ 0 w 494985"/>
                  <a:gd name="connsiteY12" fmla="*/ 28501 h 1104264"/>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4775 w 494985"/>
                  <a:gd name="connsiteY6" fmla="*/ 1036230 h 1100839"/>
                  <a:gd name="connsiteX7" fmla="*/ 312387 w 494985"/>
                  <a:gd name="connsiteY7" fmla="*/ 1098457 h 1100839"/>
                  <a:gd name="connsiteX8" fmla="*/ 198087 w 494985"/>
                  <a:gd name="connsiteY8" fmla="*/ 1100839 h 1100839"/>
                  <a:gd name="connsiteX9" fmla="*/ 158041 w 494985"/>
                  <a:gd name="connsiteY9" fmla="*/ 1035229 h 1100839"/>
                  <a:gd name="connsiteX10" fmla="*/ 28501 w 494985"/>
                  <a:gd name="connsiteY10" fmla="*/ 1035486 h 1100839"/>
                  <a:gd name="connsiteX11" fmla="*/ 0 w 494985"/>
                  <a:gd name="connsiteY11" fmla="*/ 1006985 h 1100839"/>
                  <a:gd name="connsiteX12" fmla="*/ 0 w 494985"/>
                  <a:gd name="connsiteY12"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4775 w 494985"/>
                  <a:gd name="connsiteY6" fmla="*/ 1036230 h 1100839"/>
                  <a:gd name="connsiteX7" fmla="*/ 198087 w 494985"/>
                  <a:gd name="connsiteY7" fmla="*/ 1100839 h 1100839"/>
                  <a:gd name="connsiteX8" fmla="*/ 158041 w 494985"/>
                  <a:gd name="connsiteY8" fmla="*/ 1035229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4775 w 494985"/>
                  <a:gd name="connsiteY6" fmla="*/ 1036230 h 1100839"/>
                  <a:gd name="connsiteX7" fmla="*/ 289009 w 494985"/>
                  <a:gd name="connsiteY7" fmla="*/ 1064051 h 1100839"/>
                  <a:gd name="connsiteX8" fmla="*/ 198087 w 494985"/>
                  <a:gd name="connsiteY8" fmla="*/ 1100839 h 1100839"/>
                  <a:gd name="connsiteX9" fmla="*/ 158041 w 494985"/>
                  <a:gd name="connsiteY9" fmla="*/ 1035229 h 1100839"/>
                  <a:gd name="connsiteX10" fmla="*/ 28501 w 494985"/>
                  <a:gd name="connsiteY10" fmla="*/ 1035486 h 1100839"/>
                  <a:gd name="connsiteX11" fmla="*/ 0 w 494985"/>
                  <a:gd name="connsiteY11" fmla="*/ 1006985 h 1100839"/>
                  <a:gd name="connsiteX12" fmla="*/ 0 w 494985"/>
                  <a:gd name="connsiteY12" fmla="*/ 28501 h 1100839"/>
                  <a:gd name="connsiteX0" fmla="*/ 0 w 494985"/>
                  <a:gd name="connsiteY0" fmla="*/ 28501 h 1103352"/>
                  <a:gd name="connsiteX1" fmla="*/ 28501 w 494985"/>
                  <a:gd name="connsiteY1" fmla="*/ 0 h 1103352"/>
                  <a:gd name="connsiteX2" fmla="*/ 466484 w 494985"/>
                  <a:gd name="connsiteY2" fmla="*/ 0 h 1103352"/>
                  <a:gd name="connsiteX3" fmla="*/ 494985 w 494985"/>
                  <a:gd name="connsiteY3" fmla="*/ 28501 h 1103352"/>
                  <a:gd name="connsiteX4" fmla="*/ 494985 w 494985"/>
                  <a:gd name="connsiteY4" fmla="*/ 1006985 h 1103352"/>
                  <a:gd name="connsiteX5" fmla="*/ 466484 w 494985"/>
                  <a:gd name="connsiteY5" fmla="*/ 1035486 h 1103352"/>
                  <a:gd name="connsiteX6" fmla="*/ 364775 w 494985"/>
                  <a:gd name="connsiteY6" fmla="*/ 1036230 h 1103352"/>
                  <a:gd name="connsiteX7" fmla="*/ 291390 w 494985"/>
                  <a:gd name="connsiteY7" fmla="*/ 1103352 h 1103352"/>
                  <a:gd name="connsiteX8" fmla="*/ 198087 w 494985"/>
                  <a:gd name="connsiteY8" fmla="*/ 1100839 h 1103352"/>
                  <a:gd name="connsiteX9" fmla="*/ 158041 w 494985"/>
                  <a:gd name="connsiteY9" fmla="*/ 1035229 h 1103352"/>
                  <a:gd name="connsiteX10" fmla="*/ 28501 w 494985"/>
                  <a:gd name="connsiteY10" fmla="*/ 1035486 h 1103352"/>
                  <a:gd name="connsiteX11" fmla="*/ 0 w 494985"/>
                  <a:gd name="connsiteY11" fmla="*/ 1006985 h 1103352"/>
                  <a:gd name="connsiteX12" fmla="*/ 0 w 494985"/>
                  <a:gd name="connsiteY12" fmla="*/ 28501 h 1103352"/>
                  <a:gd name="connsiteX0" fmla="*/ 0 w 494985"/>
                  <a:gd name="connsiteY0" fmla="*/ 28501 h 1103352"/>
                  <a:gd name="connsiteX1" fmla="*/ 28501 w 494985"/>
                  <a:gd name="connsiteY1" fmla="*/ 0 h 1103352"/>
                  <a:gd name="connsiteX2" fmla="*/ 466484 w 494985"/>
                  <a:gd name="connsiteY2" fmla="*/ 0 h 1103352"/>
                  <a:gd name="connsiteX3" fmla="*/ 494985 w 494985"/>
                  <a:gd name="connsiteY3" fmla="*/ 28501 h 1103352"/>
                  <a:gd name="connsiteX4" fmla="*/ 494985 w 494985"/>
                  <a:gd name="connsiteY4" fmla="*/ 1006985 h 1103352"/>
                  <a:gd name="connsiteX5" fmla="*/ 466484 w 494985"/>
                  <a:gd name="connsiteY5" fmla="*/ 1035486 h 1103352"/>
                  <a:gd name="connsiteX6" fmla="*/ 352869 w 494985"/>
                  <a:gd name="connsiteY6" fmla="*/ 1036230 h 1103352"/>
                  <a:gd name="connsiteX7" fmla="*/ 291390 w 494985"/>
                  <a:gd name="connsiteY7" fmla="*/ 1103352 h 1103352"/>
                  <a:gd name="connsiteX8" fmla="*/ 198087 w 494985"/>
                  <a:gd name="connsiteY8" fmla="*/ 1100839 h 1103352"/>
                  <a:gd name="connsiteX9" fmla="*/ 158041 w 494985"/>
                  <a:gd name="connsiteY9" fmla="*/ 1035229 h 1103352"/>
                  <a:gd name="connsiteX10" fmla="*/ 28501 w 494985"/>
                  <a:gd name="connsiteY10" fmla="*/ 1035486 h 1103352"/>
                  <a:gd name="connsiteX11" fmla="*/ 0 w 494985"/>
                  <a:gd name="connsiteY11" fmla="*/ 1006985 h 1103352"/>
                  <a:gd name="connsiteX12" fmla="*/ 0 w 494985"/>
                  <a:gd name="connsiteY12" fmla="*/ 28501 h 1103352"/>
                  <a:gd name="connsiteX0" fmla="*/ 0 w 494985"/>
                  <a:gd name="connsiteY0" fmla="*/ 28501 h 1103352"/>
                  <a:gd name="connsiteX1" fmla="*/ 28501 w 494985"/>
                  <a:gd name="connsiteY1" fmla="*/ 0 h 1103352"/>
                  <a:gd name="connsiteX2" fmla="*/ 466484 w 494985"/>
                  <a:gd name="connsiteY2" fmla="*/ 0 h 1103352"/>
                  <a:gd name="connsiteX3" fmla="*/ 494985 w 494985"/>
                  <a:gd name="connsiteY3" fmla="*/ 28501 h 1103352"/>
                  <a:gd name="connsiteX4" fmla="*/ 494985 w 494985"/>
                  <a:gd name="connsiteY4" fmla="*/ 1006985 h 1103352"/>
                  <a:gd name="connsiteX5" fmla="*/ 466484 w 494985"/>
                  <a:gd name="connsiteY5" fmla="*/ 1035486 h 1103352"/>
                  <a:gd name="connsiteX6" fmla="*/ 340962 w 494985"/>
                  <a:gd name="connsiteY6" fmla="*/ 1036230 h 1103352"/>
                  <a:gd name="connsiteX7" fmla="*/ 291390 w 494985"/>
                  <a:gd name="connsiteY7" fmla="*/ 1103352 h 1103352"/>
                  <a:gd name="connsiteX8" fmla="*/ 198087 w 494985"/>
                  <a:gd name="connsiteY8" fmla="*/ 1100839 h 1103352"/>
                  <a:gd name="connsiteX9" fmla="*/ 158041 w 494985"/>
                  <a:gd name="connsiteY9" fmla="*/ 1035229 h 1103352"/>
                  <a:gd name="connsiteX10" fmla="*/ 28501 w 494985"/>
                  <a:gd name="connsiteY10" fmla="*/ 1035486 h 1103352"/>
                  <a:gd name="connsiteX11" fmla="*/ 0 w 494985"/>
                  <a:gd name="connsiteY11" fmla="*/ 1006985 h 1103352"/>
                  <a:gd name="connsiteX12" fmla="*/ 0 w 494985"/>
                  <a:gd name="connsiteY12" fmla="*/ 28501 h 1103352"/>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1390 w 494985"/>
                  <a:gd name="connsiteY7" fmla="*/ 1103352 h 1108699"/>
                  <a:gd name="connsiteX8" fmla="*/ 200469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1390 w 494985"/>
                  <a:gd name="connsiteY7" fmla="*/ 1103352 h 1108699"/>
                  <a:gd name="connsiteX8" fmla="*/ 200469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1390 w 494985"/>
                  <a:gd name="connsiteY7" fmla="*/ 1103352 h 1108699"/>
                  <a:gd name="connsiteX8" fmla="*/ 200469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13832"/>
                  <a:gd name="connsiteX1" fmla="*/ 28501 w 494985"/>
                  <a:gd name="connsiteY1" fmla="*/ 0 h 1113832"/>
                  <a:gd name="connsiteX2" fmla="*/ 466484 w 494985"/>
                  <a:gd name="connsiteY2" fmla="*/ 0 h 1113832"/>
                  <a:gd name="connsiteX3" fmla="*/ 494985 w 494985"/>
                  <a:gd name="connsiteY3" fmla="*/ 28501 h 1113832"/>
                  <a:gd name="connsiteX4" fmla="*/ 494985 w 494985"/>
                  <a:gd name="connsiteY4" fmla="*/ 1006985 h 1113832"/>
                  <a:gd name="connsiteX5" fmla="*/ 466484 w 494985"/>
                  <a:gd name="connsiteY5" fmla="*/ 1035486 h 1113832"/>
                  <a:gd name="connsiteX6" fmla="*/ 340962 w 494985"/>
                  <a:gd name="connsiteY6" fmla="*/ 1036230 h 1113832"/>
                  <a:gd name="connsiteX7" fmla="*/ 293772 w 494985"/>
                  <a:gd name="connsiteY7" fmla="*/ 1113832 h 1113832"/>
                  <a:gd name="connsiteX8" fmla="*/ 200469 w 494985"/>
                  <a:gd name="connsiteY8" fmla="*/ 1108699 h 1113832"/>
                  <a:gd name="connsiteX9" fmla="*/ 158041 w 494985"/>
                  <a:gd name="connsiteY9" fmla="*/ 1035229 h 1113832"/>
                  <a:gd name="connsiteX10" fmla="*/ 28501 w 494985"/>
                  <a:gd name="connsiteY10" fmla="*/ 1035486 h 1113832"/>
                  <a:gd name="connsiteX11" fmla="*/ 0 w 494985"/>
                  <a:gd name="connsiteY11" fmla="*/ 1006985 h 1113832"/>
                  <a:gd name="connsiteX12" fmla="*/ 0 w 494985"/>
                  <a:gd name="connsiteY12" fmla="*/ 28501 h 1113832"/>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8535 w 494985"/>
                  <a:gd name="connsiteY7" fmla="*/ 1108591 h 1108699"/>
                  <a:gd name="connsiteX8" fmla="*/ 200469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8535 w 494985"/>
                  <a:gd name="connsiteY7" fmla="*/ 1108591 h 1108699"/>
                  <a:gd name="connsiteX8" fmla="*/ 186182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8535 w 494985"/>
                  <a:gd name="connsiteY7" fmla="*/ 1108591 h 1108699"/>
                  <a:gd name="connsiteX8" fmla="*/ 186182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8535 w 494985"/>
                  <a:gd name="connsiteY7" fmla="*/ 1108591 h 1108699"/>
                  <a:gd name="connsiteX8" fmla="*/ 186182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305679 w 494985"/>
                  <a:gd name="connsiteY7" fmla="*/ 1108591 h 1108699"/>
                  <a:gd name="connsiteX8" fmla="*/ 186182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985" h="1108699">
                    <a:moveTo>
                      <a:pt x="0" y="28501"/>
                    </a:moveTo>
                    <a:cubicBezTo>
                      <a:pt x="0" y="12760"/>
                      <a:pt x="12760" y="0"/>
                      <a:pt x="28501" y="0"/>
                    </a:cubicBezTo>
                    <a:lnTo>
                      <a:pt x="466484" y="0"/>
                    </a:lnTo>
                    <a:cubicBezTo>
                      <a:pt x="482225" y="0"/>
                      <a:pt x="494985" y="12760"/>
                      <a:pt x="494985" y="28501"/>
                    </a:cubicBezTo>
                    <a:lnTo>
                      <a:pt x="494985" y="1006985"/>
                    </a:lnTo>
                    <a:cubicBezTo>
                      <a:pt x="494985" y="1022726"/>
                      <a:pt x="482225" y="1035486"/>
                      <a:pt x="466484" y="1035486"/>
                    </a:cubicBezTo>
                    <a:lnTo>
                      <a:pt x="340962" y="1036230"/>
                    </a:lnTo>
                    <a:lnTo>
                      <a:pt x="305679" y="1108591"/>
                    </a:lnTo>
                    <a:lnTo>
                      <a:pt x="186182" y="1108699"/>
                    </a:lnTo>
                    <a:lnTo>
                      <a:pt x="158041" y="1035229"/>
                    </a:lnTo>
                    <a:lnTo>
                      <a:pt x="28501" y="1035486"/>
                    </a:lnTo>
                    <a:cubicBezTo>
                      <a:pt x="12760" y="1035486"/>
                      <a:pt x="0" y="1022726"/>
                      <a:pt x="0" y="1006985"/>
                    </a:cubicBezTo>
                    <a:lnTo>
                      <a:pt x="0" y="28501"/>
                    </a:lnTo>
                    <a:close/>
                  </a:path>
                </a:pathLst>
              </a:custGeom>
              <a:solidFill>
                <a:srgbClr val="107C10"/>
              </a:solidFill>
              <a:ln w="9525" cmpd="sng">
                <a:noFill/>
              </a:ln>
              <a:effectLst/>
            </p:spPr>
            <p:style>
              <a:lnRef idx="1">
                <a:schemeClr val="accent1"/>
              </a:lnRef>
              <a:fillRef idx="3">
                <a:schemeClr val="accent1"/>
              </a:fillRef>
              <a:effectRef idx="2">
                <a:schemeClr val="accent1"/>
              </a:effectRef>
              <a:fontRef idx="minor">
                <a:schemeClr val="lt1"/>
              </a:fontRef>
            </p:style>
            <p:txBody>
              <a:bodyPr lIns="93247" tIns="93247" rIns="0"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816" b="0" i="0" u="none" strike="noStrike" kern="0" cap="none" spc="0" normalizeH="0" baseline="0" noProof="0" dirty="0">
                    <a:ln>
                      <a:noFill/>
                    </a:ln>
                    <a:gradFill>
                      <a:gsLst>
                        <a:gs pos="2917">
                          <a:schemeClr val="bg1"/>
                        </a:gs>
                        <a:gs pos="100000">
                          <a:schemeClr val="bg1"/>
                        </a:gs>
                      </a:gsLst>
                      <a:lin ang="5400000" scaled="0"/>
                    </a:gradFill>
                    <a:effectLst/>
                    <a:uLnTx/>
                    <a:uFillTx/>
                    <a:latin typeface="Segoe UI Semibold" panose="020B0702040204020203" pitchFamily="34" charset="0"/>
                    <a:ea typeface="+mn-ea"/>
                    <a:cs typeface="Segoe UI Semibold" panose="020B0702040204020203" pitchFamily="34" charset="0"/>
                  </a:rPr>
                  <a:t>Hadoop</a:t>
                </a:r>
                <a:endParaRPr kumimoji="0" lang="en-US" sz="1020" b="0" i="0" u="none" strike="noStrike" kern="0" cap="none" spc="0" normalizeH="0" baseline="0" noProof="0" dirty="0">
                  <a:ln>
                    <a:noFill/>
                  </a:ln>
                  <a:gradFill>
                    <a:gsLst>
                      <a:gs pos="2917">
                        <a:schemeClr val="bg1"/>
                      </a:gs>
                      <a:gs pos="100000">
                        <a:schemeClr val="bg1"/>
                      </a:gs>
                    </a:gsLst>
                    <a:lin ang="5400000" scaled="0"/>
                  </a:gradFill>
                  <a:effectLst/>
                  <a:uLnTx/>
                  <a:uFillTx/>
                  <a:latin typeface="Segoe UI Semibold" panose="020B0702040204020203" pitchFamily="34" charset="0"/>
                  <a:ea typeface="+mn-ea"/>
                  <a:cs typeface="Segoe UI Semibold" panose="020B0702040204020203" pitchFamily="34" charset="0"/>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816" b="1" i="0" u="none" strike="noStrike" kern="0" cap="none" spc="0" normalizeH="0" baseline="0" noProof="0" dirty="0">
                  <a:ln>
                    <a:noFill/>
                  </a:ln>
                  <a:gradFill>
                    <a:gsLst>
                      <a:gs pos="2917">
                        <a:schemeClr val="bg1"/>
                      </a:gs>
                      <a:gs pos="100000">
                        <a:schemeClr val="bg1"/>
                      </a:gs>
                    </a:gsLst>
                    <a:lin ang="5400000" scaled="0"/>
                  </a:gradFill>
                  <a:effectLst/>
                  <a:uLnTx/>
                  <a:uFillTx/>
                  <a:latin typeface="+mn-lt"/>
                  <a:ea typeface="+mn-ea"/>
                  <a:cs typeface="Arial"/>
                </a:endParaRP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816" b="1" i="0" u="none" strike="noStrike" kern="0" cap="none" spc="0" normalizeH="0" baseline="0" noProof="0" dirty="0">
                    <a:ln>
                      <a:noFill/>
                    </a:ln>
                    <a:gradFill>
                      <a:gsLst>
                        <a:gs pos="2917">
                          <a:schemeClr val="bg1"/>
                        </a:gs>
                        <a:gs pos="100000">
                          <a:schemeClr val="bg1"/>
                        </a:gs>
                      </a:gsLst>
                      <a:lin ang="5400000" scaled="0"/>
                    </a:gradFill>
                    <a:effectLst/>
                    <a:uLnTx/>
                    <a:uFillTx/>
                    <a:latin typeface="+mn-lt"/>
                    <a:ea typeface="+mn-ea"/>
                    <a:cs typeface="Arial"/>
                  </a:rPr>
                  <a:t>Map reduce, Pig, Hive</a:t>
                </a: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816" b="1" i="0" u="none" strike="noStrike" kern="0" cap="none" spc="0" normalizeH="0" baseline="0" noProof="0" dirty="0">
                  <a:ln>
                    <a:noFill/>
                  </a:ln>
                  <a:gradFill>
                    <a:gsLst>
                      <a:gs pos="2917">
                        <a:schemeClr val="bg1"/>
                      </a:gs>
                      <a:gs pos="100000">
                        <a:schemeClr val="bg1"/>
                      </a:gs>
                    </a:gsLst>
                    <a:lin ang="5400000" scaled="0"/>
                  </a:gradFill>
                  <a:effectLst/>
                  <a:uLnTx/>
                  <a:uFillTx/>
                  <a:latin typeface="+mn-lt"/>
                  <a:ea typeface="+mn-ea"/>
                  <a:cs typeface="Arial"/>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816" b="1" i="0" u="none" strike="noStrike" kern="0" cap="none" spc="0" normalizeH="0" baseline="0" noProof="0" dirty="0">
                  <a:ln>
                    <a:noFill/>
                  </a:ln>
                  <a:gradFill>
                    <a:gsLst>
                      <a:gs pos="2917">
                        <a:schemeClr val="bg1"/>
                      </a:gs>
                      <a:gs pos="100000">
                        <a:schemeClr val="bg1"/>
                      </a:gs>
                    </a:gsLst>
                    <a:lin ang="5400000" scaled="0"/>
                  </a:gradFill>
                  <a:effectLst/>
                  <a:uLnTx/>
                  <a:uFillTx/>
                  <a:latin typeface="+mn-lt"/>
                  <a:ea typeface="+mn-ea"/>
                  <a:cs typeface="Arial"/>
                </a:endParaRPr>
              </a:p>
            </p:txBody>
          </p:sp>
          <p:sp>
            <p:nvSpPr>
              <p:cNvPr id="97" name="Rounded Rectangle 37"/>
              <p:cNvSpPr>
                <a:spLocks/>
              </p:cNvSpPr>
              <p:nvPr/>
            </p:nvSpPr>
            <p:spPr>
              <a:xfrm>
                <a:off x="9471605" y="4529891"/>
                <a:ext cx="1646642" cy="1181058"/>
              </a:xfrm>
              <a:custGeom>
                <a:avLst/>
                <a:gdLst>
                  <a:gd name="connsiteX0" fmla="*/ 0 w 494985"/>
                  <a:gd name="connsiteY0" fmla="*/ 28501 h 1035486"/>
                  <a:gd name="connsiteX1" fmla="*/ 28501 w 494985"/>
                  <a:gd name="connsiteY1" fmla="*/ 0 h 1035486"/>
                  <a:gd name="connsiteX2" fmla="*/ 466484 w 494985"/>
                  <a:gd name="connsiteY2" fmla="*/ 0 h 1035486"/>
                  <a:gd name="connsiteX3" fmla="*/ 494985 w 494985"/>
                  <a:gd name="connsiteY3" fmla="*/ 28501 h 1035486"/>
                  <a:gd name="connsiteX4" fmla="*/ 494985 w 494985"/>
                  <a:gd name="connsiteY4" fmla="*/ 1006985 h 1035486"/>
                  <a:gd name="connsiteX5" fmla="*/ 466484 w 494985"/>
                  <a:gd name="connsiteY5" fmla="*/ 1035486 h 1035486"/>
                  <a:gd name="connsiteX6" fmla="*/ 28501 w 494985"/>
                  <a:gd name="connsiteY6" fmla="*/ 1035486 h 1035486"/>
                  <a:gd name="connsiteX7" fmla="*/ 0 w 494985"/>
                  <a:gd name="connsiteY7" fmla="*/ 1006985 h 1035486"/>
                  <a:gd name="connsiteX8" fmla="*/ 0 w 494985"/>
                  <a:gd name="connsiteY8" fmla="*/ 28501 h 1035486"/>
                  <a:gd name="connsiteX0" fmla="*/ 0 w 494985"/>
                  <a:gd name="connsiteY0" fmla="*/ 28501 h 1100841"/>
                  <a:gd name="connsiteX1" fmla="*/ 28501 w 494985"/>
                  <a:gd name="connsiteY1" fmla="*/ 0 h 1100841"/>
                  <a:gd name="connsiteX2" fmla="*/ 466484 w 494985"/>
                  <a:gd name="connsiteY2" fmla="*/ 0 h 1100841"/>
                  <a:gd name="connsiteX3" fmla="*/ 494985 w 494985"/>
                  <a:gd name="connsiteY3" fmla="*/ 28501 h 1100841"/>
                  <a:gd name="connsiteX4" fmla="*/ 494985 w 494985"/>
                  <a:gd name="connsiteY4" fmla="*/ 1006985 h 1100841"/>
                  <a:gd name="connsiteX5" fmla="*/ 466484 w 494985"/>
                  <a:gd name="connsiteY5" fmla="*/ 1035486 h 1100841"/>
                  <a:gd name="connsiteX6" fmla="*/ 202850 w 494985"/>
                  <a:gd name="connsiteY6" fmla="*/ 1100839 h 1100841"/>
                  <a:gd name="connsiteX7" fmla="*/ 28501 w 494985"/>
                  <a:gd name="connsiteY7" fmla="*/ 1035486 h 1100841"/>
                  <a:gd name="connsiteX8" fmla="*/ 0 w 494985"/>
                  <a:gd name="connsiteY8" fmla="*/ 1006985 h 1100841"/>
                  <a:gd name="connsiteX9" fmla="*/ 0 w 494985"/>
                  <a:gd name="connsiteY9" fmla="*/ 28501 h 1100841"/>
                  <a:gd name="connsiteX0" fmla="*/ 0 w 494985"/>
                  <a:gd name="connsiteY0" fmla="*/ 28501 h 1122703"/>
                  <a:gd name="connsiteX1" fmla="*/ 28501 w 494985"/>
                  <a:gd name="connsiteY1" fmla="*/ 0 h 1122703"/>
                  <a:gd name="connsiteX2" fmla="*/ 466484 w 494985"/>
                  <a:gd name="connsiteY2" fmla="*/ 0 h 1122703"/>
                  <a:gd name="connsiteX3" fmla="*/ 494985 w 494985"/>
                  <a:gd name="connsiteY3" fmla="*/ 28501 h 1122703"/>
                  <a:gd name="connsiteX4" fmla="*/ 494985 w 494985"/>
                  <a:gd name="connsiteY4" fmla="*/ 1006985 h 1122703"/>
                  <a:gd name="connsiteX5" fmla="*/ 466484 w 494985"/>
                  <a:gd name="connsiteY5" fmla="*/ 1035486 h 1122703"/>
                  <a:gd name="connsiteX6" fmla="*/ 326675 w 494985"/>
                  <a:gd name="connsiteY6" fmla="*/ 1119889 h 1122703"/>
                  <a:gd name="connsiteX7" fmla="*/ 202850 w 494985"/>
                  <a:gd name="connsiteY7" fmla="*/ 1100839 h 1122703"/>
                  <a:gd name="connsiteX8" fmla="*/ 28501 w 494985"/>
                  <a:gd name="connsiteY8" fmla="*/ 1035486 h 1122703"/>
                  <a:gd name="connsiteX9" fmla="*/ 0 w 494985"/>
                  <a:gd name="connsiteY9" fmla="*/ 1006985 h 1122703"/>
                  <a:gd name="connsiteX10" fmla="*/ 0 w 494985"/>
                  <a:gd name="connsiteY10" fmla="*/ 28501 h 1122703"/>
                  <a:gd name="connsiteX0" fmla="*/ 0 w 494985"/>
                  <a:gd name="connsiteY0" fmla="*/ 28501 h 1120138"/>
                  <a:gd name="connsiteX1" fmla="*/ 28501 w 494985"/>
                  <a:gd name="connsiteY1" fmla="*/ 0 h 1120138"/>
                  <a:gd name="connsiteX2" fmla="*/ 466484 w 494985"/>
                  <a:gd name="connsiteY2" fmla="*/ 0 h 1120138"/>
                  <a:gd name="connsiteX3" fmla="*/ 494985 w 494985"/>
                  <a:gd name="connsiteY3" fmla="*/ 28501 h 1120138"/>
                  <a:gd name="connsiteX4" fmla="*/ 494985 w 494985"/>
                  <a:gd name="connsiteY4" fmla="*/ 1006985 h 1120138"/>
                  <a:gd name="connsiteX5" fmla="*/ 466484 w 494985"/>
                  <a:gd name="connsiteY5" fmla="*/ 1035486 h 1120138"/>
                  <a:gd name="connsiteX6" fmla="*/ 364775 w 494985"/>
                  <a:gd name="connsiteY6" fmla="*/ 1062739 h 1120138"/>
                  <a:gd name="connsiteX7" fmla="*/ 326675 w 494985"/>
                  <a:gd name="connsiteY7" fmla="*/ 1119889 h 1120138"/>
                  <a:gd name="connsiteX8" fmla="*/ 202850 w 494985"/>
                  <a:gd name="connsiteY8" fmla="*/ 1100839 h 1120138"/>
                  <a:gd name="connsiteX9" fmla="*/ 28501 w 494985"/>
                  <a:gd name="connsiteY9" fmla="*/ 1035486 h 1120138"/>
                  <a:gd name="connsiteX10" fmla="*/ 0 w 494985"/>
                  <a:gd name="connsiteY10" fmla="*/ 1006985 h 1120138"/>
                  <a:gd name="connsiteX11" fmla="*/ 0 w 494985"/>
                  <a:gd name="connsiteY11" fmla="*/ 28501 h 1120138"/>
                  <a:gd name="connsiteX0" fmla="*/ 0 w 494985"/>
                  <a:gd name="connsiteY0" fmla="*/ 28501 h 1126828"/>
                  <a:gd name="connsiteX1" fmla="*/ 28501 w 494985"/>
                  <a:gd name="connsiteY1" fmla="*/ 0 h 1126828"/>
                  <a:gd name="connsiteX2" fmla="*/ 466484 w 494985"/>
                  <a:gd name="connsiteY2" fmla="*/ 0 h 1126828"/>
                  <a:gd name="connsiteX3" fmla="*/ 494985 w 494985"/>
                  <a:gd name="connsiteY3" fmla="*/ 28501 h 1126828"/>
                  <a:gd name="connsiteX4" fmla="*/ 494985 w 494985"/>
                  <a:gd name="connsiteY4" fmla="*/ 1006985 h 1126828"/>
                  <a:gd name="connsiteX5" fmla="*/ 466484 w 494985"/>
                  <a:gd name="connsiteY5" fmla="*/ 1035486 h 1126828"/>
                  <a:gd name="connsiteX6" fmla="*/ 364775 w 494985"/>
                  <a:gd name="connsiteY6" fmla="*/ 1062739 h 1126828"/>
                  <a:gd name="connsiteX7" fmla="*/ 326675 w 494985"/>
                  <a:gd name="connsiteY7" fmla="*/ 1119889 h 1126828"/>
                  <a:gd name="connsiteX8" fmla="*/ 212375 w 494985"/>
                  <a:gd name="connsiteY8" fmla="*/ 1124651 h 1126828"/>
                  <a:gd name="connsiteX9" fmla="*/ 28501 w 494985"/>
                  <a:gd name="connsiteY9" fmla="*/ 1035486 h 1126828"/>
                  <a:gd name="connsiteX10" fmla="*/ 0 w 494985"/>
                  <a:gd name="connsiteY10" fmla="*/ 1006985 h 1126828"/>
                  <a:gd name="connsiteX11" fmla="*/ 0 w 494985"/>
                  <a:gd name="connsiteY11" fmla="*/ 28501 h 1126828"/>
                  <a:gd name="connsiteX0" fmla="*/ 0 w 494985"/>
                  <a:gd name="connsiteY0" fmla="*/ 28501 h 1126922"/>
                  <a:gd name="connsiteX1" fmla="*/ 28501 w 494985"/>
                  <a:gd name="connsiteY1" fmla="*/ 0 h 1126922"/>
                  <a:gd name="connsiteX2" fmla="*/ 466484 w 494985"/>
                  <a:gd name="connsiteY2" fmla="*/ 0 h 1126922"/>
                  <a:gd name="connsiteX3" fmla="*/ 494985 w 494985"/>
                  <a:gd name="connsiteY3" fmla="*/ 28501 h 1126922"/>
                  <a:gd name="connsiteX4" fmla="*/ 494985 w 494985"/>
                  <a:gd name="connsiteY4" fmla="*/ 1006985 h 1126922"/>
                  <a:gd name="connsiteX5" fmla="*/ 466484 w 494985"/>
                  <a:gd name="connsiteY5" fmla="*/ 1035486 h 1126922"/>
                  <a:gd name="connsiteX6" fmla="*/ 364775 w 494985"/>
                  <a:gd name="connsiteY6" fmla="*/ 1062739 h 1126922"/>
                  <a:gd name="connsiteX7" fmla="*/ 326675 w 494985"/>
                  <a:gd name="connsiteY7" fmla="*/ 1119889 h 1126922"/>
                  <a:gd name="connsiteX8" fmla="*/ 212375 w 494985"/>
                  <a:gd name="connsiteY8" fmla="*/ 1124651 h 1126922"/>
                  <a:gd name="connsiteX9" fmla="*/ 145700 w 494985"/>
                  <a:gd name="connsiteY9" fmla="*/ 1038927 h 1126922"/>
                  <a:gd name="connsiteX10" fmla="*/ 28501 w 494985"/>
                  <a:gd name="connsiteY10" fmla="*/ 1035486 h 1126922"/>
                  <a:gd name="connsiteX11" fmla="*/ 0 w 494985"/>
                  <a:gd name="connsiteY11" fmla="*/ 1006985 h 1126922"/>
                  <a:gd name="connsiteX12" fmla="*/ 0 w 494985"/>
                  <a:gd name="connsiteY12" fmla="*/ 28501 h 1126922"/>
                  <a:gd name="connsiteX0" fmla="*/ 0 w 494985"/>
                  <a:gd name="connsiteY0" fmla="*/ 28501 h 1126922"/>
                  <a:gd name="connsiteX1" fmla="*/ 28501 w 494985"/>
                  <a:gd name="connsiteY1" fmla="*/ 0 h 1126922"/>
                  <a:gd name="connsiteX2" fmla="*/ 466484 w 494985"/>
                  <a:gd name="connsiteY2" fmla="*/ 0 h 1126922"/>
                  <a:gd name="connsiteX3" fmla="*/ 494985 w 494985"/>
                  <a:gd name="connsiteY3" fmla="*/ 28501 h 1126922"/>
                  <a:gd name="connsiteX4" fmla="*/ 494985 w 494985"/>
                  <a:gd name="connsiteY4" fmla="*/ 1006985 h 1126922"/>
                  <a:gd name="connsiteX5" fmla="*/ 466484 w 494985"/>
                  <a:gd name="connsiteY5" fmla="*/ 1035486 h 1126922"/>
                  <a:gd name="connsiteX6" fmla="*/ 364775 w 494985"/>
                  <a:gd name="connsiteY6" fmla="*/ 1062739 h 1126922"/>
                  <a:gd name="connsiteX7" fmla="*/ 326675 w 494985"/>
                  <a:gd name="connsiteY7" fmla="*/ 1119889 h 1126922"/>
                  <a:gd name="connsiteX8" fmla="*/ 212375 w 494985"/>
                  <a:gd name="connsiteY8" fmla="*/ 1124651 h 1126922"/>
                  <a:gd name="connsiteX9" fmla="*/ 145700 w 494985"/>
                  <a:gd name="connsiteY9" fmla="*/ 1038927 h 1126922"/>
                  <a:gd name="connsiteX10" fmla="*/ 28501 w 494985"/>
                  <a:gd name="connsiteY10" fmla="*/ 1035486 h 1126922"/>
                  <a:gd name="connsiteX11" fmla="*/ 0 w 494985"/>
                  <a:gd name="connsiteY11" fmla="*/ 1006985 h 1126922"/>
                  <a:gd name="connsiteX12" fmla="*/ 0 w 494985"/>
                  <a:gd name="connsiteY12" fmla="*/ 28501 h 1126922"/>
                  <a:gd name="connsiteX0" fmla="*/ 0 w 494985"/>
                  <a:gd name="connsiteY0" fmla="*/ 28501 h 1126922"/>
                  <a:gd name="connsiteX1" fmla="*/ 28501 w 494985"/>
                  <a:gd name="connsiteY1" fmla="*/ 0 h 1126922"/>
                  <a:gd name="connsiteX2" fmla="*/ 466484 w 494985"/>
                  <a:gd name="connsiteY2" fmla="*/ 0 h 1126922"/>
                  <a:gd name="connsiteX3" fmla="*/ 494985 w 494985"/>
                  <a:gd name="connsiteY3" fmla="*/ 28501 h 1126922"/>
                  <a:gd name="connsiteX4" fmla="*/ 494985 w 494985"/>
                  <a:gd name="connsiteY4" fmla="*/ 1006985 h 1126922"/>
                  <a:gd name="connsiteX5" fmla="*/ 466484 w 494985"/>
                  <a:gd name="connsiteY5" fmla="*/ 1035486 h 1126922"/>
                  <a:gd name="connsiteX6" fmla="*/ 364775 w 494985"/>
                  <a:gd name="connsiteY6" fmla="*/ 1062739 h 1126922"/>
                  <a:gd name="connsiteX7" fmla="*/ 326675 w 494985"/>
                  <a:gd name="connsiteY7" fmla="*/ 1119889 h 1126922"/>
                  <a:gd name="connsiteX8" fmla="*/ 212375 w 494985"/>
                  <a:gd name="connsiteY8" fmla="*/ 1124651 h 1126922"/>
                  <a:gd name="connsiteX9" fmla="*/ 150463 w 494985"/>
                  <a:gd name="connsiteY9" fmla="*/ 1053215 h 1126922"/>
                  <a:gd name="connsiteX10" fmla="*/ 28501 w 494985"/>
                  <a:gd name="connsiteY10" fmla="*/ 1035486 h 1126922"/>
                  <a:gd name="connsiteX11" fmla="*/ 0 w 494985"/>
                  <a:gd name="connsiteY11" fmla="*/ 1006985 h 1126922"/>
                  <a:gd name="connsiteX12" fmla="*/ 0 w 494985"/>
                  <a:gd name="connsiteY12" fmla="*/ 28501 h 1126922"/>
                  <a:gd name="connsiteX0" fmla="*/ 0 w 494985"/>
                  <a:gd name="connsiteY0" fmla="*/ 28501 h 1126922"/>
                  <a:gd name="connsiteX1" fmla="*/ 28501 w 494985"/>
                  <a:gd name="connsiteY1" fmla="*/ 0 h 1126922"/>
                  <a:gd name="connsiteX2" fmla="*/ 466484 w 494985"/>
                  <a:gd name="connsiteY2" fmla="*/ 0 h 1126922"/>
                  <a:gd name="connsiteX3" fmla="*/ 494985 w 494985"/>
                  <a:gd name="connsiteY3" fmla="*/ 28501 h 1126922"/>
                  <a:gd name="connsiteX4" fmla="*/ 494985 w 494985"/>
                  <a:gd name="connsiteY4" fmla="*/ 1006985 h 1126922"/>
                  <a:gd name="connsiteX5" fmla="*/ 466484 w 494985"/>
                  <a:gd name="connsiteY5" fmla="*/ 1035486 h 1126922"/>
                  <a:gd name="connsiteX6" fmla="*/ 364775 w 494985"/>
                  <a:gd name="connsiteY6" fmla="*/ 1062739 h 1126922"/>
                  <a:gd name="connsiteX7" fmla="*/ 326675 w 494985"/>
                  <a:gd name="connsiteY7" fmla="*/ 1119889 h 1126922"/>
                  <a:gd name="connsiteX8" fmla="*/ 212375 w 494985"/>
                  <a:gd name="connsiteY8" fmla="*/ 1124651 h 1126922"/>
                  <a:gd name="connsiteX9" fmla="*/ 150463 w 494985"/>
                  <a:gd name="connsiteY9" fmla="*/ 1053215 h 1126922"/>
                  <a:gd name="connsiteX10" fmla="*/ 28501 w 494985"/>
                  <a:gd name="connsiteY10" fmla="*/ 1035486 h 1126922"/>
                  <a:gd name="connsiteX11" fmla="*/ 0 w 494985"/>
                  <a:gd name="connsiteY11" fmla="*/ 1006985 h 1126922"/>
                  <a:gd name="connsiteX12" fmla="*/ 0 w 494985"/>
                  <a:gd name="connsiteY12" fmla="*/ 28501 h 1126922"/>
                  <a:gd name="connsiteX0" fmla="*/ 0 w 494985"/>
                  <a:gd name="connsiteY0" fmla="*/ 28501 h 1119930"/>
                  <a:gd name="connsiteX1" fmla="*/ 28501 w 494985"/>
                  <a:gd name="connsiteY1" fmla="*/ 0 h 1119930"/>
                  <a:gd name="connsiteX2" fmla="*/ 466484 w 494985"/>
                  <a:gd name="connsiteY2" fmla="*/ 0 h 1119930"/>
                  <a:gd name="connsiteX3" fmla="*/ 494985 w 494985"/>
                  <a:gd name="connsiteY3" fmla="*/ 28501 h 1119930"/>
                  <a:gd name="connsiteX4" fmla="*/ 494985 w 494985"/>
                  <a:gd name="connsiteY4" fmla="*/ 1006985 h 1119930"/>
                  <a:gd name="connsiteX5" fmla="*/ 466484 w 494985"/>
                  <a:gd name="connsiteY5" fmla="*/ 1035486 h 1119930"/>
                  <a:gd name="connsiteX6" fmla="*/ 364775 w 494985"/>
                  <a:gd name="connsiteY6" fmla="*/ 1062739 h 1119930"/>
                  <a:gd name="connsiteX7" fmla="*/ 326675 w 494985"/>
                  <a:gd name="connsiteY7" fmla="*/ 1119889 h 1119930"/>
                  <a:gd name="connsiteX8" fmla="*/ 150463 w 494985"/>
                  <a:gd name="connsiteY8" fmla="*/ 1053215 h 1119930"/>
                  <a:gd name="connsiteX9" fmla="*/ 28501 w 494985"/>
                  <a:gd name="connsiteY9" fmla="*/ 1035486 h 1119930"/>
                  <a:gd name="connsiteX10" fmla="*/ 0 w 494985"/>
                  <a:gd name="connsiteY10" fmla="*/ 1006985 h 1119930"/>
                  <a:gd name="connsiteX11" fmla="*/ 0 w 494985"/>
                  <a:gd name="connsiteY11" fmla="*/ 28501 h 1119930"/>
                  <a:gd name="connsiteX0" fmla="*/ 0 w 494985"/>
                  <a:gd name="connsiteY0" fmla="*/ 28501 h 1120193"/>
                  <a:gd name="connsiteX1" fmla="*/ 28501 w 494985"/>
                  <a:gd name="connsiteY1" fmla="*/ 0 h 1120193"/>
                  <a:gd name="connsiteX2" fmla="*/ 466484 w 494985"/>
                  <a:gd name="connsiteY2" fmla="*/ 0 h 1120193"/>
                  <a:gd name="connsiteX3" fmla="*/ 494985 w 494985"/>
                  <a:gd name="connsiteY3" fmla="*/ 28501 h 1120193"/>
                  <a:gd name="connsiteX4" fmla="*/ 494985 w 494985"/>
                  <a:gd name="connsiteY4" fmla="*/ 1006985 h 1120193"/>
                  <a:gd name="connsiteX5" fmla="*/ 466484 w 494985"/>
                  <a:gd name="connsiteY5" fmla="*/ 1035486 h 1120193"/>
                  <a:gd name="connsiteX6" fmla="*/ 364775 w 494985"/>
                  <a:gd name="connsiteY6" fmla="*/ 1062739 h 1120193"/>
                  <a:gd name="connsiteX7" fmla="*/ 326675 w 494985"/>
                  <a:gd name="connsiteY7" fmla="*/ 1119889 h 1120193"/>
                  <a:gd name="connsiteX8" fmla="*/ 28501 w 494985"/>
                  <a:gd name="connsiteY8" fmla="*/ 1035486 h 1120193"/>
                  <a:gd name="connsiteX9" fmla="*/ 0 w 494985"/>
                  <a:gd name="connsiteY9" fmla="*/ 1006985 h 1120193"/>
                  <a:gd name="connsiteX10" fmla="*/ 0 w 494985"/>
                  <a:gd name="connsiteY10" fmla="*/ 28501 h 1120193"/>
                  <a:gd name="connsiteX0" fmla="*/ 0 w 494985"/>
                  <a:gd name="connsiteY0" fmla="*/ 28501 h 1062739"/>
                  <a:gd name="connsiteX1" fmla="*/ 28501 w 494985"/>
                  <a:gd name="connsiteY1" fmla="*/ 0 h 1062739"/>
                  <a:gd name="connsiteX2" fmla="*/ 466484 w 494985"/>
                  <a:gd name="connsiteY2" fmla="*/ 0 h 1062739"/>
                  <a:gd name="connsiteX3" fmla="*/ 494985 w 494985"/>
                  <a:gd name="connsiteY3" fmla="*/ 28501 h 1062739"/>
                  <a:gd name="connsiteX4" fmla="*/ 494985 w 494985"/>
                  <a:gd name="connsiteY4" fmla="*/ 1006985 h 1062739"/>
                  <a:gd name="connsiteX5" fmla="*/ 466484 w 494985"/>
                  <a:gd name="connsiteY5" fmla="*/ 1035486 h 1062739"/>
                  <a:gd name="connsiteX6" fmla="*/ 364775 w 494985"/>
                  <a:gd name="connsiteY6" fmla="*/ 1062739 h 1062739"/>
                  <a:gd name="connsiteX7" fmla="*/ 28501 w 494985"/>
                  <a:gd name="connsiteY7" fmla="*/ 1035486 h 1062739"/>
                  <a:gd name="connsiteX8" fmla="*/ 0 w 494985"/>
                  <a:gd name="connsiteY8" fmla="*/ 1006985 h 1062739"/>
                  <a:gd name="connsiteX9" fmla="*/ 0 w 494985"/>
                  <a:gd name="connsiteY9" fmla="*/ 28501 h 1062739"/>
                  <a:gd name="connsiteX0" fmla="*/ 0 w 494985"/>
                  <a:gd name="connsiteY0" fmla="*/ 28501 h 1035486"/>
                  <a:gd name="connsiteX1" fmla="*/ 28501 w 494985"/>
                  <a:gd name="connsiteY1" fmla="*/ 0 h 1035486"/>
                  <a:gd name="connsiteX2" fmla="*/ 466484 w 494985"/>
                  <a:gd name="connsiteY2" fmla="*/ 0 h 1035486"/>
                  <a:gd name="connsiteX3" fmla="*/ 494985 w 494985"/>
                  <a:gd name="connsiteY3" fmla="*/ 28501 h 1035486"/>
                  <a:gd name="connsiteX4" fmla="*/ 494985 w 494985"/>
                  <a:gd name="connsiteY4" fmla="*/ 1006985 h 1035486"/>
                  <a:gd name="connsiteX5" fmla="*/ 466484 w 494985"/>
                  <a:gd name="connsiteY5" fmla="*/ 1035486 h 1035486"/>
                  <a:gd name="connsiteX6" fmla="*/ 28501 w 494985"/>
                  <a:gd name="connsiteY6" fmla="*/ 1035486 h 1035486"/>
                  <a:gd name="connsiteX7" fmla="*/ 0 w 494985"/>
                  <a:gd name="connsiteY7" fmla="*/ 1006985 h 1035486"/>
                  <a:gd name="connsiteX8" fmla="*/ 0 w 494985"/>
                  <a:gd name="connsiteY8" fmla="*/ 28501 h 1035486"/>
                  <a:gd name="connsiteX0" fmla="*/ 0 w 494985"/>
                  <a:gd name="connsiteY0" fmla="*/ 28501 h 1038340"/>
                  <a:gd name="connsiteX1" fmla="*/ 28501 w 494985"/>
                  <a:gd name="connsiteY1" fmla="*/ 0 h 1038340"/>
                  <a:gd name="connsiteX2" fmla="*/ 466484 w 494985"/>
                  <a:gd name="connsiteY2" fmla="*/ 0 h 1038340"/>
                  <a:gd name="connsiteX3" fmla="*/ 494985 w 494985"/>
                  <a:gd name="connsiteY3" fmla="*/ 28501 h 1038340"/>
                  <a:gd name="connsiteX4" fmla="*/ 494985 w 494985"/>
                  <a:gd name="connsiteY4" fmla="*/ 1006985 h 1038340"/>
                  <a:gd name="connsiteX5" fmla="*/ 466484 w 494985"/>
                  <a:gd name="connsiteY5" fmla="*/ 1035486 h 1038340"/>
                  <a:gd name="connsiteX6" fmla="*/ 153637 w 494985"/>
                  <a:gd name="connsiteY6" fmla="*/ 1037339 h 1038340"/>
                  <a:gd name="connsiteX7" fmla="*/ 28501 w 494985"/>
                  <a:gd name="connsiteY7" fmla="*/ 1035486 h 1038340"/>
                  <a:gd name="connsiteX8" fmla="*/ 0 w 494985"/>
                  <a:gd name="connsiteY8" fmla="*/ 1006985 h 1038340"/>
                  <a:gd name="connsiteX9" fmla="*/ 0 w 494985"/>
                  <a:gd name="connsiteY9" fmla="*/ 28501 h 1038340"/>
                  <a:gd name="connsiteX0" fmla="*/ 0 w 494985"/>
                  <a:gd name="connsiteY0" fmla="*/ 28501 h 1038241"/>
                  <a:gd name="connsiteX1" fmla="*/ 28501 w 494985"/>
                  <a:gd name="connsiteY1" fmla="*/ 0 h 1038241"/>
                  <a:gd name="connsiteX2" fmla="*/ 466484 w 494985"/>
                  <a:gd name="connsiteY2" fmla="*/ 0 h 1038241"/>
                  <a:gd name="connsiteX3" fmla="*/ 494985 w 494985"/>
                  <a:gd name="connsiteY3" fmla="*/ 28501 h 1038241"/>
                  <a:gd name="connsiteX4" fmla="*/ 494985 w 494985"/>
                  <a:gd name="connsiteY4" fmla="*/ 1006985 h 1038241"/>
                  <a:gd name="connsiteX5" fmla="*/ 466484 w 494985"/>
                  <a:gd name="connsiteY5" fmla="*/ 1035486 h 1038241"/>
                  <a:gd name="connsiteX6" fmla="*/ 274287 w 494985"/>
                  <a:gd name="connsiteY6" fmla="*/ 1037339 h 1038241"/>
                  <a:gd name="connsiteX7" fmla="*/ 153637 w 494985"/>
                  <a:gd name="connsiteY7" fmla="*/ 1037339 h 1038241"/>
                  <a:gd name="connsiteX8" fmla="*/ 28501 w 494985"/>
                  <a:gd name="connsiteY8" fmla="*/ 1035486 h 1038241"/>
                  <a:gd name="connsiteX9" fmla="*/ 0 w 494985"/>
                  <a:gd name="connsiteY9" fmla="*/ 1006985 h 1038241"/>
                  <a:gd name="connsiteX10" fmla="*/ 0 w 494985"/>
                  <a:gd name="connsiteY10" fmla="*/ 28501 h 1038241"/>
                  <a:gd name="connsiteX0" fmla="*/ 0 w 494985"/>
                  <a:gd name="connsiteY0" fmla="*/ 28501 h 1038241"/>
                  <a:gd name="connsiteX1" fmla="*/ 28501 w 494985"/>
                  <a:gd name="connsiteY1" fmla="*/ 0 h 1038241"/>
                  <a:gd name="connsiteX2" fmla="*/ 466484 w 494985"/>
                  <a:gd name="connsiteY2" fmla="*/ 0 h 1038241"/>
                  <a:gd name="connsiteX3" fmla="*/ 494985 w 494985"/>
                  <a:gd name="connsiteY3" fmla="*/ 28501 h 1038241"/>
                  <a:gd name="connsiteX4" fmla="*/ 494985 w 494985"/>
                  <a:gd name="connsiteY4" fmla="*/ 1006985 h 1038241"/>
                  <a:gd name="connsiteX5" fmla="*/ 466484 w 494985"/>
                  <a:gd name="connsiteY5" fmla="*/ 1035486 h 1038241"/>
                  <a:gd name="connsiteX6" fmla="*/ 369537 w 494985"/>
                  <a:gd name="connsiteY6" fmla="*/ 1030990 h 1038241"/>
                  <a:gd name="connsiteX7" fmla="*/ 274287 w 494985"/>
                  <a:gd name="connsiteY7" fmla="*/ 1037339 h 1038241"/>
                  <a:gd name="connsiteX8" fmla="*/ 153637 w 494985"/>
                  <a:gd name="connsiteY8" fmla="*/ 1037339 h 1038241"/>
                  <a:gd name="connsiteX9" fmla="*/ 28501 w 494985"/>
                  <a:gd name="connsiteY9" fmla="*/ 1035486 h 1038241"/>
                  <a:gd name="connsiteX10" fmla="*/ 0 w 494985"/>
                  <a:gd name="connsiteY10" fmla="*/ 1006985 h 1038241"/>
                  <a:gd name="connsiteX11" fmla="*/ 0 w 494985"/>
                  <a:gd name="connsiteY11" fmla="*/ 28501 h 1038241"/>
                  <a:gd name="connsiteX0" fmla="*/ 0 w 494985"/>
                  <a:gd name="connsiteY0" fmla="*/ 28501 h 1107189"/>
                  <a:gd name="connsiteX1" fmla="*/ 28501 w 494985"/>
                  <a:gd name="connsiteY1" fmla="*/ 0 h 1107189"/>
                  <a:gd name="connsiteX2" fmla="*/ 466484 w 494985"/>
                  <a:gd name="connsiteY2" fmla="*/ 0 h 1107189"/>
                  <a:gd name="connsiteX3" fmla="*/ 494985 w 494985"/>
                  <a:gd name="connsiteY3" fmla="*/ 28501 h 1107189"/>
                  <a:gd name="connsiteX4" fmla="*/ 494985 w 494985"/>
                  <a:gd name="connsiteY4" fmla="*/ 1006985 h 1107189"/>
                  <a:gd name="connsiteX5" fmla="*/ 466484 w 494985"/>
                  <a:gd name="connsiteY5" fmla="*/ 1035486 h 1107189"/>
                  <a:gd name="connsiteX6" fmla="*/ 369537 w 494985"/>
                  <a:gd name="connsiteY6" fmla="*/ 1030990 h 1107189"/>
                  <a:gd name="connsiteX7" fmla="*/ 274287 w 494985"/>
                  <a:gd name="connsiteY7" fmla="*/ 1037339 h 1107189"/>
                  <a:gd name="connsiteX8" fmla="*/ 159987 w 494985"/>
                  <a:gd name="connsiteY8" fmla="*/ 1107189 h 1107189"/>
                  <a:gd name="connsiteX9" fmla="*/ 28501 w 494985"/>
                  <a:gd name="connsiteY9" fmla="*/ 1035486 h 1107189"/>
                  <a:gd name="connsiteX10" fmla="*/ 0 w 494985"/>
                  <a:gd name="connsiteY10" fmla="*/ 1006985 h 1107189"/>
                  <a:gd name="connsiteX11" fmla="*/ 0 w 494985"/>
                  <a:gd name="connsiteY11" fmla="*/ 28501 h 1107189"/>
                  <a:gd name="connsiteX0" fmla="*/ 0 w 494985"/>
                  <a:gd name="connsiteY0" fmla="*/ 28501 h 1107189"/>
                  <a:gd name="connsiteX1" fmla="*/ 28501 w 494985"/>
                  <a:gd name="connsiteY1" fmla="*/ 0 h 1107189"/>
                  <a:gd name="connsiteX2" fmla="*/ 466484 w 494985"/>
                  <a:gd name="connsiteY2" fmla="*/ 0 h 1107189"/>
                  <a:gd name="connsiteX3" fmla="*/ 494985 w 494985"/>
                  <a:gd name="connsiteY3" fmla="*/ 28501 h 1107189"/>
                  <a:gd name="connsiteX4" fmla="*/ 494985 w 494985"/>
                  <a:gd name="connsiteY4" fmla="*/ 1006985 h 1107189"/>
                  <a:gd name="connsiteX5" fmla="*/ 466484 w 494985"/>
                  <a:gd name="connsiteY5" fmla="*/ 1035486 h 1107189"/>
                  <a:gd name="connsiteX6" fmla="*/ 369537 w 494985"/>
                  <a:gd name="connsiteY6" fmla="*/ 1030990 h 1107189"/>
                  <a:gd name="connsiteX7" fmla="*/ 274287 w 494985"/>
                  <a:gd name="connsiteY7" fmla="*/ 1100839 h 1107189"/>
                  <a:gd name="connsiteX8" fmla="*/ 159987 w 494985"/>
                  <a:gd name="connsiteY8" fmla="*/ 1107189 h 1107189"/>
                  <a:gd name="connsiteX9" fmla="*/ 28501 w 494985"/>
                  <a:gd name="connsiteY9" fmla="*/ 1035486 h 1107189"/>
                  <a:gd name="connsiteX10" fmla="*/ 0 w 494985"/>
                  <a:gd name="connsiteY10" fmla="*/ 1006985 h 1107189"/>
                  <a:gd name="connsiteX11" fmla="*/ 0 w 494985"/>
                  <a:gd name="connsiteY11" fmla="*/ 28501 h 110718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274287 w 494985"/>
                  <a:gd name="connsiteY7" fmla="*/ 1100839 h 1100839"/>
                  <a:gd name="connsiteX8" fmla="*/ 157605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274287 w 494985"/>
                  <a:gd name="connsiteY7" fmla="*/ 1100839 h 1100839"/>
                  <a:gd name="connsiteX8" fmla="*/ 150461 w 494985"/>
                  <a:gd name="connsiteY8" fmla="*/ 1040514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274287 w 494985"/>
                  <a:gd name="connsiteY7" fmla="*/ 1100839 h 1100839"/>
                  <a:gd name="connsiteX8" fmla="*/ 148080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274287 w 494985"/>
                  <a:gd name="connsiteY7" fmla="*/ 1100839 h 1100839"/>
                  <a:gd name="connsiteX8" fmla="*/ 148080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198087 w 494985"/>
                  <a:gd name="connsiteY7" fmla="*/ 1100839 h 1100839"/>
                  <a:gd name="connsiteX8" fmla="*/ 148080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198087 w 494985"/>
                  <a:gd name="connsiteY7" fmla="*/ 1100839 h 1100839"/>
                  <a:gd name="connsiteX8" fmla="*/ 148080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57"/>
                  <a:gd name="connsiteX1" fmla="*/ 28501 w 494985"/>
                  <a:gd name="connsiteY1" fmla="*/ 0 h 1100857"/>
                  <a:gd name="connsiteX2" fmla="*/ 466484 w 494985"/>
                  <a:gd name="connsiteY2" fmla="*/ 0 h 1100857"/>
                  <a:gd name="connsiteX3" fmla="*/ 494985 w 494985"/>
                  <a:gd name="connsiteY3" fmla="*/ 28501 h 1100857"/>
                  <a:gd name="connsiteX4" fmla="*/ 494985 w 494985"/>
                  <a:gd name="connsiteY4" fmla="*/ 1006985 h 1100857"/>
                  <a:gd name="connsiteX5" fmla="*/ 466484 w 494985"/>
                  <a:gd name="connsiteY5" fmla="*/ 1035486 h 1100857"/>
                  <a:gd name="connsiteX6" fmla="*/ 369537 w 494985"/>
                  <a:gd name="connsiteY6" fmla="*/ 1030990 h 1100857"/>
                  <a:gd name="connsiteX7" fmla="*/ 198087 w 494985"/>
                  <a:gd name="connsiteY7" fmla="*/ 1100839 h 1100857"/>
                  <a:gd name="connsiteX8" fmla="*/ 148080 w 494985"/>
                  <a:gd name="connsiteY8" fmla="*/ 1033370 h 1100857"/>
                  <a:gd name="connsiteX9" fmla="*/ 28501 w 494985"/>
                  <a:gd name="connsiteY9" fmla="*/ 1035486 h 1100857"/>
                  <a:gd name="connsiteX10" fmla="*/ 0 w 494985"/>
                  <a:gd name="connsiteY10" fmla="*/ 1006985 h 1100857"/>
                  <a:gd name="connsiteX11" fmla="*/ 0 w 494985"/>
                  <a:gd name="connsiteY11" fmla="*/ 28501 h 1100857"/>
                  <a:gd name="connsiteX0" fmla="*/ 0 w 494985"/>
                  <a:gd name="connsiteY0" fmla="*/ 28501 h 1101187"/>
                  <a:gd name="connsiteX1" fmla="*/ 28501 w 494985"/>
                  <a:gd name="connsiteY1" fmla="*/ 0 h 1101187"/>
                  <a:gd name="connsiteX2" fmla="*/ 466484 w 494985"/>
                  <a:gd name="connsiteY2" fmla="*/ 0 h 1101187"/>
                  <a:gd name="connsiteX3" fmla="*/ 494985 w 494985"/>
                  <a:gd name="connsiteY3" fmla="*/ 28501 h 1101187"/>
                  <a:gd name="connsiteX4" fmla="*/ 494985 w 494985"/>
                  <a:gd name="connsiteY4" fmla="*/ 1006985 h 1101187"/>
                  <a:gd name="connsiteX5" fmla="*/ 466484 w 494985"/>
                  <a:gd name="connsiteY5" fmla="*/ 1035486 h 1101187"/>
                  <a:gd name="connsiteX6" fmla="*/ 369537 w 494985"/>
                  <a:gd name="connsiteY6" fmla="*/ 1030990 h 1101187"/>
                  <a:gd name="connsiteX7" fmla="*/ 198087 w 494985"/>
                  <a:gd name="connsiteY7" fmla="*/ 1100839 h 1101187"/>
                  <a:gd name="connsiteX8" fmla="*/ 148080 w 494985"/>
                  <a:gd name="connsiteY8" fmla="*/ 1033370 h 1101187"/>
                  <a:gd name="connsiteX9" fmla="*/ 28501 w 494985"/>
                  <a:gd name="connsiteY9" fmla="*/ 1035486 h 1101187"/>
                  <a:gd name="connsiteX10" fmla="*/ 0 w 494985"/>
                  <a:gd name="connsiteY10" fmla="*/ 1006985 h 1101187"/>
                  <a:gd name="connsiteX11" fmla="*/ 0 w 494985"/>
                  <a:gd name="connsiteY11" fmla="*/ 28501 h 1101187"/>
                  <a:gd name="connsiteX0" fmla="*/ 0 w 494985"/>
                  <a:gd name="connsiteY0" fmla="*/ 28501 h 1101096"/>
                  <a:gd name="connsiteX1" fmla="*/ 28501 w 494985"/>
                  <a:gd name="connsiteY1" fmla="*/ 0 h 1101096"/>
                  <a:gd name="connsiteX2" fmla="*/ 466484 w 494985"/>
                  <a:gd name="connsiteY2" fmla="*/ 0 h 1101096"/>
                  <a:gd name="connsiteX3" fmla="*/ 494985 w 494985"/>
                  <a:gd name="connsiteY3" fmla="*/ 28501 h 1101096"/>
                  <a:gd name="connsiteX4" fmla="*/ 494985 w 494985"/>
                  <a:gd name="connsiteY4" fmla="*/ 1006985 h 1101096"/>
                  <a:gd name="connsiteX5" fmla="*/ 466484 w 494985"/>
                  <a:gd name="connsiteY5" fmla="*/ 1035486 h 1101096"/>
                  <a:gd name="connsiteX6" fmla="*/ 369537 w 494985"/>
                  <a:gd name="connsiteY6" fmla="*/ 1030990 h 1101096"/>
                  <a:gd name="connsiteX7" fmla="*/ 290956 w 494985"/>
                  <a:gd name="connsiteY7" fmla="*/ 1055596 h 1101096"/>
                  <a:gd name="connsiteX8" fmla="*/ 198087 w 494985"/>
                  <a:gd name="connsiteY8" fmla="*/ 1100839 h 1101096"/>
                  <a:gd name="connsiteX9" fmla="*/ 148080 w 494985"/>
                  <a:gd name="connsiteY9" fmla="*/ 1033370 h 1101096"/>
                  <a:gd name="connsiteX10" fmla="*/ 28501 w 494985"/>
                  <a:gd name="connsiteY10" fmla="*/ 1035486 h 1101096"/>
                  <a:gd name="connsiteX11" fmla="*/ 0 w 494985"/>
                  <a:gd name="connsiteY11" fmla="*/ 1006985 h 1101096"/>
                  <a:gd name="connsiteX12" fmla="*/ 0 w 494985"/>
                  <a:gd name="connsiteY12" fmla="*/ 28501 h 1101096"/>
                  <a:gd name="connsiteX0" fmla="*/ 0 w 494985"/>
                  <a:gd name="connsiteY0" fmla="*/ 28501 h 1105462"/>
                  <a:gd name="connsiteX1" fmla="*/ 28501 w 494985"/>
                  <a:gd name="connsiteY1" fmla="*/ 0 h 1105462"/>
                  <a:gd name="connsiteX2" fmla="*/ 466484 w 494985"/>
                  <a:gd name="connsiteY2" fmla="*/ 0 h 1105462"/>
                  <a:gd name="connsiteX3" fmla="*/ 494985 w 494985"/>
                  <a:gd name="connsiteY3" fmla="*/ 28501 h 1105462"/>
                  <a:gd name="connsiteX4" fmla="*/ 494985 w 494985"/>
                  <a:gd name="connsiteY4" fmla="*/ 1006985 h 1105462"/>
                  <a:gd name="connsiteX5" fmla="*/ 466484 w 494985"/>
                  <a:gd name="connsiteY5" fmla="*/ 1035486 h 1105462"/>
                  <a:gd name="connsiteX6" fmla="*/ 369537 w 494985"/>
                  <a:gd name="connsiteY6" fmla="*/ 1030990 h 1105462"/>
                  <a:gd name="connsiteX7" fmla="*/ 305243 w 494985"/>
                  <a:gd name="connsiteY7" fmla="*/ 1098458 h 1105462"/>
                  <a:gd name="connsiteX8" fmla="*/ 198087 w 494985"/>
                  <a:gd name="connsiteY8" fmla="*/ 1100839 h 1105462"/>
                  <a:gd name="connsiteX9" fmla="*/ 148080 w 494985"/>
                  <a:gd name="connsiteY9" fmla="*/ 1033370 h 1105462"/>
                  <a:gd name="connsiteX10" fmla="*/ 28501 w 494985"/>
                  <a:gd name="connsiteY10" fmla="*/ 1035486 h 1105462"/>
                  <a:gd name="connsiteX11" fmla="*/ 0 w 494985"/>
                  <a:gd name="connsiteY11" fmla="*/ 1006985 h 1105462"/>
                  <a:gd name="connsiteX12" fmla="*/ 0 w 494985"/>
                  <a:gd name="connsiteY12" fmla="*/ 28501 h 1105462"/>
                  <a:gd name="connsiteX0" fmla="*/ 0 w 494985"/>
                  <a:gd name="connsiteY0" fmla="*/ 28501 h 1105462"/>
                  <a:gd name="connsiteX1" fmla="*/ 28501 w 494985"/>
                  <a:gd name="connsiteY1" fmla="*/ 0 h 1105462"/>
                  <a:gd name="connsiteX2" fmla="*/ 466484 w 494985"/>
                  <a:gd name="connsiteY2" fmla="*/ 0 h 1105462"/>
                  <a:gd name="connsiteX3" fmla="*/ 494985 w 494985"/>
                  <a:gd name="connsiteY3" fmla="*/ 28501 h 1105462"/>
                  <a:gd name="connsiteX4" fmla="*/ 494985 w 494985"/>
                  <a:gd name="connsiteY4" fmla="*/ 1006985 h 1105462"/>
                  <a:gd name="connsiteX5" fmla="*/ 466484 w 494985"/>
                  <a:gd name="connsiteY5" fmla="*/ 1035486 h 1105462"/>
                  <a:gd name="connsiteX6" fmla="*/ 369537 w 494985"/>
                  <a:gd name="connsiteY6" fmla="*/ 1030990 h 1105462"/>
                  <a:gd name="connsiteX7" fmla="*/ 305243 w 494985"/>
                  <a:gd name="connsiteY7" fmla="*/ 1098458 h 1105462"/>
                  <a:gd name="connsiteX8" fmla="*/ 198087 w 494985"/>
                  <a:gd name="connsiteY8" fmla="*/ 1100839 h 1105462"/>
                  <a:gd name="connsiteX9" fmla="*/ 148080 w 494985"/>
                  <a:gd name="connsiteY9" fmla="*/ 1033370 h 1105462"/>
                  <a:gd name="connsiteX10" fmla="*/ 28501 w 494985"/>
                  <a:gd name="connsiteY10" fmla="*/ 1035486 h 1105462"/>
                  <a:gd name="connsiteX11" fmla="*/ 0 w 494985"/>
                  <a:gd name="connsiteY11" fmla="*/ 1006985 h 1105462"/>
                  <a:gd name="connsiteX12" fmla="*/ 0 w 494985"/>
                  <a:gd name="connsiteY12" fmla="*/ 28501 h 110546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69537 w 494985"/>
                  <a:gd name="connsiteY6" fmla="*/ 1030990 h 1102002"/>
                  <a:gd name="connsiteX7" fmla="*/ 305243 w 494985"/>
                  <a:gd name="connsiteY7" fmla="*/ 1098458 h 1102002"/>
                  <a:gd name="connsiteX8" fmla="*/ 198087 w 494985"/>
                  <a:gd name="connsiteY8" fmla="*/ 1100839 h 1102002"/>
                  <a:gd name="connsiteX9" fmla="*/ 148080 w 494985"/>
                  <a:gd name="connsiteY9" fmla="*/ 1033370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69537 w 494985"/>
                  <a:gd name="connsiteY6" fmla="*/ 1030990 h 1102002"/>
                  <a:gd name="connsiteX7" fmla="*/ 305243 w 494985"/>
                  <a:gd name="connsiteY7" fmla="*/ 1098458 h 1102002"/>
                  <a:gd name="connsiteX8" fmla="*/ 198087 w 494985"/>
                  <a:gd name="connsiteY8" fmla="*/ 1100839 h 1102002"/>
                  <a:gd name="connsiteX9" fmla="*/ 148080 w 494985"/>
                  <a:gd name="connsiteY9" fmla="*/ 1033370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69537 w 494985"/>
                  <a:gd name="connsiteY6" fmla="*/ 1030990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69537 w 494985"/>
                  <a:gd name="connsiteY6" fmla="*/ 1030990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71918 w 494985"/>
                  <a:gd name="connsiteY6" fmla="*/ 1041471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71918 w 494985"/>
                  <a:gd name="connsiteY6" fmla="*/ 1041471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71918 w 494985"/>
                  <a:gd name="connsiteY6" fmla="*/ 1041471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6321"/>
                  <a:gd name="connsiteX1" fmla="*/ 28501 w 494985"/>
                  <a:gd name="connsiteY1" fmla="*/ 0 h 1106321"/>
                  <a:gd name="connsiteX2" fmla="*/ 466484 w 494985"/>
                  <a:gd name="connsiteY2" fmla="*/ 0 h 1106321"/>
                  <a:gd name="connsiteX3" fmla="*/ 494985 w 494985"/>
                  <a:gd name="connsiteY3" fmla="*/ 28501 h 1106321"/>
                  <a:gd name="connsiteX4" fmla="*/ 494985 w 494985"/>
                  <a:gd name="connsiteY4" fmla="*/ 1006985 h 1106321"/>
                  <a:gd name="connsiteX5" fmla="*/ 466484 w 494985"/>
                  <a:gd name="connsiteY5" fmla="*/ 1035486 h 1106321"/>
                  <a:gd name="connsiteX6" fmla="*/ 371918 w 494985"/>
                  <a:gd name="connsiteY6" fmla="*/ 1041471 h 1106321"/>
                  <a:gd name="connsiteX7" fmla="*/ 305243 w 494985"/>
                  <a:gd name="connsiteY7" fmla="*/ 1106317 h 1106321"/>
                  <a:gd name="connsiteX8" fmla="*/ 198087 w 494985"/>
                  <a:gd name="connsiteY8" fmla="*/ 1100839 h 1106321"/>
                  <a:gd name="connsiteX9" fmla="*/ 150462 w 494985"/>
                  <a:gd name="connsiteY9" fmla="*/ 1038611 h 1106321"/>
                  <a:gd name="connsiteX10" fmla="*/ 28501 w 494985"/>
                  <a:gd name="connsiteY10" fmla="*/ 1035486 h 1106321"/>
                  <a:gd name="connsiteX11" fmla="*/ 0 w 494985"/>
                  <a:gd name="connsiteY11" fmla="*/ 1006985 h 1106321"/>
                  <a:gd name="connsiteX12" fmla="*/ 0 w 494985"/>
                  <a:gd name="connsiteY12" fmla="*/ 28501 h 1106321"/>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0462 w 494985"/>
                  <a:gd name="connsiteY9" fmla="*/ 103861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79037 w 494985"/>
                  <a:gd name="connsiteY9" fmla="*/ 103599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83799 w 494985"/>
                  <a:gd name="connsiteY9" fmla="*/ 104647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83799 w 494985"/>
                  <a:gd name="connsiteY9" fmla="*/ 104647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83799 w 494985"/>
                  <a:gd name="connsiteY9" fmla="*/ 1046471 h 1102488"/>
                  <a:gd name="connsiteX10" fmla="*/ 153278 w 494985"/>
                  <a:gd name="connsiteY10" fmla="*/ 1037850 h 1102488"/>
                  <a:gd name="connsiteX11" fmla="*/ 28501 w 494985"/>
                  <a:gd name="connsiteY11" fmla="*/ 1035486 h 1102488"/>
                  <a:gd name="connsiteX12" fmla="*/ 0 w 494985"/>
                  <a:gd name="connsiteY12" fmla="*/ 1006985 h 1102488"/>
                  <a:gd name="connsiteX13" fmla="*/ 0 w 494985"/>
                  <a:gd name="connsiteY13"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3278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29465 w 494985"/>
                  <a:gd name="connsiteY9" fmla="*/ 104309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29465 w 494985"/>
                  <a:gd name="connsiteY9" fmla="*/ 104309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3654"/>
                  <a:gd name="connsiteX1" fmla="*/ 28501 w 494985"/>
                  <a:gd name="connsiteY1" fmla="*/ 0 h 1103654"/>
                  <a:gd name="connsiteX2" fmla="*/ 466484 w 494985"/>
                  <a:gd name="connsiteY2" fmla="*/ 0 h 1103654"/>
                  <a:gd name="connsiteX3" fmla="*/ 494985 w 494985"/>
                  <a:gd name="connsiteY3" fmla="*/ 28501 h 1103654"/>
                  <a:gd name="connsiteX4" fmla="*/ 494985 w 494985"/>
                  <a:gd name="connsiteY4" fmla="*/ 1006985 h 1103654"/>
                  <a:gd name="connsiteX5" fmla="*/ 466484 w 494985"/>
                  <a:gd name="connsiteY5" fmla="*/ 1035486 h 1103654"/>
                  <a:gd name="connsiteX6" fmla="*/ 371918 w 494985"/>
                  <a:gd name="connsiteY6" fmla="*/ 1041471 h 1103654"/>
                  <a:gd name="connsiteX7" fmla="*/ 307624 w 494985"/>
                  <a:gd name="connsiteY7" fmla="*/ 1101077 h 1103654"/>
                  <a:gd name="connsiteX8" fmla="*/ 198087 w 494985"/>
                  <a:gd name="connsiteY8" fmla="*/ 1100839 h 1103654"/>
                  <a:gd name="connsiteX9" fmla="*/ 136609 w 494985"/>
                  <a:gd name="connsiteY9" fmla="*/ 1037850 h 1103654"/>
                  <a:gd name="connsiteX10" fmla="*/ 28501 w 494985"/>
                  <a:gd name="connsiteY10" fmla="*/ 1035486 h 1103654"/>
                  <a:gd name="connsiteX11" fmla="*/ 0 w 494985"/>
                  <a:gd name="connsiteY11" fmla="*/ 1006985 h 1103654"/>
                  <a:gd name="connsiteX12" fmla="*/ 0 w 494985"/>
                  <a:gd name="connsiteY12" fmla="*/ 28501 h 1103654"/>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8041 w 494985"/>
                  <a:gd name="connsiteY9" fmla="*/ 1035229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8041 w 494985"/>
                  <a:gd name="connsiteY9" fmla="*/ 1035229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8041 w 494985"/>
                  <a:gd name="connsiteY9" fmla="*/ 1035229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8041 w 494985"/>
                  <a:gd name="connsiteY9" fmla="*/ 1035229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6240"/>
                  <a:gd name="connsiteX1" fmla="*/ 28501 w 494985"/>
                  <a:gd name="connsiteY1" fmla="*/ 0 h 1106240"/>
                  <a:gd name="connsiteX2" fmla="*/ 466484 w 494985"/>
                  <a:gd name="connsiteY2" fmla="*/ 0 h 1106240"/>
                  <a:gd name="connsiteX3" fmla="*/ 494985 w 494985"/>
                  <a:gd name="connsiteY3" fmla="*/ 28501 h 1106240"/>
                  <a:gd name="connsiteX4" fmla="*/ 494985 w 494985"/>
                  <a:gd name="connsiteY4" fmla="*/ 1006985 h 1106240"/>
                  <a:gd name="connsiteX5" fmla="*/ 466484 w 494985"/>
                  <a:gd name="connsiteY5" fmla="*/ 1035486 h 1106240"/>
                  <a:gd name="connsiteX6" fmla="*/ 369537 w 494985"/>
                  <a:gd name="connsiteY6" fmla="*/ 1033611 h 1106240"/>
                  <a:gd name="connsiteX7" fmla="*/ 307624 w 494985"/>
                  <a:gd name="connsiteY7" fmla="*/ 1101077 h 1106240"/>
                  <a:gd name="connsiteX8" fmla="*/ 198087 w 494985"/>
                  <a:gd name="connsiteY8" fmla="*/ 1100839 h 1106240"/>
                  <a:gd name="connsiteX9" fmla="*/ 158041 w 494985"/>
                  <a:gd name="connsiteY9" fmla="*/ 1035229 h 1106240"/>
                  <a:gd name="connsiteX10" fmla="*/ 28501 w 494985"/>
                  <a:gd name="connsiteY10" fmla="*/ 1035486 h 1106240"/>
                  <a:gd name="connsiteX11" fmla="*/ 0 w 494985"/>
                  <a:gd name="connsiteY11" fmla="*/ 1006985 h 1106240"/>
                  <a:gd name="connsiteX12" fmla="*/ 0 w 494985"/>
                  <a:gd name="connsiteY12" fmla="*/ 28501 h 1106240"/>
                  <a:gd name="connsiteX0" fmla="*/ 0 w 494985"/>
                  <a:gd name="connsiteY0" fmla="*/ 28501 h 1105659"/>
                  <a:gd name="connsiteX1" fmla="*/ 28501 w 494985"/>
                  <a:gd name="connsiteY1" fmla="*/ 0 h 1105659"/>
                  <a:gd name="connsiteX2" fmla="*/ 466484 w 494985"/>
                  <a:gd name="connsiteY2" fmla="*/ 0 h 1105659"/>
                  <a:gd name="connsiteX3" fmla="*/ 494985 w 494985"/>
                  <a:gd name="connsiteY3" fmla="*/ 28501 h 1105659"/>
                  <a:gd name="connsiteX4" fmla="*/ 494985 w 494985"/>
                  <a:gd name="connsiteY4" fmla="*/ 1006985 h 1105659"/>
                  <a:gd name="connsiteX5" fmla="*/ 466484 w 494985"/>
                  <a:gd name="connsiteY5" fmla="*/ 1035486 h 1105659"/>
                  <a:gd name="connsiteX6" fmla="*/ 371918 w 494985"/>
                  <a:gd name="connsiteY6" fmla="*/ 1041470 h 1105659"/>
                  <a:gd name="connsiteX7" fmla="*/ 307624 w 494985"/>
                  <a:gd name="connsiteY7" fmla="*/ 1101077 h 1105659"/>
                  <a:gd name="connsiteX8" fmla="*/ 198087 w 494985"/>
                  <a:gd name="connsiteY8" fmla="*/ 1100839 h 1105659"/>
                  <a:gd name="connsiteX9" fmla="*/ 158041 w 494985"/>
                  <a:gd name="connsiteY9" fmla="*/ 1035229 h 1105659"/>
                  <a:gd name="connsiteX10" fmla="*/ 28501 w 494985"/>
                  <a:gd name="connsiteY10" fmla="*/ 1035486 h 1105659"/>
                  <a:gd name="connsiteX11" fmla="*/ 0 w 494985"/>
                  <a:gd name="connsiteY11" fmla="*/ 1006985 h 1105659"/>
                  <a:gd name="connsiteX12" fmla="*/ 0 w 494985"/>
                  <a:gd name="connsiteY12" fmla="*/ 28501 h 1105659"/>
                  <a:gd name="connsiteX0" fmla="*/ 0 w 494985"/>
                  <a:gd name="connsiteY0" fmla="*/ 28501 h 1106046"/>
                  <a:gd name="connsiteX1" fmla="*/ 28501 w 494985"/>
                  <a:gd name="connsiteY1" fmla="*/ 0 h 1106046"/>
                  <a:gd name="connsiteX2" fmla="*/ 466484 w 494985"/>
                  <a:gd name="connsiteY2" fmla="*/ 0 h 1106046"/>
                  <a:gd name="connsiteX3" fmla="*/ 494985 w 494985"/>
                  <a:gd name="connsiteY3" fmla="*/ 28501 h 1106046"/>
                  <a:gd name="connsiteX4" fmla="*/ 494985 w 494985"/>
                  <a:gd name="connsiteY4" fmla="*/ 1006985 h 1106046"/>
                  <a:gd name="connsiteX5" fmla="*/ 466484 w 494985"/>
                  <a:gd name="connsiteY5" fmla="*/ 1035486 h 1106046"/>
                  <a:gd name="connsiteX6" fmla="*/ 364775 w 494985"/>
                  <a:gd name="connsiteY6" fmla="*/ 1036230 h 1106046"/>
                  <a:gd name="connsiteX7" fmla="*/ 307624 w 494985"/>
                  <a:gd name="connsiteY7" fmla="*/ 1101077 h 1106046"/>
                  <a:gd name="connsiteX8" fmla="*/ 198087 w 494985"/>
                  <a:gd name="connsiteY8" fmla="*/ 1100839 h 1106046"/>
                  <a:gd name="connsiteX9" fmla="*/ 158041 w 494985"/>
                  <a:gd name="connsiteY9" fmla="*/ 1035229 h 1106046"/>
                  <a:gd name="connsiteX10" fmla="*/ 28501 w 494985"/>
                  <a:gd name="connsiteY10" fmla="*/ 1035486 h 1106046"/>
                  <a:gd name="connsiteX11" fmla="*/ 0 w 494985"/>
                  <a:gd name="connsiteY11" fmla="*/ 1006985 h 1106046"/>
                  <a:gd name="connsiteX12" fmla="*/ 0 w 494985"/>
                  <a:gd name="connsiteY12" fmla="*/ 28501 h 1106046"/>
                  <a:gd name="connsiteX0" fmla="*/ 0 w 494985"/>
                  <a:gd name="connsiteY0" fmla="*/ 28501 h 1106046"/>
                  <a:gd name="connsiteX1" fmla="*/ 28501 w 494985"/>
                  <a:gd name="connsiteY1" fmla="*/ 0 h 1106046"/>
                  <a:gd name="connsiteX2" fmla="*/ 466484 w 494985"/>
                  <a:gd name="connsiteY2" fmla="*/ 0 h 1106046"/>
                  <a:gd name="connsiteX3" fmla="*/ 494985 w 494985"/>
                  <a:gd name="connsiteY3" fmla="*/ 28501 h 1106046"/>
                  <a:gd name="connsiteX4" fmla="*/ 494985 w 494985"/>
                  <a:gd name="connsiteY4" fmla="*/ 1006985 h 1106046"/>
                  <a:gd name="connsiteX5" fmla="*/ 466484 w 494985"/>
                  <a:gd name="connsiteY5" fmla="*/ 1035486 h 1106046"/>
                  <a:gd name="connsiteX6" fmla="*/ 364775 w 494985"/>
                  <a:gd name="connsiteY6" fmla="*/ 1036230 h 1106046"/>
                  <a:gd name="connsiteX7" fmla="*/ 307624 w 494985"/>
                  <a:gd name="connsiteY7" fmla="*/ 1101077 h 1106046"/>
                  <a:gd name="connsiteX8" fmla="*/ 198087 w 494985"/>
                  <a:gd name="connsiteY8" fmla="*/ 1100839 h 1106046"/>
                  <a:gd name="connsiteX9" fmla="*/ 158041 w 494985"/>
                  <a:gd name="connsiteY9" fmla="*/ 1035229 h 1106046"/>
                  <a:gd name="connsiteX10" fmla="*/ 28501 w 494985"/>
                  <a:gd name="connsiteY10" fmla="*/ 1035486 h 1106046"/>
                  <a:gd name="connsiteX11" fmla="*/ 0 w 494985"/>
                  <a:gd name="connsiteY11" fmla="*/ 1006985 h 1106046"/>
                  <a:gd name="connsiteX12" fmla="*/ 0 w 494985"/>
                  <a:gd name="connsiteY12" fmla="*/ 28501 h 1106046"/>
                  <a:gd name="connsiteX0" fmla="*/ 0 w 494985"/>
                  <a:gd name="connsiteY0" fmla="*/ 28501 h 1104264"/>
                  <a:gd name="connsiteX1" fmla="*/ 28501 w 494985"/>
                  <a:gd name="connsiteY1" fmla="*/ 0 h 1104264"/>
                  <a:gd name="connsiteX2" fmla="*/ 466484 w 494985"/>
                  <a:gd name="connsiteY2" fmla="*/ 0 h 1104264"/>
                  <a:gd name="connsiteX3" fmla="*/ 494985 w 494985"/>
                  <a:gd name="connsiteY3" fmla="*/ 28501 h 1104264"/>
                  <a:gd name="connsiteX4" fmla="*/ 494985 w 494985"/>
                  <a:gd name="connsiteY4" fmla="*/ 1006985 h 1104264"/>
                  <a:gd name="connsiteX5" fmla="*/ 466484 w 494985"/>
                  <a:gd name="connsiteY5" fmla="*/ 1035486 h 1104264"/>
                  <a:gd name="connsiteX6" fmla="*/ 364775 w 494985"/>
                  <a:gd name="connsiteY6" fmla="*/ 1036230 h 1104264"/>
                  <a:gd name="connsiteX7" fmla="*/ 312387 w 494985"/>
                  <a:gd name="connsiteY7" fmla="*/ 1098457 h 1104264"/>
                  <a:gd name="connsiteX8" fmla="*/ 198087 w 494985"/>
                  <a:gd name="connsiteY8" fmla="*/ 1100839 h 1104264"/>
                  <a:gd name="connsiteX9" fmla="*/ 158041 w 494985"/>
                  <a:gd name="connsiteY9" fmla="*/ 1035229 h 1104264"/>
                  <a:gd name="connsiteX10" fmla="*/ 28501 w 494985"/>
                  <a:gd name="connsiteY10" fmla="*/ 1035486 h 1104264"/>
                  <a:gd name="connsiteX11" fmla="*/ 0 w 494985"/>
                  <a:gd name="connsiteY11" fmla="*/ 1006985 h 1104264"/>
                  <a:gd name="connsiteX12" fmla="*/ 0 w 494985"/>
                  <a:gd name="connsiteY12" fmla="*/ 28501 h 1104264"/>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4775 w 494985"/>
                  <a:gd name="connsiteY6" fmla="*/ 1036230 h 1100839"/>
                  <a:gd name="connsiteX7" fmla="*/ 312387 w 494985"/>
                  <a:gd name="connsiteY7" fmla="*/ 1098457 h 1100839"/>
                  <a:gd name="connsiteX8" fmla="*/ 198087 w 494985"/>
                  <a:gd name="connsiteY8" fmla="*/ 1100839 h 1100839"/>
                  <a:gd name="connsiteX9" fmla="*/ 158041 w 494985"/>
                  <a:gd name="connsiteY9" fmla="*/ 1035229 h 1100839"/>
                  <a:gd name="connsiteX10" fmla="*/ 28501 w 494985"/>
                  <a:gd name="connsiteY10" fmla="*/ 1035486 h 1100839"/>
                  <a:gd name="connsiteX11" fmla="*/ 0 w 494985"/>
                  <a:gd name="connsiteY11" fmla="*/ 1006985 h 1100839"/>
                  <a:gd name="connsiteX12" fmla="*/ 0 w 494985"/>
                  <a:gd name="connsiteY12"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4775 w 494985"/>
                  <a:gd name="connsiteY6" fmla="*/ 1036230 h 1100839"/>
                  <a:gd name="connsiteX7" fmla="*/ 198087 w 494985"/>
                  <a:gd name="connsiteY7" fmla="*/ 1100839 h 1100839"/>
                  <a:gd name="connsiteX8" fmla="*/ 158041 w 494985"/>
                  <a:gd name="connsiteY8" fmla="*/ 1035229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4775 w 494985"/>
                  <a:gd name="connsiteY6" fmla="*/ 1036230 h 1100839"/>
                  <a:gd name="connsiteX7" fmla="*/ 289009 w 494985"/>
                  <a:gd name="connsiteY7" fmla="*/ 1064051 h 1100839"/>
                  <a:gd name="connsiteX8" fmla="*/ 198087 w 494985"/>
                  <a:gd name="connsiteY8" fmla="*/ 1100839 h 1100839"/>
                  <a:gd name="connsiteX9" fmla="*/ 158041 w 494985"/>
                  <a:gd name="connsiteY9" fmla="*/ 1035229 h 1100839"/>
                  <a:gd name="connsiteX10" fmla="*/ 28501 w 494985"/>
                  <a:gd name="connsiteY10" fmla="*/ 1035486 h 1100839"/>
                  <a:gd name="connsiteX11" fmla="*/ 0 w 494985"/>
                  <a:gd name="connsiteY11" fmla="*/ 1006985 h 1100839"/>
                  <a:gd name="connsiteX12" fmla="*/ 0 w 494985"/>
                  <a:gd name="connsiteY12" fmla="*/ 28501 h 1100839"/>
                  <a:gd name="connsiteX0" fmla="*/ 0 w 494985"/>
                  <a:gd name="connsiteY0" fmla="*/ 28501 h 1103352"/>
                  <a:gd name="connsiteX1" fmla="*/ 28501 w 494985"/>
                  <a:gd name="connsiteY1" fmla="*/ 0 h 1103352"/>
                  <a:gd name="connsiteX2" fmla="*/ 466484 w 494985"/>
                  <a:gd name="connsiteY2" fmla="*/ 0 h 1103352"/>
                  <a:gd name="connsiteX3" fmla="*/ 494985 w 494985"/>
                  <a:gd name="connsiteY3" fmla="*/ 28501 h 1103352"/>
                  <a:gd name="connsiteX4" fmla="*/ 494985 w 494985"/>
                  <a:gd name="connsiteY4" fmla="*/ 1006985 h 1103352"/>
                  <a:gd name="connsiteX5" fmla="*/ 466484 w 494985"/>
                  <a:gd name="connsiteY5" fmla="*/ 1035486 h 1103352"/>
                  <a:gd name="connsiteX6" fmla="*/ 364775 w 494985"/>
                  <a:gd name="connsiteY6" fmla="*/ 1036230 h 1103352"/>
                  <a:gd name="connsiteX7" fmla="*/ 291390 w 494985"/>
                  <a:gd name="connsiteY7" fmla="*/ 1103352 h 1103352"/>
                  <a:gd name="connsiteX8" fmla="*/ 198087 w 494985"/>
                  <a:gd name="connsiteY8" fmla="*/ 1100839 h 1103352"/>
                  <a:gd name="connsiteX9" fmla="*/ 158041 w 494985"/>
                  <a:gd name="connsiteY9" fmla="*/ 1035229 h 1103352"/>
                  <a:gd name="connsiteX10" fmla="*/ 28501 w 494985"/>
                  <a:gd name="connsiteY10" fmla="*/ 1035486 h 1103352"/>
                  <a:gd name="connsiteX11" fmla="*/ 0 w 494985"/>
                  <a:gd name="connsiteY11" fmla="*/ 1006985 h 1103352"/>
                  <a:gd name="connsiteX12" fmla="*/ 0 w 494985"/>
                  <a:gd name="connsiteY12" fmla="*/ 28501 h 1103352"/>
                  <a:gd name="connsiteX0" fmla="*/ 0 w 494985"/>
                  <a:gd name="connsiteY0" fmla="*/ 28501 h 1103352"/>
                  <a:gd name="connsiteX1" fmla="*/ 28501 w 494985"/>
                  <a:gd name="connsiteY1" fmla="*/ 0 h 1103352"/>
                  <a:gd name="connsiteX2" fmla="*/ 466484 w 494985"/>
                  <a:gd name="connsiteY2" fmla="*/ 0 h 1103352"/>
                  <a:gd name="connsiteX3" fmla="*/ 494985 w 494985"/>
                  <a:gd name="connsiteY3" fmla="*/ 28501 h 1103352"/>
                  <a:gd name="connsiteX4" fmla="*/ 494985 w 494985"/>
                  <a:gd name="connsiteY4" fmla="*/ 1006985 h 1103352"/>
                  <a:gd name="connsiteX5" fmla="*/ 466484 w 494985"/>
                  <a:gd name="connsiteY5" fmla="*/ 1035486 h 1103352"/>
                  <a:gd name="connsiteX6" fmla="*/ 352869 w 494985"/>
                  <a:gd name="connsiteY6" fmla="*/ 1036230 h 1103352"/>
                  <a:gd name="connsiteX7" fmla="*/ 291390 w 494985"/>
                  <a:gd name="connsiteY7" fmla="*/ 1103352 h 1103352"/>
                  <a:gd name="connsiteX8" fmla="*/ 198087 w 494985"/>
                  <a:gd name="connsiteY8" fmla="*/ 1100839 h 1103352"/>
                  <a:gd name="connsiteX9" fmla="*/ 158041 w 494985"/>
                  <a:gd name="connsiteY9" fmla="*/ 1035229 h 1103352"/>
                  <a:gd name="connsiteX10" fmla="*/ 28501 w 494985"/>
                  <a:gd name="connsiteY10" fmla="*/ 1035486 h 1103352"/>
                  <a:gd name="connsiteX11" fmla="*/ 0 w 494985"/>
                  <a:gd name="connsiteY11" fmla="*/ 1006985 h 1103352"/>
                  <a:gd name="connsiteX12" fmla="*/ 0 w 494985"/>
                  <a:gd name="connsiteY12" fmla="*/ 28501 h 1103352"/>
                  <a:gd name="connsiteX0" fmla="*/ 0 w 494985"/>
                  <a:gd name="connsiteY0" fmla="*/ 28501 h 1103352"/>
                  <a:gd name="connsiteX1" fmla="*/ 28501 w 494985"/>
                  <a:gd name="connsiteY1" fmla="*/ 0 h 1103352"/>
                  <a:gd name="connsiteX2" fmla="*/ 466484 w 494985"/>
                  <a:gd name="connsiteY2" fmla="*/ 0 h 1103352"/>
                  <a:gd name="connsiteX3" fmla="*/ 494985 w 494985"/>
                  <a:gd name="connsiteY3" fmla="*/ 28501 h 1103352"/>
                  <a:gd name="connsiteX4" fmla="*/ 494985 w 494985"/>
                  <a:gd name="connsiteY4" fmla="*/ 1006985 h 1103352"/>
                  <a:gd name="connsiteX5" fmla="*/ 466484 w 494985"/>
                  <a:gd name="connsiteY5" fmla="*/ 1035486 h 1103352"/>
                  <a:gd name="connsiteX6" fmla="*/ 340962 w 494985"/>
                  <a:gd name="connsiteY6" fmla="*/ 1036230 h 1103352"/>
                  <a:gd name="connsiteX7" fmla="*/ 291390 w 494985"/>
                  <a:gd name="connsiteY7" fmla="*/ 1103352 h 1103352"/>
                  <a:gd name="connsiteX8" fmla="*/ 198087 w 494985"/>
                  <a:gd name="connsiteY8" fmla="*/ 1100839 h 1103352"/>
                  <a:gd name="connsiteX9" fmla="*/ 158041 w 494985"/>
                  <a:gd name="connsiteY9" fmla="*/ 1035229 h 1103352"/>
                  <a:gd name="connsiteX10" fmla="*/ 28501 w 494985"/>
                  <a:gd name="connsiteY10" fmla="*/ 1035486 h 1103352"/>
                  <a:gd name="connsiteX11" fmla="*/ 0 w 494985"/>
                  <a:gd name="connsiteY11" fmla="*/ 1006985 h 1103352"/>
                  <a:gd name="connsiteX12" fmla="*/ 0 w 494985"/>
                  <a:gd name="connsiteY12" fmla="*/ 28501 h 1103352"/>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1390 w 494985"/>
                  <a:gd name="connsiteY7" fmla="*/ 1103352 h 1108699"/>
                  <a:gd name="connsiteX8" fmla="*/ 200469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1390 w 494985"/>
                  <a:gd name="connsiteY7" fmla="*/ 1103352 h 1108699"/>
                  <a:gd name="connsiteX8" fmla="*/ 200469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1390 w 494985"/>
                  <a:gd name="connsiteY7" fmla="*/ 1103352 h 1108699"/>
                  <a:gd name="connsiteX8" fmla="*/ 200469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13832"/>
                  <a:gd name="connsiteX1" fmla="*/ 28501 w 494985"/>
                  <a:gd name="connsiteY1" fmla="*/ 0 h 1113832"/>
                  <a:gd name="connsiteX2" fmla="*/ 466484 w 494985"/>
                  <a:gd name="connsiteY2" fmla="*/ 0 h 1113832"/>
                  <a:gd name="connsiteX3" fmla="*/ 494985 w 494985"/>
                  <a:gd name="connsiteY3" fmla="*/ 28501 h 1113832"/>
                  <a:gd name="connsiteX4" fmla="*/ 494985 w 494985"/>
                  <a:gd name="connsiteY4" fmla="*/ 1006985 h 1113832"/>
                  <a:gd name="connsiteX5" fmla="*/ 466484 w 494985"/>
                  <a:gd name="connsiteY5" fmla="*/ 1035486 h 1113832"/>
                  <a:gd name="connsiteX6" fmla="*/ 340962 w 494985"/>
                  <a:gd name="connsiteY6" fmla="*/ 1036230 h 1113832"/>
                  <a:gd name="connsiteX7" fmla="*/ 293772 w 494985"/>
                  <a:gd name="connsiteY7" fmla="*/ 1113832 h 1113832"/>
                  <a:gd name="connsiteX8" fmla="*/ 200469 w 494985"/>
                  <a:gd name="connsiteY8" fmla="*/ 1108699 h 1113832"/>
                  <a:gd name="connsiteX9" fmla="*/ 158041 w 494985"/>
                  <a:gd name="connsiteY9" fmla="*/ 1035229 h 1113832"/>
                  <a:gd name="connsiteX10" fmla="*/ 28501 w 494985"/>
                  <a:gd name="connsiteY10" fmla="*/ 1035486 h 1113832"/>
                  <a:gd name="connsiteX11" fmla="*/ 0 w 494985"/>
                  <a:gd name="connsiteY11" fmla="*/ 1006985 h 1113832"/>
                  <a:gd name="connsiteX12" fmla="*/ 0 w 494985"/>
                  <a:gd name="connsiteY12" fmla="*/ 28501 h 1113832"/>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8535 w 494985"/>
                  <a:gd name="connsiteY7" fmla="*/ 1108591 h 1108699"/>
                  <a:gd name="connsiteX8" fmla="*/ 200469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8535 w 494985"/>
                  <a:gd name="connsiteY7" fmla="*/ 1108591 h 1108699"/>
                  <a:gd name="connsiteX8" fmla="*/ 186182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8535 w 494985"/>
                  <a:gd name="connsiteY7" fmla="*/ 1108591 h 1108699"/>
                  <a:gd name="connsiteX8" fmla="*/ 186182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8535 w 494985"/>
                  <a:gd name="connsiteY7" fmla="*/ 1108591 h 1108699"/>
                  <a:gd name="connsiteX8" fmla="*/ 186182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305679 w 494985"/>
                  <a:gd name="connsiteY7" fmla="*/ 1108591 h 1108699"/>
                  <a:gd name="connsiteX8" fmla="*/ 186182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985" h="1108699">
                    <a:moveTo>
                      <a:pt x="0" y="28501"/>
                    </a:moveTo>
                    <a:cubicBezTo>
                      <a:pt x="0" y="12760"/>
                      <a:pt x="12760" y="0"/>
                      <a:pt x="28501" y="0"/>
                    </a:cubicBezTo>
                    <a:lnTo>
                      <a:pt x="466484" y="0"/>
                    </a:lnTo>
                    <a:cubicBezTo>
                      <a:pt x="482225" y="0"/>
                      <a:pt x="494985" y="12760"/>
                      <a:pt x="494985" y="28501"/>
                    </a:cubicBezTo>
                    <a:lnTo>
                      <a:pt x="494985" y="1006985"/>
                    </a:lnTo>
                    <a:cubicBezTo>
                      <a:pt x="494985" y="1022726"/>
                      <a:pt x="482225" y="1035486"/>
                      <a:pt x="466484" y="1035486"/>
                    </a:cubicBezTo>
                    <a:lnTo>
                      <a:pt x="340962" y="1036230"/>
                    </a:lnTo>
                    <a:lnTo>
                      <a:pt x="305679" y="1108591"/>
                    </a:lnTo>
                    <a:lnTo>
                      <a:pt x="186182" y="1108699"/>
                    </a:lnTo>
                    <a:lnTo>
                      <a:pt x="158041" y="1035229"/>
                    </a:lnTo>
                    <a:lnTo>
                      <a:pt x="28501" y="1035486"/>
                    </a:lnTo>
                    <a:cubicBezTo>
                      <a:pt x="12760" y="1035486"/>
                      <a:pt x="0" y="1022726"/>
                      <a:pt x="0" y="1006985"/>
                    </a:cubicBezTo>
                    <a:lnTo>
                      <a:pt x="0" y="28501"/>
                    </a:lnTo>
                    <a:close/>
                  </a:path>
                </a:pathLst>
              </a:custGeom>
              <a:solidFill>
                <a:srgbClr val="107C10"/>
              </a:solidFill>
              <a:ln w="9525" cmpd="sng">
                <a:noFill/>
              </a:ln>
              <a:effectLst/>
            </p:spPr>
            <p:style>
              <a:lnRef idx="1">
                <a:schemeClr val="accent1"/>
              </a:lnRef>
              <a:fillRef idx="3">
                <a:schemeClr val="accent1"/>
              </a:fillRef>
              <a:effectRef idx="2">
                <a:schemeClr val="accent1"/>
              </a:effectRef>
              <a:fontRef idx="minor">
                <a:schemeClr val="lt1"/>
              </a:fontRef>
            </p:style>
            <p:txBody>
              <a:bodyPr lIns="93247" tIns="93247" rIns="0"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816" b="0" i="0" u="none" strike="noStrike" kern="0" cap="none" spc="0" normalizeH="0" baseline="0" noProof="0" dirty="0">
                    <a:ln>
                      <a:noFill/>
                    </a:ln>
                    <a:gradFill>
                      <a:gsLst>
                        <a:gs pos="2917">
                          <a:schemeClr val="bg1"/>
                        </a:gs>
                        <a:gs pos="100000">
                          <a:schemeClr val="bg1"/>
                        </a:gs>
                      </a:gsLst>
                      <a:lin ang="5400000" scaled="0"/>
                    </a:gradFill>
                    <a:effectLst/>
                    <a:uLnTx/>
                    <a:uFillTx/>
                    <a:latin typeface="Segoe UI Semibold" panose="020B0702040204020203" pitchFamily="34" charset="0"/>
                    <a:ea typeface="+mn-ea"/>
                    <a:cs typeface="Segoe UI Semibold" panose="020B0702040204020203" pitchFamily="34" charset="0"/>
                  </a:rPr>
                  <a:t>Spark</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816" b="0" i="0" u="none" strike="noStrike" kern="0" cap="none" spc="0" normalizeH="0" baseline="0" noProof="0" dirty="0">
                    <a:ln>
                      <a:noFill/>
                    </a:ln>
                    <a:solidFill>
                      <a:schemeClr val="bg1"/>
                    </a:solidFill>
                    <a:effectLst/>
                    <a:uLnTx/>
                    <a:uFillTx/>
                    <a:latin typeface="+mn-lt"/>
                    <a:ea typeface="+mn-ea"/>
                    <a:cs typeface="Arial"/>
                  </a:rPr>
                  <a:t>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816" b="0" i="0" u="none" strike="noStrike" kern="0" cap="none" spc="0" normalizeH="0" baseline="0" noProof="0" dirty="0">
                    <a:ln>
                      <a:noFill/>
                    </a:ln>
                    <a:gradFill>
                      <a:gsLst>
                        <a:gs pos="2917">
                          <a:schemeClr val="bg1"/>
                        </a:gs>
                        <a:gs pos="100000">
                          <a:schemeClr val="bg1"/>
                        </a:gs>
                      </a:gsLst>
                      <a:lin ang="5400000" scaled="0"/>
                    </a:gradFill>
                    <a:effectLst/>
                    <a:uLnTx/>
                    <a:uFillTx/>
                    <a:latin typeface="Segoe UI Semibold" panose="020B0702040204020203" pitchFamily="34" charset="0"/>
                    <a:ea typeface="+mn-ea"/>
                    <a:cs typeface="Segoe UI Semibold" panose="020B0702040204020203" pitchFamily="34" charset="0"/>
                  </a:rPr>
                  <a:t>Streaming</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816" b="0" i="0" u="none" strike="noStrike" kern="0" cap="none" spc="0" normalizeH="0" baseline="0" noProof="0" dirty="0">
                    <a:ln>
                      <a:noFill/>
                    </a:ln>
                    <a:gradFill>
                      <a:gsLst>
                        <a:gs pos="2917">
                          <a:schemeClr val="bg1"/>
                        </a:gs>
                        <a:gs pos="100000">
                          <a:schemeClr val="bg1"/>
                        </a:gs>
                      </a:gsLst>
                      <a:lin ang="5400000" scaled="0"/>
                    </a:gradFill>
                    <a:effectLst/>
                    <a:uLnTx/>
                    <a:uFillTx/>
                    <a:latin typeface="Segoe UI Semibold" panose="020B0702040204020203" pitchFamily="34" charset="0"/>
                    <a:ea typeface="+mn-ea"/>
                    <a:cs typeface="Segoe UI Semibold" panose="020B0702040204020203" pitchFamily="34" charset="0"/>
                  </a:rPr>
                  <a:t>Interactive</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816" b="0" i="0" u="none" strike="noStrike" kern="0" cap="none" spc="0" normalizeH="0" baseline="0" noProof="0" dirty="0">
                    <a:ln>
                      <a:noFill/>
                    </a:ln>
                    <a:gradFill>
                      <a:gsLst>
                        <a:gs pos="2917">
                          <a:schemeClr val="bg1"/>
                        </a:gs>
                        <a:gs pos="100000">
                          <a:schemeClr val="bg1"/>
                        </a:gs>
                      </a:gsLst>
                      <a:lin ang="5400000" scaled="0"/>
                    </a:gradFill>
                    <a:effectLst/>
                    <a:uLnTx/>
                    <a:uFillTx/>
                    <a:latin typeface="Segoe UI Semibold" panose="020B0702040204020203" pitchFamily="34" charset="0"/>
                    <a:ea typeface="+mn-ea"/>
                    <a:cs typeface="Segoe UI Semibold" panose="020B0702040204020203" pitchFamily="34" charset="0"/>
                  </a:rPr>
                  <a:t>Batch</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816" b="0" i="0" u="none" strike="noStrike" kern="0" cap="none" spc="0" normalizeH="0" baseline="0" noProof="0" dirty="0">
                    <a:ln>
                      <a:noFill/>
                    </a:ln>
                    <a:gradFill>
                      <a:gsLst>
                        <a:gs pos="2917">
                          <a:schemeClr val="bg1"/>
                        </a:gs>
                        <a:gs pos="100000">
                          <a:schemeClr val="bg1"/>
                        </a:gs>
                      </a:gsLst>
                      <a:lin ang="5400000" scaled="0"/>
                    </a:gradFill>
                    <a:effectLst/>
                    <a:uLnTx/>
                    <a:uFillTx/>
                    <a:latin typeface="Segoe UI Semibold" panose="020B0702040204020203" pitchFamily="34" charset="0"/>
                    <a:ea typeface="+mn-ea"/>
                    <a:cs typeface="Segoe UI Semibold" panose="020B0702040204020203" pitchFamily="34" charset="0"/>
                  </a:rPr>
                  <a:t>ML</a:t>
                </a: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816" b="0" i="0" u="none" strike="noStrike" kern="0" cap="none" spc="0" normalizeH="0" baseline="0" noProof="0" dirty="0">
                  <a:ln>
                    <a:noFill/>
                  </a:ln>
                  <a:solidFill>
                    <a:schemeClr val="bg1"/>
                  </a:solidFill>
                  <a:effectLst/>
                  <a:uLnTx/>
                  <a:uFillTx/>
                  <a:latin typeface="+mn-lt"/>
                  <a:ea typeface="+mn-ea"/>
                  <a:cs typeface="Arial"/>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816" b="0" i="0" u="none" strike="noStrike" kern="0" cap="none" spc="0" normalizeH="0" baseline="0" noProof="0" dirty="0">
                  <a:ln>
                    <a:noFill/>
                  </a:ln>
                  <a:solidFill>
                    <a:schemeClr val="bg1"/>
                  </a:solidFill>
                  <a:effectLst/>
                  <a:uLnTx/>
                  <a:uFillTx/>
                  <a:latin typeface="+mn-lt"/>
                  <a:ea typeface="+mn-ea"/>
                  <a:cs typeface="Arial"/>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816" b="0" i="0" u="none" strike="noStrike" kern="0" cap="none" spc="0" normalizeH="0" baseline="0" noProof="0" dirty="0">
                  <a:ln>
                    <a:noFill/>
                  </a:ln>
                  <a:solidFill>
                    <a:schemeClr val="bg1"/>
                  </a:solidFill>
                  <a:effectLst/>
                  <a:uLnTx/>
                  <a:uFillTx/>
                  <a:latin typeface="+mn-lt"/>
                  <a:ea typeface="+mn-ea"/>
                  <a:cs typeface="Arial"/>
                </a:endParaRPr>
              </a:p>
            </p:txBody>
          </p:sp>
        </p:grpSp>
        <p:sp>
          <p:nvSpPr>
            <p:cNvPr id="99" name="Rounded Rectangle 37"/>
            <p:cNvSpPr>
              <a:spLocks/>
            </p:cNvSpPr>
            <p:nvPr/>
          </p:nvSpPr>
          <p:spPr>
            <a:xfrm>
              <a:off x="3041795" y="80609"/>
              <a:ext cx="680345" cy="894607"/>
            </a:xfrm>
            <a:custGeom>
              <a:avLst/>
              <a:gdLst>
                <a:gd name="connsiteX0" fmla="*/ 0 w 494985"/>
                <a:gd name="connsiteY0" fmla="*/ 28501 h 1035486"/>
                <a:gd name="connsiteX1" fmla="*/ 28501 w 494985"/>
                <a:gd name="connsiteY1" fmla="*/ 0 h 1035486"/>
                <a:gd name="connsiteX2" fmla="*/ 466484 w 494985"/>
                <a:gd name="connsiteY2" fmla="*/ 0 h 1035486"/>
                <a:gd name="connsiteX3" fmla="*/ 494985 w 494985"/>
                <a:gd name="connsiteY3" fmla="*/ 28501 h 1035486"/>
                <a:gd name="connsiteX4" fmla="*/ 494985 w 494985"/>
                <a:gd name="connsiteY4" fmla="*/ 1006985 h 1035486"/>
                <a:gd name="connsiteX5" fmla="*/ 466484 w 494985"/>
                <a:gd name="connsiteY5" fmla="*/ 1035486 h 1035486"/>
                <a:gd name="connsiteX6" fmla="*/ 28501 w 494985"/>
                <a:gd name="connsiteY6" fmla="*/ 1035486 h 1035486"/>
                <a:gd name="connsiteX7" fmla="*/ 0 w 494985"/>
                <a:gd name="connsiteY7" fmla="*/ 1006985 h 1035486"/>
                <a:gd name="connsiteX8" fmla="*/ 0 w 494985"/>
                <a:gd name="connsiteY8" fmla="*/ 28501 h 1035486"/>
                <a:gd name="connsiteX0" fmla="*/ 0 w 494985"/>
                <a:gd name="connsiteY0" fmla="*/ 28501 h 1100841"/>
                <a:gd name="connsiteX1" fmla="*/ 28501 w 494985"/>
                <a:gd name="connsiteY1" fmla="*/ 0 h 1100841"/>
                <a:gd name="connsiteX2" fmla="*/ 466484 w 494985"/>
                <a:gd name="connsiteY2" fmla="*/ 0 h 1100841"/>
                <a:gd name="connsiteX3" fmla="*/ 494985 w 494985"/>
                <a:gd name="connsiteY3" fmla="*/ 28501 h 1100841"/>
                <a:gd name="connsiteX4" fmla="*/ 494985 w 494985"/>
                <a:gd name="connsiteY4" fmla="*/ 1006985 h 1100841"/>
                <a:gd name="connsiteX5" fmla="*/ 466484 w 494985"/>
                <a:gd name="connsiteY5" fmla="*/ 1035486 h 1100841"/>
                <a:gd name="connsiteX6" fmla="*/ 202850 w 494985"/>
                <a:gd name="connsiteY6" fmla="*/ 1100839 h 1100841"/>
                <a:gd name="connsiteX7" fmla="*/ 28501 w 494985"/>
                <a:gd name="connsiteY7" fmla="*/ 1035486 h 1100841"/>
                <a:gd name="connsiteX8" fmla="*/ 0 w 494985"/>
                <a:gd name="connsiteY8" fmla="*/ 1006985 h 1100841"/>
                <a:gd name="connsiteX9" fmla="*/ 0 w 494985"/>
                <a:gd name="connsiteY9" fmla="*/ 28501 h 1100841"/>
                <a:gd name="connsiteX0" fmla="*/ 0 w 494985"/>
                <a:gd name="connsiteY0" fmla="*/ 28501 h 1122703"/>
                <a:gd name="connsiteX1" fmla="*/ 28501 w 494985"/>
                <a:gd name="connsiteY1" fmla="*/ 0 h 1122703"/>
                <a:gd name="connsiteX2" fmla="*/ 466484 w 494985"/>
                <a:gd name="connsiteY2" fmla="*/ 0 h 1122703"/>
                <a:gd name="connsiteX3" fmla="*/ 494985 w 494985"/>
                <a:gd name="connsiteY3" fmla="*/ 28501 h 1122703"/>
                <a:gd name="connsiteX4" fmla="*/ 494985 w 494985"/>
                <a:gd name="connsiteY4" fmla="*/ 1006985 h 1122703"/>
                <a:gd name="connsiteX5" fmla="*/ 466484 w 494985"/>
                <a:gd name="connsiteY5" fmla="*/ 1035486 h 1122703"/>
                <a:gd name="connsiteX6" fmla="*/ 326675 w 494985"/>
                <a:gd name="connsiteY6" fmla="*/ 1119889 h 1122703"/>
                <a:gd name="connsiteX7" fmla="*/ 202850 w 494985"/>
                <a:gd name="connsiteY7" fmla="*/ 1100839 h 1122703"/>
                <a:gd name="connsiteX8" fmla="*/ 28501 w 494985"/>
                <a:gd name="connsiteY8" fmla="*/ 1035486 h 1122703"/>
                <a:gd name="connsiteX9" fmla="*/ 0 w 494985"/>
                <a:gd name="connsiteY9" fmla="*/ 1006985 h 1122703"/>
                <a:gd name="connsiteX10" fmla="*/ 0 w 494985"/>
                <a:gd name="connsiteY10" fmla="*/ 28501 h 1122703"/>
                <a:gd name="connsiteX0" fmla="*/ 0 w 494985"/>
                <a:gd name="connsiteY0" fmla="*/ 28501 h 1120138"/>
                <a:gd name="connsiteX1" fmla="*/ 28501 w 494985"/>
                <a:gd name="connsiteY1" fmla="*/ 0 h 1120138"/>
                <a:gd name="connsiteX2" fmla="*/ 466484 w 494985"/>
                <a:gd name="connsiteY2" fmla="*/ 0 h 1120138"/>
                <a:gd name="connsiteX3" fmla="*/ 494985 w 494985"/>
                <a:gd name="connsiteY3" fmla="*/ 28501 h 1120138"/>
                <a:gd name="connsiteX4" fmla="*/ 494985 w 494985"/>
                <a:gd name="connsiteY4" fmla="*/ 1006985 h 1120138"/>
                <a:gd name="connsiteX5" fmla="*/ 466484 w 494985"/>
                <a:gd name="connsiteY5" fmla="*/ 1035486 h 1120138"/>
                <a:gd name="connsiteX6" fmla="*/ 364775 w 494985"/>
                <a:gd name="connsiteY6" fmla="*/ 1062739 h 1120138"/>
                <a:gd name="connsiteX7" fmla="*/ 326675 w 494985"/>
                <a:gd name="connsiteY7" fmla="*/ 1119889 h 1120138"/>
                <a:gd name="connsiteX8" fmla="*/ 202850 w 494985"/>
                <a:gd name="connsiteY8" fmla="*/ 1100839 h 1120138"/>
                <a:gd name="connsiteX9" fmla="*/ 28501 w 494985"/>
                <a:gd name="connsiteY9" fmla="*/ 1035486 h 1120138"/>
                <a:gd name="connsiteX10" fmla="*/ 0 w 494985"/>
                <a:gd name="connsiteY10" fmla="*/ 1006985 h 1120138"/>
                <a:gd name="connsiteX11" fmla="*/ 0 w 494985"/>
                <a:gd name="connsiteY11" fmla="*/ 28501 h 1120138"/>
                <a:gd name="connsiteX0" fmla="*/ 0 w 494985"/>
                <a:gd name="connsiteY0" fmla="*/ 28501 h 1126828"/>
                <a:gd name="connsiteX1" fmla="*/ 28501 w 494985"/>
                <a:gd name="connsiteY1" fmla="*/ 0 h 1126828"/>
                <a:gd name="connsiteX2" fmla="*/ 466484 w 494985"/>
                <a:gd name="connsiteY2" fmla="*/ 0 h 1126828"/>
                <a:gd name="connsiteX3" fmla="*/ 494985 w 494985"/>
                <a:gd name="connsiteY3" fmla="*/ 28501 h 1126828"/>
                <a:gd name="connsiteX4" fmla="*/ 494985 w 494985"/>
                <a:gd name="connsiteY4" fmla="*/ 1006985 h 1126828"/>
                <a:gd name="connsiteX5" fmla="*/ 466484 w 494985"/>
                <a:gd name="connsiteY5" fmla="*/ 1035486 h 1126828"/>
                <a:gd name="connsiteX6" fmla="*/ 364775 w 494985"/>
                <a:gd name="connsiteY6" fmla="*/ 1062739 h 1126828"/>
                <a:gd name="connsiteX7" fmla="*/ 326675 w 494985"/>
                <a:gd name="connsiteY7" fmla="*/ 1119889 h 1126828"/>
                <a:gd name="connsiteX8" fmla="*/ 212375 w 494985"/>
                <a:gd name="connsiteY8" fmla="*/ 1124651 h 1126828"/>
                <a:gd name="connsiteX9" fmla="*/ 28501 w 494985"/>
                <a:gd name="connsiteY9" fmla="*/ 1035486 h 1126828"/>
                <a:gd name="connsiteX10" fmla="*/ 0 w 494985"/>
                <a:gd name="connsiteY10" fmla="*/ 1006985 h 1126828"/>
                <a:gd name="connsiteX11" fmla="*/ 0 w 494985"/>
                <a:gd name="connsiteY11" fmla="*/ 28501 h 1126828"/>
                <a:gd name="connsiteX0" fmla="*/ 0 w 494985"/>
                <a:gd name="connsiteY0" fmla="*/ 28501 h 1126922"/>
                <a:gd name="connsiteX1" fmla="*/ 28501 w 494985"/>
                <a:gd name="connsiteY1" fmla="*/ 0 h 1126922"/>
                <a:gd name="connsiteX2" fmla="*/ 466484 w 494985"/>
                <a:gd name="connsiteY2" fmla="*/ 0 h 1126922"/>
                <a:gd name="connsiteX3" fmla="*/ 494985 w 494985"/>
                <a:gd name="connsiteY3" fmla="*/ 28501 h 1126922"/>
                <a:gd name="connsiteX4" fmla="*/ 494985 w 494985"/>
                <a:gd name="connsiteY4" fmla="*/ 1006985 h 1126922"/>
                <a:gd name="connsiteX5" fmla="*/ 466484 w 494985"/>
                <a:gd name="connsiteY5" fmla="*/ 1035486 h 1126922"/>
                <a:gd name="connsiteX6" fmla="*/ 364775 w 494985"/>
                <a:gd name="connsiteY6" fmla="*/ 1062739 h 1126922"/>
                <a:gd name="connsiteX7" fmla="*/ 326675 w 494985"/>
                <a:gd name="connsiteY7" fmla="*/ 1119889 h 1126922"/>
                <a:gd name="connsiteX8" fmla="*/ 212375 w 494985"/>
                <a:gd name="connsiteY8" fmla="*/ 1124651 h 1126922"/>
                <a:gd name="connsiteX9" fmla="*/ 145700 w 494985"/>
                <a:gd name="connsiteY9" fmla="*/ 1038927 h 1126922"/>
                <a:gd name="connsiteX10" fmla="*/ 28501 w 494985"/>
                <a:gd name="connsiteY10" fmla="*/ 1035486 h 1126922"/>
                <a:gd name="connsiteX11" fmla="*/ 0 w 494985"/>
                <a:gd name="connsiteY11" fmla="*/ 1006985 h 1126922"/>
                <a:gd name="connsiteX12" fmla="*/ 0 w 494985"/>
                <a:gd name="connsiteY12" fmla="*/ 28501 h 1126922"/>
                <a:gd name="connsiteX0" fmla="*/ 0 w 494985"/>
                <a:gd name="connsiteY0" fmla="*/ 28501 h 1126922"/>
                <a:gd name="connsiteX1" fmla="*/ 28501 w 494985"/>
                <a:gd name="connsiteY1" fmla="*/ 0 h 1126922"/>
                <a:gd name="connsiteX2" fmla="*/ 466484 w 494985"/>
                <a:gd name="connsiteY2" fmla="*/ 0 h 1126922"/>
                <a:gd name="connsiteX3" fmla="*/ 494985 w 494985"/>
                <a:gd name="connsiteY3" fmla="*/ 28501 h 1126922"/>
                <a:gd name="connsiteX4" fmla="*/ 494985 w 494985"/>
                <a:gd name="connsiteY4" fmla="*/ 1006985 h 1126922"/>
                <a:gd name="connsiteX5" fmla="*/ 466484 w 494985"/>
                <a:gd name="connsiteY5" fmla="*/ 1035486 h 1126922"/>
                <a:gd name="connsiteX6" fmla="*/ 364775 w 494985"/>
                <a:gd name="connsiteY6" fmla="*/ 1062739 h 1126922"/>
                <a:gd name="connsiteX7" fmla="*/ 326675 w 494985"/>
                <a:gd name="connsiteY7" fmla="*/ 1119889 h 1126922"/>
                <a:gd name="connsiteX8" fmla="*/ 212375 w 494985"/>
                <a:gd name="connsiteY8" fmla="*/ 1124651 h 1126922"/>
                <a:gd name="connsiteX9" fmla="*/ 145700 w 494985"/>
                <a:gd name="connsiteY9" fmla="*/ 1038927 h 1126922"/>
                <a:gd name="connsiteX10" fmla="*/ 28501 w 494985"/>
                <a:gd name="connsiteY10" fmla="*/ 1035486 h 1126922"/>
                <a:gd name="connsiteX11" fmla="*/ 0 w 494985"/>
                <a:gd name="connsiteY11" fmla="*/ 1006985 h 1126922"/>
                <a:gd name="connsiteX12" fmla="*/ 0 w 494985"/>
                <a:gd name="connsiteY12" fmla="*/ 28501 h 1126922"/>
                <a:gd name="connsiteX0" fmla="*/ 0 w 494985"/>
                <a:gd name="connsiteY0" fmla="*/ 28501 h 1126922"/>
                <a:gd name="connsiteX1" fmla="*/ 28501 w 494985"/>
                <a:gd name="connsiteY1" fmla="*/ 0 h 1126922"/>
                <a:gd name="connsiteX2" fmla="*/ 466484 w 494985"/>
                <a:gd name="connsiteY2" fmla="*/ 0 h 1126922"/>
                <a:gd name="connsiteX3" fmla="*/ 494985 w 494985"/>
                <a:gd name="connsiteY3" fmla="*/ 28501 h 1126922"/>
                <a:gd name="connsiteX4" fmla="*/ 494985 w 494985"/>
                <a:gd name="connsiteY4" fmla="*/ 1006985 h 1126922"/>
                <a:gd name="connsiteX5" fmla="*/ 466484 w 494985"/>
                <a:gd name="connsiteY5" fmla="*/ 1035486 h 1126922"/>
                <a:gd name="connsiteX6" fmla="*/ 364775 w 494985"/>
                <a:gd name="connsiteY6" fmla="*/ 1062739 h 1126922"/>
                <a:gd name="connsiteX7" fmla="*/ 326675 w 494985"/>
                <a:gd name="connsiteY7" fmla="*/ 1119889 h 1126922"/>
                <a:gd name="connsiteX8" fmla="*/ 212375 w 494985"/>
                <a:gd name="connsiteY8" fmla="*/ 1124651 h 1126922"/>
                <a:gd name="connsiteX9" fmla="*/ 150463 w 494985"/>
                <a:gd name="connsiteY9" fmla="*/ 1053215 h 1126922"/>
                <a:gd name="connsiteX10" fmla="*/ 28501 w 494985"/>
                <a:gd name="connsiteY10" fmla="*/ 1035486 h 1126922"/>
                <a:gd name="connsiteX11" fmla="*/ 0 w 494985"/>
                <a:gd name="connsiteY11" fmla="*/ 1006985 h 1126922"/>
                <a:gd name="connsiteX12" fmla="*/ 0 w 494985"/>
                <a:gd name="connsiteY12" fmla="*/ 28501 h 1126922"/>
                <a:gd name="connsiteX0" fmla="*/ 0 w 494985"/>
                <a:gd name="connsiteY0" fmla="*/ 28501 h 1126922"/>
                <a:gd name="connsiteX1" fmla="*/ 28501 w 494985"/>
                <a:gd name="connsiteY1" fmla="*/ 0 h 1126922"/>
                <a:gd name="connsiteX2" fmla="*/ 466484 w 494985"/>
                <a:gd name="connsiteY2" fmla="*/ 0 h 1126922"/>
                <a:gd name="connsiteX3" fmla="*/ 494985 w 494985"/>
                <a:gd name="connsiteY3" fmla="*/ 28501 h 1126922"/>
                <a:gd name="connsiteX4" fmla="*/ 494985 w 494985"/>
                <a:gd name="connsiteY4" fmla="*/ 1006985 h 1126922"/>
                <a:gd name="connsiteX5" fmla="*/ 466484 w 494985"/>
                <a:gd name="connsiteY5" fmla="*/ 1035486 h 1126922"/>
                <a:gd name="connsiteX6" fmla="*/ 364775 w 494985"/>
                <a:gd name="connsiteY6" fmla="*/ 1062739 h 1126922"/>
                <a:gd name="connsiteX7" fmla="*/ 326675 w 494985"/>
                <a:gd name="connsiteY7" fmla="*/ 1119889 h 1126922"/>
                <a:gd name="connsiteX8" fmla="*/ 212375 w 494985"/>
                <a:gd name="connsiteY8" fmla="*/ 1124651 h 1126922"/>
                <a:gd name="connsiteX9" fmla="*/ 150463 w 494985"/>
                <a:gd name="connsiteY9" fmla="*/ 1053215 h 1126922"/>
                <a:gd name="connsiteX10" fmla="*/ 28501 w 494985"/>
                <a:gd name="connsiteY10" fmla="*/ 1035486 h 1126922"/>
                <a:gd name="connsiteX11" fmla="*/ 0 w 494985"/>
                <a:gd name="connsiteY11" fmla="*/ 1006985 h 1126922"/>
                <a:gd name="connsiteX12" fmla="*/ 0 w 494985"/>
                <a:gd name="connsiteY12" fmla="*/ 28501 h 1126922"/>
                <a:gd name="connsiteX0" fmla="*/ 0 w 494985"/>
                <a:gd name="connsiteY0" fmla="*/ 28501 h 1119930"/>
                <a:gd name="connsiteX1" fmla="*/ 28501 w 494985"/>
                <a:gd name="connsiteY1" fmla="*/ 0 h 1119930"/>
                <a:gd name="connsiteX2" fmla="*/ 466484 w 494985"/>
                <a:gd name="connsiteY2" fmla="*/ 0 h 1119930"/>
                <a:gd name="connsiteX3" fmla="*/ 494985 w 494985"/>
                <a:gd name="connsiteY3" fmla="*/ 28501 h 1119930"/>
                <a:gd name="connsiteX4" fmla="*/ 494985 w 494985"/>
                <a:gd name="connsiteY4" fmla="*/ 1006985 h 1119930"/>
                <a:gd name="connsiteX5" fmla="*/ 466484 w 494985"/>
                <a:gd name="connsiteY5" fmla="*/ 1035486 h 1119930"/>
                <a:gd name="connsiteX6" fmla="*/ 364775 w 494985"/>
                <a:gd name="connsiteY6" fmla="*/ 1062739 h 1119930"/>
                <a:gd name="connsiteX7" fmla="*/ 326675 w 494985"/>
                <a:gd name="connsiteY7" fmla="*/ 1119889 h 1119930"/>
                <a:gd name="connsiteX8" fmla="*/ 150463 w 494985"/>
                <a:gd name="connsiteY8" fmla="*/ 1053215 h 1119930"/>
                <a:gd name="connsiteX9" fmla="*/ 28501 w 494985"/>
                <a:gd name="connsiteY9" fmla="*/ 1035486 h 1119930"/>
                <a:gd name="connsiteX10" fmla="*/ 0 w 494985"/>
                <a:gd name="connsiteY10" fmla="*/ 1006985 h 1119930"/>
                <a:gd name="connsiteX11" fmla="*/ 0 w 494985"/>
                <a:gd name="connsiteY11" fmla="*/ 28501 h 1119930"/>
                <a:gd name="connsiteX0" fmla="*/ 0 w 494985"/>
                <a:gd name="connsiteY0" fmla="*/ 28501 h 1120193"/>
                <a:gd name="connsiteX1" fmla="*/ 28501 w 494985"/>
                <a:gd name="connsiteY1" fmla="*/ 0 h 1120193"/>
                <a:gd name="connsiteX2" fmla="*/ 466484 w 494985"/>
                <a:gd name="connsiteY2" fmla="*/ 0 h 1120193"/>
                <a:gd name="connsiteX3" fmla="*/ 494985 w 494985"/>
                <a:gd name="connsiteY3" fmla="*/ 28501 h 1120193"/>
                <a:gd name="connsiteX4" fmla="*/ 494985 w 494985"/>
                <a:gd name="connsiteY4" fmla="*/ 1006985 h 1120193"/>
                <a:gd name="connsiteX5" fmla="*/ 466484 w 494985"/>
                <a:gd name="connsiteY5" fmla="*/ 1035486 h 1120193"/>
                <a:gd name="connsiteX6" fmla="*/ 364775 w 494985"/>
                <a:gd name="connsiteY6" fmla="*/ 1062739 h 1120193"/>
                <a:gd name="connsiteX7" fmla="*/ 326675 w 494985"/>
                <a:gd name="connsiteY7" fmla="*/ 1119889 h 1120193"/>
                <a:gd name="connsiteX8" fmla="*/ 28501 w 494985"/>
                <a:gd name="connsiteY8" fmla="*/ 1035486 h 1120193"/>
                <a:gd name="connsiteX9" fmla="*/ 0 w 494985"/>
                <a:gd name="connsiteY9" fmla="*/ 1006985 h 1120193"/>
                <a:gd name="connsiteX10" fmla="*/ 0 w 494985"/>
                <a:gd name="connsiteY10" fmla="*/ 28501 h 1120193"/>
                <a:gd name="connsiteX0" fmla="*/ 0 w 494985"/>
                <a:gd name="connsiteY0" fmla="*/ 28501 h 1062739"/>
                <a:gd name="connsiteX1" fmla="*/ 28501 w 494985"/>
                <a:gd name="connsiteY1" fmla="*/ 0 h 1062739"/>
                <a:gd name="connsiteX2" fmla="*/ 466484 w 494985"/>
                <a:gd name="connsiteY2" fmla="*/ 0 h 1062739"/>
                <a:gd name="connsiteX3" fmla="*/ 494985 w 494985"/>
                <a:gd name="connsiteY3" fmla="*/ 28501 h 1062739"/>
                <a:gd name="connsiteX4" fmla="*/ 494985 w 494985"/>
                <a:gd name="connsiteY4" fmla="*/ 1006985 h 1062739"/>
                <a:gd name="connsiteX5" fmla="*/ 466484 w 494985"/>
                <a:gd name="connsiteY5" fmla="*/ 1035486 h 1062739"/>
                <a:gd name="connsiteX6" fmla="*/ 364775 w 494985"/>
                <a:gd name="connsiteY6" fmla="*/ 1062739 h 1062739"/>
                <a:gd name="connsiteX7" fmla="*/ 28501 w 494985"/>
                <a:gd name="connsiteY7" fmla="*/ 1035486 h 1062739"/>
                <a:gd name="connsiteX8" fmla="*/ 0 w 494985"/>
                <a:gd name="connsiteY8" fmla="*/ 1006985 h 1062739"/>
                <a:gd name="connsiteX9" fmla="*/ 0 w 494985"/>
                <a:gd name="connsiteY9" fmla="*/ 28501 h 1062739"/>
                <a:gd name="connsiteX0" fmla="*/ 0 w 494985"/>
                <a:gd name="connsiteY0" fmla="*/ 28501 h 1035486"/>
                <a:gd name="connsiteX1" fmla="*/ 28501 w 494985"/>
                <a:gd name="connsiteY1" fmla="*/ 0 h 1035486"/>
                <a:gd name="connsiteX2" fmla="*/ 466484 w 494985"/>
                <a:gd name="connsiteY2" fmla="*/ 0 h 1035486"/>
                <a:gd name="connsiteX3" fmla="*/ 494985 w 494985"/>
                <a:gd name="connsiteY3" fmla="*/ 28501 h 1035486"/>
                <a:gd name="connsiteX4" fmla="*/ 494985 w 494985"/>
                <a:gd name="connsiteY4" fmla="*/ 1006985 h 1035486"/>
                <a:gd name="connsiteX5" fmla="*/ 466484 w 494985"/>
                <a:gd name="connsiteY5" fmla="*/ 1035486 h 1035486"/>
                <a:gd name="connsiteX6" fmla="*/ 28501 w 494985"/>
                <a:gd name="connsiteY6" fmla="*/ 1035486 h 1035486"/>
                <a:gd name="connsiteX7" fmla="*/ 0 w 494985"/>
                <a:gd name="connsiteY7" fmla="*/ 1006985 h 1035486"/>
                <a:gd name="connsiteX8" fmla="*/ 0 w 494985"/>
                <a:gd name="connsiteY8" fmla="*/ 28501 h 1035486"/>
                <a:gd name="connsiteX0" fmla="*/ 0 w 494985"/>
                <a:gd name="connsiteY0" fmla="*/ 28501 h 1038340"/>
                <a:gd name="connsiteX1" fmla="*/ 28501 w 494985"/>
                <a:gd name="connsiteY1" fmla="*/ 0 h 1038340"/>
                <a:gd name="connsiteX2" fmla="*/ 466484 w 494985"/>
                <a:gd name="connsiteY2" fmla="*/ 0 h 1038340"/>
                <a:gd name="connsiteX3" fmla="*/ 494985 w 494985"/>
                <a:gd name="connsiteY3" fmla="*/ 28501 h 1038340"/>
                <a:gd name="connsiteX4" fmla="*/ 494985 w 494985"/>
                <a:gd name="connsiteY4" fmla="*/ 1006985 h 1038340"/>
                <a:gd name="connsiteX5" fmla="*/ 466484 w 494985"/>
                <a:gd name="connsiteY5" fmla="*/ 1035486 h 1038340"/>
                <a:gd name="connsiteX6" fmla="*/ 153637 w 494985"/>
                <a:gd name="connsiteY6" fmla="*/ 1037339 h 1038340"/>
                <a:gd name="connsiteX7" fmla="*/ 28501 w 494985"/>
                <a:gd name="connsiteY7" fmla="*/ 1035486 h 1038340"/>
                <a:gd name="connsiteX8" fmla="*/ 0 w 494985"/>
                <a:gd name="connsiteY8" fmla="*/ 1006985 h 1038340"/>
                <a:gd name="connsiteX9" fmla="*/ 0 w 494985"/>
                <a:gd name="connsiteY9" fmla="*/ 28501 h 1038340"/>
                <a:gd name="connsiteX0" fmla="*/ 0 w 494985"/>
                <a:gd name="connsiteY0" fmla="*/ 28501 h 1038241"/>
                <a:gd name="connsiteX1" fmla="*/ 28501 w 494985"/>
                <a:gd name="connsiteY1" fmla="*/ 0 h 1038241"/>
                <a:gd name="connsiteX2" fmla="*/ 466484 w 494985"/>
                <a:gd name="connsiteY2" fmla="*/ 0 h 1038241"/>
                <a:gd name="connsiteX3" fmla="*/ 494985 w 494985"/>
                <a:gd name="connsiteY3" fmla="*/ 28501 h 1038241"/>
                <a:gd name="connsiteX4" fmla="*/ 494985 w 494985"/>
                <a:gd name="connsiteY4" fmla="*/ 1006985 h 1038241"/>
                <a:gd name="connsiteX5" fmla="*/ 466484 w 494985"/>
                <a:gd name="connsiteY5" fmla="*/ 1035486 h 1038241"/>
                <a:gd name="connsiteX6" fmla="*/ 274287 w 494985"/>
                <a:gd name="connsiteY6" fmla="*/ 1037339 h 1038241"/>
                <a:gd name="connsiteX7" fmla="*/ 153637 w 494985"/>
                <a:gd name="connsiteY7" fmla="*/ 1037339 h 1038241"/>
                <a:gd name="connsiteX8" fmla="*/ 28501 w 494985"/>
                <a:gd name="connsiteY8" fmla="*/ 1035486 h 1038241"/>
                <a:gd name="connsiteX9" fmla="*/ 0 w 494985"/>
                <a:gd name="connsiteY9" fmla="*/ 1006985 h 1038241"/>
                <a:gd name="connsiteX10" fmla="*/ 0 w 494985"/>
                <a:gd name="connsiteY10" fmla="*/ 28501 h 1038241"/>
                <a:gd name="connsiteX0" fmla="*/ 0 w 494985"/>
                <a:gd name="connsiteY0" fmla="*/ 28501 h 1038241"/>
                <a:gd name="connsiteX1" fmla="*/ 28501 w 494985"/>
                <a:gd name="connsiteY1" fmla="*/ 0 h 1038241"/>
                <a:gd name="connsiteX2" fmla="*/ 466484 w 494985"/>
                <a:gd name="connsiteY2" fmla="*/ 0 h 1038241"/>
                <a:gd name="connsiteX3" fmla="*/ 494985 w 494985"/>
                <a:gd name="connsiteY3" fmla="*/ 28501 h 1038241"/>
                <a:gd name="connsiteX4" fmla="*/ 494985 w 494985"/>
                <a:gd name="connsiteY4" fmla="*/ 1006985 h 1038241"/>
                <a:gd name="connsiteX5" fmla="*/ 466484 w 494985"/>
                <a:gd name="connsiteY5" fmla="*/ 1035486 h 1038241"/>
                <a:gd name="connsiteX6" fmla="*/ 369537 w 494985"/>
                <a:gd name="connsiteY6" fmla="*/ 1030990 h 1038241"/>
                <a:gd name="connsiteX7" fmla="*/ 274287 w 494985"/>
                <a:gd name="connsiteY7" fmla="*/ 1037339 h 1038241"/>
                <a:gd name="connsiteX8" fmla="*/ 153637 w 494985"/>
                <a:gd name="connsiteY8" fmla="*/ 1037339 h 1038241"/>
                <a:gd name="connsiteX9" fmla="*/ 28501 w 494985"/>
                <a:gd name="connsiteY9" fmla="*/ 1035486 h 1038241"/>
                <a:gd name="connsiteX10" fmla="*/ 0 w 494985"/>
                <a:gd name="connsiteY10" fmla="*/ 1006985 h 1038241"/>
                <a:gd name="connsiteX11" fmla="*/ 0 w 494985"/>
                <a:gd name="connsiteY11" fmla="*/ 28501 h 1038241"/>
                <a:gd name="connsiteX0" fmla="*/ 0 w 494985"/>
                <a:gd name="connsiteY0" fmla="*/ 28501 h 1107189"/>
                <a:gd name="connsiteX1" fmla="*/ 28501 w 494985"/>
                <a:gd name="connsiteY1" fmla="*/ 0 h 1107189"/>
                <a:gd name="connsiteX2" fmla="*/ 466484 w 494985"/>
                <a:gd name="connsiteY2" fmla="*/ 0 h 1107189"/>
                <a:gd name="connsiteX3" fmla="*/ 494985 w 494985"/>
                <a:gd name="connsiteY3" fmla="*/ 28501 h 1107189"/>
                <a:gd name="connsiteX4" fmla="*/ 494985 w 494985"/>
                <a:gd name="connsiteY4" fmla="*/ 1006985 h 1107189"/>
                <a:gd name="connsiteX5" fmla="*/ 466484 w 494985"/>
                <a:gd name="connsiteY5" fmla="*/ 1035486 h 1107189"/>
                <a:gd name="connsiteX6" fmla="*/ 369537 w 494985"/>
                <a:gd name="connsiteY6" fmla="*/ 1030990 h 1107189"/>
                <a:gd name="connsiteX7" fmla="*/ 274287 w 494985"/>
                <a:gd name="connsiteY7" fmla="*/ 1037339 h 1107189"/>
                <a:gd name="connsiteX8" fmla="*/ 159987 w 494985"/>
                <a:gd name="connsiteY8" fmla="*/ 1107189 h 1107189"/>
                <a:gd name="connsiteX9" fmla="*/ 28501 w 494985"/>
                <a:gd name="connsiteY9" fmla="*/ 1035486 h 1107189"/>
                <a:gd name="connsiteX10" fmla="*/ 0 w 494985"/>
                <a:gd name="connsiteY10" fmla="*/ 1006985 h 1107189"/>
                <a:gd name="connsiteX11" fmla="*/ 0 w 494985"/>
                <a:gd name="connsiteY11" fmla="*/ 28501 h 1107189"/>
                <a:gd name="connsiteX0" fmla="*/ 0 w 494985"/>
                <a:gd name="connsiteY0" fmla="*/ 28501 h 1107189"/>
                <a:gd name="connsiteX1" fmla="*/ 28501 w 494985"/>
                <a:gd name="connsiteY1" fmla="*/ 0 h 1107189"/>
                <a:gd name="connsiteX2" fmla="*/ 466484 w 494985"/>
                <a:gd name="connsiteY2" fmla="*/ 0 h 1107189"/>
                <a:gd name="connsiteX3" fmla="*/ 494985 w 494985"/>
                <a:gd name="connsiteY3" fmla="*/ 28501 h 1107189"/>
                <a:gd name="connsiteX4" fmla="*/ 494985 w 494985"/>
                <a:gd name="connsiteY4" fmla="*/ 1006985 h 1107189"/>
                <a:gd name="connsiteX5" fmla="*/ 466484 w 494985"/>
                <a:gd name="connsiteY5" fmla="*/ 1035486 h 1107189"/>
                <a:gd name="connsiteX6" fmla="*/ 369537 w 494985"/>
                <a:gd name="connsiteY6" fmla="*/ 1030990 h 1107189"/>
                <a:gd name="connsiteX7" fmla="*/ 274287 w 494985"/>
                <a:gd name="connsiteY7" fmla="*/ 1100839 h 1107189"/>
                <a:gd name="connsiteX8" fmla="*/ 159987 w 494985"/>
                <a:gd name="connsiteY8" fmla="*/ 1107189 h 1107189"/>
                <a:gd name="connsiteX9" fmla="*/ 28501 w 494985"/>
                <a:gd name="connsiteY9" fmla="*/ 1035486 h 1107189"/>
                <a:gd name="connsiteX10" fmla="*/ 0 w 494985"/>
                <a:gd name="connsiteY10" fmla="*/ 1006985 h 1107189"/>
                <a:gd name="connsiteX11" fmla="*/ 0 w 494985"/>
                <a:gd name="connsiteY11" fmla="*/ 28501 h 110718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274287 w 494985"/>
                <a:gd name="connsiteY7" fmla="*/ 1100839 h 1100839"/>
                <a:gd name="connsiteX8" fmla="*/ 157605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274287 w 494985"/>
                <a:gd name="connsiteY7" fmla="*/ 1100839 h 1100839"/>
                <a:gd name="connsiteX8" fmla="*/ 150461 w 494985"/>
                <a:gd name="connsiteY8" fmla="*/ 1040514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274287 w 494985"/>
                <a:gd name="connsiteY7" fmla="*/ 1100839 h 1100839"/>
                <a:gd name="connsiteX8" fmla="*/ 148080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274287 w 494985"/>
                <a:gd name="connsiteY7" fmla="*/ 1100839 h 1100839"/>
                <a:gd name="connsiteX8" fmla="*/ 148080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198087 w 494985"/>
                <a:gd name="connsiteY7" fmla="*/ 1100839 h 1100839"/>
                <a:gd name="connsiteX8" fmla="*/ 148080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9537 w 494985"/>
                <a:gd name="connsiteY6" fmla="*/ 1030990 h 1100839"/>
                <a:gd name="connsiteX7" fmla="*/ 198087 w 494985"/>
                <a:gd name="connsiteY7" fmla="*/ 1100839 h 1100839"/>
                <a:gd name="connsiteX8" fmla="*/ 148080 w 494985"/>
                <a:gd name="connsiteY8" fmla="*/ 1033370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57"/>
                <a:gd name="connsiteX1" fmla="*/ 28501 w 494985"/>
                <a:gd name="connsiteY1" fmla="*/ 0 h 1100857"/>
                <a:gd name="connsiteX2" fmla="*/ 466484 w 494985"/>
                <a:gd name="connsiteY2" fmla="*/ 0 h 1100857"/>
                <a:gd name="connsiteX3" fmla="*/ 494985 w 494985"/>
                <a:gd name="connsiteY3" fmla="*/ 28501 h 1100857"/>
                <a:gd name="connsiteX4" fmla="*/ 494985 w 494985"/>
                <a:gd name="connsiteY4" fmla="*/ 1006985 h 1100857"/>
                <a:gd name="connsiteX5" fmla="*/ 466484 w 494985"/>
                <a:gd name="connsiteY5" fmla="*/ 1035486 h 1100857"/>
                <a:gd name="connsiteX6" fmla="*/ 369537 w 494985"/>
                <a:gd name="connsiteY6" fmla="*/ 1030990 h 1100857"/>
                <a:gd name="connsiteX7" fmla="*/ 198087 w 494985"/>
                <a:gd name="connsiteY7" fmla="*/ 1100839 h 1100857"/>
                <a:gd name="connsiteX8" fmla="*/ 148080 w 494985"/>
                <a:gd name="connsiteY8" fmla="*/ 1033370 h 1100857"/>
                <a:gd name="connsiteX9" fmla="*/ 28501 w 494985"/>
                <a:gd name="connsiteY9" fmla="*/ 1035486 h 1100857"/>
                <a:gd name="connsiteX10" fmla="*/ 0 w 494985"/>
                <a:gd name="connsiteY10" fmla="*/ 1006985 h 1100857"/>
                <a:gd name="connsiteX11" fmla="*/ 0 w 494985"/>
                <a:gd name="connsiteY11" fmla="*/ 28501 h 1100857"/>
                <a:gd name="connsiteX0" fmla="*/ 0 w 494985"/>
                <a:gd name="connsiteY0" fmla="*/ 28501 h 1101187"/>
                <a:gd name="connsiteX1" fmla="*/ 28501 w 494985"/>
                <a:gd name="connsiteY1" fmla="*/ 0 h 1101187"/>
                <a:gd name="connsiteX2" fmla="*/ 466484 w 494985"/>
                <a:gd name="connsiteY2" fmla="*/ 0 h 1101187"/>
                <a:gd name="connsiteX3" fmla="*/ 494985 w 494985"/>
                <a:gd name="connsiteY3" fmla="*/ 28501 h 1101187"/>
                <a:gd name="connsiteX4" fmla="*/ 494985 w 494985"/>
                <a:gd name="connsiteY4" fmla="*/ 1006985 h 1101187"/>
                <a:gd name="connsiteX5" fmla="*/ 466484 w 494985"/>
                <a:gd name="connsiteY5" fmla="*/ 1035486 h 1101187"/>
                <a:gd name="connsiteX6" fmla="*/ 369537 w 494985"/>
                <a:gd name="connsiteY6" fmla="*/ 1030990 h 1101187"/>
                <a:gd name="connsiteX7" fmla="*/ 198087 w 494985"/>
                <a:gd name="connsiteY7" fmla="*/ 1100839 h 1101187"/>
                <a:gd name="connsiteX8" fmla="*/ 148080 w 494985"/>
                <a:gd name="connsiteY8" fmla="*/ 1033370 h 1101187"/>
                <a:gd name="connsiteX9" fmla="*/ 28501 w 494985"/>
                <a:gd name="connsiteY9" fmla="*/ 1035486 h 1101187"/>
                <a:gd name="connsiteX10" fmla="*/ 0 w 494985"/>
                <a:gd name="connsiteY10" fmla="*/ 1006985 h 1101187"/>
                <a:gd name="connsiteX11" fmla="*/ 0 w 494985"/>
                <a:gd name="connsiteY11" fmla="*/ 28501 h 1101187"/>
                <a:gd name="connsiteX0" fmla="*/ 0 w 494985"/>
                <a:gd name="connsiteY0" fmla="*/ 28501 h 1101096"/>
                <a:gd name="connsiteX1" fmla="*/ 28501 w 494985"/>
                <a:gd name="connsiteY1" fmla="*/ 0 h 1101096"/>
                <a:gd name="connsiteX2" fmla="*/ 466484 w 494985"/>
                <a:gd name="connsiteY2" fmla="*/ 0 h 1101096"/>
                <a:gd name="connsiteX3" fmla="*/ 494985 w 494985"/>
                <a:gd name="connsiteY3" fmla="*/ 28501 h 1101096"/>
                <a:gd name="connsiteX4" fmla="*/ 494985 w 494985"/>
                <a:gd name="connsiteY4" fmla="*/ 1006985 h 1101096"/>
                <a:gd name="connsiteX5" fmla="*/ 466484 w 494985"/>
                <a:gd name="connsiteY5" fmla="*/ 1035486 h 1101096"/>
                <a:gd name="connsiteX6" fmla="*/ 369537 w 494985"/>
                <a:gd name="connsiteY6" fmla="*/ 1030990 h 1101096"/>
                <a:gd name="connsiteX7" fmla="*/ 290956 w 494985"/>
                <a:gd name="connsiteY7" fmla="*/ 1055596 h 1101096"/>
                <a:gd name="connsiteX8" fmla="*/ 198087 w 494985"/>
                <a:gd name="connsiteY8" fmla="*/ 1100839 h 1101096"/>
                <a:gd name="connsiteX9" fmla="*/ 148080 w 494985"/>
                <a:gd name="connsiteY9" fmla="*/ 1033370 h 1101096"/>
                <a:gd name="connsiteX10" fmla="*/ 28501 w 494985"/>
                <a:gd name="connsiteY10" fmla="*/ 1035486 h 1101096"/>
                <a:gd name="connsiteX11" fmla="*/ 0 w 494985"/>
                <a:gd name="connsiteY11" fmla="*/ 1006985 h 1101096"/>
                <a:gd name="connsiteX12" fmla="*/ 0 w 494985"/>
                <a:gd name="connsiteY12" fmla="*/ 28501 h 1101096"/>
                <a:gd name="connsiteX0" fmla="*/ 0 w 494985"/>
                <a:gd name="connsiteY0" fmla="*/ 28501 h 1105462"/>
                <a:gd name="connsiteX1" fmla="*/ 28501 w 494985"/>
                <a:gd name="connsiteY1" fmla="*/ 0 h 1105462"/>
                <a:gd name="connsiteX2" fmla="*/ 466484 w 494985"/>
                <a:gd name="connsiteY2" fmla="*/ 0 h 1105462"/>
                <a:gd name="connsiteX3" fmla="*/ 494985 w 494985"/>
                <a:gd name="connsiteY3" fmla="*/ 28501 h 1105462"/>
                <a:gd name="connsiteX4" fmla="*/ 494985 w 494985"/>
                <a:gd name="connsiteY4" fmla="*/ 1006985 h 1105462"/>
                <a:gd name="connsiteX5" fmla="*/ 466484 w 494985"/>
                <a:gd name="connsiteY5" fmla="*/ 1035486 h 1105462"/>
                <a:gd name="connsiteX6" fmla="*/ 369537 w 494985"/>
                <a:gd name="connsiteY6" fmla="*/ 1030990 h 1105462"/>
                <a:gd name="connsiteX7" fmla="*/ 305243 w 494985"/>
                <a:gd name="connsiteY7" fmla="*/ 1098458 h 1105462"/>
                <a:gd name="connsiteX8" fmla="*/ 198087 w 494985"/>
                <a:gd name="connsiteY8" fmla="*/ 1100839 h 1105462"/>
                <a:gd name="connsiteX9" fmla="*/ 148080 w 494985"/>
                <a:gd name="connsiteY9" fmla="*/ 1033370 h 1105462"/>
                <a:gd name="connsiteX10" fmla="*/ 28501 w 494985"/>
                <a:gd name="connsiteY10" fmla="*/ 1035486 h 1105462"/>
                <a:gd name="connsiteX11" fmla="*/ 0 w 494985"/>
                <a:gd name="connsiteY11" fmla="*/ 1006985 h 1105462"/>
                <a:gd name="connsiteX12" fmla="*/ 0 w 494985"/>
                <a:gd name="connsiteY12" fmla="*/ 28501 h 1105462"/>
                <a:gd name="connsiteX0" fmla="*/ 0 w 494985"/>
                <a:gd name="connsiteY0" fmla="*/ 28501 h 1105462"/>
                <a:gd name="connsiteX1" fmla="*/ 28501 w 494985"/>
                <a:gd name="connsiteY1" fmla="*/ 0 h 1105462"/>
                <a:gd name="connsiteX2" fmla="*/ 466484 w 494985"/>
                <a:gd name="connsiteY2" fmla="*/ 0 h 1105462"/>
                <a:gd name="connsiteX3" fmla="*/ 494985 w 494985"/>
                <a:gd name="connsiteY3" fmla="*/ 28501 h 1105462"/>
                <a:gd name="connsiteX4" fmla="*/ 494985 w 494985"/>
                <a:gd name="connsiteY4" fmla="*/ 1006985 h 1105462"/>
                <a:gd name="connsiteX5" fmla="*/ 466484 w 494985"/>
                <a:gd name="connsiteY5" fmla="*/ 1035486 h 1105462"/>
                <a:gd name="connsiteX6" fmla="*/ 369537 w 494985"/>
                <a:gd name="connsiteY6" fmla="*/ 1030990 h 1105462"/>
                <a:gd name="connsiteX7" fmla="*/ 305243 w 494985"/>
                <a:gd name="connsiteY7" fmla="*/ 1098458 h 1105462"/>
                <a:gd name="connsiteX8" fmla="*/ 198087 w 494985"/>
                <a:gd name="connsiteY8" fmla="*/ 1100839 h 1105462"/>
                <a:gd name="connsiteX9" fmla="*/ 148080 w 494985"/>
                <a:gd name="connsiteY9" fmla="*/ 1033370 h 1105462"/>
                <a:gd name="connsiteX10" fmla="*/ 28501 w 494985"/>
                <a:gd name="connsiteY10" fmla="*/ 1035486 h 1105462"/>
                <a:gd name="connsiteX11" fmla="*/ 0 w 494985"/>
                <a:gd name="connsiteY11" fmla="*/ 1006985 h 1105462"/>
                <a:gd name="connsiteX12" fmla="*/ 0 w 494985"/>
                <a:gd name="connsiteY12" fmla="*/ 28501 h 110546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69537 w 494985"/>
                <a:gd name="connsiteY6" fmla="*/ 1030990 h 1102002"/>
                <a:gd name="connsiteX7" fmla="*/ 305243 w 494985"/>
                <a:gd name="connsiteY7" fmla="*/ 1098458 h 1102002"/>
                <a:gd name="connsiteX8" fmla="*/ 198087 w 494985"/>
                <a:gd name="connsiteY8" fmla="*/ 1100839 h 1102002"/>
                <a:gd name="connsiteX9" fmla="*/ 148080 w 494985"/>
                <a:gd name="connsiteY9" fmla="*/ 1033370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69537 w 494985"/>
                <a:gd name="connsiteY6" fmla="*/ 1030990 h 1102002"/>
                <a:gd name="connsiteX7" fmla="*/ 305243 w 494985"/>
                <a:gd name="connsiteY7" fmla="*/ 1098458 h 1102002"/>
                <a:gd name="connsiteX8" fmla="*/ 198087 w 494985"/>
                <a:gd name="connsiteY8" fmla="*/ 1100839 h 1102002"/>
                <a:gd name="connsiteX9" fmla="*/ 148080 w 494985"/>
                <a:gd name="connsiteY9" fmla="*/ 1033370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69537 w 494985"/>
                <a:gd name="connsiteY6" fmla="*/ 1030990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69537 w 494985"/>
                <a:gd name="connsiteY6" fmla="*/ 1030990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71918 w 494985"/>
                <a:gd name="connsiteY6" fmla="*/ 1041471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71918 w 494985"/>
                <a:gd name="connsiteY6" fmla="*/ 1041471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2002"/>
                <a:gd name="connsiteX1" fmla="*/ 28501 w 494985"/>
                <a:gd name="connsiteY1" fmla="*/ 0 h 1102002"/>
                <a:gd name="connsiteX2" fmla="*/ 466484 w 494985"/>
                <a:gd name="connsiteY2" fmla="*/ 0 h 1102002"/>
                <a:gd name="connsiteX3" fmla="*/ 494985 w 494985"/>
                <a:gd name="connsiteY3" fmla="*/ 28501 h 1102002"/>
                <a:gd name="connsiteX4" fmla="*/ 494985 w 494985"/>
                <a:gd name="connsiteY4" fmla="*/ 1006985 h 1102002"/>
                <a:gd name="connsiteX5" fmla="*/ 466484 w 494985"/>
                <a:gd name="connsiteY5" fmla="*/ 1035486 h 1102002"/>
                <a:gd name="connsiteX6" fmla="*/ 371918 w 494985"/>
                <a:gd name="connsiteY6" fmla="*/ 1041471 h 1102002"/>
                <a:gd name="connsiteX7" fmla="*/ 305243 w 494985"/>
                <a:gd name="connsiteY7" fmla="*/ 1098458 h 1102002"/>
                <a:gd name="connsiteX8" fmla="*/ 198087 w 494985"/>
                <a:gd name="connsiteY8" fmla="*/ 1100839 h 1102002"/>
                <a:gd name="connsiteX9" fmla="*/ 150462 w 494985"/>
                <a:gd name="connsiteY9" fmla="*/ 1038611 h 1102002"/>
                <a:gd name="connsiteX10" fmla="*/ 28501 w 494985"/>
                <a:gd name="connsiteY10" fmla="*/ 1035486 h 1102002"/>
                <a:gd name="connsiteX11" fmla="*/ 0 w 494985"/>
                <a:gd name="connsiteY11" fmla="*/ 1006985 h 1102002"/>
                <a:gd name="connsiteX12" fmla="*/ 0 w 494985"/>
                <a:gd name="connsiteY12" fmla="*/ 28501 h 1102002"/>
                <a:gd name="connsiteX0" fmla="*/ 0 w 494985"/>
                <a:gd name="connsiteY0" fmla="*/ 28501 h 1106321"/>
                <a:gd name="connsiteX1" fmla="*/ 28501 w 494985"/>
                <a:gd name="connsiteY1" fmla="*/ 0 h 1106321"/>
                <a:gd name="connsiteX2" fmla="*/ 466484 w 494985"/>
                <a:gd name="connsiteY2" fmla="*/ 0 h 1106321"/>
                <a:gd name="connsiteX3" fmla="*/ 494985 w 494985"/>
                <a:gd name="connsiteY3" fmla="*/ 28501 h 1106321"/>
                <a:gd name="connsiteX4" fmla="*/ 494985 w 494985"/>
                <a:gd name="connsiteY4" fmla="*/ 1006985 h 1106321"/>
                <a:gd name="connsiteX5" fmla="*/ 466484 w 494985"/>
                <a:gd name="connsiteY5" fmla="*/ 1035486 h 1106321"/>
                <a:gd name="connsiteX6" fmla="*/ 371918 w 494985"/>
                <a:gd name="connsiteY6" fmla="*/ 1041471 h 1106321"/>
                <a:gd name="connsiteX7" fmla="*/ 305243 w 494985"/>
                <a:gd name="connsiteY7" fmla="*/ 1106317 h 1106321"/>
                <a:gd name="connsiteX8" fmla="*/ 198087 w 494985"/>
                <a:gd name="connsiteY8" fmla="*/ 1100839 h 1106321"/>
                <a:gd name="connsiteX9" fmla="*/ 150462 w 494985"/>
                <a:gd name="connsiteY9" fmla="*/ 1038611 h 1106321"/>
                <a:gd name="connsiteX10" fmla="*/ 28501 w 494985"/>
                <a:gd name="connsiteY10" fmla="*/ 1035486 h 1106321"/>
                <a:gd name="connsiteX11" fmla="*/ 0 w 494985"/>
                <a:gd name="connsiteY11" fmla="*/ 1006985 h 1106321"/>
                <a:gd name="connsiteX12" fmla="*/ 0 w 494985"/>
                <a:gd name="connsiteY12" fmla="*/ 28501 h 1106321"/>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0462 w 494985"/>
                <a:gd name="connsiteY9" fmla="*/ 103861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79037 w 494985"/>
                <a:gd name="connsiteY9" fmla="*/ 103599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83799 w 494985"/>
                <a:gd name="connsiteY9" fmla="*/ 104647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83799 w 494985"/>
                <a:gd name="connsiteY9" fmla="*/ 104647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83799 w 494985"/>
                <a:gd name="connsiteY9" fmla="*/ 1046471 h 1102488"/>
                <a:gd name="connsiteX10" fmla="*/ 153278 w 494985"/>
                <a:gd name="connsiteY10" fmla="*/ 1037850 h 1102488"/>
                <a:gd name="connsiteX11" fmla="*/ 28501 w 494985"/>
                <a:gd name="connsiteY11" fmla="*/ 1035486 h 1102488"/>
                <a:gd name="connsiteX12" fmla="*/ 0 w 494985"/>
                <a:gd name="connsiteY12" fmla="*/ 1006985 h 1102488"/>
                <a:gd name="connsiteX13" fmla="*/ 0 w 494985"/>
                <a:gd name="connsiteY13"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3278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29465 w 494985"/>
                <a:gd name="connsiteY9" fmla="*/ 104309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29465 w 494985"/>
                <a:gd name="connsiteY9" fmla="*/ 1043091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3654"/>
                <a:gd name="connsiteX1" fmla="*/ 28501 w 494985"/>
                <a:gd name="connsiteY1" fmla="*/ 0 h 1103654"/>
                <a:gd name="connsiteX2" fmla="*/ 466484 w 494985"/>
                <a:gd name="connsiteY2" fmla="*/ 0 h 1103654"/>
                <a:gd name="connsiteX3" fmla="*/ 494985 w 494985"/>
                <a:gd name="connsiteY3" fmla="*/ 28501 h 1103654"/>
                <a:gd name="connsiteX4" fmla="*/ 494985 w 494985"/>
                <a:gd name="connsiteY4" fmla="*/ 1006985 h 1103654"/>
                <a:gd name="connsiteX5" fmla="*/ 466484 w 494985"/>
                <a:gd name="connsiteY5" fmla="*/ 1035486 h 1103654"/>
                <a:gd name="connsiteX6" fmla="*/ 371918 w 494985"/>
                <a:gd name="connsiteY6" fmla="*/ 1041471 h 1103654"/>
                <a:gd name="connsiteX7" fmla="*/ 307624 w 494985"/>
                <a:gd name="connsiteY7" fmla="*/ 1101077 h 1103654"/>
                <a:gd name="connsiteX8" fmla="*/ 198087 w 494985"/>
                <a:gd name="connsiteY8" fmla="*/ 1100839 h 1103654"/>
                <a:gd name="connsiteX9" fmla="*/ 136609 w 494985"/>
                <a:gd name="connsiteY9" fmla="*/ 1037850 h 1103654"/>
                <a:gd name="connsiteX10" fmla="*/ 28501 w 494985"/>
                <a:gd name="connsiteY10" fmla="*/ 1035486 h 1103654"/>
                <a:gd name="connsiteX11" fmla="*/ 0 w 494985"/>
                <a:gd name="connsiteY11" fmla="*/ 1006985 h 1103654"/>
                <a:gd name="connsiteX12" fmla="*/ 0 w 494985"/>
                <a:gd name="connsiteY12" fmla="*/ 28501 h 1103654"/>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36609 w 494985"/>
                <a:gd name="connsiteY9" fmla="*/ 1037850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8041 w 494985"/>
                <a:gd name="connsiteY9" fmla="*/ 1035229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8041 w 494985"/>
                <a:gd name="connsiteY9" fmla="*/ 1035229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8041 w 494985"/>
                <a:gd name="connsiteY9" fmla="*/ 1035229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2488"/>
                <a:gd name="connsiteX1" fmla="*/ 28501 w 494985"/>
                <a:gd name="connsiteY1" fmla="*/ 0 h 1102488"/>
                <a:gd name="connsiteX2" fmla="*/ 466484 w 494985"/>
                <a:gd name="connsiteY2" fmla="*/ 0 h 1102488"/>
                <a:gd name="connsiteX3" fmla="*/ 494985 w 494985"/>
                <a:gd name="connsiteY3" fmla="*/ 28501 h 1102488"/>
                <a:gd name="connsiteX4" fmla="*/ 494985 w 494985"/>
                <a:gd name="connsiteY4" fmla="*/ 1006985 h 1102488"/>
                <a:gd name="connsiteX5" fmla="*/ 466484 w 494985"/>
                <a:gd name="connsiteY5" fmla="*/ 1035486 h 1102488"/>
                <a:gd name="connsiteX6" fmla="*/ 371918 w 494985"/>
                <a:gd name="connsiteY6" fmla="*/ 1041471 h 1102488"/>
                <a:gd name="connsiteX7" fmla="*/ 307624 w 494985"/>
                <a:gd name="connsiteY7" fmla="*/ 1101077 h 1102488"/>
                <a:gd name="connsiteX8" fmla="*/ 198087 w 494985"/>
                <a:gd name="connsiteY8" fmla="*/ 1100839 h 1102488"/>
                <a:gd name="connsiteX9" fmla="*/ 158041 w 494985"/>
                <a:gd name="connsiteY9" fmla="*/ 1035229 h 1102488"/>
                <a:gd name="connsiteX10" fmla="*/ 28501 w 494985"/>
                <a:gd name="connsiteY10" fmla="*/ 1035486 h 1102488"/>
                <a:gd name="connsiteX11" fmla="*/ 0 w 494985"/>
                <a:gd name="connsiteY11" fmla="*/ 1006985 h 1102488"/>
                <a:gd name="connsiteX12" fmla="*/ 0 w 494985"/>
                <a:gd name="connsiteY12" fmla="*/ 28501 h 1102488"/>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1324"/>
                <a:gd name="connsiteX1" fmla="*/ 28501 w 494985"/>
                <a:gd name="connsiteY1" fmla="*/ 0 h 1101324"/>
                <a:gd name="connsiteX2" fmla="*/ 466484 w 494985"/>
                <a:gd name="connsiteY2" fmla="*/ 0 h 1101324"/>
                <a:gd name="connsiteX3" fmla="*/ 494985 w 494985"/>
                <a:gd name="connsiteY3" fmla="*/ 28501 h 1101324"/>
                <a:gd name="connsiteX4" fmla="*/ 494985 w 494985"/>
                <a:gd name="connsiteY4" fmla="*/ 1006985 h 1101324"/>
                <a:gd name="connsiteX5" fmla="*/ 466484 w 494985"/>
                <a:gd name="connsiteY5" fmla="*/ 1035486 h 1101324"/>
                <a:gd name="connsiteX6" fmla="*/ 371918 w 494985"/>
                <a:gd name="connsiteY6" fmla="*/ 1041471 h 1101324"/>
                <a:gd name="connsiteX7" fmla="*/ 307624 w 494985"/>
                <a:gd name="connsiteY7" fmla="*/ 1101077 h 1101324"/>
                <a:gd name="connsiteX8" fmla="*/ 198087 w 494985"/>
                <a:gd name="connsiteY8" fmla="*/ 1100839 h 1101324"/>
                <a:gd name="connsiteX9" fmla="*/ 158041 w 494985"/>
                <a:gd name="connsiteY9" fmla="*/ 1035229 h 1101324"/>
                <a:gd name="connsiteX10" fmla="*/ 28501 w 494985"/>
                <a:gd name="connsiteY10" fmla="*/ 1035486 h 1101324"/>
                <a:gd name="connsiteX11" fmla="*/ 0 w 494985"/>
                <a:gd name="connsiteY11" fmla="*/ 1006985 h 1101324"/>
                <a:gd name="connsiteX12" fmla="*/ 0 w 494985"/>
                <a:gd name="connsiteY12" fmla="*/ 28501 h 1101324"/>
                <a:gd name="connsiteX0" fmla="*/ 0 w 494985"/>
                <a:gd name="connsiteY0" fmla="*/ 28501 h 1106240"/>
                <a:gd name="connsiteX1" fmla="*/ 28501 w 494985"/>
                <a:gd name="connsiteY1" fmla="*/ 0 h 1106240"/>
                <a:gd name="connsiteX2" fmla="*/ 466484 w 494985"/>
                <a:gd name="connsiteY2" fmla="*/ 0 h 1106240"/>
                <a:gd name="connsiteX3" fmla="*/ 494985 w 494985"/>
                <a:gd name="connsiteY3" fmla="*/ 28501 h 1106240"/>
                <a:gd name="connsiteX4" fmla="*/ 494985 w 494985"/>
                <a:gd name="connsiteY4" fmla="*/ 1006985 h 1106240"/>
                <a:gd name="connsiteX5" fmla="*/ 466484 w 494985"/>
                <a:gd name="connsiteY5" fmla="*/ 1035486 h 1106240"/>
                <a:gd name="connsiteX6" fmla="*/ 369537 w 494985"/>
                <a:gd name="connsiteY6" fmla="*/ 1033611 h 1106240"/>
                <a:gd name="connsiteX7" fmla="*/ 307624 w 494985"/>
                <a:gd name="connsiteY7" fmla="*/ 1101077 h 1106240"/>
                <a:gd name="connsiteX8" fmla="*/ 198087 w 494985"/>
                <a:gd name="connsiteY8" fmla="*/ 1100839 h 1106240"/>
                <a:gd name="connsiteX9" fmla="*/ 158041 w 494985"/>
                <a:gd name="connsiteY9" fmla="*/ 1035229 h 1106240"/>
                <a:gd name="connsiteX10" fmla="*/ 28501 w 494985"/>
                <a:gd name="connsiteY10" fmla="*/ 1035486 h 1106240"/>
                <a:gd name="connsiteX11" fmla="*/ 0 w 494985"/>
                <a:gd name="connsiteY11" fmla="*/ 1006985 h 1106240"/>
                <a:gd name="connsiteX12" fmla="*/ 0 w 494985"/>
                <a:gd name="connsiteY12" fmla="*/ 28501 h 1106240"/>
                <a:gd name="connsiteX0" fmla="*/ 0 w 494985"/>
                <a:gd name="connsiteY0" fmla="*/ 28501 h 1105659"/>
                <a:gd name="connsiteX1" fmla="*/ 28501 w 494985"/>
                <a:gd name="connsiteY1" fmla="*/ 0 h 1105659"/>
                <a:gd name="connsiteX2" fmla="*/ 466484 w 494985"/>
                <a:gd name="connsiteY2" fmla="*/ 0 h 1105659"/>
                <a:gd name="connsiteX3" fmla="*/ 494985 w 494985"/>
                <a:gd name="connsiteY3" fmla="*/ 28501 h 1105659"/>
                <a:gd name="connsiteX4" fmla="*/ 494985 w 494985"/>
                <a:gd name="connsiteY4" fmla="*/ 1006985 h 1105659"/>
                <a:gd name="connsiteX5" fmla="*/ 466484 w 494985"/>
                <a:gd name="connsiteY5" fmla="*/ 1035486 h 1105659"/>
                <a:gd name="connsiteX6" fmla="*/ 371918 w 494985"/>
                <a:gd name="connsiteY6" fmla="*/ 1041470 h 1105659"/>
                <a:gd name="connsiteX7" fmla="*/ 307624 w 494985"/>
                <a:gd name="connsiteY7" fmla="*/ 1101077 h 1105659"/>
                <a:gd name="connsiteX8" fmla="*/ 198087 w 494985"/>
                <a:gd name="connsiteY8" fmla="*/ 1100839 h 1105659"/>
                <a:gd name="connsiteX9" fmla="*/ 158041 w 494985"/>
                <a:gd name="connsiteY9" fmla="*/ 1035229 h 1105659"/>
                <a:gd name="connsiteX10" fmla="*/ 28501 w 494985"/>
                <a:gd name="connsiteY10" fmla="*/ 1035486 h 1105659"/>
                <a:gd name="connsiteX11" fmla="*/ 0 w 494985"/>
                <a:gd name="connsiteY11" fmla="*/ 1006985 h 1105659"/>
                <a:gd name="connsiteX12" fmla="*/ 0 w 494985"/>
                <a:gd name="connsiteY12" fmla="*/ 28501 h 1105659"/>
                <a:gd name="connsiteX0" fmla="*/ 0 w 494985"/>
                <a:gd name="connsiteY0" fmla="*/ 28501 h 1106046"/>
                <a:gd name="connsiteX1" fmla="*/ 28501 w 494985"/>
                <a:gd name="connsiteY1" fmla="*/ 0 h 1106046"/>
                <a:gd name="connsiteX2" fmla="*/ 466484 w 494985"/>
                <a:gd name="connsiteY2" fmla="*/ 0 h 1106046"/>
                <a:gd name="connsiteX3" fmla="*/ 494985 w 494985"/>
                <a:gd name="connsiteY3" fmla="*/ 28501 h 1106046"/>
                <a:gd name="connsiteX4" fmla="*/ 494985 w 494985"/>
                <a:gd name="connsiteY4" fmla="*/ 1006985 h 1106046"/>
                <a:gd name="connsiteX5" fmla="*/ 466484 w 494985"/>
                <a:gd name="connsiteY5" fmla="*/ 1035486 h 1106046"/>
                <a:gd name="connsiteX6" fmla="*/ 364775 w 494985"/>
                <a:gd name="connsiteY6" fmla="*/ 1036230 h 1106046"/>
                <a:gd name="connsiteX7" fmla="*/ 307624 w 494985"/>
                <a:gd name="connsiteY7" fmla="*/ 1101077 h 1106046"/>
                <a:gd name="connsiteX8" fmla="*/ 198087 w 494985"/>
                <a:gd name="connsiteY8" fmla="*/ 1100839 h 1106046"/>
                <a:gd name="connsiteX9" fmla="*/ 158041 w 494985"/>
                <a:gd name="connsiteY9" fmla="*/ 1035229 h 1106046"/>
                <a:gd name="connsiteX10" fmla="*/ 28501 w 494985"/>
                <a:gd name="connsiteY10" fmla="*/ 1035486 h 1106046"/>
                <a:gd name="connsiteX11" fmla="*/ 0 w 494985"/>
                <a:gd name="connsiteY11" fmla="*/ 1006985 h 1106046"/>
                <a:gd name="connsiteX12" fmla="*/ 0 w 494985"/>
                <a:gd name="connsiteY12" fmla="*/ 28501 h 1106046"/>
                <a:gd name="connsiteX0" fmla="*/ 0 w 494985"/>
                <a:gd name="connsiteY0" fmla="*/ 28501 h 1106046"/>
                <a:gd name="connsiteX1" fmla="*/ 28501 w 494985"/>
                <a:gd name="connsiteY1" fmla="*/ 0 h 1106046"/>
                <a:gd name="connsiteX2" fmla="*/ 466484 w 494985"/>
                <a:gd name="connsiteY2" fmla="*/ 0 h 1106046"/>
                <a:gd name="connsiteX3" fmla="*/ 494985 w 494985"/>
                <a:gd name="connsiteY3" fmla="*/ 28501 h 1106046"/>
                <a:gd name="connsiteX4" fmla="*/ 494985 w 494985"/>
                <a:gd name="connsiteY4" fmla="*/ 1006985 h 1106046"/>
                <a:gd name="connsiteX5" fmla="*/ 466484 w 494985"/>
                <a:gd name="connsiteY5" fmla="*/ 1035486 h 1106046"/>
                <a:gd name="connsiteX6" fmla="*/ 364775 w 494985"/>
                <a:gd name="connsiteY6" fmla="*/ 1036230 h 1106046"/>
                <a:gd name="connsiteX7" fmla="*/ 307624 w 494985"/>
                <a:gd name="connsiteY7" fmla="*/ 1101077 h 1106046"/>
                <a:gd name="connsiteX8" fmla="*/ 198087 w 494985"/>
                <a:gd name="connsiteY8" fmla="*/ 1100839 h 1106046"/>
                <a:gd name="connsiteX9" fmla="*/ 158041 w 494985"/>
                <a:gd name="connsiteY9" fmla="*/ 1035229 h 1106046"/>
                <a:gd name="connsiteX10" fmla="*/ 28501 w 494985"/>
                <a:gd name="connsiteY10" fmla="*/ 1035486 h 1106046"/>
                <a:gd name="connsiteX11" fmla="*/ 0 w 494985"/>
                <a:gd name="connsiteY11" fmla="*/ 1006985 h 1106046"/>
                <a:gd name="connsiteX12" fmla="*/ 0 w 494985"/>
                <a:gd name="connsiteY12" fmla="*/ 28501 h 1106046"/>
                <a:gd name="connsiteX0" fmla="*/ 0 w 494985"/>
                <a:gd name="connsiteY0" fmla="*/ 28501 h 1104264"/>
                <a:gd name="connsiteX1" fmla="*/ 28501 w 494985"/>
                <a:gd name="connsiteY1" fmla="*/ 0 h 1104264"/>
                <a:gd name="connsiteX2" fmla="*/ 466484 w 494985"/>
                <a:gd name="connsiteY2" fmla="*/ 0 h 1104264"/>
                <a:gd name="connsiteX3" fmla="*/ 494985 w 494985"/>
                <a:gd name="connsiteY3" fmla="*/ 28501 h 1104264"/>
                <a:gd name="connsiteX4" fmla="*/ 494985 w 494985"/>
                <a:gd name="connsiteY4" fmla="*/ 1006985 h 1104264"/>
                <a:gd name="connsiteX5" fmla="*/ 466484 w 494985"/>
                <a:gd name="connsiteY5" fmla="*/ 1035486 h 1104264"/>
                <a:gd name="connsiteX6" fmla="*/ 364775 w 494985"/>
                <a:gd name="connsiteY6" fmla="*/ 1036230 h 1104264"/>
                <a:gd name="connsiteX7" fmla="*/ 312387 w 494985"/>
                <a:gd name="connsiteY7" fmla="*/ 1098457 h 1104264"/>
                <a:gd name="connsiteX8" fmla="*/ 198087 w 494985"/>
                <a:gd name="connsiteY8" fmla="*/ 1100839 h 1104264"/>
                <a:gd name="connsiteX9" fmla="*/ 158041 w 494985"/>
                <a:gd name="connsiteY9" fmla="*/ 1035229 h 1104264"/>
                <a:gd name="connsiteX10" fmla="*/ 28501 w 494985"/>
                <a:gd name="connsiteY10" fmla="*/ 1035486 h 1104264"/>
                <a:gd name="connsiteX11" fmla="*/ 0 w 494985"/>
                <a:gd name="connsiteY11" fmla="*/ 1006985 h 1104264"/>
                <a:gd name="connsiteX12" fmla="*/ 0 w 494985"/>
                <a:gd name="connsiteY12" fmla="*/ 28501 h 1104264"/>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4775 w 494985"/>
                <a:gd name="connsiteY6" fmla="*/ 1036230 h 1100839"/>
                <a:gd name="connsiteX7" fmla="*/ 312387 w 494985"/>
                <a:gd name="connsiteY7" fmla="*/ 1098457 h 1100839"/>
                <a:gd name="connsiteX8" fmla="*/ 198087 w 494985"/>
                <a:gd name="connsiteY8" fmla="*/ 1100839 h 1100839"/>
                <a:gd name="connsiteX9" fmla="*/ 158041 w 494985"/>
                <a:gd name="connsiteY9" fmla="*/ 1035229 h 1100839"/>
                <a:gd name="connsiteX10" fmla="*/ 28501 w 494985"/>
                <a:gd name="connsiteY10" fmla="*/ 1035486 h 1100839"/>
                <a:gd name="connsiteX11" fmla="*/ 0 w 494985"/>
                <a:gd name="connsiteY11" fmla="*/ 1006985 h 1100839"/>
                <a:gd name="connsiteX12" fmla="*/ 0 w 494985"/>
                <a:gd name="connsiteY12"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4775 w 494985"/>
                <a:gd name="connsiteY6" fmla="*/ 1036230 h 1100839"/>
                <a:gd name="connsiteX7" fmla="*/ 198087 w 494985"/>
                <a:gd name="connsiteY7" fmla="*/ 1100839 h 1100839"/>
                <a:gd name="connsiteX8" fmla="*/ 158041 w 494985"/>
                <a:gd name="connsiteY8" fmla="*/ 1035229 h 1100839"/>
                <a:gd name="connsiteX9" fmla="*/ 28501 w 494985"/>
                <a:gd name="connsiteY9" fmla="*/ 1035486 h 1100839"/>
                <a:gd name="connsiteX10" fmla="*/ 0 w 494985"/>
                <a:gd name="connsiteY10" fmla="*/ 1006985 h 1100839"/>
                <a:gd name="connsiteX11" fmla="*/ 0 w 494985"/>
                <a:gd name="connsiteY11" fmla="*/ 28501 h 1100839"/>
                <a:gd name="connsiteX0" fmla="*/ 0 w 494985"/>
                <a:gd name="connsiteY0" fmla="*/ 28501 h 1100839"/>
                <a:gd name="connsiteX1" fmla="*/ 28501 w 494985"/>
                <a:gd name="connsiteY1" fmla="*/ 0 h 1100839"/>
                <a:gd name="connsiteX2" fmla="*/ 466484 w 494985"/>
                <a:gd name="connsiteY2" fmla="*/ 0 h 1100839"/>
                <a:gd name="connsiteX3" fmla="*/ 494985 w 494985"/>
                <a:gd name="connsiteY3" fmla="*/ 28501 h 1100839"/>
                <a:gd name="connsiteX4" fmla="*/ 494985 w 494985"/>
                <a:gd name="connsiteY4" fmla="*/ 1006985 h 1100839"/>
                <a:gd name="connsiteX5" fmla="*/ 466484 w 494985"/>
                <a:gd name="connsiteY5" fmla="*/ 1035486 h 1100839"/>
                <a:gd name="connsiteX6" fmla="*/ 364775 w 494985"/>
                <a:gd name="connsiteY6" fmla="*/ 1036230 h 1100839"/>
                <a:gd name="connsiteX7" fmla="*/ 289009 w 494985"/>
                <a:gd name="connsiteY7" fmla="*/ 1064051 h 1100839"/>
                <a:gd name="connsiteX8" fmla="*/ 198087 w 494985"/>
                <a:gd name="connsiteY8" fmla="*/ 1100839 h 1100839"/>
                <a:gd name="connsiteX9" fmla="*/ 158041 w 494985"/>
                <a:gd name="connsiteY9" fmla="*/ 1035229 h 1100839"/>
                <a:gd name="connsiteX10" fmla="*/ 28501 w 494985"/>
                <a:gd name="connsiteY10" fmla="*/ 1035486 h 1100839"/>
                <a:gd name="connsiteX11" fmla="*/ 0 w 494985"/>
                <a:gd name="connsiteY11" fmla="*/ 1006985 h 1100839"/>
                <a:gd name="connsiteX12" fmla="*/ 0 w 494985"/>
                <a:gd name="connsiteY12" fmla="*/ 28501 h 1100839"/>
                <a:gd name="connsiteX0" fmla="*/ 0 w 494985"/>
                <a:gd name="connsiteY0" fmla="*/ 28501 h 1103352"/>
                <a:gd name="connsiteX1" fmla="*/ 28501 w 494985"/>
                <a:gd name="connsiteY1" fmla="*/ 0 h 1103352"/>
                <a:gd name="connsiteX2" fmla="*/ 466484 w 494985"/>
                <a:gd name="connsiteY2" fmla="*/ 0 h 1103352"/>
                <a:gd name="connsiteX3" fmla="*/ 494985 w 494985"/>
                <a:gd name="connsiteY3" fmla="*/ 28501 h 1103352"/>
                <a:gd name="connsiteX4" fmla="*/ 494985 w 494985"/>
                <a:gd name="connsiteY4" fmla="*/ 1006985 h 1103352"/>
                <a:gd name="connsiteX5" fmla="*/ 466484 w 494985"/>
                <a:gd name="connsiteY5" fmla="*/ 1035486 h 1103352"/>
                <a:gd name="connsiteX6" fmla="*/ 364775 w 494985"/>
                <a:gd name="connsiteY6" fmla="*/ 1036230 h 1103352"/>
                <a:gd name="connsiteX7" fmla="*/ 291390 w 494985"/>
                <a:gd name="connsiteY7" fmla="*/ 1103352 h 1103352"/>
                <a:gd name="connsiteX8" fmla="*/ 198087 w 494985"/>
                <a:gd name="connsiteY8" fmla="*/ 1100839 h 1103352"/>
                <a:gd name="connsiteX9" fmla="*/ 158041 w 494985"/>
                <a:gd name="connsiteY9" fmla="*/ 1035229 h 1103352"/>
                <a:gd name="connsiteX10" fmla="*/ 28501 w 494985"/>
                <a:gd name="connsiteY10" fmla="*/ 1035486 h 1103352"/>
                <a:gd name="connsiteX11" fmla="*/ 0 w 494985"/>
                <a:gd name="connsiteY11" fmla="*/ 1006985 h 1103352"/>
                <a:gd name="connsiteX12" fmla="*/ 0 w 494985"/>
                <a:gd name="connsiteY12" fmla="*/ 28501 h 1103352"/>
                <a:gd name="connsiteX0" fmla="*/ 0 w 494985"/>
                <a:gd name="connsiteY0" fmla="*/ 28501 h 1103352"/>
                <a:gd name="connsiteX1" fmla="*/ 28501 w 494985"/>
                <a:gd name="connsiteY1" fmla="*/ 0 h 1103352"/>
                <a:gd name="connsiteX2" fmla="*/ 466484 w 494985"/>
                <a:gd name="connsiteY2" fmla="*/ 0 h 1103352"/>
                <a:gd name="connsiteX3" fmla="*/ 494985 w 494985"/>
                <a:gd name="connsiteY3" fmla="*/ 28501 h 1103352"/>
                <a:gd name="connsiteX4" fmla="*/ 494985 w 494985"/>
                <a:gd name="connsiteY4" fmla="*/ 1006985 h 1103352"/>
                <a:gd name="connsiteX5" fmla="*/ 466484 w 494985"/>
                <a:gd name="connsiteY5" fmla="*/ 1035486 h 1103352"/>
                <a:gd name="connsiteX6" fmla="*/ 352869 w 494985"/>
                <a:gd name="connsiteY6" fmla="*/ 1036230 h 1103352"/>
                <a:gd name="connsiteX7" fmla="*/ 291390 w 494985"/>
                <a:gd name="connsiteY7" fmla="*/ 1103352 h 1103352"/>
                <a:gd name="connsiteX8" fmla="*/ 198087 w 494985"/>
                <a:gd name="connsiteY8" fmla="*/ 1100839 h 1103352"/>
                <a:gd name="connsiteX9" fmla="*/ 158041 w 494985"/>
                <a:gd name="connsiteY9" fmla="*/ 1035229 h 1103352"/>
                <a:gd name="connsiteX10" fmla="*/ 28501 w 494985"/>
                <a:gd name="connsiteY10" fmla="*/ 1035486 h 1103352"/>
                <a:gd name="connsiteX11" fmla="*/ 0 w 494985"/>
                <a:gd name="connsiteY11" fmla="*/ 1006985 h 1103352"/>
                <a:gd name="connsiteX12" fmla="*/ 0 w 494985"/>
                <a:gd name="connsiteY12" fmla="*/ 28501 h 1103352"/>
                <a:gd name="connsiteX0" fmla="*/ 0 w 494985"/>
                <a:gd name="connsiteY0" fmla="*/ 28501 h 1103352"/>
                <a:gd name="connsiteX1" fmla="*/ 28501 w 494985"/>
                <a:gd name="connsiteY1" fmla="*/ 0 h 1103352"/>
                <a:gd name="connsiteX2" fmla="*/ 466484 w 494985"/>
                <a:gd name="connsiteY2" fmla="*/ 0 h 1103352"/>
                <a:gd name="connsiteX3" fmla="*/ 494985 w 494985"/>
                <a:gd name="connsiteY3" fmla="*/ 28501 h 1103352"/>
                <a:gd name="connsiteX4" fmla="*/ 494985 w 494985"/>
                <a:gd name="connsiteY4" fmla="*/ 1006985 h 1103352"/>
                <a:gd name="connsiteX5" fmla="*/ 466484 w 494985"/>
                <a:gd name="connsiteY5" fmla="*/ 1035486 h 1103352"/>
                <a:gd name="connsiteX6" fmla="*/ 340962 w 494985"/>
                <a:gd name="connsiteY6" fmla="*/ 1036230 h 1103352"/>
                <a:gd name="connsiteX7" fmla="*/ 291390 w 494985"/>
                <a:gd name="connsiteY7" fmla="*/ 1103352 h 1103352"/>
                <a:gd name="connsiteX8" fmla="*/ 198087 w 494985"/>
                <a:gd name="connsiteY8" fmla="*/ 1100839 h 1103352"/>
                <a:gd name="connsiteX9" fmla="*/ 158041 w 494985"/>
                <a:gd name="connsiteY9" fmla="*/ 1035229 h 1103352"/>
                <a:gd name="connsiteX10" fmla="*/ 28501 w 494985"/>
                <a:gd name="connsiteY10" fmla="*/ 1035486 h 1103352"/>
                <a:gd name="connsiteX11" fmla="*/ 0 w 494985"/>
                <a:gd name="connsiteY11" fmla="*/ 1006985 h 1103352"/>
                <a:gd name="connsiteX12" fmla="*/ 0 w 494985"/>
                <a:gd name="connsiteY12" fmla="*/ 28501 h 1103352"/>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1390 w 494985"/>
                <a:gd name="connsiteY7" fmla="*/ 1103352 h 1108699"/>
                <a:gd name="connsiteX8" fmla="*/ 200469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1390 w 494985"/>
                <a:gd name="connsiteY7" fmla="*/ 1103352 h 1108699"/>
                <a:gd name="connsiteX8" fmla="*/ 200469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1390 w 494985"/>
                <a:gd name="connsiteY7" fmla="*/ 1103352 h 1108699"/>
                <a:gd name="connsiteX8" fmla="*/ 200469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13832"/>
                <a:gd name="connsiteX1" fmla="*/ 28501 w 494985"/>
                <a:gd name="connsiteY1" fmla="*/ 0 h 1113832"/>
                <a:gd name="connsiteX2" fmla="*/ 466484 w 494985"/>
                <a:gd name="connsiteY2" fmla="*/ 0 h 1113832"/>
                <a:gd name="connsiteX3" fmla="*/ 494985 w 494985"/>
                <a:gd name="connsiteY3" fmla="*/ 28501 h 1113832"/>
                <a:gd name="connsiteX4" fmla="*/ 494985 w 494985"/>
                <a:gd name="connsiteY4" fmla="*/ 1006985 h 1113832"/>
                <a:gd name="connsiteX5" fmla="*/ 466484 w 494985"/>
                <a:gd name="connsiteY5" fmla="*/ 1035486 h 1113832"/>
                <a:gd name="connsiteX6" fmla="*/ 340962 w 494985"/>
                <a:gd name="connsiteY6" fmla="*/ 1036230 h 1113832"/>
                <a:gd name="connsiteX7" fmla="*/ 293772 w 494985"/>
                <a:gd name="connsiteY7" fmla="*/ 1113832 h 1113832"/>
                <a:gd name="connsiteX8" fmla="*/ 200469 w 494985"/>
                <a:gd name="connsiteY8" fmla="*/ 1108699 h 1113832"/>
                <a:gd name="connsiteX9" fmla="*/ 158041 w 494985"/>
                <a:gd name="connsiteY9" fmla="*/ 1035229 h 1113832"/>
                <a:gd name="connsiteX10" fmla="*/ 28501 w 494985"/>
                <a:gd name="connsiteY10" fmla="*/ 1035486 h 1113832"/>
                <a:gd name="connsiteX11" fmla="*/ 0 w 494985"/>
                <a:gd name="connsiteY11" fmla="*/ 1006985 h 1113832"/>
                <a:gd name="connsiteX12" fmla="*/ 0 w 494985"/>
                <a:gd name="connsiteY12" fmla="*/ 28501 h 1113832"/>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8535 w 494985"/>
                <a:gd name="connsiteY7" fmla="*/ 1108591 h 1108699"/>
                <a:gd name="connsiteX8" fmla="*/ 200469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8535 w 494985"/>
                <a:gd name="connsiteY7" fmla="*/ 1108591 h 1108699"/>
                <a:gd name="connsiteX8" fmla="*/ 186182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8535 w 494985"/>
                <a:gd name="connsiteY7" fmla="*/ 1108591 h 1108699"/>
                <a:gd name="connsiteX8" fmla="*/ 186182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298535 w 494985"/>
                <a:gd name="connsiteY7" fmla="*/ 1108591 h 1108699"/>
                <a:gd name="connsiteX8" fmla="*/ 186182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 name="connsiteX0" fmla="*/ 0 w 494985"/>
                <a:gd name="connsiteY0" fmla="*/ 28501 h 1108699"/>
                <a:gd name="connsiteX1" fmla="*/ 28501 w 494985"/>
                <a:gd name="connsiteY1" fmla="*/ 0 h 1108699"/>
                <a:gd name="connsiteX2" fmla="*/ 466484 w 494985"/>
                <a:gd name="connsiteY2" fmla="*/ 0 h 1108699"/>
                <a:gd name="connsiteX3" fmla="*/ 494985 w 494985"/>
                <a:gd name="connsiteY3" fmla="*/ 28501 h 1108699"/>
                <a:gd name="connsiteX4" fmla="*/ 494985 w 494985"/>
                <a:gd name="connsiteY4" fmla="*/ 1006985 h 1108699"/>
                <a:gd name="connsiteX5" fmla="*/ 466484 w 494985"/>
                <a:gd name="connsiteY5" fmla="*/ 1035486 h 1108699"/>
                <a:gd name="connsiteX6" fmla="*/ 340962 w 494985"/>
                <a:gd name="connsiteY6" fmla="*/ 1036230 h 1108699"/>
                <a:gd name="connsiteX7" fmla="*/ 305679 w 494985"/>
                <a:gd name="connsiteY7" fmla="*/ 1108591 h 1108699"/>
                <a:gd name="connsiteX8" fmla="*/ 186182 w 494985"/>
                <a:gd name="connsiteY8" fmla="*/ 1108699 h 1108699"/>
                <a:gd name="connsiteX9" fmla="*/ 158041 w 494985"/>
                <a:gd name="connsiteY9" fmla="*/ 1035229 h 1108699"/>
                <a:gd name="connsiteX10" fmla="*/ 28501 w 494985"/>
                <a:gd name="connsiteY10" fmla="*/ 1035486 h 1108699"/>
                <a:gd name="connsiteX11" fmla="*/ 0 w 494985"/>
                <a:gd name="connsiteY11" fmla="*/ 1006985 h 1108699"/>
                <a:gd name="connsiteX12" fmla="*/ 0 w 494985"/>
                <a:gd name="connsiteY12" fmla="*/ 28501 h 1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985" h="1108699">
                  <a:moveTo>
                    <a:pt x="0" y="28501"/>
                  </a:moveTo>
                  <a:cubicBezTo>
                    <a:pt x="0" y="12760"/>
                    <a:pt x="12760" y="0"/>
                    <a:pt x="28501" y="0"/>
                  </a:cubicBezTo>
                  <a:lnTo>
                    <a:pt x="466484" y="0"/>
                  </a:lnTo>
                  <a:cubicBezTo>
                    <a:pt x="482225" y="0"/>
                    <a:pt x="494985" y="12760"/>
                    <a:pt x="494985" y="28501"/>
                  </a:cubicBezTo>
                  <a:lnTo>
                    <a:pt x="494985" y="1006985"/>
                  </a:lnTo>
                  <a:cubicBezTo>
                    <a:pt x="494985" y="1022726"/>
                    <a:pt x="482225" y="1035486"/>
                    <a:pt x="466484" y="1035486"/>
                  </a:cubicBezTo>
                  <a:lnTo>
                    <a:pt x="340962" y="1036230"/>
                  </a:lnTo>
                  <a:lnTo>
                    <a:pt x="305679" y="1108591"/>
                  </a:lnTo>
                  <a:lnTo>
                    <a:pt x="186182" y="1108699"/>
                  </a:lnTo>
                  <a:lnTo>
                    <a:pt x="158041" y="1035229"/>
                  </a:lnTo>
                  <a:lnTo>
                    <a:pt x="28501" y="1035486"/>
                  </a:lnTo>
                  <a:cubicBezTo>
                    <a:pt x="12760" y="1035486"/>
                    <a:pt x="0" y="1022726"/>
                    <a:pt x="0" y="1006985"/>
                  </a:cubicBezTo>
                  <a:lnTo>
                    <a:pt x="0" y="28501"/>
                  </a:lnTo>
                  <a:close/>
                </a:path>
              </a:pathLst>
            </a:custGeom>
            <a:solidFill>
              <a:srgbClr val="107C10"/>
            </a:solidFill>
            <a:ln w="9525" cmpd="sng">
              <a:noFill/>
            </a:ln>
            <a:effectLst/>
          </p:spPr>
          <p:style>
            <a:lnRef idx="1">
              <a:schemeClr val="accent1"/>
            </a:lnRef>
            <a:fillRef idx="3">
              <a:schemeClr val="accent1"/>
            </a:fillRef>
            <a:effectRef idx="2">
              <a:schemeClr val="accent1"/>
            </a:effectRef>
            <a:fontRef idx="minor">
              <a:schemeClr val="lt1"/>
            </a:fontRef>
          </p:style>
          <p:txBody>
            <a:bodyPr lIns="93247" tIns="93247" rIns="0"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816" b="0" i="0" u="none" strike="noStrike" kern="0" cap="none" spc="0" normalizeH="0" baseline="0" noProof="0" dirty="0">
                  <a:ln>
                    <a:noFill/>
                  </a:ln>
                  <a:gradFill>
                    <a:gsLst>
                      <a:gs pos="2917">
                        <a:schemeClr val="bg1"/>
                      </a:gs>
                      <a:gs pos="100000">
                        <a:schemeClr val="bg1"/>
                      </a:gs>
                    </a:gsLst>
                    <a:lin ang="5400000" scaled="0"/>
                  </a:gradFill>
                  <a:effectLst/>
                  <a:uLnTx/>
                  <a:uFillTx/>
                  <a:latin typeface="Segoe UI Semibold" panose="020B0702040204020203" pitchFamily="34" charset="0"/>
                  <a:ea typeface="+mn-ea"/>
                  <a:cs typeface="Segoe UI Semibold" panose="020B0702040204020203" pitchFamily="34" charset="0"/>
                </a:rPr>
                <a:t>R Server</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816" b="0" i="0" u="none" strike="noStrike" kern="0" cap="none" spc="0" normalizeH="0" baseline="0" noProof="0" dirty="0">
                  <a:ln>
                    <a:noFill/>
                  </a:ln>
                  <a:solidFill>
                    <a:schemeClr val="bg1"/>
                  </a:solidFill>
                  <a:effectLst/>
                  <a:uLnTx/>
                  <a:uFillTx/>
                  <a:latin typeface="+mn-lt"/>
                  <a:ea typeface="+mn-ea"/>
                  <a:cs typeface="Arial"/>
                </a:rPr>
                <a:t>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816" b="0" i="0" u="none" strike="noStrike" kern="0" cap="none" spc="0" normalizeH="0" baseline="0" noProof="0" dirty="0">
                  <a:ln>
                    <a:noFill/>
                  </a:ln>
                  <a:solidFill>
                    <a:schemeClr val="bg1"/>
                  </a:solidFill>
                  <a:effectLst/>
                  <a:uLnTx/>
                  <a:uFillTx/>
                  <a:latin typeface="+mn-lt"/>
                  <a:ea typeface="+mn-ea"/>
                  <a:cs typeface="Arial"/>
                </a:rPr>
                <a:t>Machine Learning</a:t>
              </a:r>
              <a:endParaRPr kumimoji="0" lang="en-US" sz="714" b="0" i="0" u="none" strike="noStrike" kern="0" cap="none" spc="0" normalizeH="0" baseline="0" noProof="0" dirty="0">
                <a:ln>
                  <a:noFill/>
                </a:ln>
                <a:solidFill>
                  <a:schemeClr val="bg1"/>
                </a:solidFill>
                <a:effectLst/>
                <a:uLnTx/>
                <a:uFillTx/>
                <a:latin typeface="+mn-lt"/>
                <a:ea typeface="+mn-ea"/>
                <a:cs typeface="Arial"/>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816" b="0" i="0" u="none" strike="noStrike" kern="0" cap="none" spc="0" normalizeH="0" baseline="0" noProof="0" dirty="0">
                <a:ln>
                  <a:noFill/>
                </a:ln>
                <a:solidFill>
                  <a:schemeClr val="bg1"/>
                </a:solidFill>
                <a:effectLst/>
                <a:uLnTx/>
                <a:uFillTx/>
                <a:latin typeface="+mn-lt"/>
                <a:ea typeface="+mn-ea"/>
                <a:cs typeface="Arial"/>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816" b="1" i="0" u="none" strike="noStrike" kern="0" cap="none" spc="0" normalizeH="0" baseline="0" noProof="0" dirty="0">
                <a:ln>
                  <a:noFill/>
                </a:ln>
                <a:solidFill>
                  <a:srgbClr val="020202"/>
                </a:solidFill>
                <a:effectLst/>
                <a:uLnTx/>
                <a:uFillTx/>
                <a:latin typeface="+mn-lt"/>
                <a:ea typeface="+mn-ea"/>
                <a:cs typeface="Arial"/>
              </a:endParaRP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816" b="1" i="0" u="none" strike="noStrike" kern="0" cap="none" spc="0" normalizeH="0" baseline="0" noProof="0" dirty="0">
                <a:ln>
                  <a:noFill/>
                </a:ln>
                <a:solidFill>
                  <a:srgbClr val="020202"/>
                </a:solidFill>
                <a:effectLst/>
                <a:uLnTx/>
                <a:uFillTx/>
                <a:latin typeface="+mn-lt"/>
                <a:ea typeface="+mn-ea"/>
                <a:cs typeface="Arial"/>
              </a:endParaRPr>
            </a:p>
          </p:txBody>
        </p:sp>
      </p:grpSp>
      <p:sp>
        <p:nvSpPr>
          <p:cNvPr id="4" name="TextBox 3"/>
          <p:cNvSpPr txBox="1"/>
          <p:nvPr/>
        </p:nvSpPr>
        <p:spPr>
          <a:xfrm>
            <a:off x="2979403" y="4383236"/>
            <a:ext cx="8416625" cy="1495750"/>
          </a:xfrm>
          <a:prstGeom prst="rect">
            <a:avLst/>
          </a:prstGeom>
          <a:solidFill>
            <a:schemeClr val="tx1">
              <a:lumMod val="65000"/>
            </a:schemeClr>
          </a:solidFill>
        </p:spPr>
        <p:txBody>
          <a:bodyPr wrap="square" lIns="186521" tIns="149217" rIns="186521" bIns="149217" rtlCol="0">
            <a:spAutoFit/>
          </a:bodyPr>
          <a:lstStyle/>
          <a:p>
            <a:pPr marL="0" marR="0" lvl="0" indent="0" algn="ctr" defTabSz="914400" eaLnBrk="1" fontAlgn="auto" latinLnBrk="0" hangingPunct="1">
              <a:lnSpc>
                <a:spcPct val="90000"/>
              </a:lnSpc>
              <a:spcBef>
                <a:spcPts val="0"/>
              </a:spcBef>
              <a:spcAft>
                <a:spcPts val="612"/>
              </a:spcAft>
              <a:buClrTx/>
              <a:buSzTx/>
              <a:buFontTx/>
              <a:buNone/>
              <a:tabLst/>
              <a:defRPr/>
            </a:pPr>
            <a:endParaRPr kumimoji="0" lang="en-US" sz="2448" b="0"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90000"/>
              </a:lnSpc>
              <a:spcBef>
                <a:spcPts val="0"/>
              </a:spcBef>
              <a:spcAft>
                <a:spcPts val="612"/>
              </a:spcAft>
              <a:buClrTx/>
              <a:buSzTx/>
              <a:buFontTx/>
              <a:buNone/>
              <a:tabLst/>
              <a:defRPr/>
            </a:pPr>
            <a:r>
              <a:rPr kumimoji="0" lang="en-US" sz="2448" b="0" i="0" u="none" strike="noStrike" kern="0" cap="none" spc="0" normalizeH="0" baseline="0" noProof="0" dirty="0">
                <a:ln>
                  <a:noFill/>
                </a:ln>
                <a:solidFill>
                  <a:schemeClr val="bg1"/>
                </a:solidFill>
                <a:effectLst/>
                <a:uLnTx/>
                <a:uFillTx/>
              </a:rPr>
              <a:t>Local (HDFS) or Cloud (Azure Blob/Azure Data Lake Store)</a:t>
            </a:r>
          </a:p>
          <a:p>
            <a:pPr marL="0" marR="0" lvl="0" indent="0" algn="ctr" defTabSz="914400" eaLnBrk="1" fontAlgn="auto" latinLnBrk="0" hangingPunct="1">
              <a:lnSpc>
                <a:spcPct val="90000"/>
              </a:lnSpc>
              <a:spcBef>
                <a:spcPts val="0"/>
              </a:spcBef>
              <a:spcAft>
                <a:spcPts val="612"/>
              </a:spcAft>
              <a:buClrTx/>
              <a:buSzTx/>
              <a:buFontTx/>
              <a:buNone/>
              <a:tabLst/>
              <a:defRPr/>
            </a:pPr>
            <a:endParaRPr kumimoji="0" lang="en-US" sz="2448" b="0" i="0" u="none" strike="noStrike" kern="0" cap="none" spc="0" normalizeH="0" baseline="0" noProof="0" dirty="0">
              <a:ln>
                <a:noFill/>
              </a:ln>
              <a:solidFill>
                <a:schemeClr val="bg1"/>
              </a:solidFill>
              <a:effectLst/>
              <a:uLnTx/>
              <a:uFillTx/>
            </a:endParaRPr>
          </a:p>
        </p:txBody>
      </p:sp>
      <p:sp>
        <p:nvSpPr>
          <p:cNvPr id="80" name="Left Brace 79"/>
          <p:cNvSpPr/>
          <p:nvPr/>
        </p:nvSpPr>
        <p:spPr>
          <a:xfrm>
            <a:off x="2032889" y="1850474"/>
            <a:ext cx="699453" cy="2277557"/>
          </a:xfrm>
          <a:prstGeom prst="leftBrace">
            <a:avLst>
              <a:gd name="adj1" fmla="val 53049"/>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81" name="Left Brace 80"/>
          <p:cNvSpPr/>
          <p:nvPr/>
        </p:nvSpPr>
        <p:spPr>
          <a:xfrm>
            <a:off x="2032889" y="4397417"/>
            <a:ext cx="699453" cy="1481305"/>
          </a:xfrm>
          <a:prstGeom prst="leftBrace">
            <a:avLst>
              <a:gd name="adj1" fmla="val 53049"/>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3399024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lumMod val="75000"/>
                  </a:schemeClr>
                </a:solidFill>
              </a:rPr>
              <a:t>Azure HDInsight</a:t>
            </a:r>
          </a:p>
        </p:txBody>
      </p:sp>
      <p:sp>
        <p:nvSpPr>
          <p:cNvPr id="8" name="Text Placeholder 7"/>
          <p:cNvSpPr>
            <a:spLocks noGrp="1"/>
          </p:cNvSpPr>
          <p:nvPr>
            <p:ph type="body" sz="quarter" idx="13"/>
          </p:nvPr>
        </p:nvSpPr>
        <p:spPr>
          <a:xfrm>
            <a:off x="6035359" y="1212849"/>
            <a:ext cx="6126479" cy="5483228"/>
          </a:xfrm>
          <a:solidFill>
            <a:srgbClr val="D83B01"/>
          </a:solidFill>
        </p:spPr>
        <p:txBody>
          <a:bodyPr/>
          <a:lstStyle/>
          <a:p>
            <a:pPr algn="l" defTabSz="932563">
              <a:spcAft>
                <a:spcPts val="1836"/>
              </a:spcAft>
              <a:defRPr/>
            </a:pPr>
            <a:r>
              <a:rPr lang="en-US" sz="2000" dirty="0">
                <a:solidFill>
                  <a:schemeClr val="bg1"/>
                </a:solidFill>
                <a:latin typeface="Segoe UI Semibold" panose="020B0702040204020203" pitchFamily="34" charset="0"/>
                <a:cs typeface="Segoe UI Semibold" panose="020B0702040204020203" pitchFamily="34" charset="0"/>
              </a:rPr>
              <a:t>Fully-managed</a:t>
            </a:r>
            <a:r>
              <a:rPr lang="en-US" sz="2000" b="1" dirty="0">
                <a:solidFill>
                  <a:schemeClr val="bg1"/>
                </a:solidFill>
                <a:cs typeface="Segoe UI" panose="020B0502040204020203" pitchFamily="34" charset="0"/>
              </a:rPr>
              <a:t> </a:t>
            </a:r>
            <a:r>
              <a:rPr lang="en-US" sz="2000" dirty="0">
                <a:solidFill>
                  <a:schemeClr val="bg1"/>
                </a:solidFill>
                <a:cs typeface="Segoe UI" panose="020B0502040204020203" pitchFamily="34" charset="0"/>
              </a:rPr>
              <a:t>Hadoop and Spark for the cloud</a:t>
            </a:r>
            <a:endParaRPr lang="en-US" sz="2000" b="1" dirty="0">
              <a:solidFill>
                <a:schemeClr val="bg1"/>
              </a:solidFill>
              <a:cs typeface="Segoe UI" panose="020B0502040204020203" pitchFamily="34" charset="0"/>
            </a:endParaRPr>
          </a:p>
          <a:p>
            <a:pPr algn="l" defTabSz="932563">
              <a:spcAft>
                <a:spcPts val="1836"/>
              </a:spcAft>
              <a:defRPr/>
            </a:pPr>
            <a:r>
              <a:rPr lang="en-US" sz="2000" dirty="0">
                <a:solidFill>
                  <a:schemeClr val="bg1"/>
                </a:solidFill>
                <a:latin typeface="Segoe UI Semibold" panose="020B0702040204020203" pitchFamily="34" charset="0"/>
                <a:cs typeface="Segoe UI Semibold" panose="020B0702040204020203" pitchFamily="34" charset="0"/>
              </a:rPr>
              <a:t>100% Open Source </a:t>
            </a:r>
            <a:r>
              <a:rPr lang="en-US" sz="2000" dirty="0">
                <a:solidFill>
                  <a:schemeClr val="bg1"/>
                </a:solidFill>
                <a:cs typeface="Segoe UI" panose="020B0502040204020203" pitchFamily="34" charset="0"/>
              </a:rPr>
              <a:t>Hortonworks data platform</a:t>
            </a:r>
          </a:p>
          <a:p>
            <a:pPr algn="l" defTabSz="932563">
              <a:spcAft>
                <a:spcPts val="1836"/>
              </a:spcAft>
              <a:defRPr/>
            </a:pPr>
            <a:r>
              <a:rPr lang="en-US" sz="2000" dirty="0">
                <a:solidFill>
                  <a:schemeClr val="bg1"/>
                </a:solidFill>
                <a:cs typeface="Segoe UI" panose="020B0502040204020203" pitchFamily="34" charset="0"/>
              </a:rPr>
              <a:t>Clusters up and </a:t>
            </a:r>
            <a:r>
              <a:rPr lang="en-US" sz="2000" dirty="0">
                <a:solidFill>
                  <a:schemeClr val="bg1"/>
                </a:solidFill>
                <a:latin typeface="Segoe UI Semibold" panose="020B0702040204020203" pitchFamily="34" charset="0"/>
                <a:cs typeface="Segoe UI Semibold" panose="020B0702040204020203" pitchFamily="34" charset="0"/>
              </a:rPr>
              <a:t>running in minutes </a:t>
            </a:r>
            <a:endParaRPr lang="en-US" sz="2000" b="1" dirty="0">
              <a:solidFill>
                <a:schemeClr val="bg1"/>
              </a:solidFill>
              <a:cs typeface="Segoe UI" panose="020B0502040204020203" pitchFamily="34" charset="0"/>
            </a:endParaRPr>
          </a:p>
          <a:p>
            <a:pPr algn="l" defTabSz="932563">
              <a:spcAft>
                <a:spcPts val="1836"/>
              </a:spcAft>
              <a:defRPr/>
            </a:pPr>
            <a:r>
              <a:rPr lang="en-US" sz="2000" dirty="0">
                <a:solidFill>
                  <a:schemeClr val="bg1"/>
                </a:solidFill>
                <a:cs typeface="Segoe UI" panose="020B0502040204020203" pitchFamily="34" charset="0"/>
              </a:rPr>
              <a:t>Supported by Microsoft with </a:t>
            </a:r>
            <a:r>
              <a:rPr lang="en-US" sz="2000" dirty="0">
                <a:solidFill>
                  <a:schemeClr val="bg1"/>
                </a:solidFill>
                <a:latin typeface="Segoe UI Semibold" panose="020B0702040204020203" pitchFamily="34" charset="0"/>
                <a:cs typeface="Segoe UI Semibold" panose="020B0702040204020203" pitchFamily="34" charset="0"/>
              </a:rPr>
              <a:t>industry’s best SLA</a:t>
            </a:r>
            <a:endParaRPr lang="en-US" sz="2000" b="1" dirty="0">
              <a:solidFill>
                <a:schemeClr val="bg1"/>
              </a:solidFill>
              <a:cs typeface="Segoe UI" panose="020B0502040204020203" pitchFamily="34" charset="0"/>
            </a:endParaRPr>
          </a:p>
          <a:p>
            <a:pPr algn="l" defTabSz="932563">
              <a:spcAft>
                <a:spcPts val="1836"/>
              </a:spcAft>
              <a:defRPr/>
            </a:pPr>
            <a:r>
              <a:rPr lang="en-US" sz="2000" dirty="0">
                <a:solidFill>
                  <a:schemeClr val="bg1"/>
                </a:solidFill>
                <a:cs typeface="Segoe UI" panose="020B0502040204020203" pitchFamily="34" charset="0"/>
              </a:rPr>
              <a:t>Familiar </a:t>
            </a:r>
            <a:r>
              <a:rPr lang="en-US" sz="2000" dirty="0">
                <a:solidFill>
                  <a:schemeClr val="bg1"/>
                </a:solidFill>
                <a:latin typeface="Segoe UI Semibold" panose="020B0702040204020203" pitchFamily="34" charset="0"/>
                <a:cs typeface="Segoe UI Semibold" panose="020B0702040204020203" pitchFamily="34" charset="0"/>
              </a:rPr>
              <a:t>BI tools for analysis</a:t>
            </a:r>
          </a:p>
          <a:p>
            <a:pPr algn="l" defTabSz="932563">
              <a:spcAft>
                <a:spcPts val="1836"/>
              </a:spcAft>
              <a:defRPr/>
            </a:pPr>
            <a:r>
              <a:rPr lang="en-US" sz="2000" dirty="0">
                <a:solidFill>
                  <a:schemeClr val="bg1"/>
                </a:solidFill>
                <a:cs typeface="Segoe UI" panose="020B0502040204020203" pitchFamily="34" charset="0"/>
              </a:rPr>
              <a:t>Open source notebooks for </a:t>
            </a:r>
            <a:r>
              <a:rPr lang="en-US" sz="2000" dirty="0">
                <a:solidFill>
                  <a:schemeClr val="bg1"/>
                </a:solidFill>
                <a:latin typeface="Segoe UI Semibold" panose="020B0702040204020203" pitchFamily="34" charset="0"/>
                <a:cs typeface="Segoe UI Semibold" panose="020B0702040204020203" pitchFamily="34" charset="0"/>
              </a:rPr>
              <a:t>interactive data science</a:t>
            </a:r>
            <a:endParaRPr lang="en-US" sz="2000" b="1" dirty="0">
              <a:solidFill>
                <a:schemeClr val="bg1"/>
              </a:solidFill>
              <a:cs typeface="Segoe UI" panose="020B0502040204020203" pitchFamily="34" charset="0"/>
            </a:endParaRPr>
          </a:p>
          <a:p>
            <a:pPr algn="l" defTabSz="932563">
              <a:spcAft>
                <a:spcPts val="1836"/>
              </a:spcAft>
              <a:defRPr/>
            </a:pPr>
            <a:r>
              <a:rPr lang="en-US" sz="2000" dirty="0">
                <a:solidFill>
                  <a:schemeClr val="bg1"/>
                </a:solidFill>
                <a:latin typeface="Segoe UI Semibold" panose="020B0702040204020203" pitchFamily="34" charset="0"/>
                <a:cs typeface="Segoe UI Semibold" panose="020B0702040204020203" pitchFamily="34" charset="0"/>
              </a:rPr>
              <a:t>63% lower TCO </a:t>
            </a:r>
            <a:r>
              <a:rPr lang="en-US" sz="2000" dirty="0">
                <a:solidFill>
                  <a:schemeClr val="bg1"/>
                </a:solidFill>
                <a:cs typeface="Segoe UI" panose="020B0502040204020203" pitchFamily="34" charset="0"/>
              </a:rPr>
              <a:t>than deploying Hadoop </a:t>
            </a:r>
            <a:r>
              <a:rPr lang="en-US" sz="2000" dirty="0" err="1">
                <a:solidFill>
                  <a:schemeClr val="bg1"/>
                </a:solidFill>
                <a:cs typeface="Segoe UI" panose="020B0502040204020203" pitchFamily="34" charset="0"/>
              </a:rPr>
              <a:t>on-premise</a:t>
            </a:r>
            <a:r>
              <a:rPr lang="en-US" sz="2000" dirty="0">
                <a:solidFill>
                  <a:schemeClr val="bg1"/>
                </a:solidFill>
                <a:cs typeface="Segoe UI" panose="020B0502040204020203" pitchFamily="34" charset="0"/>
              </a:rPr>
              <a:t>*</a:t>
            </a:r>
          </a:p>
          <a:p>
            <a:pPr algn="l"/>
            <a:endParaRPr lang="en-US" sz="2000" dirty="0">
              <a:solidFill>
                <a:schemeClr val="bg1"/>
              </a:solidFill>
              <a:latin typeface="+mn-lt"/>
            </a:endParaRPr>
          </a:p>
        </p:txBody>
      </p:sp>
      <p:sp>
        <p:nvSpPr>
          <p:cNvPr id="2" name="Rectangle 1"/>
          <p:cNvSpPr/>
          <p:nvPr/>
        </p:nvSpPr>
        <p:spPr>
          <a:xfrm>
            <a:off x="366141" y="1497493"/>
            <a:ext cx="3931877" cy="978729"/>
          </a:xfrm>
          <a:prstGeom prst="rect">
            <a:avLst/>
          </a:prstGeom>
        </p:spPr>
        <p:txBody>
          <a:bodyPr wrap="square">
            <a:spAutoFit/>
          </a:bodyPr>
          <a:lstStyle/>
          <a:p>
            <a:pPr>
              <a:lnSpc>
                <a:spcPct val="90000"/>
              </a:lnSpc>
              <a:spcBef>
                <a:spcPts val="1224"/>
              </a:spcBef>
              <a:spcAft>
                <a:spcPts val="612"/>
              </a:spcAft>
              <a:defRPr/>
            </a:pPr>
            <a:r>
              <a:rPr lang="en-US" sz="3200" kern="0" dirty="0">
                <a:latin typeface="Segoe UI Light"/>
                <a:ea typeface="Segoe UI" pitchFamily="34" charset="0"/>
                <a:cs typeface="Segoe UI" pitchFamily="34" charset="0"/>
              </a:rPr>
              <a:t>Hadoop and Spark </a:t>
            </a:r>
            <a:br>
              <a:rPr lang="en-US" sz="3200" kern="0" dirty="0">
                <a:latin typeface="Segoe UI Light"/>
                <a:ea typeface="Segoe UI" pitchFamily="34" charset="0"/>
                <a:cs typeface="Segoe UI" pitchFamily="34" charset="0"/>
              </a:rPr>
            </a:br>
            <a:r>
              <a:rPr lang="en-US" sz="3200" kern="0" dirty="0">
                <a:latin typeface="Segoe UI Light"/>
                <a:ea typeface="Segoe UI" pitchFamily="34" charset="0"/>
                <a:cs typeface="Segoe UI" pitchFamily="34" charset="0"/>
              </a:rPr>
              <a:t>as a Service on Azure</a:t>
            </a:r>
          </a:p>
        </p:txBody>
      </p:sp>
      <p:sp>
        <p:nvSpPr>
          <p:cNvPr id="11" name="Freeform 10"/>
          <p:cNvSpPr/>
          <p:nvPr/>
        </p:nvSpPr>
        <p:spPr>
          <a:xfrm>
            <a:off x="1280531" y="3588701"/>
            <a:ext cx="1530705" cy="1099099"/>
          </a:xfrm>
          <a:custGeom>
            <a:avLst/>
            <a:gdLst>
              <a:gd name="connsiteX0" fmla="*/ 3620186 w 5996789"/>
              <a:gd name="connsiteY0" fmla="*/ 3312946 h 4305921"/>
              <a:gd name="connsiteX1" fmla="*/ 3776214 w 5996789"/>
              <a:gd name="connsiteY1" fmla="*/ 3646776 h 4305921"/>
              <a:gd name="connsiteX2" fmla="*/ 3756257 w 5996789"/>
              <a:gd name="connsiteY2" fmla="*/ 3915289 h 4305921"/>
              <a:gd name="connsiteX3" fmla="*/ 3816129 w 5996789"/>
              <a:gd name="connsiteY3" fmla="*/ 4107603 h 4305921"/>
              <a:gd name="connsiteX4" fmla="*/ 3482300 w 5996789"/>
              <a:gd name="connsiteY4" fmla="*/ 4180175 h 4305921"/>
              <a:gd name="connsiteX5" fmla="*/ 3148472 w 5996789"/>
              <a:gd name="connsiteY5" fmla="*/ 4111232 h 4305921"/>
              <a:gd name="connsiteX6" fmla="*/ 3620186 w 5996789"/>
              <a:gd name="connsiteY6" fmla="*/ 3312946 h 4305921"/>
              <a:gd name="connsiteX7" fmla="*/ 365356 w 5996789"/>
              <a:gd name="connsiteY7" fmla="*/ 2979119 h 4305921"/>
              <a:gd name="connsiteX8" fmla="*/ 706442 w 5996789"/>
              <a:gd name="connsiteY8" fmla="*/ 3683062 h 4305921"/>
              <a:gd name="connsiteX9" fmla="*/ 525013 w 5996789"/>
              <a:gd name="connsiteY9" fmla="*/ 3830018 h 4305921"/>
              <a:gd name="connsiteX10" fmla="*/ 87771 w 5996789"/>
              <a:gd name="connsiteY10" fmla="*/ 3390962 h 4305921"/>
              <a:gd name="connsiteX11" fmla="*/ 365356 w 5996789"/>
              <a:gd name="connsiteY11" fmla="*/ 2979119 h 4305921"/>
              <a:gd name="connsiteX12" fmla="*/ 4139073 w 5996789"/>
              <a:gd name="connsiteY12" fmla="*/ 1036923 h 4305921"/>
              <a:gd name="connsiteX13" fmla="*/ 3651029 w 5996789"/>
              <a:gd name="connsiteY13" fmla="*/ 1406131 h 4305921"/>
              <a:gd name="connsiteX14" fmla="*/ 3748999 w 5996789"/>
              <a:gd name="connsiteY14" fmla="*/ 1323583 h 4305921"/>
              <a:gd name="connsiteX15" fmla="*/ 3907276 w 5996789"/>
              <a:gd name="connsiteY15" fmla="*/ 1465171 h 4305921"/>
              <a:gd name="connsiteX16" fmla="*/ 3805244 w 5996789"/>
              <a:gd name="connsiteY16" fmla="*/ 1620218 h 4305921"/>
              <a:gd name="connsiteX17" fmla="*/ 4338644 w 5996789"/>
              <a:gd name="connsiteY17" fmla="*/ 1230145 h 4305921"/>
              <a:gd name="connsiteX18" fmla="*/ 4198682 w 5996789"/>
              <a:gd name="connsiteY18" fmla="*/ 1265252 h 4305921"/>
              <a:gd name="connsiteX19" fmla="*/ 4057883 w 5996789"/>
              <a:gd name="connsiteY19" fmla="*/ 1094980 h 4305921"/>
              <a:gd name="connsiteX20" fmla="*/ 4139073 w 5996789"/>
              <a:gd name="connsiteY20" fmla="*/ 1036923 h 4305921"/>
              <a:gd name="connsiteX21" fmla="*/ 3598662 w 5996789"/>
              <a:gd name="connsiteY21" fmla="*/ 703111 h 4305921"/>
              <a:gd name="connsiteX22" fmla="*/ 3426057 w 5996789"/>
              <a:gd name="connsiteY22" fmla="*/ 1114030 h 4305921"/>
              <a:gd name="connsiteX23" fmla="*/ 3810686 w 5996789"/>
              <a:gd name="connsiteY23" fmla="*/ 729401 h 4305921"/>
              <a:gd name="connsiteX24" fmla="*/ 3645133 w 5996789"/>
              <a:gd name="connsiteY24" fmla="*/ 703859 h 4305921"/>
              <a:gd name="connsiteX25" fmla="*/ 3598662 w 5996789"/>
              <a:gd name="connsiteY25" fmla="*/ 703111 h 4305921"/>
              <a:gd name="connsiteX26" fmla="*/ 5685617 w 5996789"/>
              <a:gd name="connsiteY26" fmla="*/ 254049 h 4305921"/>
              <a:gd name="connsiteX27" fmla="*/ 5497832 w 5996789"/>
              <a:gd name="connsiteY27" fmla="*/ 442881 h 4305921"/>
              <a:gd name="connsiteX28" fmla="*/ 5271218 w 5996789"/>
              <a:gd name="connsiteY28" fmla="*/ 577718 h 4305921"/>
              <a:gd name="connsiteX29" fmla="*/ 5518876 w 5996789"/>
              <a:gd name="connsiteY29" fmla="*/ 537204 h 4305921"/>
              <a:gd name="connsiteX30" fmla="*/ 5685617 w 5996789"/>
              <a:gd name="connsiteY30" fmla="*/ 254049 h 4305921"/>
              <a:gd name="connsiteX31" fmla="*/ 3607485 w 5996789"/>
              <a:gd name="connsiteY31" fmla="*/ 63 h 4305921"/>
              <a:gd name="connsiteX32" fmla="*/ 4469272 w 5996789"/>
              <a:gd name="connsiteY32" fmla="*/ 528019 h 4305921"/>
              <a:gd name="connsiteX33" fmla="*/ 4312109 w 5996789"/>
              <a:gd name="connsiteY33" fmla="*/ 576495 h 4305921"/>
              <a:gd name="connsiteX34" fmla="*/ 4311926 w 5996789"/>
              <a:gd name="connsiteY34" fmla="*/ 576976 h 4305921"/>
              <a:gd name="connsiteX35" fmla="*/ 4334277 w 5996789"/>
              <a:gd name="connsiteY35" fmla="*/ 578166 h 4305921"/>
              <a:gd name="connsiteX36" fmla="*/ 4576315 w 5996789"/>
              <a:gd name="connsiteY36" fmla="*/ 607845 h 4305921"/>
              <a:gd name="connsiteX37" fmla="*/ 4808543 w 5996789"/>
              <a:gd name="connsiteY37" fmla="*/ 903574 h 4305921"/>
              <a:gd name="connsiteX38" fmla="*/ 4579944 w 5996789"/>
              <a:gd name="connsiteY38" fmla="*/ 956188 h 4305921"/>
              <a:gd name="connsiteX39" fmla="*/ 4532643 w 5996789"/>
              <a:gd name="connsiteY39" fmla="*/ 970068 h 4305921"/>
              <a:gd name="connsiteX40" fmla="*/ 4501091 w 5996789"/>
              <a:gd name="connsiteY40" fmla="*/ 981396 h 4305921"/>
              <a:gd name="connsiteX41" fmla="*/ 4539462 w 5996789"/>
              <a:gd name="connsiteY41" fmla="*/ 981135 h 4305921"/>
              <a:gd name="connsiteX42" fmla="*/ 4677915 w 5996789"/>
              <a:gd name="connsiteY42" fmla="*/ 1045089 h 4305921"/>
              <a:gd name="connsiteX43" fmla="*/ 4608972 w 5996789"/>
              <a:gd name="connsiteY43" fmla="*/ 1202932 h 4305921"/>
              <a:gd name="connsiteX44" fmla="*/ 4848457 w 5996789"/>
              <a:gd name="connsiteY44" fmla="*/ 1204746 h 4305921"/>
              <a:gd name="connsiteX45" fmla="*/ 4821243 w 5996789"/>
              <a:gd name="connsiteY45" fmla="*/ 1417018 h 4305921"/>
              <a:gd name="connsiteX46" fmla="*/ 5077057 w 5996789"/>
              <a:gd name="connsiteY46" fmla="*/ 1368032 h 4305921"/>
              <a:gd name="connsiteX47" fmla="*/ 5011488 w 5996789"/>
              <a:gd name="connsiteY47" fmla="*/ 1756176 h 4305921"/>
              <a:gd name="connsiteX48" fmla="*/ 5005149 w 5996789"/>
              <a:gd name="connsiteY48" fmla="*/ 1768400 h 4305921"/>
              <a:gd name="connsiteX49" fmla="*/ 5035260 w 5996789"/>
              <a:gd name="connsiteY49" fmla="*/ 1744642 h 4305921"/>
              <a:gd name="connsiteX50" fmla="*/ 5207688 w 5996789"/>
              <a:gd name="connsiteY50" fmla="*/ 508059 h 4305921"/>
              <a:gd name="connsiteX51" fmla="*/ 5483459 w 5996789"/>
              <a:gd name="connsiteY51" fmla="*/ 368360 h 4305921"/>
              <a:gd name="connsiteX52" fmla="*/ 5672145 w 5996789"/>
              <a:gd name="connsiteY52" fmla="*/ 150645 h 4305921"/>
              <a:gd name="connsiteX53" fmla="*/ 5430845 w 5996789"/>
              <a:gd name="connsiteY53" fmla="*/ 2532803 h 4305921"/>
              <a:gd name="connsiteX54" fmla="*/ 3971108 w 5996789"/>
              <a:gd name="connsiteY54" fmla="*/ 2163716 h 4305921"/>
              <a:gd name="connsiteX55" fmla="*/ 3935466 w 5996789"/>
              <a:gd name="connsiteY55" fmla="*/ 2124873 h 4305921"/>
              <a:gd name="connsiteX56" fmla="*/ 3916664 w 5996789"/>
              <a:gd name="connsiteY56" fmla="*/ 2222014 h 4305921"/>
              <a:gd name="connsiteX57" fmla="*/ 4481972 w 5996789"/>
              <a:gd name="connsiteY57" fmla="*/ 2672504 h 4305921"/>
              <a:gd name="connsiteX58" fmla="*/ 4549100 w 5996789"/>
              <a:gd name="connsiteY58" fmla="*/ 2677947 h 4305921"/>
              <a:gd name="connsiteX59" fmla="*/ 4122743 w 5996789"/>
              <a:gd name="connsiteY59" fmla="*/ 3051690 h 4305921"/>
              <a:gd name="connsiteX60" fmla="*/ 3689129 w 5996789"/>
              <a:gd name="connsiteY60" fmla="*/ 2757776 h 4305921"/>
              <a:gd name="connsiteX61" fmla="*/ 3299285 w 5996789"/>
              <a:gd name="connsiteY61" fmla="*/ 2541933 h 4305921"/>
              <a:gd name="connsiteX62" fmla="*/ 3246026 w 5996789"/>
              <a:gd name="connsiteY62" fmla="*/ 2508407 h 4305921"/>
              <a:gd name="connsiteX63" fmla="*/ 3249973 w 5996789"/>
              <a:gd name="connsiteY63" fmla="*/ 2518743 h 4305921"/>
              <a:gd name="connsiteX64" fmla="*/ 3592971 w 5996789"/>
              <a:gd name="connsiteY64" fmla="*/ 2890218 h 4305921"/>
              <a:gd name="connsiteX65" fmla="*/ 3204714 w 5996789"/>
              <a:gd name="connsiteY65" fmla="*/ 3741118 h 4305921"/>
              <a:gd name="connsiteX66" fmla="*/ 2491699 w 5996789"/>
              <a:gd name="connsiteY66" fmla="*/ 4305361 h 4305921"/>
              <a:gd name="connsiteX67" fmla="*/ 2107071 w 5996789"/>
              <a:gd name="connsiteY67" fmla="*/ 3839089 h 4305921"/>
              <a:gd name="connsiteX68" fmla="*/ 2453599 w 5996789"/>
              <a:gd name="connsiteY68" fmla="*/ 3581461 h 4305921"/>
              <a:gd name="connsiteX69" fmla="*/ 2435456 w 5996789"/>
              <a:gd name="connsiteY69" fmla="*/ 3302061 h 4305921"/>
              <a:gd name="connsiteX70" fmla="*/ 1634637 w 5996789"/>
              <a:gd name="connsiteY70" fmla="*/ 3346858 h 4305921"/>
              <a:gd name="connsiteX71" fmla="*/ 1602322 w 5996789"/>
              <a:gd name="connsiteY71" fmla="*/ 3309232 h 4305921"/>
              <a:gd name="connsiteX72" fmla="*/ 1606556 w 5996789"/>
              <a:gd name="connsiteY72" fmla="*/ 3424752 h 4305921"/>
              <a:gd name="connsiteX73" fmla="*/ 1600886 w 5996789"/>
              <a:gd name="connsiteY73" fmla="*/ 3732046 h 4305921"/>
              <a:gd name="connsiteX74" fmla="*/ 1466629 w 5996789"/>
              <a:gd name="connsiteY74" fmla="*/ 4020518 h 4305921"/>
              <a:gd name="connsiteX75" fmla="*/ 1443043 w 5996789"/>
              <a:gd name="connsiteY75" fmla="*/ 4241861 h 4305921"/>
              <a:gd name="connsiteX76" fmla="*/ 748172 w 5996789"/>
              <a:gd name="connsiteY76" fmla="*/ 4107603 h 4305921"/>
              <a:gd name="connsiteX77" fmla="*/ 815300 w 5996789"/>
              <a:gd name="connsiteY77" fmla="*/ 3877189 h 4305921"/>
              <a:gd name="connsiteX78" fmla="*/ 843790 w 5996789"/>
              <a:gd name="connsiteY78" fmla="*/ 3603771 h 4305921"/>
              <a:gd name="connsiteX79" fmla="*/ 844480 w 5996789"/>
              <a:gd name="connsiteY79" fmla="*/ 3586118 h 4305921"/>
              <a:gd name="connsiteX80" fmla="*/ 824913 w 5996789"/>
              <a:gd name="connsiteY80" fmla="*/ 3548501 h 4305921"/>
              <a:gd name="connsiteX81" fmla="*/ 454256 w 5996789"/>
              <a:gd name="connsiteY81" fmla="*/ 2111888 h 4305921"/>
              <a:gd name="connsiteX82" fmla="*/ 56504 w 5996789"/>
              <a:gd name="connsiteY82" fmla="*/ 1830221 h 4305921"/>
              <a:gd name="connsiteX83" fmla="*/ 54019 w 5996789"/>
              <a:gd name="connsiteY83" fmla="*/ 1806341 h 4305921"/>
              <a:gd name="connsiteX84" fmla="*/ 37275 w 5996789"/>
              <a:gd name="connsiteY84" fmla="*/ 1798303 h 4305921"/>
              <a:gd name="connsiteX85" fmla="*/ 243799 w 5996789"/>
              <a:gd name="connsiteY85" fmla="*/ 1386174 h 4305921"/>
              <a:gd name="connsiteX86" fmla="*/ 163929 w 5996789"/>
              <a:gd name="connsiteY86" fmla="*/ 1788332 h 4305921"/>
              <a:gd name="connsiteX87" fmla="*/ 142519 w 5996789"/>
              <a:gd name="connsiteY87" fmla="*/ 1800347 h 4305921"/>
              <a:gd name="connsiteX88" fmla="*/ 215750 w 5996789"/>
              <a:gd name="connsiteY88" fmla="*/ 1866280 h 4305921"/>
              <a:gd name="connsiteX89" fmla="*/ 1833113 w 5996789"/>
              <a:gd name="connsiteY89" fmla="*/ 909016 h 4305921"/>
              <a:gd name="connsiteX90" fmla="*/ 1221699 w 5996789"/>
              <a:gd name="connsiteY90" fmla="*/ 1841560 h 4305921"/>
              <a:gd name="connsiteX91" fmla="*/ 1566414 w 5996789"/>
              <a:gd name="connsiteY91" fmla="*/ 2387660 h 4305921"/>
              <a:gd name="connsiteX92" fmla="*/ 1443596 w 5996789"/>
              <a:gd name="connsiteY92" fmla="*/ 2565531 h 4305921"/>
              <a:gd name="connsiteX93" fmla="*/ 1408805 w 5996789"/>
              <a:gd name="connsiteY93" fmla="*/ 2623667 h 4305921"/>
              <a:gd name="connsiteX94" fmla="*/ 1418054 w 5996789"/>
              <a:gd name="connsiteY94" fmla="*/ 2635650 h 4305921"/>
              <a:gd name="connsiteX95" fmla="*/ 1869399 w 5996789"/>
              <a:gd name="connsiteY95" fmla="*/ 2993632 h 4305921"/>
              <a:gd name="connsiteX96" fmla="*/ 2661931 w 5996789"/>
              <a:gd name="connsiteY96" fmla="*/ 2671568 h 4305921"/>
              <a:gd name="connsiteX97" fmla="*/ 2673961 w 5996789"/>
              <a:gd name="connsiteY97" fmla="*/ 2670522 h 4305921"/>
              <a:gd name="connsiteX98" fmla="*/ 2693882 w 5996789"/>
              <a:gd name="connsiteY98" fmla="*/ 2665877 h 4305921"/>
              <a:gd name="connsiteX99" fmla="*/ 2830675 w 5996789"/>
              <a:gd name="connsiteY99" fmla="*/ 2670514 h 4305921"/>
              <a:gd name="connsiteX100" fmla="*/ 2846154 w 5996789"/>
              <a:gd name="connsiteY100" fmla="*/ 2674100 h 4305921"/>
              <a:gd name="connsiteX101" fmla="*/ 2901383 w 5996789"/>
              <a:gd name="connsiteY101" fmla="*/ 2682721 h 4305921"/>
              <a:gd name="connsiteX102" fmla="*/ 2955302 w 5996789"/>
              <a:gd name="connsiteY102" fmla="*/ 2696508 h 4305921"/>
              <a:gd name="connsiteX103" fmla="*/ 2997886 w 5996789"/>
              <a:gd name="connsiteY103" fmla="*/ 2703485 h 4305921"/>
              <a:gd name="connsiteX104" fmla="*/ 2983232 w 5996789"/>
              <a:gd name="connsiteY104" fmla="*/ 1129662 h 4305921"/>
              <a:gd name="connsiteX105" fmla="*/ 2857209 w 5996789"/>
              <a:gd name="connsiteY105" fmla="*/ 2524708 h 4305921"/>
              <a:gd name="connsiteX106" fmla="*/ 2505517 w 5996789"/>
              <a:gd name="connsiteY106" fmla="*/ 2559877 h 4305921"/>
              <a:gd name="connsiteX107" fmla="*/ 1956905 w 5996789"/>
              <a:gd name="connsiteY107" fmla="*/ 2831462 h 4305921"/>
              <a:gd name="connsiteX108" fmla="*/ 1635078 w 5996789"/>
              <a:gd name="connsiteY108" fmla="*/ 2641939 h 4305921"/>
              <a:gd name="connsiteX109" fmla="*/ 1977978 w 5996789"/>
              <a:gd name="connsiteY109" fmla="*/ 1932693 h 4305921"/>
              <a:gd name="connsiteX110" fmla="*/ 1684901 w 5996789"/>
              <a:gd name="connsiteY110" fmla="*/ 2266800 h 4305921"/>
              <a:gd name="connsiteX111" fmla="*/ 1402431 w 5996789"/>
              <a:gd name="connsiteY111" fmla="*/ 1820068 h 4305921"/>
              <a:gd name="connsiteX112" fmla="*/ 2341394 w 5996789"/>
              <a:gd name="connsiteY112" fmla="*/ 602123 h 4305921"/>
              <a:gd name="connsiteX113" fmla="*/ 2838365 w 5996789"/>
              <a:gd name="connsiteY113" fmla="*/ 498745 h 4305921"/>
              <a:gd name="connsiteX114" fmla="*/ 2887056 w 5996789"/>
              <a:gd name="connsiteY114" fmla="*/ 485499 h 4305921"/>
              <a:gd name="connsiteX115" fmla="*/ 2875393 w 5996789"/>
              <a:gd name="connsiteY115" fmla="*/ 483824 h 4305921"/>
              <a:gd name="connsiteX116" fmla="*/ 2587857 w 5996789"/>
              <a:gd name="connsiteY116" fmla="*/ 477219 h 4305921"/>
              <a:gd name="connsiteX117" fmla="*/ 3607485 w 5996789"/>
              <a:gd name="connsiteY117" fmla="*/ 63 h 430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996789" h="4305921">
                <a:moveTo>
                  <a:pt x="3620186" y="3312946"/>
                </a:moveTo>
                <a:cubicBezTo>
                  <a:pt x="3686709" y="3387937"/>
                  <a:pt x="3753536" y="3546386"/>
                  <a:pt x="3776214" y="3646776"/>
                </a:cubicBezTo>
                <a:cubicBezTo>
                  <a:pt x="3798892" y="3747166"/>
                  <a:pt x="3740533" y="3840299"/>
                  <a:pt x="3756257" y="3915289"/>
                </a:cubicBezTo>
                <a:cubicBezTo>
                  <a:pt x="3787099" y="3983627"/>
                  <a:pt x="3836087" y="4037451"/>
                  <a:pt x="3816129" y="4107603"/>
                </a:cubicBezTo>
                <a:cubicBezTo>
                  <a:pt x="3786497" y="4209505"/>
                  <a:pt x="3593576" y="4179570"/>
                  <a:pt x="3482300" y="4180175"/>
                </a:cubicBezTo>
                <a:cubicBezTo>
                  <a:pt x="3371024" y="4180780"/>
                  <a:pt x="3120653" y="4260608"/>
                  <a:pt x="3148472" y="4111232"/>
                </a:cubicBezTo>
                <a:cubicBezTo>
                  <a:pt x="3423638" y="3906823"/>
                  <a:pt x="3528262" y="3677012"/>
                  <a:pt x="3620186" y="3312946"/>
                </a:cubicBezTo>
                <a:close/>
                <a:moveTo>
                  <a:pt x="365356" y="2979119"/>
                </a:moveTo>
                <a:cubicBezTo>
                  <a:pt x="473608" y="3331695"/>
                  <a:pt x="541947" y="3450228"/>
                  <a:pt x="706442" y="3683062"/>
                </a:cubicBezTo>
                <a:cubicBezTo>
                  <a:pt x="655037" y="3770753"/>
                  <a:pt x="643546" y="3833041"/>
                  <a:pt x="525013" y="3830018"/>
                </a:cubicBezTo>
                <a:cubicBezTo>
                  <a:pt x="381683" y="3816715"/>
                  <a:pt x="93213" y="3498609"/>
                  <a:pt x="87771" y="3390962"/>
                </a:cubicBezTo>
                <a:cubicBezTo>
                  <a:pt x="87769" y="3304481"/>
                  <a:pt x="267385" y="3091000"/>
                  <a:pt x="365356" y="2979119"/>
                </a:cubicBezTo>
                <a:close/>
                <a:moveTo>
                  <a:pt x="4139073" y="1036923"/>
                </a:moveTo>
                <a:cubicBezTo>
                  <a:pt x="3934664" y="1099819"/>
                  <a:pt x="3797380" y="1118266"/>
                  <a:pt x="3651029" y="1406131"/>
                </a:cubicBezTo>
                <a:cubicBezTo>
                  <a:pt x="3734335" y="1321918"/>
                  <a:pt x="3743481" y="1326606"/>
                  <a:pt x="3748999" y="1323583"/>
                </a:cubicBezTo>
                <a:cubicBezTo>
                  <a:pt x="3790873" y="1427021"/>
                  <a:pt x="3816418" y="1434302"/>
                  <a:pt x="3907276" y="1465171"/>
                </a:cubicBezTo>
                <a:cubicBezTo>
                  <a:pt x="3906901" y="1466512"/>
                  <a:pt x="3860126" y="1512268"/>
                  <a:pt x="3805244" y="1620218"/>
                </a:cubicBezTo>
                <a:cubicBezTo>
                  <a:pt x="3978809" y="1428509"/>
                  <a:pt x="4099763" y="1325697"/>
                  <a:pt x="4338644" y="1230145"/>
                </a:cubicBezTo>
                <a:cubicBezTo>
                  <a:pt x="4233417" y="1239897"/>
                  <a:pt x="4203027" y="1264420"/>
                  <a:pt x="4198682" y="1265252"/>
                </a:cubicBezTo>
                <a:cubicBezTo>
                  <a:pt x="4182588" y="1154672"/>
                  <a:pt x="4150175" y="1125735"/>
                  <a:pt x="4057883" y="1094980"/>
                </a:cubicBezTo>
                <a:cubicBezTo>
                  <a:pt x="4080185" y="1062019"/>
                  <a:pt x="4138315" y="1040402"/>
                  <a:pt x="4139073" y="1036923"/>
                </a:cubicBezTo>
                <a:close/>
                <a:moveTo>
                  <a:pt x="3598662" y="703111"/>
                </a:moveTo>
                <a:cubicBezTo>
                  <a:pt x="3498934" y="711015"/>
                  <a:pt x="3457807" y="794149"/>
                  <a:pt x="3426057" y="1114030"/>
                </a:cubicBezTo>
                <a:cubicBezTo>
                  <a:pt x="3521610" y="891478"/>
                  <a:pt x="3584505" y="765083"/>
                  <a:pt x="3810686" y="729401"/>
                </a:cubicBezTo>
                <a:cubicBezTo>
                  <a:pt x="3744163" y="719271"/>
                  <a:pt x="3689885" y="707781"/>
                  <a:pt x="3645133" y="703859"/>
                </a:cubicBezTo>
                <a:cubicBezTo>
                  <a:pt x="3628351" y="702389"/>
                  <a:pt x="3612908" y="701982"/>
                  <a:pt x="3598662" y="703111"/>
                </a:cubicBezTo>
                <a:close/>
                <a:moveTo>
                  <a:pt x="5685617" y="254049"/>
                </a:moveTo>
                <a:cubicBezTo>
                  <a:pt x="5662652" y="233993"/>
                  <a:pt x="5566898" y="388936"/>
                  <a:pt x="5497832" y="442881"/>
                </a:cubicBezTo>
                <a:cubicBezTo>
                  <a:pt x="5428765" y="496826"/>
                  <a:pt x="5271791" y="542948"/>
                  <a:pt x="5271218" y="577718"/>
                </a:cubicBezTo>
                <a:cubicBezTo>
                  <a:pt x="5270644" y="612489"/>
                  <a:pt x="5418513" y="621084"/>
                  <a:pt x="5518876" y="537204"/>
                </a:cubicBezTo>
                <a:cubicBezTo>
                  <a:pt x="5619239" y="453324"/>
                  <a:pt x="5718107" y="295877"/>
                  <a:pt x="5685617" y="254049"/>
                </a:cubicBezTo>
                <a:close/>
                <a:moveTo>
                  <a:pt x="3607485" y="63"/>
                </a:moveTo>
                <a:cubicBezTo>
                  <a:pt x="3892933" y="-4170"/>
                  <a:pt x="4223738" y="203867"/>
                  <a:pt x="4469272" y="528019"/>
                </a:cubicBezTo>
                <a:cubicBezTo>
                  <a:pt x="4410761" y="533462"/>
                  <a:pt x="4334901" y="545028"/>
                  <a:pt x="4312109" y="576495"/>
                </a:cubicBezTo>
                <a:lnTo>
                  <a:pt x="4311926" y="576976"/>
                </a:lnTo>
                <a:lnTo>
                  <a:pt x="4334277" y="578166"/>
                </a:lnTo>
                <a:cubicBezTo>
                  <a:pt x="4430264" y="584487"/>
                  <a:pt x="4535946" y="595145"/>
                  <a:pt x="4576315" y="607845"/>
                </a:cubicBezTo>
                <a:cubicBezTo>
                  <a:pt x="4651910" y="624778"/>
                  <a:pt x="4821848" y="835841"/>
                  <a:pt x="4808543" y="903574"/>
                </a:cubicBezTo>
                <a:cubicBezTo>
                  <a:pt x="4807938" y="965562"/>
                  <a:pt x="4688801" y="931393"/>
                  <a:pt x="4579944" y="956188"/>
                </a:cubicBezTo>
                <a:cubicBezTo>
                  <a:pt x="4566337" y="959287"/>
                  <a:pt x="4550335" y="964116"/>
                  <a:pt x="4532643" y="970068"/>
                </a:cubicBezTo>
                <a:lnTo>
                  <a:pt x="4501091" y="981396"/>
                </a:lnTo>
                <a:lnTo>
                  <a:pt x="4539462" y="981135"/>
                </a:lnTo>
                <a:cubicBezTo>
                  <a:pt x="4594798" y="976939"/>
                  <a:pt x="4622580" y="970703"/>
                  <a:pt x="4677915" y="1045089"/>
                </a:cubicBezTo>
                <a:cubicBezTo>
                  <a:pt x="4718434" y="1164831"/>
                  <a:pt x="4691825" y="1141247"/>
                  <a:pt x="4608972" y="1202932"/>
                </a:cubicBezTo>
                <a:cubicBezTo>
                  <a:pt x="4739600" y="1169066"/>
                  <a:pt x="4777701" y="1156970"/>
                  <a:pt x="4848457" y="1204746"/>
                </a:cubicBezTo>
                <a:cubicBezTo>
                  <a:pt x="4937357" y="1346260"/>
                  <a:pt x="4873857" y="1357147"/>
                  <a:pt x="4821243" y="1417018"/>
                </a:cubicBezTo>
                <a:cubicBezTo>
                  <a:pt x="4902885" y="1348075"/>
                  <a:pt x="4970015" y="1282761"/>
                  <a:pt x="5077057" y="1368032"/>
                </a:cubicBezTo>
                <a:cubicBezTo>
                  <a:pt x="5168225" y="1439243"/>
                  <a:pt x="5087943" y="1608425"/>
                  <a:pt x="5011488" y="1756176"/>
                </a:cubicBezTo>
                <a:lnTo>
                  <a:pt x="5005149" y="1768400"/>
                </a:lnTo>
                <a:lnTo>
                  <a:pt x="5035260" y="1744642"/>
                </a:lnTo>
                <a:cubicBezTo>
                  <a:pt x="5438762" y="1362546"/>
                  <a:pt x="5121509" y="633925"/>
                  <a:pt x="5207688" y="508059"/>
                </a:cubicBezTo>
                <a:cubicBezTo>
                  <a:pt x="5251230" y="440931"/>
                  <a:pt x="5321988" y="453632"/>
                  <a:pt x="5483459" y="368360"/>
                </a:cubicBezTo>
                <a:cubicBezTo>
                  <a:pt x="5536074" y="337517"/>
                  <a:pt x="5592014" y="130991"/>
                  <a:pt x="5672145" y="150645"/>
                </a:cubicBezTo>
                <a:cubicBezTo>
                  <a:pt x="6022604" y="236603"/>
                  <a:pt x="6267836" y="2016941"/>
                  <a:pt x="5430845" y="2532803"/>
                </a:cubicBezTo>
                <a:cubicBezTo>
                  <a:pt x="5125252" y="2699491"/>
                  <a:pt x="4586848" y="2791232"/>
                  <a:pt x="3971108" y="2163716"/>
                </a:cubicBezTo>
                <a:lnTo>
                  <a:pt x="3935466" y="2124873"/>
                </a:lnTo>
                <a:lnTo>
                  <a:pt x="3916664" y="2222014"/>
                </a:lnTo>
                <a:cubicBezTo>
                  <a:pt x="3847574" y="2718004"/>
                  <a:pt x="4173544" y="3189576"/>
                  <a:pt x="4481972" y="2672504"/>
                </a:cubicBezTo>
                <a:lnTo>
                  <a:pt x="4549100" y="2677947"/>
                </a:lnTo>
                <a:cubicBezTo>
                  <a:pt x="4476529" y="2891427"/>
                  <a:pt x="4329572" y="3086766"/>
                  <a:pt x="4122743" y="3051690"/>
                </a:cubicBezTo>
                <a:cubicBezTo>
                  <a:pt x="3880234" y="3020847"/>
                  <a:pt x="3777424" y="2859375"/>
                  <a:pt x="3689129" y="2757776"/>
                </a:cubicBezTo>
                <a:cubicBezTo>
                  <a:pt x="3569387" y="2729201"/>
                  <a:pt x="3433315" y="2631230"/>
                  <a:pt x="3299285" y="2541933"/>
                </a:cubicBezTo>
                <a:lnTo>
                  <a:pt x="3246026" y="2508407"/>
                </a:lnTo>
                <a:lnTo>
                  <a:pt x="3249973" y="2518743"/>
                </a:lnTo>
                <a:cubicBezTo>
                  <a:pt x="3337818" y="2713257"/>
                  <a:pt x="3488792" y="2837897"/>
                  <a:pt x="3592971" y="2890218"/>
                </a:cubicBezTo>
                <a:cubicBezTo>
                  <a:pt x="3490766" y="3257308"/>
                  <a:pt x="3264539" y="3686442"/>
                  <a:pt x="3204714" y="3741118"/>
                </a:cubicBezTo>
                <a:cubicBezTo>
                  <a:pt x="2818271" y="4094300"/>
                  <a:pt x="2606000" y="4318665"/>
                  <a:pt x="2491699" y="4305361"/>
                </a:cubicBezTo>
                <a:cubicBezTo>
                  <a:pt x="2334462" y="4291451"/>
                  <a:pt x="2088323" y="3903799"/>
                  <a:pt x="2107071" y="3839089"/>
                </a:cubicBezTo>
                <a:cubicBezTo>
                  <a:pt x="2169966" y="3684271"/>
                  <a:pt x="2401590" y="3665523"/>
                  <a:pt x="2453599" y="3581461"/>
                </a:cubicBezTo>
                <a:cubicBezTo>
                  <a:pt x="2471742" y="3448414"/>
                  <a:pt x="2437270" y="3407894"/>
                  <a:pt x="2435456" y="3302061"/>
                </a:cubicBezTo>
                <a:cubicBezTo>
                  <a:pt x="2286761" y="3631733"/>
                  <a:pt x="1843583" y="3559964"/>
                  <a:pt x="1634637" y="3346858"/>
                </a:cubicBezTo>
                <a:lnTo>
                  <a:pt x="1602322" y="3309232"/>
                </a:lnTo>
                <a:lnTo>
                  <a:pt x="1606556" y="3424752"/>
                </a:lnTo>
                <a:cubicBezTo>
                  <a:pt x="1610109" y="3534138"/>
                  <a:pt x="1611167" y="3639216"/>
                  <a:pt x="1600886" y="3732046"/>
                </a:cubicBezTo>
                <a:cubicBezTo>
                  <a:pt x="1585163" y="3848765"/>
                  <a:pt x="1478724" y="3938270"/>
                  <a:pt x="1466629" y="4020518"/>
                </a:cubicBezTo>
                <a:cubicBezTo>
                  <a:pt x="1458767" y="4094299"/>
                  <a:pt x="1470863" y="4197109"/>
                  <a:pt x="1443043" y="4241861"/>
                </a:cubicBezTo>
                <a:cubicBezTo>
                  <a:pt x="1347491" y="4371280"/>
                  <a:pt x="754824" y="4208599"/>
                  <a:pt x="748172" y="4107603"/>
                </a:cubicBezTo>
                <a:cubicBezTo>
                  <a:pt x="737891" y="3945527"/>
                  <a:pt x="792924" y="3953994"/>
                  <a:pt x="815300" y="3877189"/>
                </a:cubicBezTo>
                <a:cubicBezTo>
                  <a:pt x="823011" y="3779671"/>
                  <a:pt x="837866" y="3707668"/>
                  <a:pt x="843790" y="3603771"/>
                </a:cubicBezTo>
                <a:lnTo>
                  <a:pt x="844480" y="3586118"/>
                </a:lnTo>
                <a:lnTo>
                  <a:pt x="824913" y="3548501"/>
                </a:lnTo>
                <a:cubicBezTo>
                  <a:pt x="628087" y="3208189"/>
                  <a:pt x="316142" y="2844784"/>
                  <a:pt x="454256" y="2111888"/>
                </a:cubicBezTo>
                <a:cubicBezTo>
                  <a:pt x="133129" y="2189449"/>
                  <a:pt x="77340" y="2000650"/>
                  <a:pt x="56504" y="1830221"/>
                </a:cubicBezTo>
                <a:lnTo>
                  <a:pt x="54019" y="1806341"/>
                </a:lnTo>
                <a:lnTo>
                  <a:pt x="37275" y="1798303"/>
                </a:lnTo>
                <a:cubicBezTo>
                  <a:pt x="-57562" y="1715448"/>
                  <a:pt x="34778" y="1477191"/>
                  <a:pt x="243799" y="1386174"/>
                </a:cubicBezTo>
                <a:cubicBezTo>
                  <a:pt x="140083" y="1575616"/>
                  <a:pt x="293344" y="1701161"/>
                  <a:pt x="163929" y="1788332"/>
                </a:cubicBezTo>
                <a:lnTo>
                  <a:pt x="142519" y="1800347"/>
                </a:lnTo>
                <a:lnTo>
                  <a:pt x="215750" y="1866280"/>
                </a:lnTo>
                <a:cubicBezTo>
                  <a:pt x="566884" y="2113467"/>
                  <a:pt x="563114" y="1091049"/>
                  <a:pt x="1833113" y="909016"/>
                </a:cubicBezTo>
                <a:cubicBezTo>
                  <a:pt x="1355351" y="1394035"/>
                  <a:pt x="1316647" y="1570626"/>
                  <a:pt x="1221699" y="1841560"/>
                </a:cubicBezTo>
                <a:cubicBezTo>
                  <a:pt x="1280360" y="2103421"/>
                  <a:pt x="1487795" y="2176598"/>
                  <a:pt x="1566414" y="2387660"/>
                </a:cubicBezTo>
                <a:cubicBezTo>
                  <a:pt x="1521435" y="2448439"/>
                  <a:pt x="1480765" y="2507630"/>
                  <a:pt x="1443596" y="2565531"/>
                </a:cubicBezTo>
                <a:lnTo>
                  <a:pt x="1408805" y="2623667"/>
                </a:lnTo>
                <a:lnTo>
                  <a:pt x="1418054" y="2635650"/>
                </a:lnTo>
                <a:cubicBezTo>
                  <a:pt x="1537943" y="2781370"/>
                  <a:pt x="1741869" y="2968762"/>
                  <a:pt x="1869399" y="2993632"/>
                </a:cubicBezTo>
                <a:cubicBezTo>
                  <a:pt x="2297118" y="2948274"/>
                  <a:pt x="2395202" y="2713098"/>
                  <a:pt x="2661931" y="2671568"/>
                </a:cubicBezTo>
                <a:lnTo>
                  <a:pt x="2673961" y="2670522"/>
                </a:lnTo>
                <a:lnTo>
                  <a:pt x="2693882" y="2665877"/>
                </a:lnTo>
                <a:cubicBezTo>
                  <a:pt x="2744901" y="2657855"/>
                  <a:pt x="2788873" y="2662271"/>
                  <a:pt x="2830675" y="2670514"/>
                </a:cubicBezTo>
                <a:lnTo>
                  <a:pt x="2846154" y="2674100"/>
                </a:lnTo>
                <a:lnTo>
                  <a:pt x="2901383" y="2682721"/>
                </a:lnTo>
                <a:lnTo>
                  <a:pt x="2955302" y="2696508"/>
                </a:lnTo>
                <a:lnTo>
                  <a:pt x="2997886" y="2703485"/>
                </a:lnTo>
                <a:cubicBezTo>
                  <a:pt x="3265144" y="1718049"/>
                  <a:pt x="2888331" y="1717770"/>
                  <a:pt x="2983232" y="1129662"/>
                </a:cubicBezTo>
                <a:cubicBezTo>
                  <a:pt x="2716253" y="1857748"/>
                  <a:pt x="3104232" y="1854679"/>
                  <a:pt x="2857209" y="2524708"/>
                </a:cubicBezTo>
                <a:cubicBezTo>
                  <a:pt x="2739978" y="2536431"/>
                  <a:pt x="2686248" y="2484654"/>
                  <a:pt x="2505517" y="2559877"/>
                </a:cubicBezTo>
                <a:cubicBezTo>
                  <a:pt x="2322646" y="2650405"/>
                  <a:pt x="2147033" y="2806248"/>
                  <a:pt x="1956905" y="2831462"/>
                </a:cubicBezTo>
                <a:cubicBezTo>
                  <a:pt x="1778872" y="2833603"/>
                  <a:pt x="1720583" y="2766799"/>
                  <a:pt x="1635078" y="2641939"/>
                </a:cubicBezTo>
                <a:lnTo>
                  <a:pt x="1977978" y="1932693"/>
                </a:lnTo>
                <a:lnTo>
                  <a:pt x="1684901" y="2266800"/>
                </a:lnTo>
                <a:cubicBezTo>
                  <a:pt x="1501240" y="1883847"/>
                  <a:pt x="1485607" y="2037501"/>
                  <a:pt x="1402431" y="1820068"/>
                </a:cubicBezTo>
                <a:cubicBezTo>
                  <a:pt x="1434809" y="1410458"/>
                  <a:pt x="2220116" y="686976"/>
                  <a:pt x="2341394" y="602123"/>
                </a:cubicBezTo>
                <a:cubicBezTo>
                  <a:pt x="2399399" y="551690"/>
                  <a:pt x="2579641" y="560985"/>
                  <a:pt x="2838365" y="498745"/>
                </a:cubicBezTo>
                <a:lnTo>
                  <a:pt x="2887056" y="485499"/>
                </a:lnTo>
                <a:lnTo>
                  <a:pt x="2875393" y="483824"/>
                </a:lnTo>
                <a:cubicBezTo>
                  <a:pt x="2805647" y="476425"/>
                  <a:pt x="2712740" y="475858"/>
                  <a:pt x="2587857" y="477219"/>
                </a:cubicBezTo>
                <a:cubicBezTo>
                  <a:pt x="2832181" y="98638"/>
                  <a:pt x="3263375" y="10344"/>
                  <a:pt x="3607485" y="63"/>
                </a:cubicBezTo>
                <a:close/>
              </a:path>
            </a:pathLst>
          </a:custGeom>
          <a:solidFill>
            <a:srgbClr val="66A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endParaRPr>
          </a:p>
        </p:txBody>
      </p:sp>
      <p:sp>
        <p:nvSpPr>
          <p:cNvPr id="12" name="TextBox 11"/>
          <p:cNvSpPr txBox="1"/>
          <p:nvPr/>
        </p:nvSpPr>
        <p:spPr>
          <a:xfrm>
            <a:off x="6008187" y="6057554"/>
            <a:ext cx="6034191" cy="561649"/>
          </a:xfrm>
          <a:prstGeom prst="rect">
            <a:avLst/>
          </a:prstGeom>
          <a:noFill/>
        </p:spPr>
        <p:txBody>
          <a:bodyPr wrap="square" lIns="190234" tIns="152188" rIns="190234" bIns="152188" rtlCol="0">
            <a:spAutoFit/>
          </a:bodyPr>
          <a:lstStyle/>
          <a:p>
            <a:pPr>
              <a:lnSpc>
                <a:spcPct val="90000"/>
              </a:lnSpc>
              <a:spcAft>
                <a:spcPts val="624"/>
              </a:spcAft>
            </a:pPr>
            <a:r>
              <a:rPr lang="en-US" sz="918" dirty="0">
                <a:solidFill>
                  <a:schemeClr val="bg1"/>
                </a:solidFill>
                <a:latin typeface="+mj-lt"/>
              </a:rPr>
              <a:t>*IDC study “The Business Value and TCO Advantage of Apache Hadoop in the Cloud with Microsoft Azure HDInsight”</a:t>
            </a:r>
          </a:p>
        </p:txBody>
      </p:sp>
    </p:spTree>
    <p:extLst>
      <p:ext uri="{BB962C8B-B14F-4D97-AF65-F5344CB8AC3E}">
        <p14:creationId xmlns:p14="http://schemas.microsoft.com/office/powerpoint/2010/main" val="209903170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Hadoop on HDInsight</a:t>
            </a:r>
          </a:p>
        </p:txBody>
      </p:sp>
    </p:spTree>
    <p:extLst>
      <p:ext uri="{BB962C8B-B14F-4D97-AF65-F5344CB8AC3E}">
        <p14:creationId xmlns:p14="http://schemas.microsoft.com/office/powerpoint/2010/main" val="13146547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HDInsight Workloads</a:t>
            </a:r>
          </a:p>
        </p:txBody>
      </p:sp>
      <p:sp>
        <p:nvSpPr>
          <p:cNvPr id="3" name="Text Placeholder 2"/>
          <p:cNvSpPr>
            <a:spLocks noGrp="1"/>
          </p:cNvSpPr>
          <p:nvPr>
            <p:ph type="body" sz="quarter" idx="4294967295"/>
          </p:nvPr>
        </p:nvSpPr>
        <p:spPr>
          <a:xfrm>
            <a:off x="274639" y="1212849"/>
            <a:ext cx="11889564" cy="5613845"/>
          </a:xfrm>
          <a:prstGeom prst="rect">
            <a:avLst/>
          </a:prstGeom>
        </p:spPr>
        <p:txBody>
          <a:bodyPr/>
          <a:lstStyle/>
          <a:p>
            <a:r>
              <a:rPr lang="en-US" dirty="0"/>
              <a:t>Hadoop </a:t>
            </a:r>
          </a:p>
          <a:p>
            <a:pPr lvl="1"/>
            <a:r>
              <a:rPr lang="en-US" dirty="0"/>
              <a:t>Batch: Hive and MapReduce</a:t>
            </a:r>
          </a:p>
          <a:p>
            <a:pPr lvl="1"/>
            <a:r>
              <a:rPr lang="en-US" dirty="0"/>
              <a:t>Interactive Hive using LLAP (New – just launched)</a:t>
            </a:r>
          </a:p>
          <a:p>
            <a:endParaRPr lang="en-US" dirty="0"/>
          </a:p>
          <a:p>
            <a:r>
              <a:rPr lang="en-US" dirty="0" err="1"/>
              <a:t>HBase</a:t>
            </a:r>
            <a:r>
              <a:rPr lang="en-US" dirty="0"/>
              <a:t> (NoSQL)</a:t>
            </a:r>
          </a:p>
          <a:p>
            <a:endParaRPr lang="en-US" dirty="0"/>
          </a:p>
          <a:p>
            <a:r>
              <a:rPr lang="en-US" dirty="0"/>
              <a:t>Storm (Streaming)</a:t>
            </a:r>
          </a:p>
          <a:p>
            <a:endParaRPr lang="en-US" dirty="0"/>
          </a:p>
          <a:p>
            <a:r>
              <a:rPr lang="en-US" dirty="0"/>
              <a:t>Spark (Interactive)</a:t>
            </a:r>
          </a:p>
        </p:txBody>
      </p:sp>
    </p:spTree>
    <p:extLst>
      <p:ext uri="{BB962C8B-B14F-4D97-AF65-F5344CB8AC3E}">
        <p14:creationId xmlns:p14="http://schemas.microsoft.com/office/powerpoint/2010/main" val="319462292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HDInsight</a:t>
            </a:r>
            <a:r>
              <a:rPr lang="en-US" dirty="0"/>
              <a:t> Architecture</a:t>
            </a:r>
          </a:p>
        </p:txBody>
      </p:sp>
      <p:sp>
        <p:nvSpPr>
          <p:cNvPr id="4" name="Rounded Rectangle 3"/>
          <p:cNvSpPr/>
          <p:nvPr/>
        </p:nvSpPr>
        <p:spPr bwMode="auto">
          <a:xfrm>
            <a:off x="2560676" y="5217166"/>
            <a:ext cx="7390336" cy="1224951"/>
          </a:xfrm>
          <a:prstGeom prst="roundRect">
            <a:avLst/>
          </a:prstGeom>
          <a:solidFill>
            <a:srgbClr val="6BAE2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HDFS Storage</a:t>
            </a:r>
          </a:p>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(Azure Storage/Azure Data Lake Store)</a:t>
            </a:r>
          </a:p>
        </p:txBody>
      </p:sp>
      <p:sp>
        <p:nvSpPr>
          <p:cNvPr id="5" name="Rounded Rectangle 4"/>
          <p:cNvSpPr/>
          <p:nvPr/>
        </p:nvSpPr>
        <p:spPr bwMode="auto">
          <a:xfrm>
            <a:off x="2560676" y="3889991"/>
            <a:ext cx="7390335" cy="1224951"/>
          </a:xfrm>
          <a:prstGeom prst="round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YARN: Data Operating System</a:t>
            </a:r>
          </a:p>
        </p:txBody>
      </p:sp>
      <p:sp>
        <p:nvSpPr>
          <p:cNvPr id="6" name="Rounded Rectangle 5"/>
          <p:cNvSpPr/>
          <p:nvPr/>
        </p:nvSpPr>
        <p:spPr bwMode="auto">
          <a:xfrm>
            <a:off x="2560678" y="1212850"/>
            <a:ext cx="928756" cy="1224951"/>
          </a:xfrm>
          <a:prstGeom prst="roundRect">
            <a:avLst/>
          </a:prstGeom>
          <a:solidFill>
            <a:srgbClr val="682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Java</a:t>
            </a:r>
          </a:p>
          <a:p>
            <a:pPr algn="ctr" defTabSz="932472"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7" name="Rounded Rectangle 6"/>
          <p:cNvSpPr/>
          <p:nvPr/>
        </p:nvSpPr>
        <p:spPr bwMode="auto">
          <a:xfrm>
            <a:off x="8588039" y="1206471"/>
            <a:ext cx="1362973" cy="1224951"/>
          </a:xfrm>
          <a:prstGeom prst="roundRect">
            <a:avLst/>
          </a:prstGeom>
          <a:solidFill>
            <a:srgbClr val="682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NoSQL</a:t>
            </a:r>
          </a:p>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a:t>
            </a:r>
            <a:r>
              <a:rPr lang="en-US" sz="2000" dirty="0" err="1">
                <a:gradFill>
                  <a:gsLst>
                    <a:gs pos="0">
                      <a:srgbClr val="FFFFFF"/>
                    </a:gs>
                    <a:gs pos="100000">
                      <a:srgbClr val="FFFFFF"/>
                    </a:gs>
                  </a:gsLst>
                  <a:lin ang="5400000" scaled="0"/>
                </a:gradFill>
                <a:ea typeface="Segoe UI" pitchFamily="34" charset="0"/>
                <a:cs typeface="Segoe UI" pitchFamily="34" charset="0"/>
              </a:rPr>
              <a:t>HBase</a:t>
            </a:r>
            <a:r>
              <a:rPr lang="en-US" sz="2000" dirty="0">
                <a:gradFill>
                  <a:gsLst>
                    <a:gs pos="0">
                      <a:srgbClr val="FFFFFF"/>
                    </a:gs>
                    <a:gs pos="100000">
                      <a:srgbClr val="FFFFFF"/>
                    </a:gs>
                  </a:gsLst>
                  <a:lin ang="5400000" scaled="0"/>
                </a:gradFill>
                <a:ea typeface="Segoe UI" pitchFamily="34" charset="0"/>
                <a:cs typeface="Segoe UI" pitchFamily="34" charset="0"/>
              </a:rPr>
              <a:t>)</a:t>
            </a:r>
          </a:p>
        </p:txBody>
      </p:sp>
      <p:sp>
        <p:nvSpPr>
          <p:cNvPr id="8" name="Rounded Rectangle 7"/>
          <p:cNvSpPr/>
          <p:nvPr/>
        </p:nvSpPr>
        <p:spPr bwMode="auto">
          <a:xfrm>
            <a:off x="7156514" y="1212246"/>
            <a:ext cx="1362973" cy="1224951"/>
          </a:xfrm>
          <a:prstGeom prst="roundRect">
            <a:avLst/>
          </a:prstGeom>
          <a:solidFill>
            <a:srgbClr val="682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Stream</a:t>
            </a:r>
          </a:p>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(Storm)</a:t>
            </a:r>
          </a:p>
        </p:txBody>
      </p:sp>
      <p:sp>
        <p:nvSpPr>
          <p:cNvPr id="9" name="Rounded Rectangle 8"/>
          <p:cNvSpPr/>
          <p:nvPr/>
        </p:nvSpPr>
        <p:spPr bwMode="auto">
          <a:xfrm>
            <a:off x="3557986" y="1206470"/>
            <a:ext cx="2044029" cy="1224951"/>
          </a:xfrm>
          <a:prstGeom prst="roundRect">
            <a:avLst/>
          </a:prstGeom>
          <a:solidFill>
            <a:srgbClr val="682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SQL (Hive)</a:t>
            </a:r>
          </a:p>
        </p:txBody>
      </p:sp>
      <p:sp>
        <p:nvSpPr>
          <p:cNvPr id="11" name="Rounded Rectangle 10"/>
          <p:cNvSpPr/>
          <p:nvPr/>
        </p:nvSpPr>
        <p:spPr bwMode="auto">
          <a:xfrm>
            <a:off x="2560676" y="2550776"/>
            <a:ext cx="1490303" cy="1224951"/>
          </a:xfrm>
          <a:prstGeom prst="round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Map Reduce Engine</a:t>
            </a:r>
          </a:p>
        </p:txBody>
      </p:sp>
      <p:sp>
        <p:nvSpPr>
          <p:cNvPr id="12" name="Rounded Rectangle 11"/>
          <p:cNvSpPr/>
          <p:nvPr/>
        </p:nvSpPr>
        <p:spPr bwMode="auto">
          <a:xfrm>
            <a:off x="7154029" y="2561106"/>
            <a:ext cx="2796983" cy="1224951"/>
          </a:xfrm>
          <a:prstGeom prst="round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Real Time Engine</a:t>
            </a:r>
          </a:p>
        </p:txBody>
      </p:sp>
      <p:sp>
        <p:nvSpPr>
          <p:cNvPr id="14" name="Rounded Rectangle 13"/>
          <p:cNvSpPr/>
          <p:nvPr/>
        </p:nvSpPr>
        <p:spPr bwMode="auto">
          <a:xfrm>
            <a:off x="4123727" y="2550776"/>
            <a:ext cx="1478287" cy="1224951"/>
          </a:xfrm>
          <a:prstGeom prst="round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err="1">
                <a:gradFill>
                  <a:gsLst>
                    <a:gs pos="0">
                      <a:srgbClr val="FFFFFF"/>
                    </a:gs>
                    <a:gs pos="100000">
                      <a:srgbClr val="FFFFFF"/>
                    </a:gs>
                  </a:gsLst>
                  <a:lin ang="5400000" scaled="0"/>
                </a:gradFill>
                <a:ea typeface="Segoe UI" pitchFamily="34" charset="0"/>
                <a:cs typeface="Segoe UI" pitchFamily="34" charset="0"/>
              </a:rPr>
              <a:t>Tez</a:t>
            </a:r>
            <a:r>
              <a:rPr lang="en-US" sz="2400" dirty="0">
                <a:gradFill>
                  <a:gsLst>
                    <a:gs pos="0">
                      <a:srgbClr val="FFFFFF"/>
                    </a:gs>
                    <a:gs pos="100000">
                      <a:srgbClr val="FFFFFF"/>
                    </a:gs>
                  </a:gsLst>
                  <a:lin ang="5400000" scaled="0"/>
                </a:gradFill>
                <a:ea typeface="Segoe UI" pitchFamily="34" charset="0"/>
                <a:cs typeface="Segoe UI" pitchFamily="34" charset="0"/>
              </a:rPr>
              <a:t> Engine</a:t>
            </a:r>
          </a:p>
        </p:txBody>
      </p:sp>
      <p:sp>
        <p:nvSpPr>
          <p:cNvPr id="13" name="Rounded Rectangle 12"/>
          <p:cNvSpPr/>
          <p:nvPr/>
        </p:nvSpPr>
        <p:spPr bwMode="auto">
          <a:xfrm>
            <a:off x="5674762" y="2550776"/>
            <a:ext cx="1405538" cy="1224951"/>
          </a:xfrm>
          <a:prstGeom prst="round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Spark Engine</a:t>
            </a:r>
          </a:p>
        </p:txBody>
      </p:sp>
      <p:sp>
        <p:nvSpPr>
          <p:cNvPr id="15" name="Rounded Rectangle 14"/>
          <p:cNvSpPr/>
          <p:nvPr/>
        </p:nvSpPr>
        <p:spPr bwMode="auto">
          <a:xfrm>
            <a:off x="5670567" y="1212849"/>
            <a:ext cx="1390184" cy="1224951"/>
          </a:xfrm>
          <a:prstGeom prst="roundRect">
            <a:avLst/>
          </a:prstGeom>
          <a:solidFill>
            <a:srgbClr val="682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Spark</a:t>
            </a:r>
          </a:p>
        </p:txBody>
      </p:sp>
    </p:spTree>
    <p:extLst>
      <p:ext uri="{BB962C8B-B14F-4D97-AF65-F5344CB8AC3E}">
        <p14:creationId xmlns:p14="http://schemas.microsoft.com/office/powerpoint/2010/main" val="242459224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 to Hive</a:t>
            </a:r>
            <a:endParaRPr lang="en-US" sz="7200" dirty="0"/>
          </a:p>
        </p:txBody>
      </p:sp>
    </p:spTree>
    <p:extLst>
      <p:ext uri="{BB962C8B-B14F-4D97-AF65-F5344CB8AC3E}">
        <p14:creationId xmlns:p14="http://schemas.microsoft.com/office/powerpoint/2010/main" val="257275347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Apache Hive: Scalable Data Warehousing</a:t>
            </a:r>
          </a:p>
        </p:txBody>
      </p:sp>
      <p:cxnSp>
        <p:nvCxnSpPr>
          <p:cNvPr id="5" name="Straight Connector 4"/>
          <p:cNvCxnSpPr/>
          <p:nvPr/>
        </p:nvCxnSpPr>
        <p:spPr>
          <a:xfrm>
            <a:off x="655637" y="3641724"/>
            <a:ext cx="10439400" cy="0"/>
          </a:xfrm>
          <a:prstGeom prst="line">
            <a:avLst/>
          </a:prstGeom>
          <a:ln>
            <a:prstDash val="dash"/>
            <a:headEnd type="none"/>
            <a:tailEnd type="none"/>
          </a:ln>
        </p:spPr>
        <p:style>
          <a:lnRef idx="1">
            <a:schemeClr val="dk1"/>
          </a:lnRef>
          <a:fillRef idx="0">
            <a:schemeClr val="dk1"/>
          </a:fillRef>
          <a:effectRef idx="0">
            <a:schemeClr val="dk1"/>
          </a:effectRef>
          <a:fontRef idx="minor">
            <a:schemeClr val="tx1"/>
          </a:fontRef>
        </p:style>
      </p:cxnSp>
      <p:sp>
        <p:nvSpPr>
          <p:cNvPr id="7" name="Rectangle 6"/>
          <p:cNvSpPr/>
          <p:nvPr/>
        </p:nvSpPr>
        <p:spPr bwMode="auto">
          <a:xfrm>
            <a:off x="808037" y="1266824"/>
            <a:ext cx="1600200" cy="1066800"/>
          </a:xfrm>
          <a:prstGeom prst="rect">
            <a:avLst/>
          </a:prstGeom>
          <a:solidFill>
            <a:schemeClr val="bg1">
              <a:lumMod val="7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2006</a:t>
            </a:r>
          </a:p>
          <a:p>
            <a:pPr algn="ctr" defTabSz="932472" fontAlgn="base">
              <a:spcBef>
                <a:spcPct val="0"/>
              </a:spcBef>
              <a:spcAft>
                <a:spcPct val="0"/>
              </a:spcAft>
            </a:pPr>
            <a:r>
              <a:rPr lang="en-US" sz="1400" dirty="0">
                <a:gradFill>
                  <a:gsLst>
                    <a:gs pos="0">
                      <a:srgbClr val="FFFFFF"/>
                    </a:gs>
                    <a:gs pos="100000">
                      <a:srgbClr val="FFFFFF"/>
                    </a:gs>
                  </a:gsLst>
                  <a:lin ang="5400000" scaled="0"/>
                </a:gradFill>
              </a:rPr>
              <a:t>Hive incubated at Facebook</a:t>
            </a:r>
          </a:p>
        </p:txBody>
      </p:sp>
      <p:cxnSp>
        <p:nvCxnSpPr>
          <p:cNvPr id="9" name="Straight Connector 8"/>
          <p:cNvCxnSpPr/>
          <p:nvPr/>
        </p:nvCxnSpPr>
        <p:spPr>
          <a:xfrm>
            <a:off x="1570037" y="2333624"/>
            <a:ext cx="0" cy="1308100"/>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sp>
        <p:nvSpPr>
          <p:cNvPr id="15" name="Oval 14"/>
          <p:cNvSpPr/>
          <p:nvPr/>
        </p:nvSpPr>
        <p:spPr bwMode="auto">
          <a:xfrm>
            <a:off x="1455737" y="3523456"/>
            <a:ext cx="228600" cy="236538"/>
          </a:xfrm>
          <a:prstGeom prst="ellipse">
            <a:avLst/>
          </a:prstGeom>
          <a:solidFill>
            <a:schemeClr val="bg1">
              <a:lumMod val="7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6" name="Rectangle 15"/>
          <p:cNvSpPr/>
          <p:nvPr/>
        </p:nvSpPr>
        <p:spPr bwMode="auto">
          <a:xfrm>
            <a:off x="2065336" y="5034756"/>
            <a:ext cx="1600200" cy="1066800"/>
          </a:xfrm>
          <a:prstGeom prst="rect">
            <a:avLst/>
          </a:prstGeom>
          <a:solidFill>
            <a:schemeClr val="bg2">
              <a:lumMod val="5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2010</a:t>
            </a:r>
          </a:p>
          <a:p>
            <a:pPr algn="ctr" defTabSz="932472" fontAlgn="base">
              <a:spcBef>
                <a:spcPct val="0"/>
              </a:spcBef>
              <a:spcAft>
                <a:spcPct val="0"/>
              </a:spcAft>
            </a:pPr>
            <a:r>
              <a:rPr lang="en-US" sz="1400" dirty="0">
                <a:gradFill>
                  <a:gsLst>
                    <a:gs pos="0">
                      <a:srgbClr val="FFFFFF"/>
                    </a:gs>
                    <a:gs pos="100000">
                      <a:srgbClr val="FFFFFF"/>
                    </a:gs>
                  </a:gsLst>
                  <a:lin ang="5400000" scaled="0"/>
                </a:gradFill>
              </a:rPr>
              <a:t>Top level Apache project</a:t>
            </a:r>
          </a:p>
        </p:txBody>
      </p:sp>
      <p:cxnSp>
        <p:nvCxnSpPr>
          <p:cNvPr id="17" name="Straight Connector 16"/>
          <p:cNvCxnSpPr/>
          <p:nvPr/>
        </p:nvCxnSpPr>
        <p:spPr>
          <a:xfrm>
            <a:off x="2827336" y="3726656"/>
            <a:ext cx="0" cy="1308100"/>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sp>
        <p:nvSpPr>
          <p:cNvPr id="18" name="Oval 17"/>
          <p:cNvSpPr/>
          <p:nvPr/>
        </p:nvSpPr>
        <p:spPr bwMode="auto">
          <a:xfrm>
            <a:off x="2713036" y="3608386"/>
            <a:ext cx="228600" cy="236538"/>
          </a:xfrm>
          <a:prstGeom prst="ellipse">
            <a:avLst/>
          </a:prstGeom>
          <a:solidFill>
            <a:schemeClr val="bg2">
              <a:lumMod val="5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0" name="Rectangle 19"/>
          <p:cNvSpPr/>
          <p:nvPr/>
        </p:nvSpPr>
        <p:spPr bwMode="auto">
          <a:xfrm>
            <a:off x="3932237" y="1293810"/>
            <a:ext cx="1600200" cy="1066800"/>
          </a:xfrm>
          <a:prstGeom prst="rect">
            <a:avLst/>
          </a:prstGeom>
          <a:solidFill>
            <a:schemeClr val="accent1">
              <a:lumMod val="7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2012</a:t>
            </a:r>
          </a:p>
          <a:p>
            <a:pPr algn="ctr" defTabSz="932472" fontAlgn="base">
              <a:spcBef>
                <a:spcPct val="0"/>
              </a:spcBef>
              <a:spcAft>
                <a:spcPct val="0"/>
              </a:spcAft>
            </a:pPr>
            <a:r>
              <a:rPr lang="en-US" sz="1400" dirty="0">
                <a:gradFill>
                  <a:gsLst>
                    <a:gs pos="0">
                      <a:srgbClr val="FFFFFF"/>
                    </a:gs>
                    <a:gs pos="100000">
                      <a:srgbClr val="FFFFFF"/>
                    </a:gs>
                  </a:gsLst>
                  <a:lin ang="5400000" scaled="0"/>
                </a:gradFill>
              </a:rPr>
              <a:t>ODBC/JDBC drivers released</a:t>
            </a:r>
          </a:p>
        </p:txBody>
      </p:sp>
      <p:cxnSp>
        <p:nvCxnSpPr>
          <p:cNvPr id="21" name="Straight Connector 20"/>
          <p:cNvCxnSpPr/>
          <p:nvPr/>
        </p:nvCxnSpPr>
        <p:spPr>
          <a:xfrm>
            <a:off x="4694237" y="2360610"/>
            <a:ext cx="0" cy="1308100"/>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sp>
        <p:nvSpPr>
          <p:cNvPr id="22" name="Oval 21"/>
          <p:cNvSpPr/>
          <p:nvPr/>
        </p:nvSpPr>
        <p:spPr bwMode="auto">
          <a:xfrm>
            <a:off x="4579937" y="3550442"/>
            <a:ext cx="228600" cy="236538"/>
          </a:xfrm>
          <a:prstGeom prst="ellipse">
            <a:avLst/>
          </a:prstGeom>
          <a:solidFill>
            <a:schemeClr val="accent1">
              <a:lumMod val="7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3" name="Rectangle 22"/>
          <p:cNvSpPr/>
          <p:nvPr/>
        </p:nvSpPr>
        <p:spPr bwMode="auto">
          <a:xfrm>
            <a:off x="5456238" y="4956174"/>
            <a:ext cx="1600200" cy="1066800"/>
          </a:xfrm>
          <a:prstGeom prst="rect">
            <a:avLst/>
          </a:prstGeom>
          <a:solidFill>
            <a:schemeClr val="accent2">
              <a:lumMod val="5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2013</a:t>
            </a:r>
          </a:p>
          <a:p>
            <a:pPr algn="ctr" defTabSz="932472" fontAlgn="base">
              <a:spcBef>
                <a:spcPct val="0"/>
              </a:spcBef>
              <a:spcAft>
                <a:spcPct val="0"/>
              </a:spcAft>
            </a:pPr>
            <a:r>
              <a:rPr lang="en-US" sz="1400" dirty="0">
                <a:gradFill>
                  <a:gsLst>
                    <a:gs pos="0">
                      <a:srgbClr val="FFFFFF"/>
                    </a:gs>
                    <a:gs pos="100000">
                      <a:srgbClr val="FFFFFF"/>
                    </a:gs>
                  </a:gsLst>
                  <a:lin ang="5400000" scaled="0"/>
                </a:gradFill>
              </a:rPr>
              <a:t>Hive introduces Tez, vectorization, ORC</a:t>
            </a:r>
          </a:p>
        </p:txBody>
      </p:sp>
      <p:cxnSp>
        <p:nvCxnSpPr>
          <p:cNvPr id="24" name="Straight Connector 23"/>
          <p:cNvCxnSpPr/>
          <p:nvPr/>
        </p:nvCxnSpPr>
        <p:spPr>
          <a:xfrm>
            <a:off x="6218238" y="3648074"/>
            <a:ext cx="0" cy="1308100"/>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sp>
        <p:nvSpPr>
          <p:cNvPr id="25" name="Oval 24"/>
          <p:cNvSpPr/>
          <p:nvPr/>
        </p:nvSpPr>
        <p:spPr bwMode="auto">
          <a:xfrm>
            <a:off x="6103938" y="3529804"/>
            <a:ext cx="228600" cy="236538"/>
          </a:xfrm>
          <a:prstGeom prst="ellipse">
            <a:avLst/>
          </a:prstGeom>
          <a:solidFill>
            <a:schemeClr val="accent2">
              <a:lumMod val="5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Rectangle 25"/>
          <p:cNvSpPr/>
          <p:nvPr/>
        </p:nvSpPr>
        <p:spPr bwMode="auto">
          <a:xfrm>
            <a:off x="7418389" y="1212849"/>
            <a:ext cx="1600200" cy="1066800"/>
          </a:xfrm>
          <a:prstGeom prst="rect">
            <a:avLst/>
          </a:prstGeom>
          <a:solidFill>
            <a:schemeClr val="accent4">
              <a:lumMod val="7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2015</a:t>
            </a:r>
          </a:p>
          <a:p>
            <a:pPr algn="ctr" defTabSz="932472" fontAlgn="base">
              <a:spcBef>
                <a:spcPct val="0"/>
              </a:spcBef>
              <a:spcAft>
                <a:spcPct val="0"/>
              </a:spcAft>
            </a:pPr>
            <a:r>
              <a:rPr lang="en-US" sz="1400" dirty="0">
                <a:gradFill>
                  <a:gsLst>
                    <a:gs pos="0">
                      <a:srgbClr val="FFFFFF"/>
                    </a:gs>
                    <a:gs pos="100000">
                      <a:srgbClr val="FFFFFF"/>
                    </a:gs>
                  </a:gsLst>
                  <a:lin ang="5400000" scaled="0"/>
                </a:gradFill>
              </a:rPr>
              <a:t>Hive introduces ACID</a:t>
            </a:r>
          </a:p>
        </p:txBody>
      </p:sp>
      <p:cxnSp>
        <p:nvCxnSpPr>
          <p:cNvPr id="27" name="Straight Connector 26"/>
          <p:cNvCxnSpPr/>
          <p:nvPr/>
        </p:nvCxnSpPr>
        <p:spPr>
          <a:xfrm>
            <a:off x="8180389" y="2279649"/>
            <a:ext cx="0" cy="1308100"/>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bwMode="auto">
          <a:xfrm>
            <a:off x="8066089" y="3469481"/>
            <a:ext cx="228600" cy="236538"/>
          </a:xfrm>
          <a:prstGeom prst="ellipse">
            <a:avLst/>
          </a:prstGeom>
          <a:solidFill>
            <a:schemeClr val="accent4">
              <a:lumMod val="7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9" name="Rectangle 28"/>
          <p:cNvSpPr/>
          <p:nvPr/>
        </p:nvSpPr>
        <p:spPr bwMode="auto">
          <a:xfrm>
            <a:off x="8847139" y="4982641"/>
            <a:ext cx="1600200" cy="1066800"/>
          </a:xfrm>
          <a:prstGeom prst="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2016</a:t>
            </a:r>
          </a:p>
          <a:p>
            <a:pPr algn="ctr" defTabSz="932472" fontAlgn="base">
              <a:spcBef>
                <a:spcPct val="0"/>
              </a:spcBef>
              <a:spcAft>
                <a:spcPct val="0"/>
              </a:spcAft>
            </a:pPr>
            <a:r>
              <a:rPr lang="en-US" sz="1400" dirty="0">
                <a:gradFill>
                  <a:gsLst>
                    <a:gs pos="0">
                      <a:srgbClr val="FFFFFF"/>
                    </a:gs>
                    <a:gs pos="100000">
                      <a:srgbClr val="FFFFFF"/>
                    </a:gs>
                  </a:gsLst>
                  <a:lin ang="5400000" scaled="0"/>
                </a:gradFill>
              </a:rPr>
              <a:t>In-memory through LLAP</a:t>
            </a:r>
          </a:p>
        </p:txBody>
      </p:sp>
      <p:cxnSp>
        <p:nvCxnSpPr>
          <p:cNvPr id="30" name="Straight Connector 29"/>
          <p:cNvCxnSpPr/>
          <p:nvPr/>
        </p:nvCxnSpPr>
        <p:spPr>
          <a:xfrm>
            <a:off x="9609139" y="3674541"/>
            <a:ext cx="0" cy="1308100"/>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sp>
        <p:nvSpPr>
          <p:cNvPr id="31" name="Oval 30"/>
          <p:cNvSpPr/>
          <p:nvPr/>
        </p:nvSpPr>
        <p:spPr bwMode="auto">
          <a:xfrm>
            <a:off x="9494839" y="3556271"/>
            <a:ext cx="228600" cy="236538"/>
          </a:xfrm>
          <a:prstGeom prst="ellipse">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61229815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Hive: Capabilities and Applications</a:t>
            </a:r>
          </a:p>
        </p:txBody>
      </p:sp>
      <p:sp>
        <p:nvSpPr>
          <p:cNvPr id="6" name="Rectangle 5"/>
          <p:cNvSpPr/>
          <p:nvPr/>
        </p:nvSpPr>
        <p:spPr bwMode="auto">
          <a:xfrm>
            <a:off x="1031477" y="4228774"/>
            <a:ext cx="8942815" cy="1920219"/>
          </a:xfrm>
          <a:prstGeom prst="rect">
            <a:avLst/>
          </a:prstGeom>
          <a:solidFill>
            <a:schemeClr val="tx1"/>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solidFill>
                <a:schemeClr val="bg1"/>
              </a:solidFill>
            </a:endParaRPr>
          </a:p>
          <a:p>
            <a:pPr algn="ctr" defTabSz="932472" fontAlgn="base">
              <a:spcBef>
                <a:spcPct val="0"/>
              </a:spcBef>
              <a:spcAft>
                <a:spcPct val="0"/>
              </a:spcAft>
            </a:pPr>
            <a:endParaRPr lang="en-US" sz="2000" dirty="0">
              <a:solidFill>
                <a:schemeClr val="bg1"/>
              </a:solidFill>
            </a:endParaRPr>
          </a:p>
          <a:p>
            <a:pPr algn="ctr" defTabSz="932472" fontAlgn="base">
              <a:spcBef>
                <a:spcPct val="0"/>
              </a:spcBef>
              <a:spcAft>
                <a:spcPct val="0"/>
              </a:spcAft>
            </a:pPr>
            <a:endParaRPr lang="en-US" sz="2000" dirty="0">
              <a:solidFill>
                <a:schemeClr val="bg1"/>
              </a:solidFill>
            </a:endParaRPr>
          </a:p>
          <a:p>
            <a:pPr algn="ctr" defTabSz="932472" fontAlgn="base">
              <a:spcBef>
                <a:spcPct val="0"/>
              </a:spcBef>
              <a:spcAft>
                <a:spcPct val="0"/>
              </a:spcAft>
            </a:pPr>
            <a:endParaRPr lang="en-US" sz="2000" dirty="0">
              <a:solidFill>
                <a:schemeClr val="bg1"/>
              </a:solidFill>
            </a:endParaRPr>
          </a:p>
          <a:p>
            <a:pPr algn="ctr" defTabSz="932472" fontAlgn="base">
              <a:spcBef>
                <a:spcPct val="0"/>
              </a:spcBef>
              <a:spcAft>
                <a:spcPct val="0"/>
              </a:spcAft>
            </a:pPr>
            <a:endParaRPr lang="en-US" sz="2000" dirty="0">
              <a:solidFill>
                <a:schemeClr val="bg1"/>
              </a:solidFill>
            </a:endParaRPr>
          </a:p>
          <a:p>
            <a:pPr defTabSz="932472" fontAlgn="base">
              <a:spcBef>
                <a:spcPct val="0"/>
              </a:spcBef>
              <a:spcAft>
                <a:spcPct val="0"/>
              </a:spcAft>
            </a:pPr>
            <a:r>
              <a:rPr lang="en-US" sz="2000" dirty="0">
                <a:solidFill>
                  <a:schemeClr val="bg1"/>
                </a:solidFill>
              </a:rPr>
              <a:t>           Platform                     Core SQL Engine                   Connectivity         </a:t>
            </a:r>
          </a:p>
        </p:txBody>
      </p:sp>
      <p:sp>
        <p:nvSpPr>
          <p:cNvPr id="7" name="Rounded Rectangle 6"/>
          <p:cNvSpPr/>
          <p:nvPr/>
        </p:nvSpPr>
        <p:spPr bwMode="auto">
          <a:xfrm>
            <a:off x="1580110" y="5297465"/>
            <a:ext cx="1367897" cy="411475"/>
          </a:xfrm>
          <a:prstGeom prst="round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Storage</a:t>
            </a:r>
          </a:p>
        </p:txBody>
      </p:sp>
      <p:sp>
        <p:nvSpPr>
          <p:cNvPr id="9" name="Rounded Rectangle 8"/>
          <p:cNvSpPr/>
          <p:nvPr/>
        </p:nvSpPr>
        <p:spPr bwMode="auto">
          <a:xfrm>
            <a:off x="1580109" y="4823126"/>
            <a:ext cx="1367897" cy="411475"/>
          </a:xfrm>
          <a:prstGeom prst="round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Compute</a:t>
            </a:r>
          </a:p>
        </p:txBody>
      </p:sp>
      <p:sp>
        <p:nvSpPr>
          <p:cNvPr id="10" name="Rounded Rectangle 9"/>
          <p:cNvSpPr/>
          <p:nvPr/>
        </p:nvSpPr>
        <p:spPr bwMode="auto">
          <a:xfrm>
            <a:off x="3881507" y="5387945"/>
            <a:ext cx="2462213" cy="411475"/>
          </a:xfrm>
          <a:prstGeom prst="round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Tez Execution Engine</a:t>
            </a:r>
          </a:p>
        </p:txBody>
      </p:sp>
      <p:sp>
        <p:nvSpPr>
          <p:cNvPr id="11" name="Rounded Rectangle 10"/>
          <p:cNvSpPr/>
          <p:nvPr/>
        </p:nvSpPr>
        <p:spPr bwMode="auto">
          <a:xfrm>
            <a:off x="3881506" y="4909788"/>
            <a:ext cx="2462213" cy="411475"/>
          </a:xfrm>
          <a:prstGeom prst="round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Cost based optimizer</a:t>
            </a:r>
          </a:p>
        </p:txBody>
      </p:sp>
      <p:sp>
        <p:nvSpPr>
          <p:cNvPr id="12" name="Rounded Rectangle 11"/>
          <p:cNvSpPr/>
          <p:nvPr/>
        </p:nvSpPr>
        <p:spPr bwMode="auto">
          <a:xfrm>
            <a:off x="3881505" y="4420138"/>
            <a:ext cx="2462213" cy="411475"/>
          </a:xfrm>
          <a:prstGeom prst="round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SQL 2011 Compiler</a:t>
            </a:r>
          </a:p>
        </p:txBody>
      </p:sp>
      <p:sp>
        <p:nvSpPr>
          <p:cNvPr id="13" name="Rounded Rectangle 12"/>
          <p:cNvSpPr/>
          <p:nvPr/>
        </p:nvSpPr>
        <p:spPr bwMode="auto">
          <a:xfrm>
            <a:off x="6794545" y="5387945"/>
            <a:ext cx="2399715" cy="380232"/>
          </a:xfrm>
          <a:prstGeom prst="round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Security</a:t>
            </a:r>
          </a:p>
        </p:txBody>
      </p:sp>
      <p:sp>
        <p:nvSpPr>
          <p:cNvPr id="14" name="Rounded Rectangle 13"/>
          <p:cNvSpPr/>
          <p:nvPr/>
        </p:nvSpPr>
        <p:spPr bwMode="auto">
          <a:xfrm>
            <a:off x="6794033" y="4892664"/>
            <a:ext cx="2399715" cy="411475"/>
          </a:xfrm>
          <a:prstGeom prst="round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ODBC</a:t>
            </a:r>
          </a:p>
        </p:txBody>
      </p:sp>
      <p:sp>
        <p:nvSpPr>
          <p:cNvPr id="16" name="Rectangle 15"/>
          <p:cNvSpPr/>
          <p:nvPr/>
        </p:nvSpPr>
        <p:spPr bwMode="auto">
          <a:xfrm>
            <a:off x="1031477" y="3040067"/>
            <a:ext cx="1641475" cy="914390"/>
          </a:xfrm>
          <a:prstGeom prst="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High Perf Batch SQL</a:t>
            </a:r>
          </a:p>
        </p:txBody>
      </p:sp>
      <p:sp>
        <p:nvSpPr>
          <p:cNvPr id="21" name="Rectangle 20"/>
          <p:cNvSpPr/>
          <p:nvPr/>
        </p:nvSpPr>
        <p:spPr bwMode="auto">
          <a:xfrm>
            <a:off x="2866861" y="3040067"/>
            <a:ext cx="1641475" cy="914390"/>
          </a:xfrm>
          <a:prstGeom prst="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Interactive SQL</a:t>
            </a:r>
          </a:p>
        </p:txBody>
      </p:sp>
      <p:sp>
        <p:nvSpPr>
          <p:cNvPr id="22" name="Rectangle 21"/>
          <p:cNvSpPr/>
          <p:nvPr/>
        </p:nvSpPr>
        <p:spPr bwMode="auto">
          <a:xfrm>
            <a:off x="4702245" y="3028679"/>
            <a:ext cx="1641475" cy="910552"/>
          </a:xfrm>
          <a:prstGeom prst="rect">
            <a:avLst/>
          </a:prstGeom>
          <a:solidFill>
            <a:srgbClr val="0078D7"/>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Sub-Second SQL</a:t>
            </a:r>
          </a:p>
        </p:txBody>
      </p:sp>
      <p:sp>
        <p:nvSpPr>
          <p:cNvPr id="23" name="Rectangle 22"/>
          <p:cNvSpPr/>
          <p:nvPr/>
        </p:nvSpPr>
        <p:spPr bwMode="auto">
          <a:xfrm>
            <a:off x="6521630" y="3024841"/>
            <a:ext cx="1641475" cy="914390"/>
          </a:xfrm>
          <a:prstGeom prst="rect">
            <a:avLst/>
          </a:prstGeom>
          <a:solidFill>
            <a:schemeClr val="accent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ACID/Merge</a:t>
            </a:r>
          </a:p>
        </p:txBody>
      </p:sp>
      <p:sp>
        <p:nvSpPr>
          <p:cNvPr id="24" name="Rectangle 23"/>
          <p:cNvSpPr/>
          <p:nvPr/>
        </p:nvSpPr>
        <p:spPr bwMode="auto">
          <a:xfrm>
            <a:off x="1028311" y="1986600"/>
            <a:ext cx="1641475" cy="914390"/>
          </a:xfrm>
          <a:prstGeom prst="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171450" indent="-171450" defTabSz="932472" fontAlgn="base">
              <a:spcBef>
                <a:spcPct val="0"/>
              </a:spcBef>
              <a:spcAft>
                <a:spcPct val="0"/>
              </a:spcAft>
              <a:buFont typeface="Arial" panose="020B0604020202020204" pitchFamily="34" charset="0"/>
              <a:buChar char="•"/>
            </a:pPr>
            <a:r>
              <a:rPr lang="en-US" sz="1200" dirty="0">
                <a:gradFill>
                  <a:gsLst>
                    <a:gs pos="0">
                      <a:srgbClr val="FFFFFF"/>
                    </a:gs>
                    <a:gs pos="100000">
                      <a:srgbClr val="FFFFFF"/>
                    </a:gs>
                  </a:gsLst>
                  <a:lin ang="5400000" scaled="0"/>
                </a:gradFill>
              </a:rPr>
              <a:t>ETL</a:t>
            </a:r>
          </a:p>
          <a:p>
            <a:pPr marL="171450" indent="-171450" defTabSz="932472" fontAlgn="base">
              <a:spcBef>
                <a:spcPct val="0"/>
              </a:spcBef>
              <a:spcAft>
                <a:spcPct val="0"/>
              </a:spcAft>
              <a:buFont typeface="Arial" panose="020B0604020202020204" pitchFamily="34" charset="0"/>
              <a:buChar char="•"/>
            </a:pPr>
            <a:r>
              <a:rPr lang="en-US" sz="1200" dirty="0">
                <a:gradFill>
                  <a:gsLst>
                    <a:gs pos="0">
                      <a:srgbClr val="FFFFFF"/>
                    </a:gs>
                    <a:gs pos="100000">
                      <a:srgbClr val="FFFFFF"/>
                    </a:gs>
                  </a:gsLst>
                  <a:lin ang="5400000" scaled="0"/>
                </a:gradFill>
              </a:rPr>
              <a:t>Reporting</a:t>
            </a:r>
          </a:p>
          <a:p>
            <a:pPr marL="171450" indent="-171450" defTabSz="932472" fontAlgn="base">
              <a:spcBef>
                <a:spcPct val="0"/>
              </a:spcBef>
              <a:spcAft>
                <a:spcPct val="0"/>
              </a:spcAft>
              <a:buFont typeface="Arial" panose="020B0604020202020204" pitchFamily="34" charset="0"/>
              <a:buChar char="•"/>
            </a:pPr>
            <a:r>
              <a:rPr lang="en-US" sz="1200" dirty="0">
                <a:gradFill>
                  <a:gsLst>
                    <a:gs pos="0">
                      <a:srgbClr val="FFFFFF"/>
                    </a:gs>
                    <a:gs pos="100000">
                      <a:srgbClr val="FFFFFF"/>
                    </a:gs>
                  </a:gsLst>
                  <a:lin ang="5400000" scaled="0"/>
                </a:gradFill>
              </a:rPr>
              <a:t>Data Mining</a:t>
            </a:r>
          </a:p>
          <a:p>
            <a:pPr marL="171450" indent="-171450" defTabSz="932472" fontAlgn="base">
              <a:spcBef>
                <a:spcPct val="0"/>
              </a:spcBef>
              <a:spcAft>
                <a:spcPct val="0"/>
              </a:spcAft>
              <a:buFont typeface="Arial" panose="020B0604020202020204" pitchFamily="34" charset="0"/>
              <a:buChar char="•"/>
            </a:pPr>
            <a:r>
              <a:rPr lang="en-US" sz="1200" dirty="0">
                <a:gradFill>
                  <a:gsLst>
                    <a:gs pos="0">
                      <a:srgbClr val="FFFFFF"/>
                    </a:gs>
                    <a:gs pos="100000">
                      <a:srgbClr val="FFFFFF"/>
                    </a:gs>
                  </a:gsLst>
                  <a:lin ang="5400000" scaled="0"/>
                </a:gradFill>
              </a:rPr>
              <a:t>Deep Analytics</a:t>
            </a:r>
          </a:p>
        </p:txBody>
      </p:sp>
      <p:sp>
        <p:nvSpPr>
          <p:cNvPr id="25" name="Rectangle 24"/>
          <p:cNvSpPr/>
          <p:nvPr/>
        </p:nvSpPr>
        <p:spPr bwMode="auto">
          <a:xfrm>
            <a:off x="2863695" y="1986600"/>
            <a:ext cx="1641475" cy="914390"/>
          </a:xfrm>
          <a:prstGeom prst="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171450" indent="-171450" defTabSz="932472" fontAlgn="base">
              <a:spcBef>
                <a:spcPct val="0"/>
              </a:spcBef>
              <a:spcAft>
                <a:spcPct val="0"/>
              </a:spcAft>
              <a:buFont typeface="Arial" panose="020B0604020202020204" pitchFamily="34" charset="0"/>
              <a:buChar char="•"/>
            </a:pPr>
            <a:r>
              <a:rPr lang="en-US" sz="1200" dirty="0">
                <a:gradFill>
                  <a:gsLst>
                    <a:gs pos="0">
                      <a:srgbClr val="FFFFFF"/>
                    </a:gs>
                    <a:gs pos="100000">
                      <a:srgbClr val="FFFFFF"/>
                    </a:gs>
                  </a:gsLst>
                  <a:lin ang="5400000" scaled="0"/>
                </a:gradFill>
              </a:rPr>
              <a:t>Reporting</a:t>
            </a:r>
          </a:p>
          <a:p>
            <a:pPr marL="171450" indent="-171450" defTabSz="932472" fontAlgn="base">
              <a:spcBef>
                <a:spcPct val="0"/>
              </a:spcBef>
              <a:spcAft>
                <a:spcPct val="0"/>
              </a:spcAft>
              <a:buFont typeface="Arial" panose="020B0604020202020204" pitchFamily="34" charset="0"/>
              <a:buChar char="•"/>
            </a:pPr>
            <a:r>
              <a:rPr lang="en-US" sz="1200" dirty="0">
                <a:gradFill>
                  <a:gsLst>
                    <a:gs pos="0">
                      <a:srgbClr val="FFFFFF"/>
                    </a:gs>
                    <a:gs pos="100000">
                      <a:srgbClr val="FFFFFF"/>
                    </a:gs>
                  </a:gsLst>
                  <a:lin ang="5400000" scaled="0"/>
                </a:gradFill>
              </a:rPr>
              <a:t>BI Tools: Tableau, Excel etc.</a:t>
            </a:r>
          </a:p>
        </p:txBody>
      </p:sp>
      <p:sp>
        <p:nvSpPr>
          <p:cNvPr id="26" name="Rectangle 25"/>
          <p:cNvSpPr/>
          <p:nvPr/>
        </p:nvSpPr>
        <p:spPr bwMode="auto">
          <a:xfrm>
            <a:off x="4702245" y="1986600"/>
            <a:ext cx="1641475" cy="910552"/>
          </a:xfrm>
          <a:prstGeom prst="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171450" indent="-171450" defTabSz="932472" fontAlgn="base">
              <a:spcBef>
                <a:spcPct val="0"/>
              </a:spcBef>
              <a:spcAft>
                <a:spcPct val="0"/>
              </a:spcAft>
              <a:buFont typeface="Arial" panose="020B0604020202020204" pitchFamily="34" charset="0"/>
              <a:buChar char="•"/>
            </a:pPr>
            <a:r>
              <a:rPr lang="en-US" sz="1200" dirty="0">
                <a:solidFill>
                  <a:schemeClr val="bg1"/>
                </a:solidFill>
              </a:rPr>
              <a:t>Ad-Hoc</a:t>
            </a:r>
          </a:p>
          <a:p>
            <a:pPr marL="171450" indent="-171450" defTabSz="932472" fontAlgn="base">
              <a:spcBef>
                <a:spcPct val="0"/>
              </a:spcBef>
              <a:spcAft>
                <a:spcPct val="0"/>
              </a:spcAft>
              <a:buFont typeface="Arial" panose="020B0604020202020204" pitchFamily="34" charset="0"/>
              <a:buChar char="•"/>
            </a:pPr>
            <a:r>
              <a:rPr lang="en-US" sz="1200" dirty="0">
                <a:solidFill>
                  <a:schemeClr val="bg1"/>
                </a:solidFill>
              </a:rPr>
              <a:t>Drill-Down</a:t>
            </a:r>
          </a:p>
          <a:p>
            <a:pPr marL="171450" indent="-171450" defTabSz="932472" fontAlgn="base">
              <a:spcBef>
                <a:spcPct val="0"/>
              </a:spcBef>
              <a:spcAft>
                <a:spcPct val="0"/>
              </a:spcAft>
              <a:buFont typeface="Arial" panose="020B0604020202020204" pitchFamily="34" charset="0"/>
              <a:buChar char="•"/>
            </a:pPr>
            <a:r>
              <a:rPr lang="en-US" sz="1200" dirty="0">
                <a:solidFill>
                  <a:schemeClr val="bg1"/>
                </a:solidFill>
              </a:rPr>
              <a:t>BI Tools: Tableau, Excel</a:t>
            </a:r>
          </a:p>
        </p:txBody>
      </p:sp>
      <p:sp>
        <p:nvSpPr>
          <p:cNvPr id="27" name="Rectangle 26"/>
          <p:cNvSpPr/>
          <p:nvPr/>
        </p:nvSpPr>
        <p:spPr bwMode="auto">
          <a:xfrm>
            <a:off x="6523510" y="1986600"/>
            <a:ext cx="1641475" cy="893470"/>
          </a:xfrm>
          <a:prstGeom prst="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171450" indent="-171450" defTabSz="932472" fontAlgn="base">
              <a:spcBef>
                <a:spcPct val="0"/>
              </a:spcBef>
              <a:spcAft>
                <a:spcPct val="0"/>
              </a:spcAft>
              <a:buFont typeface="Arial" panose="020B0604020202020204" pitchFamily="34" charset="0"/>
              <a:buChar char="•"/>
            </a:pPr>
            <a:r>
              <a:rPr lang="en-US" sz="1200" dirty="0">
                <a:solidFill>
                  <a:schemeClr val="bg1"/>
                </a:solidFill>
              </a:rPr>
              <a:t>Continuous ingestion from operational DB</a:t>
            </a:r>
          </a:p>
          <a:p>
            <a:pPr marL="171450" indent="-171450" defTabSz="932472" fontAlgn="base">
              <a:spcBef>
                <a:spcPct val="0"/>
              </a:spcBef>
              <a:spcAft>
                <a:spcPct val="0"/>
              </a:spcAft>
              <a:buFont typeface="Arial" panose="020B0604020202020204" pitchFamily="34" charset="0"/>
              <a:buChar char="•"/>
            </a:pPr>
            <a:r>
              <a:rPr lang="en-US" sz="1200" dirty="0">
                <a:solidFill>
                  <a:schemeClr val="bg1"/>
                </a:solidFill>
              </a:rPr>
              <a:t>Slowly changing dimensions</a:t>
            </a:r>
          </a:p>
        </p:txBody>
      </p:sp>
      <p:sp>
        <p:nvSpPr>
          <p:cNvPr id="28" name="Rectangle 27"/>
          <p:cNvSpPr/>
          <p:nvPr/>
        </p:nvSpPr>
        <p:spPr bwMode="auto">
          <a:xfrm>
            <a:off x="10315142" y="3132228"/>
            <a:ext cx="502913" cy="273109"/>
          </a:xfrm>
          <a:prstGeom prst="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9" name="Rectangle 28"/>
          <p:cNvSpPr/>
          <p:nvPr/>
        </p:nvSpPr>
        <p:spPr bwMode="auto">
          <a:xfrm>
            <a:off x="10315142" y="3477762"/>
            <a:ext cx="502913" cy="273109"/>
          </a:xfrm>
          <a:prstGeom prst="rect">
            <a:avLst/>
          </a:prstGeom>
          <a:solidFill>
            <a:srgbClr val="0078D7"/>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0" name="Rectangle 29"/>
          <p:cNvSpPr/>
          <p:nvPr/>
        </p:nvSpPr>
        <p:spPr bwMode="auto">
          <a:xfrm>
            <a:off x="10607309" y="2642981"/>
            <a:ext cx="914400" cy="420012"/>
          </a:xfrm>
          <a:prstGeom prst="rect">
            <a:avLst/>
          </a:prstGeom>
          <a:no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solidFill>
                  <a:schemeClr val="tx1"/>
                </a:solidFill>
              </a:rPr>
              <a:t>Legend</a:t>
            </a:r>
          </a:p>
        </p:txBody>
      </p:sp>
      <p:sp>
        <p:nvSpPr>
          <p:cNvPr id="31" name="Rectangle 30"/>
          <p:cNvSpPr/>
          <p:nvPr/>
        </p:nvSpPr>
        <p:spPr bwMode="auto">
          <a:xfrm>
            <a:off x="11043672" y="3144604"/>
            <a:ext cx="1237405" cy="260733"/>
          </a:xfrm>
          <a:prstGeom prst="rect">
            <a:avLst/>
          </a:prstGeom>
          <a:no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400" dirty="0">
                <a:solidFill>
                  <a:schemeClr val="tx1"/>
                </a:solidFill>
              </a:rPr>
              <a:t>Existing</a:t>
            </a:r>
            <a:endParaRPr lang="en-US" sz="2000" dirty="0">
              <a:solidFill>
                <a:schemeClr val="tx1"/>
              </a:solidFill>
            </a:endParaRPr>
          </a:p>
        </p:txBody>
      </p:sp>
      <p:sp>
        <p:nvSpPr>
          <p:cNvPr id="32" name="Rectangle 31"/>
          <p:cNvSpPr/>
          <p:nvPr/>
        </p:nvSpPr>
        <p:spPr bwMode="auto">
          <a:xfrm>
            <a:off x="11036359" y="3473770"/>
            <a:ext cx="1244719" cy="260733"/>
          </a:xfrm>
          <a:prstGeom prst="rect">
            <a:avLst/>
          </a:prstGeom>
          <a:no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400" dirty="0">
                <a:solidFill>
                  <a:schemeClr val="tx1"/>
                </a:solidFill>
              </a:rPr>
              <a:t>Development</a:t>
            </a:r>
            <a:endParaRPr lang="en-US" sz="2000" dirty="0">
              <a:solidFill>
                <a:schemeClr val="tx1"/>
              </a:solidFill>
            </a:endParaRPr>
          </a:p>
        </p:txBody>
      </p:sp>
      <p:sp>
        <p:nvSpPr>
          <p:cNvPr id="33" name="Rectangle 32"/>
          <p:cNvSpPr/>
          <p:nvPr/>
        </p:nvSpPr>
        <p:spPr bwMode="auto">
          <a:xfrm>
            <a:off x="391403" y="4411651"/>
            <a:ext cx="364774" cy="1379027"/>
          </a:xfrm>
          <a:prstGeom prst="rect">
            <a:avLst/>
          </a:prstGeom>
          <a:no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270" wrap="square" lIns="0" tIns="46637" rIns="0" bIns="46637" numCol="1" rtlCol="0" anchor="ctr" anchorCtr="0" compatLnSpc="1">
            <a:prstTxWarp prst="textNoShape">
              <a:avLst/>
            </a:prstTxWarp>
            <a:scene3d>
              <a:camera prst="orthographicFront">
                <a:rot lat="540000" lon="540000" rev="0"/>
              </a:camera>
              <a:lightRig rig="threePt" dir="t"/>
            </a:scene3d>
          </a:bodyPr>
          <a:lstStyle/>
          <a:p>
            <a:pPr algn="ctr" defTabSz="932472" fontAlgn="base">
              <a:spcBef>
                <a:spcPct val="0"/>
              </a:spcBef>
              <a:spcAft>
                <a:spcPct val="0"/>
              </a:spcAft>
            </a:pPr>
            <a:r>
              <a:rPr lang="en-US" sz="1400" dirty="0">
                <a:solidFill>
                  <a:schemeClr val="tx1"/>
                </a:solidFill>
              </a:rPr>
              <a:t>Core Hive</a:t>
            </a:r>
          </a:p>
        </p:txBody>
      </p:sp>
      <p:sp>
        <p:nvSpPr>
          <p:cNvPr id="34" name="Rectangle 33"/>
          <p:cNvSpPr/>
          <p:nvPr/>
        </p:nvSpPr>
        <p:spPr bwMode="auto">
          <a:xfrm>
            <a:off x="311151" y="3062993"/>
            <a:ext cx="561199" cy="1058656"/>
          </a:xfrm>
          <a:prstGeom prst="rect">
            <a:avLst/>
          </a:prstGeom>
          <a:no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270" wrap="square" lIns="0" tIns="46637" rIns="0" bIns="46637" numCol="1" rtlCol="0" anchor="ctr" anchorCtr="0" compatLnSpc="1">
            <a:prstTxWarp prst="textNoShape">
              <a:avLst/>
            </a:prstTxWarp>
            <a:scene3d>
              <a:camera prst="orthographicFront">
                <a:rot lat="540000" lon="540000" rev="0"/>
              </a:camera>
              <a:lightRig rig="threePt" dir="t"/>
            </a:scene3d>
          </a:bodyPr>
          <a:lstStyle/>
          <a:p>
            <a:pPr algn="ctr" defTabSz="932472" fontAlgn="base">
              <a:spcBef>
                <a:spcPct val="0"/>
              </a:spcBef>
              <a:spcAft>
                <a:spcPct val="0"/>
              </a:spcAft>
            </a:pPr>
            <a:r>
              <a:rPr lang="en-US" sz="1400" dirty="0">
                <a:solidFill>
                  <a:schemeClr val="tx1"/>
                </a:solidFill>
              </a:rPr>
              <a:t>Capabilities</a:t>
            </a:r>
          </a:p>
        </p:txBody>
      </p:sp>
      <p:sp>
        <p:nvSpPr>
          <p:cNvPr id="35" name="Rectangle 34"/>
          <p:cNvSpPr/>
          <p:nvPr/>
        </p:nvSpPr>
        <p:spPr bwMode="auto">
          <a:xfrm>
            <a:off x="391403" y="1966185"/>
            <a:ext cx="401126" cy="1058656"/>
          </a:xfrm>
          <a:prstGeom prst="rect">
            <a:avLst/>
          </a:prstGeom>
          <a:no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270" wrap="square" lIns="0" tIns="46637" rIns="0" bIns="46637" numCol="1" rtlCol="0" anchor="ctr" anchorCtr="0" compatLnSpc="1">
            <a:prstTxWarp prst="textNoShape">
              <a:avLst/>
            </a:prstTxWarp>
            <a:scene3d>
              <a:camera prst="orthographicFront">
                <a:rot lat="540000" lon="540000" rev="0"/>
              </a:camera>
              <a:lightRig rig="threePt" dir="t"/>
            </a:scene3d>
          </a:bodyPr>
          <a:lstStyle/>
          <a:p>
            <a:pPr algn="ctr" defTabSz="932472" fontAlgn="base">
              <a:spcBef>
                <a:spcPct val="0"/>
              </a:spcBef>
              <a:spcAft>
                <a:spcPct val="0"/>
              </a:spcAft>
            </a:pPr>
            <a:r>
              <a:rPr lang="en-US" sz="1400" dirty="0">
                <a:solidFill>
                  <a:schemeClr val="tx1"/>
                </a:solidFill>
              </a:rPr>
              <a:t>Scenario</a:t>
            </a:r>
          </a:p>
        </p:txBody>
      </p:sp>
      <p:sp>
        <p:nvSpPr>
          <p:cNvPr id="36" name="Rectangle 35"/>
          <p:cNvSpPr/>
          <p:nvPr/>
        </p:nvSpPr>
        <p:spPr bwMode="auto">
          <a:xfrm>
            <a:off x="8332817" y="3013561"/>
            <a:ext cx="1641475" cy="914390"/>
          </a:xfrm>
          <a:prstGeom prst="rect">
            <a:avLst/>
          </a:prstGeom>
          <a:solidFill>
            <a:schemeClr val="tx2">
              <a:lumMod val="2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OLAP/Cube</a:t>
            </a:r>
          </a:p>
        </p:txBody>
      </p:sp>
      <p:sp>
        <p:nvSpPr>
          <p:cNvPr id="37" name="Rectangle 36"/>
          <p:cNvSpPr/>
          <p:nvPr/>
        </p:nvSpPr>
        <p:spPr bwMode="auto">
          <a:xfrm>
            <a:off x="8334697" y="1975320"/>
            <a:ext cx="1641475" cy="893470"/>
          </a:xfrm>
          <a:prstGeom prst="rect">
            <a:avLst/>
          </a:prstGeom>
          <a:solidFill>
            <a:schemeClr val="tx2">
              <a:lumMod val="2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205774" indent="-205774" defTabSz="1096333">
              <a:buFont typeface="Arial"/>
              <a:buChar char="•"/>
            </a:pPr>
            <a:r>
              <a:rPr lang="en-US" sz="1200" dirty="0">
                <a:solidFill>
                  <a:prstClr val="white"/>
                </a:solidFill>
                <a:latin typeface="Calibri"/>
                <a:cs typeface="Segoe UI" panose="020B0502040204020203" pitchFamily="34" charset="0"/>
                <a:sym typeface="Arial"/>
                <a:rtl val="0"/>
              </a:rPr>
              <a:t>Multidimensional Analytics</a:t>
            </a:r>
          </a:p>
          <a:p>
            <a:pPr marL="205774" indent="-205774" defTabSz="1096333">
              <a:buFont typeface="Arial"/>
              <a:buChar char="•"/>
            </a:pPr>
            <a:r>
              <a:rPr lang="en-US" sz="1200" dirty="0">
                <a:solidFill>
                  <a:prstClr val="white"/>
                </a:solidFill>
                <a:latin typeface="Calibri"/>
                <a:cs typeface="Segoe UI" panose="020B0502040204020203" pitchFamily="34" charset="0"/>
                <a:sym typeface="Arial"/>
                <a:rtl val="0"/>
              </a:rPr>
              <a:t>MDX Tools</a:t>
            </a:r>
          </a:p>
          <a:p>
            <a:pPr marL="205774" indent="-205774" defTabSz="1096333">
              <a:buFont typeface="Arial"/>
              <a:buChar char="•"/>
            </a:pPr>
            <a:r>
              <a:rPr lang="en-US" sz="1200" dirty="0">
                <a:solidFill>
                  <a:prstClr val="white"/>
                </a:solidFill>
                <a:latin typeface="Calibri"/>
                <a:cs typeface="Segoe UI" panose="020B0502040204020203" pitchFamily="34" charset="0"/>
                <a:sym typeface="Arial"/>
                <a:rtl val="0"/>
              </a:rPr>
              <a:t>Excel</a:t>
            </a:r>
          </a:p>
        </p:txBody>
      </p:sp>
      <p:sp>
        <p:nvSpPr>
          <p:cNvPr id="38" name="Rectangle 37"/>
          <p:cNvSpPr/>
          <p:nvPr/>
        </p:nvSpPr>
        <p:spPr bwMode="auto">
          <a:xfrm>
            <a:off x="10315142" y="3872171"/>
            <a:ext cx="502913" cy="273109"/>
          </a:xfrm>
          <a:prstGeom prst="rect">
            <a:avLst/>
          </a:prstGeom>
          <a:solidFill>
            <a:srgbClr val="292929"/>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9" name="Rectangle 38"/>
          <p:cNvSpPr/>
          <p:nvPr/>
        </p:nvSpPr>
        <p:spPr bwMode="auto">
          <a:xfrm>
            <a:off x="11036359" y="3868179"/>
            <a:ext cx="1244719" cy="260733"/>
          </a:xfrm>
          <a:prstGeom prst="rect">
            <a:avLst/>
          </a:prstGeom>
          <a:no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400" dirty="0">
                <a:solidFill>
                  <a:schemeClr val="tx1"/>
                </a:solidFill>
              </a:rPr>
              <a:t>Emerging</a:t>
            </a:r>
            <a:endParaRPr lang="en-US" sz="2000" dirty="0">
              <a:solidFill>
                <a:schemeClr val="tx1"/>
              </a:solidFill>
            </a:endParaRPr>
          </a:p>
        </p:txBody>
      </p:sp>
      <p:sp>
        <p:nvSpPr>
          <p:cNvPr id="40" name="Rounded Rectangle 13"/>
          <p:cNvSpPr/>
          <p:nvPr/>
        </p:nvSpPr>
        <p:spPr bwMode="auto">
          <a:xfrm>
            <a:off x="6810567" y="4386103"/>
            <a:ext cx="2399715" cy="411475"/>
          </a:xfrm>
          <a:prstGeom prst="roundRect">
            <a:avLst/>
          </a:prstGeom>
          <a:solidFill>
            <a:srgbClr val="292929"/>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MDX</a:t>
            </a:r>
          </a:p>
        </p:txBody>
      </p:sp>
    </p:spTree>
    <p:extLst>
      <p:ext uri="{BB962C8B-B14F-4D97-AF65-F5344CB8AC3E}">
        <p14:creationId xmlns:p14="http://schemas.microsoft.com/office/powerpoint/2010/main" val="373183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5662"/>
            <a:ext cx="12161838" cy="2179058"/>
          </a:xfrm>
        </p:spPr>
        <p:txBody>
          <a:bodyPr/>
          <a:lstStyle/>
          <a:p>
            <a:r>
              <a:rPr lang="en-US" dirty="0"/>
              <a:t>Demo: HDInsight cluster &amp; Hive</a:t>
            </a:r>
            <a:endParaRPr lang="en-US" sz="7200" dirty="0"/>
          </a:p>
        </p:txBody>
      </p:sp>
    </p:spTree>
    <p:extLst>
      <p:ext uri="{BB962C8B-B14F-4D97-AF65-F5344CB8AC3E}">
        <p14:creationId xmlns:p14="http://schemas.microsoft.com/office/powerpoint/2010/main" val="118129892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Creating an HDInsight cluster</a:t>
            </a:r>
          </a:p>
        </p:txBody>
      </p:sp>
      <p:pic>
        <p:nvPicPr>
          <p:cNvPr id="32" name="Picture 31"/>
          <p:cNvPicPr>
            <a:picLocks noChangeAspect="1"/>
          </p:cNvPicPr>
          <p:nvPr/>
        </p:nvPicPr>
        <p:blipFill rotWithShape="1">
          <a:blip r:embed="rId3"/>
          <a:srcRect r="3216" b="24026"/>
          <a:stretch/>
        </p:blipFill>
        <p:spPr>
          <a:xfrm>
            <a:off x="1493837" y="1152157"/>
            <a:ext cx="7795495" cy="5394901"/>
          </a:xfrm>
          <a:prstGeom prst="rect">
            <a:avLst/>
          </a:prstGeom>
          <a:noFill/>
        </p:spPr>
      </p:pic>
      <p:sp>
        <p:nvSpPr>
          <p:cNvPr id="4" name="Rectangle 3"/>
          <p:cNvSpPr/>
          <p:nvPr/>
        </p:nvSpPr>
        <p:spPr bwMode="auto">
          <a:xfrm>
            <a:off x="1493837" y="1879232"/>
            <a:ext cx="990600" cy="381000"/>
          </a:xfrm>
          <a:prstGeom prst="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8" name="Rectangle 37"/>
          <p:cNvSpPr/>
          <p:nvPr/>
        </p:nvSpPr>
        <p:spPr bwMode="auto">
          <a:xfrm>
            <a:off x="3703637" y="3954462"/>
            <a:ext cx="1219200" cy="304800"/>
          </a:xfrm>
          <a:prstGeom prst="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9" name="Rectangle 38"/>
          <p:cNvSpPr/>
          <p:nvPr/>
        </p:nvSpPr>
        <p:spPr bwMode="auto">
          <a:xfrm>
            <a:off x="6675437" y="5554662"/>
            <a:ext cx="2514600" cy="914400"/>
          </a:xfrm>
          <a:prstGeom prst="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17504004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Survey</a:t>
            </a:r>
          </a:p>
        </p:txBody>
      </p:sp>
    </p:spTree>
    <p:extLst>
      <p:ext uri="{BB962C8B-B14F-4D97-AF65-F5344CB8AC3E}">
        <p14:creationId xmlns:p14="http://schemas.microsoft.com/office/powerpoint/2010/main" val="279165779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2419" r="2419" b="36530"/>
          <a:stretch/>
        </p:blipFill>
        <p:spPr>
          <a:xfrm>
            <a:off x="579437" y="1201910"/>
            <a:ext cx="9372600" cy="5348526"/>
          </a:xfrm>
          <a:prstGeom prst="rect">
            <a:avLst/>
          </a:prstGeom>
        </p:spPr>
      </p:pic>
      <p:sp>
        <p:nvSpPr>
          <p:cNvPr id="3" name="Title 2"/>
          <p:cNvSpPr>
            <a:spLocks noGrp="1"/>
          </p:cNvSpPr>
          <p:nvPr>
            <p:ph type="title"/>
          </p:nvPr>
        </p:nvSpPr>
        <p:spPr/>
        <p:txBody>
          <a:bodyPr/>
          <a:lstStyle/>
          <a:p>
            <a:r>
              <a:rPr lang="en-US" dirty="0"/>
              <a:t>Creating an HDInsight cluster</a:t>
            </a:r>
          </a:p>
        </p:txBody>
      </p:sp>
      <p:sp>
        <p:nvSpPr>
          <p:cNvPr id="4" name="Rectangle 3"/>
          <p:cNvSpPr/>
          <p:nvPr/>
        </p:nvSpPr>
        <p:spPr bwMode="auto">
          <a:xfrm>
            <a:off x="1112837" y="3500642"/>
            <a:ext cx="2743200" cy="682420"/>
          </a:xfrm>
          <a:prstGeom prst="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8" name="Rectangle 37"/>
          <p:cNvSpPr/>
          <p:nvPr/>
        </p:nvSpPr>
        <p:spPr bwMode="auto">
          <a:xfrm>
            <a:off x="4313237" y="2582862"/>
            <a:ext cx="1219200" cy="304800"/>
          </a:xfrm>
          <a:prstGeom prst="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9" name="Rectangle 38"/>
          <p:cNvSpPr/>
          <p:nvPr/>
        </p:nvSpPr>
        <p:spPr bwMode="auto">
          <a:xfrm>
            <a:off x="6523037" y="2582862"/>
            <a:ext cx="610784" cy="314447"/>
          </a:xfrm>
          <a:prstGeom prst="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405933174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2419" r="2419" b="36530"/>
          <a:stretch/>
        </p:blipFill>
        <p:spPr>
          <a:xfrm>
            <a:off x="579437" y="1201910"/>
            <a:ext cx="9372600" cy="5348526"/>
          </a:xfrm>
          <a:prstGeom prst="rect">
            <a:avLst/>
          </a:prstGeom>
        </p:spPr>
      </p:pic>
      <p:sp>
        <p:nvSpPr>
          <p:cNvPr id="3" name="Title 2"/>
          <p:cNvSpPr>
            <a:spLocks noGrp="1"/>
          </p:cNvSpPr>
          <p:nvPr>
            <p:ph type="title"/>
          </p:nvPr>
        </p:nvSpPr>
        <p:spPr/>
        <p:txBody>
          <a:bodyPr/>
          <a:lstStyle/>
          <a:p>
            <a:r>
              <a:rPr lang="en-US" dirty="0"/>
              <a:t>Creating an HDInsight cluster</a:t>
            </a:r>
          </a:p>
        </p:txBody>
      </p:sp>
      <p:sp>
        <p:nvSpPr>
          <p:cNvPr id="4" name="Rectangle 3"/>
          <p:cNvSpPr/>
          <p:nvPr/>
        </p:nvSpPr>
        <p:spPr bwMode="auto">
          <a:xfrm>
            <a:off x="1112837" y="3500642"/>
            <a:ext cx="2743200" cy="682420"/>
          </a:xfrm>
          <a:prstGeom prst="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8" name="Rectangle 37"/>
          <p:cNvSpPr/>
          <p:nvPr/>
        </p:nvSpPr>
        <p:spPr bwMode="auto">
          <a:xfrm>
            <a:off x="4313237" y="2582862"/>
            <a:ext cx="1219200" cy="304800"/>
          </a:xfrm>
          <a:prstGeom prst="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9" name="Rectangle 38"/>
          <p:cNvSpPr/>
          <p:nvPr/>
        </p:nvSpPr>
        <p:spPr bwMode="auto">
          <a:xfrm>
            <a:off x="6523037" y="2582862"/>
            <a:ext cx="610784" cy="314447"/>
          </a:xfrm>
          <a:prstGeom prst="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66946421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6891" t="4432" r="13628" b="12313"/>
          <a:stretch/>
        </p:blipFill>
        <p:spPr>
          <a:xfrm>
            <a:off x="1722437" y="987054"/>
            <a:ext cx="7239912" cy="5709596"/>
          </a:xfrm>
          <a:prstGeom prst="rect">
            <a:avLst/>
          </a:prstGeom>
        </p:spPr>
      </p:pic>
      <p:sp>
        <p:nvSpPr>
          <p:cNvPr id="3" name="Title 2"/>
          <p:cNvSpPr>
            <a:spLocks noGrp="1"/>
          </p:cNvSpPr>
          <p:nvPr>
            <p:ph type="title"/>
          </p:nvPr>
        </p:nvSpPr>
        <p:spPr/>
        <p:txBody>
          <a:bodyPr/>
          <a:lstStyle/>
          <a:p>
            <a:r>
              <a:rPr lang="en-US" dirty="0"/>
              <a:t>Cluster Dashboard</a:t>
            </a:r>
          </a:p>
        </p:txBody>
      </p:sp>
      <p:sp>
        <p:nvSpPr>
          <p:cNvPr id="4" name="Rectangle 3"/>
          <p:cNvSpPr/>
          <p:nvPr/>
        </p:nvSpPr>
        <p:spPr bwMode="auto">
          <a:xfrm>
            <a:off x="2027237" y="4640262"/>
            <a:ext cx="1524000" cy="762000"/>
          </a:xfrm>
          <a:prstGeom prst="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9" name="Rectangle 38"/>
          <p:cNvSpPr/>
          <p:nvPr/>
        </p:nvSpPr>
        <p:spPr bwMode="auto">
          <a:xfrm>
            <a:off x="7285037" y="2125662"/>
            <a:ext cx="1524000" cy="1752600"/>
          </a:xfrm>
          <a:prstGeom prst="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71551475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181862"/>
          </a:xfrm>
        </p:spPr>
        <p:txBody>
          <a:bodyPr/>
          <a:lstStyle/>
          <a:p>
            <a:r>
              <a:rPr lang="en-US" sz="7200" dirty="0"/>
              <a:t>HDInsight scenarios</a:t>
            </a:r>
          </a:p>
        </p:txBody>
      </p:sp>
    </p:spTree>
    <p:extLst>
      <p:ext uri="{BB962C8B-B14F-4D97-AF65-F5344CB8AC3E}">
        <p14:creationId xmlns:p14="http://schemas.microsoft.com/office/powerpoint/2010/main" val="349043130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Typical Hadoop Scenarios</a:t>
            </a:r>
          </a:p>
        </p:txBody>
      </p:sp>
      <p:sp>
        <p:nvSpPr>
          <p:cNvPr id="6" name="Text Placeholder 5"/>
          <p:cNvSpPr>
            <a:spLocks noGrp="1"/>
          </p:cNvSpPr>
          <p:nvPr>
            <p:ph type="body" sz="quarter" idx="10"/>
          </p:nvPr>
        </p:nvSpPr>
        <p:spPr>
          <a:xfrm>
            <a:off x="274639" y="1678495"/>
            <a:ext cx="11887200" cy="3785652"/>
          </a:xfrm>
        </p:spPr>
        <p:txBody>
          <a:bodyPr/>
          <a:lstStyle/>
          <a:p>
            <a:r>
              <a:rPr lang="en-US" dirty="0"/>
              <a:t>ETL</a:t>
            </a:r>
          </a:p>
          <a:p>
            <a:pPr lvl="1"/>
            <a:r>
              <a:rPr lang="en-US" dirty="0"/>
              <a:t>Data ingested from various sources</a:t>
            </a:r>
          </a:p>
          <a:p>
            <a:pPr lvl="1"/>
            <a:r>
              <a:rPr lang="en-US" dirty="0"/>
              <a:t>Transformed and cooked to structured data</a:t>
            </a:r>
          </a:p>
          <a:p>
            <a:pPr lvl="1"/>
            <a:r>
              <a:rPr lang="en-US" dirty="0"/>
              <a:t>Then loaded into a DB for querying</a:t>
            </a:r>
          </a:p>
          <a:p>
            <a:pPr lvl="1"/>
            <a:r>
              <a:rPr lang="en-US" dirty="0"/>
              <a:t>Typically batch scenario</a:t>
            </a:r>
          </a:p>
          <a:p>
            <a:pPr lvl="1"/>
            <a:endParaRPr lang="en-US" dirty="0"/>
          </a:p>
          <a:p>
            <a:r>
              <a:rPr lang="en-US" dirty="0"/>
              <a:t>BI Scenarios</a:t>
            </a:r>
          </a:p>
          <a:p>
            <a:pPr lvl="1"/>
            <a:r>
              <a:rPr lang="en-US" dirty="0"/>
              <a:t>Used by business analyst for ad-hoc querying</a:t>
            </a:r>
          </a:p>
          <a:p>
            <a:pPr lvl="1"/>
            <a:r>
              <a:rPr lang="en-US" dirty="0"/>
              <a:t>Requires interactive response</a:t>
            </a:r>
          </a:p>
        </p:txBody>
      </p:sp>
      <p:pic>
        <p:nvPicPr>
          <p:cNvPr id="4" name="Picture 3"/>
          <p:cNvPicPr>
            <a:picLocks noChangeAspect="1"/>
          </p:cNvPicPr>
          <p:nvPr/>
        </p:nvPicPr>
        <p:blipFill>
          <a:blip r:embed="rId3"/>
          <a:stretch>
            <a:fillRect/>
          </a:stretch>
        </p:blipFill>
        <p:spPr>
          <a:xfrm>
            <a:off x="5943920" y="1759921"/>
            <a:ext cx="4391503" cy="1811400"/>
          </a:xfrm>
          <a:prstGeom prst="rect">
            <a:avLst/>
          </a:prstGeom>
        </p:spPr>
      </p:pic>
    </p:spTree>
    <p:extLst>
      <p:ext uri="{BB962C8B-B14F-4D97-AF65-F5344CB8AC3E}">
        <p14:creationId xmlns:p14="http://schemas.microsoft.com/office/powerpoint/2010/main" val="291864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HDInsight Architecture</a:t>
            </a:r>
          </a:p>
        </p:txBody>
      </p:sp>
      <p:sp>
        <p:nvSpPr>
          <p:cNvPr id="3" name="Rectangle 2"/>
          <p:cNvSpPr/>
          <p:nvPr/>
        </p:nvSpPr>
        <p:spPr bwMode="auto">
          <a:xfrm>
            <a:off x="1733099" y="1407624"/>
            <a:ext cx="2438400" cy="384373"/>
          </a:xfrm>
          <a:prstGeom prst="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ETL Clients</a:t>
            </a:r>
          </a:p>
        </p:txBody>
      </p:sp>
      <p:sp>
        <p:nvSpPr>
          <p:cNvPr id="4" name="Rectangle 3"/>
          <p:cNvSpPr/>
          <p:nvPr/>
        </p:nvSpPr>
        <p:spPr bwMode="auto">
          <a:xfrm>
            <a:off x="6529763" y="1391543"/>
            <a:ext cx="2438400" cy="375566"/>
          </a:xfrm>
          <a:prstGeom prst="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BI Clients</a:t>
            </a:r>
          </a:p>
        </p:txBody>
      </p:sp>
      <p:sp>
        <p:nvSpPr>
          <p:cNvPr id="5" name="Rectangle 4"/>
          <p:cNvSpPr/>
          <p:nvPr/>
        </p:nvSpPr>
        <p:spPr bwMode="auto">
          <a:xfrm>
            <a:off x="1504499" y="2772758"/>
            <a:ext cx="2895600" cy="564460"/>
          </a:xfrm>
          <a:prstGeom prst="rect">
            <a:avLst/>
          </a:prstGeom>
          <a:solidFill>
            <a:schemeClr val="tx1">
              <a:lumMod val="7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Templeton</a:t>
            </a:r>
          </a:p>
        </p:txBody>
      </p:sp>
      <p:sp>
        <p:nvSpPr>
          <p:cNvPr id="6" name="Rectangle 5"/>
          <p:cNvSpPr/>
          <p:nvPr/>
        </p:nvSpPr>
        <p:spPr bwMode="auto">
          <a:xfrm>
            <a:off x="6455458" y="2739213"/>
            <a:ext cx="2895600" cy="573054"/>
          </a:xfrm>
          <a:prstGeom prst="rect">
            <a:avLst/>
          </a:prstGeom>
          <a:solidFill>
            <a:schemeClr val="tx1">
              <a:lumMod val="7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HiveServer2</a:t>
            </a:r>
          </a:p>
        </p:txBody>
      </p:sp>
      <p:sp>
        <p:nvSpPr>
          <p:cNvPr id="7" name="Rectangle 6"/>
          <p:cNvSpPr/>
          <p:nvPr/>
        </p:nvSpPr>
        <p:spPr bwMode="auto">
          <a:xfrm>
            <a:off x="960438" y="3841494"/>
            <a:ext cx="8839200" cy="1145057"/>
          </a:xfrm>
          <a:prstGeom prst="rect">
            <a:avLst/>
          </a:prstGeom>
          <a:solidFill>
            <a:schemeClr val="accent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Execution Engine (MapReduce, Tez)</a:t>
            </a:r>
          </a:p>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8" name="Flowchart: Magnetic Disk 7"/>
          <p:cNvSpPr/>
          <p:nvPr/>
        </p:nvSpPr>
        <p:spPr bwMode="auto">
          <a:xfrm>
            <a:off x="10583000" y="4977177"/>
            <a:ext cx="1447800" cy="1720485"/>
          </a:xfrm>
          <a:prstGeom prst="flowChartMagneticDisk">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Cloud Storage </a:t>
            </a: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rPr>
              <a:t>(WASB/ADLS)</a:t>
            </a:r>
          </a:p>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9" name="Flowchart: Magnetic Disk 8"/>
          <p:cNvSpPr/>
          <p:nvPr/>
        </p:nvSpPr>
        <p:spPr bwMode="auto">
          <a:xfrm>
            <a:off x="10583000" y="2869009"/>
            <a:ext cx="1295400" cy="1600199"/>
          </a:xfrm>
          <a:prstGeom prst="flowChartMagneticDisk">
            <a:avLst/>
          </a:prstGeom>
          <a:solidFill>
            <a:srgbClr val="00B0F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Azure SQL (Metastore)</a:t>
            </a:r>
          </a:p>
        </p:txBody>
      </p:sp>
      <p:sp>
        <p:nvSpPr>
          <p:cNvPr id="10" name="Rectangle 9"/>
          <p:cNvSpPr/>
          <p:nvPr/>
        </p:nvSpPr>
        <p:spPr bwMode="auto">
          <a:xfrm>
            <a:off x="981760" y="4986550"/>
            <a:ext cx="8817877" cy="415712"/>
          </a:xfrm>
          <a:prstGeom prst="rect">
            <a:avLst/>
          </a:prstGeom>
          <a:solidFill>
            <a:schemeClr val="accent3">
              <a:lumMod val="60000"/>
              <a:lumOff val="4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YARN</a:t>
            </a:r>
          </a:p>
        </p:txBody>
      </p:sp>
      <p:sp>
        <p:nvSpPr>
          <p:cNvPr id="11" name="Rectangle 10"/>
          <p:cNvSpPr/>
          <p:nvPr/>
        </p:nvSpPr>
        <p:spPr bwMode="auto">
          <a:xfrm>
            <a:off x="981761" y="5402262"/>
            <a:ext cx="1045476" cy="1066800"/>
          </a:xfrm>
          <a:prstGeom prst="rect">
            <a:avLst/>
          </a:prstGeom>
          <a:solidFill>
            <a:srgbClr val="92D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Azure VM</a:t>
            </a:r>
          </a:p>
        </p:txBody>
      </p:sp>
      <p:sp>
        <p:nvSpPr>
          <p:cNvPr id="12" name="Rectangle 11"/>
          <p:cNvSpPr/>
          <p:nvPr/>
        </p:nvSpPr>
        <p:spPr bwMode="auto">
          <a:xfrm>
            <a:off x="2397959" y="5401338"/>
            <a:ext cx="1045476" cy="1066800"/>
          </a:xfrm>
          <a:prstGeom prst="rect">
            <a:avLst/>
          </a:prstGeom>
          <a:solidFill>
            <a:srgbClr val="92D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Azure VM</a:t>
            </a:r>
          </a:p>
        </p:txBody>
      </p:sp>
      <p:sp>
        <p:nvSpPr>
          <p:cNvPr id="13" name="Rectangle 12"/>
          <p:cNvSpPr/>
          <p:nvPr/>
        </p:nvSpPr>
        <p:spPr bwMode="auto">
          <a:xfrm>
            <a:off x="3839827" y="5401338"/>
            <a:ext cx="1045476" cy="1066800"/>
          </a:xfrm>
          <a:prstGeom prst="rect">
            <a:avLst/>
          </a:prstGeom>
          <a:solidFill>
            <a:srgbClr val="92D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Azure VM</a:t>
            </a:r>
          </a:p>
        </p:txBody>
      </p:sp>
      <p:sp>
        <p:nvSpPr>
          <p:cNvPr id="14" name="Rectangle 13"/>
          <p:cNvSpPr/>
          <p:nvPr/>
        </p:nvSpPr>
        <p:spPr bwMode="auto">
          <a:xfrm>
            <a:off x="7272335" y="5401338"/>
            <a:ext cx="1045476" cy="1066800"/>
          </a:xfrm>
          <a:prstGeom prst="rect">
            <a:avLst/>
          </a:prstGeom>
          <a:solidFill>
            <a:srgbClr val="92D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Azure VM</a:t>
            </a:r>
          </a:p>
        </p:txBody>
      </p:sp>
      <p:sp>
        <p:nvSpPr>
          <p:cNvPr id="15" name="Rectangle 14"/>
          <p:cNvSpPr/>
          <p:nvPr/>
        </p:nvSpPr>
        <p:spPr bwMode="auto">
          <a:xfrm>
            <a:off x="8746289" y="5370147"/>
            <a:ext cx="1037602" cy="1066800"/>
          </a:xfrm>
          <a:prstGeom prst="rect">
            <a:avLst/>
          </a:prstGeom>
          <a:solidFill>
            <a:srgbClr val="92D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Azure VM</a:t>
            </a:r>
          </a:p>
        </p:txBody>
      </p:sp>
      <p:sp>
        <p:nvSpPr>
          <p:cNvPr id="16" name="Rectangle 15"/>
          <p:cNvSpPr/>
          <p:nvPr/>
        </p:nvSpPr>
        <p:spPr bwMode="auto">
          <a:xfrm>
            <a:off x="5823806" y="5405993"/>
            <a:ext cx="1045476" cy="1066800"/>
          </a:xfrm>
          <a:prstGeom prst="rect">
            <a:avLst/>
          </a:prstGeom>
          <a:solidFill>
            <a:srgbClr val="92D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Azure VM</a:t>
            </a:r>
          </a:p>
        </p:txBody>
      </p:sp>
      <p:sp>
        <p:nvSpPr>
          <p:cNvPr id="17" name="TextBox 16"/>
          <p:cNvSpPr txBox="1"/>
          <p:nvPr/>
        </p:nvSpPr>
        <p:spPr>
          <a:xfrm>
            <a:off x="4911986" y="5334848"/>
            <a:ext cx="819776" cy="960263"/>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4800" b="0" i="0" u="none" strike="noStrike" kern="0" cap="none" spc="0" normalizeH="0" baseline="0" noProof="0" dirty="0">
                <a:ln>
                  <a:noFill/>
                </a:ln>
                <a:solidFill>
                  <a:srgbClr val="92D050"/>
                </a:solidFill>
                <a:effectLst/>
                <a:uLnTx/>
                <a:uFillTx/>
              </a:rPr>
              <a:t>…</a:t>
            </a:r>
          </a:p>
        </p:txBody>
      </p:sp>
      <p:sp>
        <p:nvSpPr>
          <p:cNvPr id="19" name="Rectangle 18"/>
          <p:cNvSpPr/>
          <p:nvPr/>
        </p:nvSpPr>
        <p:spPr bwMode="auto">
          <a:xfrm>
            <a:off x="427037" y="2480842"/>
            <a:ext cx="9829800" cy="4216819"/>
          </a:xfrm>
          <a:prstGeom prst="rect">
            <a:avLst/>
          </a:prstGeom>
          <a:noFill/>
          <a:ln w="76200">
            <a:solidFill>
              <a:schemeClr val="bg1">
                <a:lumMod val="50000"/>
              </a:schemeClr>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20" name="TextBox 19"/>
          <p:cNvSpPr txBox="1"/>
          <p:nvPr/>
        </p:nvSpPr>
        <p:spPr>
          <a:xfrm>
            <a:off x="10125206" y="1159716"/>
            <a:ext cx="2143857" cy="1369606"/>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3600" b="0" i="0" u="none" strike="noStrike" kern="0" cap="none" spc="0" normalizeH="0" baseline="0" noProof="0" dirty="0">
                <a:ln>
                  <a:noFill/>
                </a:ln>
                <a:solidFill>
                  <a:schemeClr val="bg1">
                    <a:lumMod val="50000"/>
                  </a:schemeClr>
                </a:solidFill>
                <a:effectLst/>
                <a:uLnTx/>
                <a:uFillTx/>
              </a:rPr>
              <a:t>Hadoop </a:t>
            </a:r>
          </a:p>
          <a:p>
            <a:pPr marL="0" marR="0" lvl="0" indent="0" defTabSz="914400" eaLnBrk="1" fontAlgn="auto" latinLnBrk="0" hangingPunct="1">
              <a:lnSpc>
                <a:spcPct val="90000"/>
              </a:lnSpc>
              <a:spcBef>
                <a:spcPts val="0"/>
              </a:spcBef>
              <a:spcAft>
                <a:spcPts val="600"/>
              </a:spcAft>
              <a:buClrTx/>
              <a:buSzTx/>
              <a:buFontTx/>
              <a:buNone/>
              <a:tabLst/>
              <a:defRPr/>
            </a:pPr>
            <a:r>
              <a:rPr kumimoji="0" lang="en-US" sz="3600" b="0" i="0" u="none" strike="noStrike" kern="0" cap="none" spc="0" normalizeH="0" baseline="0" noProof="0" dirty="0">
                <a:ln>
                  <a:noFill/>
                </a:ln>
                <a:solidFill>
                  <a:schemeClr val="bg1">
                    <a:lumMod val="50000"/>
                  </a:schemeClr>
                </a:solidFill>
                <a:effectLst/>
                <a:uLnTx/>
                <a:uFillTx/>
              </a:rPr>
              <a:t>cluster</a:t>
            </a:r>
          </a:p>
        </p:txBody>
      </p:sp>
      <p:cxnSp>
        <p:nvCxnSpPr>
          <p:cNvPr id="26" name="Connector: Curved 25"/>
          <p:cNvCxnSpPr/>
          <p:nvPr/>
        </p:nvCxnSpPr>
        <p:spPr>
          <a:xfrm rot="5400000">
            <a:off x="9380475" y="1799717"/>
            <a:ext cx="779092" cy="397968"/>
          </a:xfrm>
          <a:prstGeom prst="curvedConnector3">
            <a:avLst>
              <a:gd name="adj1" fmla="val 1796"/>
            </a:avLst>
          </a:prstGeom>
          <a:ln w="41275">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3" idx="2"/>
            <a:endCxn id="5" idx="0"/>
          </p:cNvCxnSpPr>
          <p:nvPr/>
        </p:nvCxnSpPr>
        <p:spPr>
          <a:xfrm>
            <a:off x="2952299" y="1791997"/>
            <a:ext cx="0" cy="980761"/>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903258" y="1767109"/>
            <a:ext cx="0" cy="968535"/>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5" idx="3"/>
            <a:endCxn id="9" idx="2"/>
          </p:cNvCxnSpPr>
          <p:nvPr/>
        </p:nvCxnSpPr>
        <p:spPr>
          <a:xfrm>
            <a:off x="4400099" y="3054988"/>
            <a:ext cx="6182901" cy="614121"/>
          </a:xfrm>
          <a:prstGeom prst="straightConnector1">
            <a:avLst/>
          </a:prstGeom>
          <a:ln>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6" idx="3"/>
            <a:endCxn id="9" idx="2"/>
          </p:cNvCxnSpPr>
          <p:nvPr/>
        </p:nvCxnSpPr>
        <p:spPr>
          <a:xfrm>
            <a:off x="9351058" y="3025740"/>
            <a:ext cx="1231942" cy="643369"/>
          </a:xfrm>
          <a:prstGeom prst="straightConnector1">
            <a:avLst/>
          </a:prstGeom>
          <a:ln>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158094" y="1842186"/>
            <a:ext cx="146226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solidFill>
                  <a:schemeClr val="bg1">
                    <a:lumMod val="50000"/>
                  </a:schemeClr>
                </a:solidFill>
                <a:effectLst/>
                <a:uLnTx/>
                <a:uFillTx/>
              </a:rPr>
              <a:t>SDK, PowerShell</a:t>
            </a:r>
          </a:p>
        </p:txBody>
      </p:sp>
      <p:sp>
        <p:nvSpPr>
          <p:cNvPr id="48" name="TextBox 47"/>
          <p:cNvSpPr txBox="1"/>
          <p:nvPr/>
        </p:nvSpPr>
        <p:spPr>
          <a:xfrm>
            <a:off x="6174068" y="1926582"/>
            <a:ext cx="30618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solidFill>
                  <a:schemeClr val="bg1">
                    <a:lumMod val="50000"/>
                  </a:schemeClr>
                </a:solidFill>
                <a:effectLst/>
                <a:uLnTx/>
                <a:uFillTx/>
              </a:rPr>
              <a:t>JDBC, ODBC, Visual Studio, Hue, Ambari</a:t>
            </a:r>
          </a:p>
        </p:txBody>
      </p:sp>
      <p:sp>
        <p:nvSpPr>
          <p:cNvPr id="54" name="Rectangle 53"/>
          <p:cNvSpPr/>
          <p:nvPr/>
        </p:nvSpPr>
        <p:spPr bwMode="auto">
          <a:xfrm>
            <a:off x="1700894" y="4055978"/>
            <a:ext cx="457200" cy="292130"/>
          </a:xfrm>
          <a:prstGeom prst="rect">
            <a:avLst/>
          </a:prstGeom>
          <a:solidFill>
            <a:schemeClr val="accent6">
              <a:lumMod val="95000"/>
              <a:lumOff val="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AM</a:t>
            </a:r>
          </a:p>
        </p:txBody>
      </p:sp>
      <p:sp>
        <p:nvSpPr>
          <p:cNvPr id="55" name="Rectangle 54"/>
          <p:cNvSpPr/>
          <p:nvPr/>
        </p:nvSpPr>
        <p:spPr bwMode="auto">
          <a:xfrm>
            <a:off x="2484257" y="4046708"/>
            <a:ext cx="457200" cy="292130"/>
          </a:xfrm>
          <a:prstGeom prst="rect">
            <a:avLst/>
          </a:prstGeom>
          <a:solidFill>
            <a:schemeClr val="accent6">
              <a:lumMod val="95000"/>
              <a:lumOff val="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AM</a:t>
            </a:r>
          </a:p>
        </p:txBody>
      </p:sp>
      <p:sp>
        <p:nvSpPr>
          <p:cNvPr id="57" name="Rectangle 56"/>
          <p:cNvSpPr/>
          <p:nvPr/>
        </p:nvSpPr>
        <p:spPr bwMode="auto">
          <a:xfrm>
            <a:off x="7704968" y="3975963"/>
            <a:ext cx="457200" cy="292130"/>
          </a:xfrm>
          <a:prstGeom prst="rect">
            <a:avLst/>
          </a:prstGeom>
          <a:solidFill>
            <a:schemeClr val="accent6">
              <a:lumMod val="95000"/>
              <a:lumOff val="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AM</a:t>
            </a:r>
          </a:p>
        </p:txBody>
      </p:sp>
      <p:sp>
        <p:nvSpPr>
          <p:cNvPr id="58" name="Rectangle 57"/>
          <p:cNvSpPr/>
          <p:nvPr/>
        </p:nvSpPr>
        <p:spPr bwMode="auto">
          <a:xfrm>
            <a:off x="8517689" y="3947985"/>
            <a:ext cx="457200" cy="292130"/>
          </a:xfrm>
          <a:prstGeom prst="rect">
            <a:avLst/>
          </a:prstGeom>
          <a:solidFill>
            <a:schemeClr val="accent6">
              <a:lumMod val="95000"/>
              <a:lumOff val="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AM</a:t>
            </a:r>
          </a:p>
        </p:txBody>
      </p:sp>
      <p:sp>
        <p:nvSpPr>
          <p:cNvPr id="59" name="Rectangle 58"/>
          <p:cNvSpPr/>
          <p:nvPr/>
        </p:nvSpPr>
        <p:spPr bwMode="auto">
          <a:xfrm>
            <a:off x="7610025" y="4427635"/>
            <a:ext cx="457200" cy="292130"/>
          </a:xfrm>
          <a:prstGeom prst="rect">
            <a:avLst/>
          </a:prstGeom>
          <a:solidFill>
            <a:schemeClr val="accent6">
              <a:lumMod val="95000"/>
              <a:lumOff val="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60" name="Rectangle 59"/>
          <p:cNvSpPr/>
          <p:nvPr/>
        </p:nvSpPr>
        <p:spPr bwMode="auto">
          <a:xfrm>
            <a:off x="8974889" y="4370461"/>
            <a:ext cx="457200" cy="292130"/>
          </a:xfrm>
          <a:prstGeom prst="rect">
            <a:avLst/>
          </a:prstGeom>
          <a:solidFill>
            <a:schemeClr val="accent6">
              <a:lumMod val="95000"/>
              <a:lumOff val="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61" name="Rectangle 60"/>
          <p:cNvSpPr/>
          <p:nvPr/>
        </p:nvSpPr>
        <p:spPr bwMode="auto">
          <a:xfrm>
            <a:off x="8193582" y="4653411"/>
            <a:ext cx="457200" cy="292130"/>
          </a:xfrm>
          <a:prstGeom prst="rect">
            <a:avLst/>
          </a:prstGeom>
          <a:solidFill>
            <a:schemeClr val="accent6">
              <a:lumMod val="95000"/>
              <a:lumOff val="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cxnSp>
        <p:nvCxnSpPr>
          <p:cNvPr id="63" name="Straight Arrow Connector 62"/>
          <p:cNvCxnSpPr>
            <a:stCxn id="58" idx="2"/>
          </p:cNvCxnSpPr>
          <p:nvPr/>
        </p:nvCxnSpPr>
        <p:spPr>
          <a:xfrm flipH="1">
            <a:off x="7867419" y="4240115"/>
            <a:ext cx="878870" cy="169294"/>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4" name="Straight Arrow Connector 63"/>
          <p:cNvCxnSpPr>
            <a:stCxn id="58" idx="2"/>
            <a:endCxn id="61" idx="0"/>
          </p:cNvCxnSpPr>
          <p:nvPr/>
        </p:nvCxnSpPr>
        <p:spPr>
          <a:xfrm flipH="1">
            <a:off x="8422182" y="4240115"/>
            <a:ext cx="324107" cy="413296"/>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7" name="Straight Arrow Connector 66"/>
          <p:cNvCxnSpPr>
            <a:stCxn id="58" idx="2"/>
          </p:cNvCxnSpPr>
          <p:nvPr/>
        </p:nvCxnSpPr>
        <p:spPr>
          <a:xfrm>
            <a:off x="8746289" y="4240115"/>
            <a:ext cx="443748" cy="130346"/>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70" name="Straight Arrow Connector 69"/>
          <p:cNvCxnSpPr>
            <a:endCxn id="61" idx="3"/>
          </p:cNvCxnSpPr>
          <p:nvPr/>
        </p:nvCxnSpPr>
        <p:spPr>
          <a:xfrm flipH="1">
            <a:off x="8650782" y="4665243"/>
            <a:ext cx="533402" cy="134233"/>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72" name="Straight Arrow Connector 71"/>
          <p:cNvCxnSpPr>
            <a:stCxn id="61" idx="1"/>
          </p:cNvCxnSpPr>
          <p:nvPr/>
        </p:nvCxnSpPr>
        <p:spPr>
          <a:xfrm flipH="1" flipV="1">
            <a:off x="7903258" y="4732359"/>
            <a:ext cx="290324" cy="67117"/>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75" name="Straight Arrow Connector 74"/>
          <p:cNvCxnSpPr>
            <a:stCxn id="8" idx="1"/>
          </p:cNvCxnSpPr>
          <p:nvPr/>
        </p:nvCxnSpPr>
        <p:spPr>
          <a:xfrm flipH="1" flipV="1">
            <a:off x="9425930" y="4567781"/>
            <a:ext cx="1880970" cy="409396"/>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77" name="Straight Arrow Connector 76"/>
          <p:cNvCxnSpPr>
            <a:stCxn id="8" idx="1"/>
          </p:cNvCxnSpPr>
          <p:nvPr/>
        </p:nvCxnSpPr>
        <p:spPr>
          <a:xfrm flipH="1" flipV="1">
            <a:off x="8650782" y="4857906"/>
            <a:ext cx="2656118" cy="119271"/>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81" name="Straight Arrow Connector 80"/>
          <p:cNvCxnSpPr>
            <a:stCxn id="8" idx="1"/>
          </p:cNvCxnSpPr>
          <p:nvPr/>
        </p:nvCxnSpPr>
        <p:spPr>
          <a:xfrm flipH="1" flipV="1">
            <a:off x="8048420" y="4553339"/>
            <a:ext cx="3258480" cy="423838"/>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86" name="Straight Arrow Connector 85"/>
          <p:cNvCxnSpPr>
            <a:stCxn id="5" idx="2"/>
            <a:endCxn id="55" idx="0"/>
          </p:cNvCxnSpPr>
          <p:nvPr/>
        </p:nvCxnSpPr>
        <p:spPr>
          <a:xfrm flipH="1">
            <a:off x="2712857" y="3337218"/>
            <a:ext cx="239442" cy="709490"/>
          </a:xfrm>
          <a:prstGeom prst="straightConnector1">
            <a:avLst/>
          </a:prstGeom>
          <a:ln>
            <a:headEnd type="none"/>
            <a:tailEnd type="triangle"/>
          </a:ln>
        </p:spPr>
        <p:style>
          <a:lnRef idx="1">
            <a:schemeClr val="accent6"/>
          </a:lnRef>
          <a:fillRef idx="0">
            <a:schemeClr val="accent6"/>
          </a:fillRef>
          <a:effectRef idx="0">
            <a:schemeClr val="accent6"/>
          </a:effectRef>
          <a:fontRef idx="minor">
            <a:schemeClr val="tx1"/>
          </a:fontRef>
        </p:style>
      </p:cxnSp>
      <p:cxnSp>
        <p:nvCxnSpPr>
          <p:cNvPr id="87" name="Straight Arrow Connector 86"/>
          <p:cNvCxnSpPr>
            <a:endCxn id="54" idx="0"/>
          </p:cNvCxnSpPr>
          <p:nvPr/>
        </p:nvCxnSpPr>
        <p:spPr>
          <a:xfrm flipH="1">
            <a:off x="1929494" y="3346488"/>
            <a:ext cx="1022805" cy="709490"/>
          </a:xfrm>
          <a:prstGeom prst="straightConnector1">
            <a:avLst/>
          </a:prstGeom>
          <a:ln>
            <a:headEnd type="none"/>
            <a:tailEnd type="triangle"/>
          </a:ln>
        </p:spPr>
        <p:style>
          <a:lnRef idx="1">
            <a:schemeClr val="accent6"/>
          </a:lnRef>
          <a:fillRef idx="0">
            <a:schemeClr val="accent6"/>
          </a:fillRef>
          <a:effectRef idx="0">
            <a:schemeClr val="accent6"/>
          </a:effectRef>
          <a:fontRef idx="minor">
            <a:schemeClr val="tx1"/>
          </a:fontRef>
        </p:style>
      </p:cxnSp>
      <p:cxnSp>
        <p:nvCxnSpPr>
          <p:cNvPr id="89" name="Straight Arrow Connector 88"/>
          <p:cNvCxnSpPr>
            <a:stCxn id="6" idx="2"/>
          </p:cNvCxnSpPr>
          <p:nvPr/>
        </p:nvCxnSpPr>
        <p:spPr>
          <a:xfrm flipH="1">
            <a:off x="7838626" y="3312267"/>
            <a:ext cx="64632" cy="635718"/>
          </a:xfrm>
          <a:prstGeom prst="straightConnector1">
            <a:avLst/>
          </a:prstGeom>
          <a:ln>
            <a:headEnd type="none"/>
            <a:tailEnd type="triangle"/>
          </a:ln>
        </p:spPr>
        <p:style>
          <a:lnRef idx="1">
            <a:schemeClr val="accent6"/>
          </a:lnRef>
          <a:fillRef idx="0">
            <a:schemeClr val="accent6"/>
          </a:fillRef>
          <a:effectRef idx="0">
            <a:schemeClr val="accent6"/>
          </a:effectRef>
          <a:fontRef idx="minor">
            <a:schemeClr val="tx1"/>
          </a:fontRef>
        </p:style>
      </p:cxnSp>
      <p:cxnSp>
        <p:nvCxnSpPr>
          <p:cNvPr id="92" name="Straight Arrow Connector 91"/>
          <p:cNvCxnSpPr>
            <a:stCxn id="6" idx="2"/>
          </p:cNvCxnSpPr>
          <p:nvPr/>
        </p:nvCxnSpPr>
        <p:spPr>
          <a:xfrm>
            <a:off x="7903258" y="3312267"/>
            <a:ext cx="792311" cy="620821"/>
          </a:xfrm>
          <a:prstGeom prst="straightConnector1">
            <a:avLst/>
          </a:prstGeom>
          <a:ln>
            <a:headEnd type="none"/>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50418673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74639" y="295274"/>
            <a:ext cx="11889564" cy="917575"/>
          </a:xfrm>
        </p:spPr>
        <p:txBody>
          <a:bodyPr/>
          <a:lstStyle/>
          <a:p>
            <a:r>
              <a:rPr lang="en-US" dirty="0">
                <a:solidFill>
                  <a:schemeClr val="tx1"/>
                </a:solidFill>
              </a:rPr>
              <a:t>HDInsight scenarios</a:t>
            </a:r>
          </a:p>
        </p:txBody>
      </p:sp>
      <p:graphicFrame>
        <p:nvGraphicFramePr>
          <p:cNvPr id="4" name="Table 3"/>
          <p:cNvGraphicFramePr>
            <a:graphicFrameLocks noGrp="1"/>
          </p:cNvGraphicFramePr>
          <p:nvPr>
            <p:extLst>
              <p:ext uri="{D42A27DB-BD31-4B8C-83A1-F6EECF244321}">
                <p14:modId xmlns:p14="http://schemas.microsoft.com/office/powerpoint/2010/main" val="4141847071"/>
              </p:ext>
            </p:extLst>
          </p:nvPr>
        </p:nvGraphicFramePr>
        <p:xfrm>
          <a:off x="427037" y="1058862"/>
          <a:ext cx="11737166" cy="5364448"/>
        </p:xfrm>
        <a:graphic>
          <a:graphicData uri="http://schemas.openxmlformats.org/drawingml/2006/table">
            <a:tbl>
              <a:tblPr firstRow="1" bandRow="1" bandCol="1">
                <a:tableStyleId>{69012ECD-51FC-41F1-AA8D-1B2483CD663E}</a:tableStyleId>
              </a:tblPr>
              <a:tblGrid>
                <a:gridCol w="1811777">
                  <a:extLst>
                    <a:ext uri="{9D8B030D-6E8A-4147-A177-3AD203B41FA5}">
                      <a16:colId xmlns:a16="http://schemas.microsoft.com/office/drawing/2014/main" val="20000"/>
                    </a:ext>
                  </a:extLst>
                </a:gridCol>
                <a:gridCol w="4805149">
                  <a:extLst>
                    <a:ext uri="{9D8B030D-6E8A-4147-A177-3AD203B41FA5}">
                      <a16:colId xmlns:a16="http://schemas.microsoft.com/office/drawing/2014/main" val="20001"/>
                    </a:ext>
                  </a:extLst>
                </a:gridCol>
                <a:gridCol w="5120240">
                  <a:extLst>
                    <a:ext uri="{9D8B030D-6E8A-4147-A177-3AD203B41FA5}">
                      <a16:colId xmlns:a16="http://schemas.microsoft.com/office/drawing/2014/main" val="20003"/>
                    </a:ext>
                  </a:extLst>
                </a:gridCol>
              </a:tblGrid>
              <a:tr h="715260">
                <a:tc>
                  <a:txBody>
                    <a:bodyPr/>
                    <a:lstStyle/>
                    <a:p>
                      <a:pPr algn="ctr"/>
                      <a:endParaRPr lang="en-US" dirty="0"/>
                    </a:p>
                  </a:txBody>
                  <a:tcPr/>
                </a:tc>
                <a:tc>
                  <a:txBody>
                    <a:bodyPr/>
                    <a:lstStyle/>
                    <a:p>
                      <a:pPr algn="ctr"/>
                      <a:r>
                        <a:rPr lang="en-US" dirty="0"/>
                        <a:t>ETL</a:t>
                      </a:r>
                    </a:p>
                  </a:txBody>
                  <a:tcPr/>
                </a:tc>
                <a:tc>
                  <a:txBody>
                    <a:bodyPr/>
                    <a:lstStyle/>
                    <a:p>
                      <a:pPr algn="ctr"/>
                      <a:r>
                        <a:rPr lang="en-US" dirty="0"/>
                        <a:t>Ad-Hoc /</a:t>
                      </a:r>
                      <a:r>
                        <a:rPr lang="en-US" baseline="0" dirty="0"/>
                        <a:t> Exploratory</a:t>
                      </a:r>
                      <a:endParaRPr lang="en-US" dirty="0"/>
                    </a:p>
                  </a:txBody>
                  <a:tcPr/>
                </a:tc>
                <a:extLst>
                  <a:ext uri="{0D108BD9-81ED-4DB2-BD59-A6C34878D82A}">
                    <a16:rowId xmlns:a16="http://schemas.microsoft.com/office/drawing/2014/main" val="10000"/>
                  </a:ext>
                </a:extLst>
              </a:tr>
              <a:tr h="1966964">
                <a:tc>
                  <a:txBody>
                    <a:bodyPr/>
                    <a:lstStyle/>
                    <a:p>
                      <a:pPr algn="l"/>
                      <a:r>
                        <a:rPr lang="en-US" sz="2000" dirty="0"/>
                        <a:t>Common patterns</a:t>
                      </a:r>
                    </a:p>
                  </a:txBody>
                  <a:tcPr anchor="ctr"/>
                </a:tc>
                <a:tc>
                  <a:txBody>
                    <a:bodyPr/>
                    <a:lstStyle/>
                    <a:p>
                      <a:r>
                        <a:rPr lang="en-US" sz="2000" dirty="0"/>
                        <a:t>Cluster</a:t>
                      </a:r>
                      <a:r>
                        <a:rPr lang="en-US" sz="2000" baseline="0" dirty="0"/>
                        <a:t> shape: </a:t>
                      </a:r>
                      <a:r>
                        <a:rPr lang="en-US" sz="2000" dirty="0"/>
                        <a:t>Dedicated cluster</a:t>
                      </a:r>
                    </a:p>
                    <a:p>
                      <a:r>
                        <a:rPr lang="en-US" sz="2000" dirty="0"/>
                        <a:t>Job pattern: Fire and forget</a:t>
                      </a:r>
                    </a:p>
                    <a:p>
                      <a:pPr marL="0" marR="0" lvl="0" indent="0" algn="l" defTabSz="932742" rtl="0" eaLnBrk="1" fontAlgn="auto" latinLnBrk="0" hangingPunct="1">
                        <a:lnSpc>
                          <a:spcPct val="100000"/>
                        </a:lnSpc>
                        <a:spcBef>
                          <a:spcPts val="0"/>
                        </a:spcBef>
                        <a:spcAft>
                          <a:spcPts val="0"/>
                        </a:spcAft>
                        <a:buClrTx/>
                        <a:buSzTx/>
                        <a:buFontTx/>
                        <a:buNone/>
                        <a:tabLst/>
                        <a:defRPr/>
                      </a:pPr>
                      <a:r>
                        <a:rPr lang="en-US" sz="2000" dirty="0"/>
                        <a:t>Typical</a:t>
                      </a:r>
                      <a:r>
                        <a:rPr lang="en-US" sz="2000" baseline="0" dirty="0"/>
                        <a:t> job: </a:t>
                      </a:r>
                      <a:r>
                        <a:rPr lang="en-US" sz="2000" dirty="0"/>
                        <a:t>Full table</a:t>
                      </a:r>
                      <a:r>
                        <a:rPr lang="en-US" sz="2000" baseline="0" dirty="0"/>
                        <a:t> scan, large joins</a:t>
                      </a:r>
                      <a:endParaRPr lang="en-US" sz="2000" dirty="0"/>
                    </a:p>
                  </a:txBody>
                  <a:tcPr/>
                </a:tc>
                <a:tc>
                  <a:txBody>
                    <a:bodyPr/>
                    <a:lstStyle/>
                    <a:p>
                      <a:r>
                        <a:rPr lang="en-US" sz="2000" dirty="0"/>
                        <a:t>Cluster Shape: Shared cluster</a:t>
                      </a:r>
                    </a:p>
                    <a:p>
                      <a:r>
                        <a:rPr lang="en-US" sz="2000" dirty="0"/>
                        <a:t>Job pattern: Short running jobs</a:t>
                      </a:r>
                    </a:p>
                    <a:p>
                      <a:r>
                        <a:rPr lang="en-US" sz="2000" dirty="0"/>
                        <a:t>Typical</a:t>
                      </a:r>
                      <a:r>
                        <a:rPr lang="en-US" sz="2000" baseline="0" dirty="0"/>
                        <a:t> job: Ad-hoc over refined data</a:t>
                      </a:r>
                      <a:endParaRPr lang="en-US" sz="2000" dirty="0"/>
                    </a:p>
                  </a:txBody>
                  <a:tcPr/>
                </a:tc>
                <a:extLst>
                  <a:ext uri="{0D108BD9-81ED-4DB2-BD59-A6C34878D82A}">
                    <a16:rowId xmlns:a16="http://schemas.microsoft.com/office/drawing/2014/main" val="10001"/>
                  </a:ext>
                </a:extLst>
              </a:tr>
              <a:tr h="2682224">
                <a:tc>
                  <a:txBody>
                    <a:bodyPr/>
                    <a:lstStyle/>
                    <a:p>
                      <a:pPr algn="l"/>
                      <a:r>
                        <a:rPr lang="en-US" sz="2000" dirty="0"/>
                        <a:t>Problems that customer face</a:t>
                      </a:r>
                    </a:p>
                  </a:txBody>
                  <a:tcPr anchor="ctr"/>
                </a:tc>
                <a:tc>
                  <a:txBody>
                    <a:bodyPr/>
                    <a:lstStyle/>
                    <a:p>
                      <a:pPr algn="l"/>
                      <a:r>
                        <a:rPr lang="en-US" sz="2000" dirty="0"/>
                        <a:t>How do I run my jobs fast?</a:t>
                      </a:r>
                    </a:p>
                    <a:p>
                      <a:pPr algn="l"/>
                      <a:r>
                        <a:rPr lang="en-US" sz="2000" dirty="0"/>
                        <a:t>What</a:t>
                      </a:r>
                      <a:r>
                        <a:rPr lang="en-US" sz="2000" baseline="0" dirty="0"/>
                        <a:t> tools do I have to just submit and forget?</a:t>
                      </a:r>
                    </a:p>
                    <a:p>
                      <a:pPr algn="l"/>
                      <a:r>
                        <a:rPr lang="en-US" sz="2000" baseline="0" dirty="0"/>
                        <a:t>What file formats should I use?</a:t>
                      </a:r>
                      <a:endParaRPr lang="en-US" sz="2000" dirty="0"/>
                    </a:p>
                  </a:txBody>
                  <a:tcPr anchor="ct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dirty="0"/>
                        <a:t>How do I effectively share my cluster?</a:t>
                      </a:r>
                    </a:p>
                    <a:p>
                      <a:pPr marL="0" marR="0" indent="0" algn="l" defTabSz="932742" rtl="0" eaLnBrk="1" fontAlgn="auto" latinLnBrk="0" hangingPunct="1">
                        <a:lnSpc>
                          <a:spcPct val="100000"/>
                        </a:lnSpc>
                        <a:spcBef>
                          <a:spcPts val="0"/>
                        </a:spcBef>
                        <a:spcAft>
                          <a:spcPts val="0"/>
                        </a:spcAft>
                        <a:buClrTx/>
                        <a:buSzTx/>
                        <a:buFontTx/>
                        <a:buNone/>
                        <a:tabLst/>
                        <a:defRPr/>
                      </a:pPr>
                      <a:r>
                        <a:rPr lang="en-US" sz="2000" dirty="0"/>
                        <a:t>How do I optimize my output</a:t>
                      </a:r>
                      <a:r>
                        <a:rPr lang="en-US" sz="2000" baseline="0" dirty="0"/>
                        <a:t> data for final consumption?</a:t>
                      </a:r>
                    </a:p>
                    <a:p>
                      <a:pPr marL="0" marR="0" indent="0" algn="l" defTabSz="932742" rtl="0" eaLnBrk="1" fontAlgn="auto" latinLnBrk="0" hangingPunct="1">
                        <a:lnSpc>
                          <a:spcPct val="100000"/>
                        </a:lnSpc>
                        <a:spcBef>
                          <a:spcPts val="0"/>
                        </a:spcBef>
                        <a:spcAft>
                          <a:spcPts val="0"/>
                        </a:spcAft>
                        <a:buClrTx/>
                        <a:buSzTx/>
                        <a:buFontTx/>
                        <a:buNone/>
                        <a:tabLst/>
                        <a:defRPr/>
                      </a:pPr>
                      <a:r>
                        <a:rPr lang="en-US" sz="2000" baseline="0" dirty="0"/>
                        <a:t>How do I connect BI tools to my cluster?</a:t>
                      </a:r>
                      <a:endParaRPr lang="en-US" sz="2000" dirty="0"/>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1272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2179058"/>
          </a:xfrm>
        </p:spPr>
        <p:txBody>
          <a:bodyPr/>
          <a:lstStyle/>
          <a:p>
            <a:r>
              <a:rPr lang="en-US" sz="7200" dirty="0"/>
              <a:t>Building an Enterprise DW using Hadoop</a:t>
            </a:r>
          </a:p>
        </p:txBody>
      </p:sp>
    </p:spTree>
    <p:extLst>
      <p:ext uri="{BB962C8B-B14F-4D97-AF65-F5344CB8AC3E}">
        <p14:creationId xmlns:p14="http://schemas.microsoft.com/office/powerpoint/2010/main" val="107282291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Enterprise Data Warehouse using HDInsight</a:t>
            </a:r>
          </a:p>
        </p:txBody>
      </p:sp>
      <p:sp>
        <p:nvSpPr>
          <p:cNvPr id="6" name="Text Placeholder 5"/>
          <p:cNvSpPr>
            <a:spLocks noGrp="1"/>
          </p:cNvSpPr>
          <p:nvPr>
            <p:ph type="body" sz="quarter" idx="10"/>
          </p:nvPr>
        </p:nvSpPr>
        <p:spPr>
          <a:xfrm>
            <a:off x="274639" y="936970"/>
            <a:ext cx="8321012" cy="5478423"/>
          </a:xfrm>
        </p:spPr>
        <p:txBody>
          <a:bodyPr/>
          <a:lstStyle/>
          <a:p>
            <a:r>
              <a:rPr lang="en-US" dirty="0"/>
              <a:t>Planning</a:t>
            </a:r>
          </a:p>
          <a:p>
            <a:pPr lvl="1"/>
            <a:r>
              <a:rPr lang="en-US" dirty="0"/>
              <a:t>Cluster planning</a:t>
            </a:r>
          </a:p>
          <a:p>
            <a:pPr lvl="1"/>
            <a:r>
              <a:rPr lang="en-US" dirty="0"/>
              <a:t>Cluster Deployment model</a:t>
            </a:r>
          </a:p>
          <a:p>
            <a:r>
              <a:rPr lang="en-US" dirty="0"/>
              <a:t>Development</a:t>
            </a:r>
          </a:p>
          <a:p>
            <a:pPr lvl="1"/>
            <a:r>
              <a:rPr lang="en-US" dirty="0"/>
              <a:t>Author and Debug Queries</a:t>
            </a:r>
          </a:p>
          <a:p>
            <a:pPr lvl="1"/>
            <a:r>
              <a:rPr lang="en-US" dirty="0"/>
              <a:t>Optimize queries</a:t>
            </a:r>
          </a:p>
          <a:p>
            <a:r>
              <a:rPr lang="en-US" dirty="0"/>
              <a:t>Deployment</a:t>
            </a:r>
          </a:p>
          <a:p>
            <a:pPr lvl="1"/>
            <a:r>
              <a:rPr lang="en-US" dirty="0"/>
              <a:t>Use ADF/Oozie to schedule and </a:t>
            </a:r>
            <a:r>
              <a:rPr lang="en-US" dirty="0" err="1"/>
              <a:t>productionalize</a:t>
            </a:r>
            <a:r>
              <a:rPr lang="en-US" dirty="0"/>
              <a:t> your jobs</a:t>
            </a:r>
          </a:p>
          <a:p>
            <a:pPr lvl="1"/>
            <a:r>
              <a:rPr lang="en-US" dirty="0"/>
              <a:t>Monitor and manager cluster using Ambari</a:t>
            </a:r>
          </a:p>
          <a:p>
            <a:r>
              <a:rPr lang="en-US" dirty="0"/>
              <a:t>Connecting with BI tools</a:t>
            </a:r>
          </a:p>
          <a:p>
            <a:pPr lvl="1"/>
            <a:r>
              <a:rPr lang="en-US" dirty="0"/>
              <a:t>Create tables on ORC data from shared storage account</a:t>
            </a:r>
          </a:p>
          <a:p>
            <a:pPr lvl="1"/>
            <a:r>
              <a:rPr lang="en-US" dirty="0"/>
              <a:t>Have BI tools connect to cluster using ODBC driver</a:t>
            </a:r>
          </a:p>
        </p:txBody>
      </p:sp>
    </p:spTree>
    <p:extLst>
      <p:ext uri="{BB962C8B-B14F-4D97-AF65-F5344CB8AC3E}">
        <p14:creationId xmlns:p14="http://schemas.microsoft.com/office/powerpoint/2010/main" val="59424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EDW using HDInsight – Cluster Planning</a:t>
            </a:r>
          </a:p>
        </p:txBody>
      </p:sp>
      <p:sp>
        <p:nvSpPr>
          <p:cNvPr id="6" name="Text Placeholder 5"/>
          <p:cNvSpPr>
            <a:spLocks noGrp="1"/>
          </p:cNvSpPr>
          <p:nvPr>
            <p:ph type="body" sz="quarter" idx="10"/>
          </p:nvPr>
        </p:nvSpPr>
        <p:spPr>
          <a:xfrm>
            <a:off x="274639" y="1212849"/>
            <a:ext cx="8321012" cy="5478423"/>
          </a:xfrm>
        </p:spPr>
        <p:txBody>
          <a:bodyPr/>
          <a:lstStyle/>
          <a:p>
            <a:r>
              <a:rPr lang="en-US" dirty="0">
                <a:highlight>
                  <a:srgbClr val="FFFF00"/>
                </a:highlight>
              </a:rPr>
              <a:t>Planning</a:t>
            </a:r>
          </a:p>
          <a:p>
            <a:pPr lvl="1"/>
            <a:r>
              <a:rPr lang="en-US" dirty="0">
                <a:highlight>
                  <a:srgbClr val="FFFF00"/>
                </a:highlight>
              </a:rPr>
              <a:t>Cluster planning</a:t>
            </a:r>
          </a:p>
          <a:p>
            <a:pPr lvl="1"/>
            <a:r>
              <a:rPr lang="en-US" dirty="0">
                <a:highlight>
                  <a:srgbClr val="FFFF00"/>
                </a:highlight>
              </a:rPr>
              <a:t>Cluster Deployment model</a:t>
            </a:r>
          </a:p>
          <a:p>
            <a:r>
              <a:rPr lang="en-US" dirty="0"/>
              <a:t>Query Development</a:t>
            </a:r>
          </a:p>
          <a:p>
            <a:pPr lvl="1"/>
            <a:r>
              <a:rPr lang="en-US" dirty="0"/>
              <a:t>Author and Debug Queries</a:t>
            </a:r>
          </a:p>
          <a:p>
            <a:pPr lvl="1"/>
            <a:r>
              <a:rPr lang="en-US" dirty="0"/>
              <a:t>Optimize queries</a:t>
            </a:r>
          </a:p>
          <a:p>
            <a:r>
              <a:rPr lang="en-US" dirty="0"/>
              <a:t>Deployment and Monitoring</a:t>
            </a:r>
          </a:p>
          <a:p>
            <a:pPr lvl="1"/>
            <a:r>
              <a:rPr lang="en-US" dirty="0"/>
              <a:t>Use ADF/Oozie to schedule and </a:t>
            </a:r>
            <a:r>
              <a:rPr lang="en-US" dirty="0" err="1"/>
              <a:t>productionalize</a:t>
            </a:r>
            <a:r>
              <a:rPr lang="en-US" dirty="0"/>
              <a:t> your jobs</a:t>
            </a:r>
          </a:p>
          <a:p>
            <a:pPr lvl="1"/>
            <a:r>
              <a:rPr lang="en-US" dirty="0"/>
              <a:t>Monitor and manager cluster using Ambari</a:t>
            </a:r>
          </a:p>
          <a:p>
            <a:r>
              <a:rPr lang="en-US" dirty="0"/>
              <a:t>Connecting with BI tools</a:t>
            </a:r>
          </a:p>
          <a:p>
            <a:pPr lvl="1"/>
            <a:r>
              <a:rPr lang="en-US" dirty="0"/>
              <a:t>Create tables on ORC data from shared storage account</a:t>
            </a:r>
          </a:p>
          <a:p>
            <a:pPr lvl="1"/>
            <a:r>
              <a:rPr lang="en-US" dirty="0"/>
              <a:t>Have BI tools connect to cluster using ODBC driver</a:t>
            </a:r>
          </a:p>
        </p:txBody>
      </p:sp>
    </p:spTree>
    <p:extLst>
      <p:ext uri="{BB962C8B-B14F-4D97-AF65-F5344CB8AC3E}">
        <p14:creationId xmlns:p14="http://schemas.microsoft.com/office/powerpoint/2010/main" val="142706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Session Objectives and Takeaways</a:t>
            </a:r>
          </a:p>
        </p:txBody>
      </p:sp>
      <p:sp>
        <p:nvSpPr>
          <p:cNvPr id="6" name="Text Placeholder 5"/>
          <p:cNvSpPr>
            <a:spLocks noGrp="1"/>
          </p:cNvSpPr>
          <p:nvPr>
            <p:ph type="body" sz="quarter" idx="10"/>
          </p:nvPr>
        </p:nvSpPr>
        <p:spPr>
          <a:xfrm>
            <a:off x="274638" y="1212850"/>
            <a:ext cx="11887200" cy="3447098"/>
          </a:xfrm>
        </p:spPr>
        <p:txBody>
          <a:bodyPr/>
          <a:lstStyle/>
          <a:p>
            <a:r>
              <a:rPr lang="en-US" dirty="0"/>
              <a:t>Session objectives</a:t>
            </a:r>
          </a:p>
          <a:p>
            <a:pPr lvl="1"/>
            <a:r>
              <a:rPr lang="en-US" dirty="0"/>
              <a:t>Understanding different scenarios of Hadoop</a:t>
            </a:r>
          </a:p>
          <a:p>
            <a:pPr lvl="1"/>
            <a:r>
              <a:rPr lang="en-US" dirty="0"/>
              <a:t>Building an end to end pipeline using HDInsight</a:t>
            </a:r>
          </a:p>
          <a:p>
            <a:pPr lvl="1"/>
            <a:r>
              <a:rPr lang="en-US" dirty="0"/>
              <a:t>Using in-memory techniques to analyze data interactively</a:t>
            </a:r>
          </a:p>
          <a:p>
            <a:pPr lvl="1"/>
            <a:endParaRPr lang="en-US" dirty="0"/>
          </a:p>
          <a:p>
            <a:r>
              <a:rPr lang="en-US" dirty="0"/>
              <a:t>Takeaways</a:t>
            </a:r>
          </a:p>
          <a:p>
            <a:pPr lvl="1"/>
            <a:r>
              <a:rPr lang="en-US" dirty="0"/>
              <a:t>Azure makes using Big Data easy</a:t>
            </a:r>
          </a:p>
          <a:p>
            <a:pPr lvl="1"/>
            <a:r>
              <a:rPr lang="en-US" dirty="0"/>
              <a:t>ETL, EDW, Ad-hoc multiple scenarios possible</a:t>
            </a:r>
          </a:p>
        </p:txBody>
      </p:sp>
    </p:spTree>
    <p:extLst>
      <p:ext uri="{BB962C8B-B14F-4D97-AF65-F5344CB8AC3E}">
        <p14:creationId xmlns:p14="http://schemas.microsoft.com/office/powerpoint/2010/main" val="369589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Cluster Planning</a:t>
            </a:r>
          </a:p>
        </p:txBody>
      </p:sp>
      <p:sp>
        <p:nvSpPr>
          <p:cNvPr id="6" name="Text Placeholder 5"/>
          <p:cNvSpPr>
            <a:spLocks noGrp="1"/>
          </p:cNvSpPr>
          <p:nvPr>
            <p:ph type="body" sz="quarter" idx="10"/>
          </p:nvPr>
        </p:nvSpPr>
        <p:spPr>
          <a:xfrm>
            <a:off x="251444" y="936970"/>
            <a:ext cx="11887200" cy="5816977"/>
          </a:xfrm>
        </p:spPr>
        <p:txBody>
          <a:bodyPr/>
          <a:lstStyle/>
          <a:p>
            <a:r>
              <a:rPr lang="en-US" dirty="0"/>
              <a:t>Understand requirements</a:t>
            </a:r>
          </a:p>
          <a:p>
            <a:pPr lvl="1"/>
            <a:r>
              <a:rPr lang="en-US" dirty="0"/>
              <a:t>What is scenario?</a:t>
            </a:r>
          </a:p>
          <a:p>
            <a:pPr lvl="1"/>
            <a:r>
              <a:rPr lang="en-US" dirty="0"/>
              <a:t>What is SLA?</a:t>
            </a:r>
          </a:p>
          <a:p>
            <a:pPr lvl="1"/>
            <a:r>
              <a:rPr lang="en-US" dirty="0"/>
              <a:t>What is budget?</a:t>
            </a:r>
          </a:p>
          <a:p>
            <a:pPr lvl="1"/>
            <a:r>
              <a:rPr lang="en-US" dirty="0"/>
              <a:t>How often? </a:t>
            </a:r>
          </a:p>
          <a:p>
            <a:pPr lvl="1"/>
            <a:r>
              <a:rPr lang="en-US" dirty="0"/>
              <a:t>Who is the customer?</a:t>
            </a:r>
          </a:p>
          <a:p>
            <a:r>
              <a:rPr lang="en-US" dirty="0"/>
              <a:t>Type of cluster</a:t>
            </a:r>
          </a:p>
          <a:p>
            <a:pPr lvl="1"/>
            <a:r>
              <a:rPr lang="en-US" dirty="0"/>
              <a:t>Production, Dev or Test?</a:t>
            </a:r>
          </a:p>
          <a:p>
            <a:pPr lvl="1"/>
            <a:r>
              <a:rPr lang="en-US" dirty="0"/>
              <a:t>On-demand vs. persistent?</a:t>
            </a:r>
          </a:p>
          <a:p>
            <a:pPr lvl="1"/>
            <a:r>
              <a:rPr lang="en-US" dirty="0"/>
              <a:t>Custom vs. default metastore?</a:t>
            </a:r>
          </a:p>
          <a:p>
            <a:pPr lvl="1"/>
            <a:r>
              <a:rPr lang="en-US" dirty="0"/>
              <a:t>Security model?</a:t>
            </a:r>
          </a:p>
          <a:p>
            <a:r>
              <a:rPr lang="en-US" dirty="0"/>
              <a:t>Trade-offs</a:t>
            </a:r>
          </a:p>
          <a:p>
            <a:pPr lvl="1"/>
            <a:r>
              <a:rPr lang="en-US" dirty="0"/>
              <a:t>Single or multi tenant?</a:t>
            </a:r>
          </a:p>
          <a:p>
            <a:pPr lvl="1"/>
            <a:r>
              <a:rPr lang="en-US" dirty="0"/>
              <a:t>CPU or Memory bound?</a:t>
            </a:r>
          </a:p>
        </p:txBody>
      </p:sp>
    </p:spTree>
    <p:extLst>
      <p:ext uri="{BB962C8B-B14F-4D97-AF65-F5344CB8AC3E}">
        <p14:creationId xmlns:p14="http://schemas.microsoft.com/office/powerpoint/2010/main" val="2440626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Cloud Deployment Models</a:t>
            </a:r>
          </a:p>
        </p:txBody>
      </p:sp>
      <p:sp>
        <p:nvSpPr>
          <p:cNvPr id="6" name="Text Placeholder 5"/>
          <p:cNvSpPr>
            <a:spLocks noGrp="1"/>
          </p:cNvSpPr>
          <p:nvPr>
            <p:ph type="body" sz="quarter" idx="10"/>
          </p:nvPr>
        </p:nvSpPr>
        <p:spPr>
          <a:xfrm>
            <a:off x="357059" y="4886303"/>
            <a:ext cx="11724723" cy="1551194"/>
          </a:xfrm>
        </p:spPr>
        <p:txBody>
          <a:bodyPr/>
          <a:lstStyle/>
          <a:p>
            <a:r>
              <a:rPr lang="en-US" dirty="0"/>
              <a:t>Why use Cluster as a Service?</a:t>
            </a:r>
          </a:p>
          <a:p>
            <a:pPr lvl="1">
              <a:buClr>
                <a:srgbClr val="FFFFFF"/>
              </a:buClr>
            </a:pPr>
            <a:r>
              <a:rPr lang="en-US" sz="2400" dirty="0">
                <a:solidFill>
                  <a:schemeClr val="tx1"/>
                </a:solidFill>
              </a:rPr>
              <a:t>Pay only for time the cluster was actually used</a:t>
            </a:r>
          </a:p>
          <a:p>
            <a:pPr lvl="1">
              <a:buClr>
                <a:srgbClr val="FFFFFF"/>
              </a:buClr>
            </a:pPr>
            <a:r>
              <a:rPr lang="en-US" sz="2400" dirty="0">
                <a:solidFill>
                  <a:schemeClr val="tx1"/>
                </a:solidFill>
              </a:rPr>
              <a:t>Since data &amp; metadata is persisted, experience is as if the cluster was never deleted</a:t>
            </a:r>
          </a:p>
        </p:txBody>
      </p:sp>
      <p:graphicFrame>
        <p:nvGraphicFramePr>
          <p:cNvPr id="5" name="Table 4"/>
          <p:cNvGraphicFramePr>
            <a:graphicFrameLocks noGrp="1"/>
          </p:cNvGraphicFramePr>
          <p:nvPr>
            <p:extLst>
              <p:ext uri="{D42A27DB-BD31-4B8C-83A1-F6EECF244321}">
                <p14:modId xmlns:p14="http://schemas.microsoft.com/office/powerpoint/2010/main" val="2244628423"/>
              </p:ext>
            </p:extLst>
          </p:nvPr>
        </p:nvGraphicFramePr>
        <p:xfrm>
          <a:off x="275481" y="1211666"/>
          <a:ext cx="11533829" cy="3357372"/>
        </p:xfrm>
        <a:graphic>
          <a:graphicData uri="http://schemas.openxmlformats.org/drawingml/2006/table">
            <a:tbl>
              <a:tblPr firstRow="1" bandRow="1">
                <a:tableStyleId>{5C22544A-7EE6-4342-B048-85BDC9FD1C3A}</a:tableStyleId>
              </a:tblPr>
              <a:tblGrid>
                <a:gridCol w="2807129">
                  <a:extLst>
                    <a:ext uri="{9D8B030D-6E8A-4147-A177-3AD203B41FA5}">
                      <a16:colId xmlns:a16="http://schemas.microsoft.com/office/drawing/2014/main" val="20000"/>
                    </a:ext>
                  </a:extLst>
                </a:gridCol>
                <a:gridCol w="4058757">
                  <a:extLst>
                    <a:ext uri="{9D8B030D-6E8A-4147-A177-3AD203B41FA5}">
                      <a16:colId xmlns:a16="http://schemas.microsoft.com/office/drawing/2014/main" val="20001"/>
                    </a:ext>
                  </a:extLst>
                </a:gridCol>
                <a:gridCol w="4667943">
                  <a:extLst>
                    <a:ext uri="{9D8B030D-6E8A-4147-A177-3AD203B41FA5}">
                      <a16:colId xmlns:a16="http://schemas.microsoft.com/office/drawing/2014/main" val="20002"/>
                    </a:ext>
                  </a:extLst>
                </a:gridCol>
              </a:tblGrid>
              <a:tr h="404128">
                <a:tc>
                  <a:txBody>
                    <a:bodyPr/>
                    <a:lstStyle/>
                    <a:p>
                      <a:endParaRPr lang="en-US" sz="2000" dirty="0"/>
                    </a:p>
                  </a:txBody>
                  <a:tcPr marL="93260" marR="93260" marT="46630" marB="46630"/>
                </a:tc>
                <a:tc>
                  <a:txBody>
                    <a:bodyPr/>
                    <a:lstStyle/>
                    <a:p>
                      <a:r>
                        <a:rPr lang="en-US" sz="2000" dirty="0"/>
                        <a:t>Always on cluster  (Persistent)</a:t>
                      </a:r>
                    </a:p>
                  </a:txBody>
                  <a:tcPr marL="93260" marR="93260" marT="46630" marB="46630"/>
                </a:tc>
                <a:tc>
                  <a:txBody>
                    <a:bodyPr/>
                    <a:lstStyle/>
                    <a:p>
                      <a:r>
                        <a:rPr lang="en-US" sz="2000" dirty="0"/>
                        <a:t>Cluster</a:t>
                      </a:r>
                      <a:r>
                        <a:rPr lang="en-US" sz="2000" baseline="0" dirty="0"/>
                        <a:t> as a service (On demand)</a:t>
                      </a:r>
                      <a:endParaRPr lang="en-US" sz="2000" dirty="0"/>
                    </a:p>
                  </a:txBody>
                  <a:tcPr marL="93260" marR="93260" marT="46630" marB="46630"/>
                </a:tc>
                <a:extLst>
                  <a:ext uri="{0D108BD9-81ED-4DB2-BD59-A6C34878D82A}">
                    <a16:rowId xmlns:a16="http://schemas.microsoft.com/office/drawing/2014/main" val="10000"/>
                  </a:ext>
                </a:extLst>
              </a:tr>
              <a:tr h="714996">
                <a:tc>
                  <a:txBody>
                    <a:bodyPr/>
                    <a:lstStyle/>
                    <a:p>
                      <a:r>
                        <a:rPr lang="en-US" sz="2000" dirty="0"/>
                        <a:t>Storage choice</a:t>
                      </a:r>
                    </a:p>
                  </a:txBody>
                  <a:tcPr marL="93260" marR="93260" marT="46630" marB="46630"/>
                </a:tc>
                <a:tc>
                  <a:txBody>
                    <a:bodyPr/>
                    <a:lstStyle/>
                    <a:p>
                      <a:r>
                        <a:rPr lang="en-US" sz="2000" dirty="0"/>
                        <a:t>Local HDFS, Azure</a:t>
                      </a:r>
                      <a:r>
                        <a:rPr lang="en-US" sz="2000" baseline="0" dirty="0"/>
                        <a:t> Blob, Azure Data Lake Store</a:t>
                      </a:r>
                      <a:endParaRPr lang="en-US" sz="2000" dirty="0"/>
                    </a:p>
                  </a:txBody>
                  <a:tcPr marL="93260" marR="93260" marT="46630" marB="46630"/>
                </a:tc>
                <a:tc>
                  <a:txBody>
                    <a:bodyPr/>
                    <a:lstStyle/>
                    <a:p>
                      <a:r>
                        <a:rPr lang="en-US" sz="2000" dirty="0"/>
                        <a:t>Azure Blob, Azure Data Lake Store</a:t>
                      </a:r>
                    </a:p>
                  </a:txBody>
                  <a:tcPr marL="93260" marR="93260" marT="46630" marB="46630"/>
                </a:tc>
                <a:extLst>
                  <a:ext uri="{0D108BD9-81ED-4DB2-BD59-A6C34878D82A}">
                    <a16:rowId xmlns:a16="http://schemas.microsoft.com/office/drawing/2014/main" val="10001"/>
                  </a:ext>
                </a:extLst>
              </a:tr>
              <a:tr h="404128">
                <a:tc>
                  <a:txBody>
                    <a:bodyPr/>
                    <a:lstStyle/>
                    <a:p>
                      <a:r>
                        <a:rPr lang="en-US" sz="2000" dirty="0"/>
                        <a:t>Job</a:t>
                      </a:r>
                      <a:r>
                        <a:rPr lang="en-US" sz="2000" baseline="0" dirty="0"/>
                        <a:t> Scheduling</a:t>
                      </a:r>
                      <a:endParaRPr lang="en-US" sz="2000" dirty="0"/>
                    </a:p>
                  </a:txBody>
                  <a:tcPr marL="93260" marR="93260" marT="46630" marB="46630"/>
                </a:tc>
                <a:tc>
                  <a:txBody>
                    <a:bodyPr/>
                    <a:lstStyle/>
                    <a:p>
                      <a:r>
                        <a:rPr lang="en-US" sz="2000" dirty="0" err="1"/>
                        <a:t>Oozie</a:t>
                      </a:r>
                      <a:endParaRPr lang="en-US" sz="2000" dirty="0"/>
                    </a:p>
                  </a:txBody>
                  <a:tcPr marL="93260" marR="93260" marT="46630" marB="46630"/>
                </a:tc>
                <a:tc>
                  <a:txBody>
                    <a:bodyPr/>
                    <a:lstStyle/>
                    <a:p>
                      <a:r>
                        <a:rPr lang="en-US" sz="2000" dirty="0"/>
                        <a:t>Azure Data Factory</a:t>
                      </a:r>
                    </a:p>
                  </a:txBody>
                  <a:tcPr marL="93260" marR="93260" marT="46630" marB="46630"/>
                </a:tc>
                <a:extLst>
                  <a:ext uri="{0D108BD9-81ED-4DB2-BD59-A6C34878D82A}">
                    <a16:rowId xmlns:a16="http://schemas.microsoft.com/office/drawing/2014/main" val="10002"/>
                  </a:ext>
                </a:extLst>
              </a:tr>
              <a:tr h="714996">
                <a:tc>
                  <a:txBody>
                    <a:bodyPr/>
                    <a:lstStyle/>
                    <a:p>
                      <a:r>
                        <a:rPr lang="en-US" sz="2000" dirty="0"/>
                        <a:t>Data persistence after cluster deletion</a:t>
                      </a:r>
                    </a:p>
                  </a:txBody>
                  <a:tcPr marL="93260" marR="93260" marT="46630" marB="46630"/>
                </a:tc>
                <a:tc>
                  <a:txBody>
                    <a:bodyPr/>
                    <a:lstStyle/>
                    <a:p>
                      <a:r>
                        <a:rPr lang="en-US" sz="2000" dirty="0"/>
                        <a:t>N/A</a:t>
                      </a:r>
                    </a:p>
                  </a:txBody>
                  <a:tcPr marL="93260" marR="93260" marT="46630" marB="46630"/>
                </a:tc>
                <a:tc>
                  <a: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en-US" sz="2000" dirty="0"/>
                        <a:t>Azure Blob, Azure Data Lake Store</a:t>
                      </a:r>
                    </a:p>
                  </a:txBody>
                  <a:tcPr marL="93260" marR="93260" marT="46630" marB="46630"/>
                </a:tc>
                <a:extLst>
                  <a:ext uri="{0D108BD9-81ED-4DB2-BD59-A6C34878D82A}">
                    <a16:rowId xmlns:a16="http://schemas.microsoft.com/office/drawing/2014/main" val="10003"/>
                  </a:ext>
                </a:extLst>
              </a:tr>
              <a:tr h="714996">
                <a:tc>
                  <a:txBody>
                    <a:bodyPr/>
                    <a:lstStyle/>
                    <a:p>
                      <a:r>
                        <a:rPr lang="en-US" sz="2000" dirty="0"/>
                        <a:t>Metadata</a:t>
                      </a:r>
                      <a:r>
                        <a:rPr lang="en-US" sz="2000" baseline="0" dirty="0"/>
                        <a:t> persistence after cluster deletion</a:t>
                      </a:r>
                      <a:endParaRPr lang="en-US" sz="2000" dirty="0"/>
                    </a:p>
                  </a:txBody>
                  <a:tcPr marL="93260" marR="93260" marT="46630" marB="46630"/>
                </a:tc>
                <a:tc>
                  <a:txBody>
                    <a:bodyPr/>
                    <a:lstStyle/>
                    <a:p>
                      <a:r>
                        <a:rPr lang="en-US" sz="2000" dirty="0"/>
                        <a:t>N/A</a:t>
                      </a:r>
                    </a:p>
                  </a:txBody>
                  <a:tcPr marL="93260" marR="93260" marT="46630" marB="46630"/>
                </a:tc>
                <a:tc>
                  <a: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en-US" sz="2000" dirty="0"/>
                        <a:t>Azure SQL</a:t>
                      </a:r>
                    </a:p>
                  </a:txBody>
                  <a:tcPr marL="93260" marR="93260" marT="46630" marB="46630"/>
                </a:tc>
                <a:extLst>
                  <a:ext uri="{0D108BD9-81ED-4DB2-BD59-A6C34878D82A}">
                    <a16:rowId xmlns:a16="http://schemas.microsoft.com/office/drawing/2014/main" val="10004"/>
                  </a:ext>
                </a:extLst>
              </a:tr>
              <a:tr h="404128">
                <a:tc>
                  <a:txBody>
                    <a:bodyPr/>
                    <a:lstStyle/>
                    <a:p>
                      <a:r>
                        <a:rPr lang="en-US" sz="2000" dirty="0"/>
                        <a:t>Billing</a:t>
                      </a:r>
                    </a:p>
                  </a:txBody>
                  <a:tcPr marL="93260" marR="93260" marT="46630" marB="46630"/>
                </a:tc>
                <a:tc>
                  <a:txBody>
                    <a:bodyPr/>
                    <a:lstStyle/>
                    <a:p>
                      <a:r>
                        <a:rPr lang="en-US" sz="2000" dirty="0"/>
                        <a:t>Billing for</a:t>
                      </a:r>
                      <a:r>
                        <a:rPr lang="en-US" sz="2000" baseline="0" dirty="0"/>
                        <a:t> entire time cluster is up</a:t>
                      </a:r>
                      <a:endParaRPr lang="en-US" sz="2000" dirty="0"/>
                    </a:p>
                  </a:txBody>
                  <a:tcPr marL="93260" marR="93260" marT="46630" marB="46630"/>
                </a:tc>
                <a:tc>
                  <a: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en-US" sz="2000" dirty="0"/>
                        <a:t>Billing per job</a:t>
                      </a:r>
                    </a:p>
                  </a:txBody>
                  <a:tcPr marL="93260" marR="93260" marT="46630" marB="4663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1434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EDW using HDInsight – Query Development</a:t>
            </a:r>
          </a:p>
        </p:txBody>
      </p:sp>
      <p:sp>
        <p:nvSpPr>
          <p:cNvPr id="6" name="Text Placeholder 5"/>
          <p:cNvSpPr>
            <a:spLocks noGrp="1"/>
          </p:cNvSpPr>
          <p:nvPr>
            <p:ph type="body" sz="quarter" idx="10"/>
          </p:nvPr>
        </p:nvSpPr>
        <p:spPr>
          <a:xfrm>
            <a:off x="274639" y="1212849"/>
            <a:ext cx="8321012" cy="5478423"/>
          </a:xfrm>
        </p:spPr>
        <p:txBody>
          <a:bodyPr/>
          <a:lstStyle/>
          <a:p>
            <a:r>
              <a:rPr lang="en-US" dirty="0"/>
              <a:t>Cluster Planning</a:t>
            </a:r>
          </a:p>
          <a:p>
            <a:pPr lvl="1"/>
            <a:r>
              <a:rPr lang="en-US" dirty="0"/>
              <a:t>Cluster planning</a:t>
            </a:r>
          </a:p>
          <a:p>
            <a:pPr lvl="1"/>
            <a:r>
              <a:rPr lang="en-US" dirty="0"/>
              <a:t>Cluster Deployment model</a:t>
            </a:r>
          </a:p>
          <a:p>
            <a:r>
              <a:rPr lang="en-US" dirty="0">
                <a:highlight>
                  <a:srgbClr val="FFFF00"/>
                </a:highlight>
              </a:rPr>
              <a:t>Query Development</a:t>
            </a:r>
          </a:p>
          <a:p>
            <a:pPr lvl="1"/>
            <a:r>
              <a:rPr lang="en-US" dirty="0">
                <a:highlight>
                  <a:srgbClr val="FFFF00"/>
                </a:highlight>
              </a:rPr>
              <a:t>Author and Debug Queries</a:t>
            </a:r>
          </a:p>
          <a:p>
            <a:pPr lvl="1"/>
            <a:r>
              <a:rPr lang="en-US" dirty="0">
                <a:highlight>
                  <a:srgbClr val="FFFF00"/>
                </a:highlight>
              </a:rPr>
              <a:t>Optimize queries</a:t>
            </a:r>
          </a:p>
          <a:p>
            <a:r>
              <a:rPr lang="en-US" dirty="0"/>
              <a:t>Deployment and Monitoring</a:t>
            </a:r>
          </a:p>
          <a:p>
            <a:pPr lvl="1"/>
            <a:r>
              <a:rPr lang="en-US" dirty="0"/>
              <a:t>Use ADF/Oozie to schedule and </a:t>
            </a:r>
            <a:r>
              <a:rPr lang="en-US" dirty="0" err="1"/>
              <a:t>productionalize</a:t>
            </a:r>
            <a:r>
              <a:rPr lang="en-US" dirty="0"/>
              <a:t> your jobs</a:t>
            </a:r>
          </a:p>
          <a:p>
            <a:pPr lvl="1"/>
            <a:r>
              <a:rPr lang="en-US" dirty="0"/>
              <a:t>Monitor and manager cluster using Ambari</a:t>
            </a:r>
          </a:p>
          <a:p>
            <a:r>
              <a:rPr lang="en-US" dirty="0"/>
              <a:t>Connecting with BI tools</a:t>
            </a:r>
          </a:p>
          <a:p>
            <a:pPr lvl="1"/>
            <a:r>
              <a:rPr lang="en-US" dirty="0"/>
              <a:t>Create tables on ORC data from shared storage account</a:t>
            </a:r>
          </a:p>
          <a:p>
            <a:pPr lvl="1"/>
            <a:r>
              <a:rPr lang="en-US" dirty="0"/>
              <a:t>Have BI tools connect to cluster using ODBC driver</a:t>
            </a:r>
          </a:p>
        </p:txBody>
      </p:sp>
    </p:spTree>
    <p:extLst>
      <p:ext uri="{BB962C8B-B14F-4D97-AF65-F5344CB8AC3E}">
        <p14:creationId xmlns:p14="http://schemas.microsoft.com/office/powerpoint/2010/main" val="89701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Query Authoring</a:t>
            </a:r>
          </a:p>
        </p:txBody>
      </p:sp>
      <p:sp>
        <p:nvSpPr>
          <p:cNvPr id="6" name="Text Placeholder 5"/>
          <p:cNvSpPr>
            <a:spLocks noGrp="1"/>
          </p:cNvSpPr>
          <p:nvPr>
            <p:ph type="body" sz="quarter" idx="10"/>
          </p:nvPr>
        </p:nvSpPr>
        <p:spPr>
          <a:xfrm>
            <a:off x="274638" y="1212850"/>
            <a:ext cx="11887200" cy="5478423"/>
          </a:xfrm>
        </p:spPr>
        <p:txBody>
          <a:bodyPr/>
          <a:lstStyle/>
          <a:p>
            <a:r>
              <a:rPr lang="en-US" dirty="0"/>
              <a:t>Ambari Views</a:t>
            </a:r>
          </a:p>
          <a:p>
            <a:pPr lvl="1"/>
            <a:r>
              <a:rPr lang="en-US" dirty="0"/>
              <a:t>Provides graphical UX for authoring and debugging Hive queries</a:t>
            </a:r>
          </a:p>
          <a:p>
            <a:pPr lvl="1"/>
            <a:r>
              <a:rPr lang="en-US" dirty="0"/>
              <a:t>Pros: One of the few tools that can be used to debug Tez queries</a:t>
            </a:r>
          </a:p>
          <a:p>
            <a:r>
              <a:rPr lang="en-US" dirty="0"/>
              <a:t>Visual Studio</a:t>
            </a:r>
          </a:p>
          <a:p>
            <a:pPr lvl="1"/>
            <a:r>
              <a:rPr lang="en-US" dirty="0"/>
              <a:t>Enables writing Hive queries using Visual Studio</a:t>
            </a:r>
          </a:p>
          <a:p>
            <a:pPr lvl="1"/>
            <a:r>
              <a:rPr lang="en-US" dirty="0"/>
              <a:t>Pros: Offers choice between Templeton and HiveServer2</a:t>
            </a:r>
          </a:p>
          <a:p>
            <a:r>
              <a:rPr lang="en-US" dirty="0"/>
              <a:t>Command-Line</a:t>
            </a:r>
          </a:p>
          <a:p>
            <a:pPr lvl="1"/>
            <a:r>
              <a:rPr lang="en-US" dirty="0"/>
              <a:t>Provides SSH and Windows CLI access</a:t>
            </a:r>
          </a:p>
          <a:p>
            <a:pPr lvl="1"/>
            <a:r>
              <a:rPr lang="en-US" dirty="0"/>
              <a:t>Pros (and also cons): Very powerful</a:t>
            </a:r>
          </a:p>
          <a:p>
            <a:r>
              <a:rPr lang="en-US" dirty="0"/>
              <a:t>Beeline</a:t>
            </a:r>
          </a:p>
          <a:p>
            <a:pPr lvl="1"/>
            <a:r>
              <a:rPr lang="en-US" dirty="0"/>
              <a:t>Command line shell that works with HiveServer2. </a:t>
            </a:r>
          </a:p>
          <a:p>
            <a:pPr lvl="1"/>
            <a:r>
              <a:rPr lang="en-US" dirty="0"/>
              <a:t>Pros: Very thin JDBC client</a:t>
            </a:r>
          </a:p>
        </p:txBody>
      </p:sp>
    </p:spTree>
    <p:extLst>
      <p:ext uri="{BB962C8B-B14F-4D97-AF65-F5344CB8AC3E}">
        <p14:creationId xmlns:p14="http://schemas.microsoft.com/office/powerpoint/2010/main" val="262856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181862"/>
          </a:xfrm>
        </p:spPr>
        <p:txBody>
          <a:bodyPr/>
          <a:lstStyle/>
          <a:p>
            <a:r>
              <a:rPr lang="en-US" sz="7200" dirty="0"/>
              <a:t>Demo: Query Authoring Tools</a:t>
            </a:r>
          </a:p>
        </p:txBody>
      </p:sp>
    </p:spTree>
    <p:extLst>
      <p:ext uri="{BB962C8B-B14F-4D97-AF65-F5344CB8AC3E}">
        <p14:creationId xmlns:p14="http://schemas.microsoft.com/office/powerpoint/2010/main" val="335590420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7003" y="1668482"/>
            <a:ext cx="11887200" cy="4530471"/>
          </a:xfrm>
        </p:spPr>
        <p:txBody>
          <a:bodyPr/>
          <a:lstStyle/>
          <a:p>
            <a:r>
              <a:rPr lang="en-US" dirty="0"/>
              <a:t>Build queries from smaller pieces</a:t>
            </a:r>
          </a:p>
          <a:p>
            <a:pPr marL="342900" lvl="1" indent="0">
              <a:buNone/>
            </a:pPr>
            <a:endParaRPr lang="en-US" dirty="0"/>
          </a:p>
          <a:p>
            <a:r>
              <a:rPr lang="en-US" dirty="0"/>
              <a:t>Use sampling when you can</a:t>
            </a:r>
          </a:p>
          <a:p>
            <a:endParaRPr lang="en-US" dirty="0"/>
          </a:p>
          <a:p>
            <a:r>
              <a:rPr lang="en-US" dirty="0"/>
              <a:t>Validate results at each stage</a:t>
            </a:r>
          </a:p>
          <a:p>
            <a:endParaRPr lang="en-US" dirty="0"/>
          </a:p>
          <a:p>
            <a:r>
              <a:rPr lang="en-US" dirty="0"/>
              <a:t>Use views when necessary</a:t>
            </a:r>
          </a:p>
        </p:txBody>
      </p:sp>
      <p:sp>
        <p:nvSpPr>
          <p:cNvPr id="3" name="Title 2"/>
          <p:cNvSpPr>
            <a:spLocks noGrp="1"/>
          </p:cNvSpPr>
          <p:nvPr>
            <p:ph type="title"/>
          </p:nvPr>
        </p:nvSpPr>
        <p:spPr/>
        <p:txBody>
          <a:bodyPr/>
          <a:lstStyle/>
          <a:p>
            <a:r>
              <a:rPr lang="en-US" dirty="0"/>
              <a:t>Query Authoring Plan for iteration</a:t>
            </a:r>
          </a:p>
        </p:txBody>
      </p:sp>
    </p:spTree>
    <p:extLst>
      <p:ext uri="{BB962C8B-B14F-4D97-AF65-F5344CB8AC3E}">
        <p14:creationId xmlns:p14="http://schemas.microsoft.com/office/powerpoint/2010/main" val="140966237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Query Debugging</a:t>
            </a:r>
          </a:p>
        </p:txBody>
      </p:sp>
      <p:sp>
        <p:nvSpPr>
          <p:cNvPr id="6" name="Text Placeholder 5"/>
          <p:cNvSpPr>
            <a:spLocks noGrp="1"/>
          </p:cNvSpPr>
          <p:nvPr>
            <p:ph type="body" sz="quarter" idx="10"/>
          </p:nvPr>
        </p:nvSpPr>
        <p:spPr>
          <a:xfrm>
            <a:off x="274638" y="1212850"/>
            <a:ext cx="11887200" cy="2769989"/>
          </a:xfrm>
        </p:spPr>
        <p:txBody>
          <a:bodyPr/>
          <a:lstStyle/>
          <a:p>
            <a:r>
              <a:rPr lang="en-US" dirty="0"/>
              <a:t>Using Yarn UI</a:t>
            </a:r>
          </a:p>
          <a:p>
            <a:pPr lvl="1"/>
            <a:r>
              <a:rPr lang="en-US" dirty="0"/>
              <a:t>Yarn UI can be accessed directly from Ambari</a:t>
            </a:r>
          </a:p>
          <a:p>
            <a:pPr lvl="1"/>
            <a:r>
              <a:rPr lang="en-US" dirty="0"/>
              <a:t>Enables identifying errors related to tasks</a:t>
            </a:r>
          </a:p>
          <a:p>
            <a:r>
              <a:rPr lang="en-US" dirty="0"/>
              <a:t>Using Ambari Tez Views</a:t>
            </a:r>
          </a:p>
          <a:p>
            <a:pPr lvl="1"/>
            <a:r>
              <a:rPr lang="en-US" dirty="0"/>
              <a:t>For Tez jobs, Tez Views shows a graphical view of the job run</a:t>
            </a:r>
          </a:p>
          <a:p>
            <a:pPr lvl="1"/>
            <a:r>
              <a:rPr lang="en-US" dirty="0"/>
              <a:t>Also shows long running tasks so you can investigate issues like Data Skew etc.</a:t>
            </a:r>
          </a:p>
        </p:txBody>
      </p:sp>
    </p:spTree>
    <p:extLst>
      <p:ext uri="{BB962C8B-B14F-4D97-AF65-F5344CB8AC3E}">
        <p14:creationId xmlns:p14="http://schemas.microsoft.com/office/powerpoint/2010/main" val="299856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Demo</a:t>
            </a:r>
            <a:endParaRPr lang="en-US" dirty="0"/>
          </a:p>
        </p:txBody>
      </p:sp>
      <p:sp>
        <p:nvSpPr>
          <p:cNvPr id="5" name="Text Placeholder 4"/>
          <p:cNvSpPr>
            <a:spLocks noGrp="1"/>
          </p:cNvSpPr>
          <p:nvPr>
            <p:ph type="body" sz="quarter" idx="12"/>
          </p:nvPr>
        </p:nvSpPr>
        <p:spPr/>
        <p:txBody>
          <a:bodyPr/>
          <a:lstStyle/>
          <a:p>
            <a:r>
              <a:rPr lang="en-US" dirty="0"/>
              <a:t>Where are the logs?</a:t>
            </a:r>
          </a:p>
        </p:txBody>
      </p:sp>
    </p:spTree>
    <p:extLst>
      <p:ext uri="{BB962C8B-B14F-4D97-AF65-F5344CB8AC3E}">
        <p14:creationId xmlns:p14="http://schemas.microsoft.com/office/powerpoint/2010/main" val="405612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err="1"/>
              <a:t>ProTip</a:t>
            </a:r>
            <a:r>
              <a:rPr lang="en-US" dirty="0"/>
              <a:t>: Out of Memory</a:t>
            </a:r>
          </a:p>
        </p:txBody>
      </p:sp>
      <p:sp>
        <p:nvSpPr>
          <p:cNvPr id="6" name="Text Placeholder 5"/>
          <p:cNvSpPr>
            <a:spLocks noGrp="1"/>
          </p:cNvSpPr>
          <p:nvPr>
            <p:ph type="body" sz="quarter" idx="10"/>
          </p:nvPr>
        </p:nvSpPr>
        <p:spPr>
          <a:xfrm>
            <a:off x="274638" y="1212850"/>
            <a:ext cx="11887200" cy="3724096"/>
          </a:xfrm>
        </p:spPr>
        <p:txBody>
          <a:bodyPr/>
          <a:lstStyle/>
          <a:p>
            <a:r>
              <a:rPr lang="en-US" dirty="0"/>
              <a:t>Most Common Error</a:t>
            </a:r>
          </a:p>
          <a:p>
            <a:r>
              <a:rPr lang="en-US" dirty="0"/>
              <a:t>Increase Container Size</a:t>
            </a:r>
          </a:p>
          <a:p>
            <a:pPr lvl="1"/>
            <a:r>
              <a:rPr lang="en-US" dirty="0" err="1"/>
              <a:t>mapreduce.map.memory.mb</a:t>
            </a:r>
            <a:r>
              <a:rPr lang="en-US" dirty="0"/>
              <a:t> = 768 (increase to something larger)</a:t>
            </a:r>
          </a:p>
          <a:p>
            <a:pPr lvl="1"/>
            <a:r>
              <a:rPr lang="en-US" dirty="0" err="1"/>
              <a:t>mapreduce.map.java.opts</a:t>
            </a:r>
            <a:r>
              <a:rPr lang="en-US" dirty="0"/>
              <a:t> = "-Xmx512m" (increase to something larger, for example -Xmx2048m or more)</a:t>
            </a:r>
          </a:p>
          <a:p>
            <a:r>
              <a:rPr lang="en-US" dirty="0"/>
              <a:t>Disable </a:t>
            </a:r>
            <a:r>
              <a:rPr lang="en-US" dirty="0" err="1"/>
              <a:t>MapJoin</a:t>
            </a:r>
            <a:endParaRPr lang="en-US" dirty="0"/>
          </a:p>
          <a:p>
            <a:pPr lvl="1"/>
            <a:r>
              <a:rPr lang="en-US" dirty="0"/>
              <a:t>Set </a:t>
            </a:r>
            <a:r>
              <a:rPr lang="en-US" dirty="0" err="1"/>
              <a:t>hive.auto.convert.join</a:t>
            </a:r>
            <a:r>
              <a:rPr lang="en-US" dirty="0"/>
              <a:t> = false</a:t>
            </a:r>
          </a:p>
          <a:p>
            <a:pPr lvl="1"/>
            <a:r>
              <a:rPr lang="en-US" dirty="0"/>
              <a:t>Disables Map Joins if one of the tables is quite large</a:t>
            </a:r>
          </a:p>
        </p:txBody>
      </p:sp>
    </p:spTree>
    <p:extLst>
      <p:ext uri="{BB962C8B-B14F-4D97-AF65-F5344CB8AC3E}">
        <p14:creationId xmlns:p14="http://schemas.microsoft.com/office/powerpoint/2010/main" val="126252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74639" y="295274"/>
            <a:ext cx="11889564" cy="917575"/>
          </a:xfrm>
        </p:spPr>
        <p:txBody>
          <a:bodyPr/>
          <a:lstStyle/>
          <a:p>
            <a:r>
              <a:rPr lang="en-US" dirty="0">
                <a:solidFill>
                  <a:schemeClr val="tx1"/>
                </a:solidFill>
              </a:rPr>
              <a:t>Optimizing Queries</a:t>
            </a:r>
          </a:p>
        </p:txBody>
      </p:sp>
      <p:sp>
        <p:nvSpPr>
          <p:cNvPr id="9" name="Text Placeholder 5"/>
          <p:cNvSpPr>
            <a:spLocks noGrp="1"/>
          </p:cNvSpPr>
          <p:nvPr>
            <p:ph type="body" sz="quarter" idx="10"/>
          </p:nvPr>
        </p:nvSpPr>
        <p:spPr>
          <a:xfrm>
            <a:off x="274639" y="1212849"/>
            <a:ext cx="5486399" cy="2769989"/>
          </a:xfrm>
        </p:spPr>
        <p:txBody>
          <a:bodyPr/>
          <a:lstStyle/>
          <a:p>
            <a:r>
              <a:rPr lang="en-US" dirty="0"/>
              <a:t>Last year at Ignite</a:t>
            </a:r>
          </a:p>
          <a:p>
            <a:pPr lvl="1"/>
            <a:r>
              <a:rPr lang="en-US" dirty="0">
                <a:solidFill>
                  <a:schemeClr val="tx1"/>
                </a:solidFill>
              </a:rPr>
              <a:t>Used TPCH1 benchmarking query</a:t>
            </a:r>
          </a:p>
          <a:p>
            <a:pPr lvl="1"/>
            <a:r>
              <a:rPr lang="en-US" dirty="0">
                <a:solidFill>
                  <a:schemeClr val="tx1"/>
                </a:solidFill>
              </a:rPr>
              <a:t>Ran query over 1TB data</a:t>
            </a:r>
          </a:p>
          <a:p>
            <a:pPr lvl="1"/>
            <a:r>
              <a:rPr lang="en-US" dirty="0">
                <a:solidFill>
                  <a:schemeClr val="tx1"/>
                </a:solidFill>
              </a:rPr>
              <a:t>Using optimizations improved latency 23x*</a:t>
            </a:r>
          </a:p>
          <a:p>
            <a:pPr lvl="1"/>
            <a:r>
              <a:rPr lang="en-US" dirty="0">
                <a:solidFill>
                  <a:schemeClr val="tx1"/>
                </a:solidFill>
              </a:rPr>
              <a:t>More details: </a:t>
            </a:r>
            <a:r>
              <a:rPr lang="en-US" dirty="0">
                <a:solidFill>
                  <a:schemeClr val="tx1"/>
                </a:solidFill>
                <a:hlinkClick r:id="rId3"/>
              </a:rPr>
              <a:t>BRK 3556</a:t>
            </a:r>
            <a:endParaRPr lang="en-US" dirty="0">
              <a:solidFill>
                <a:schemeClr val="tx1"/>
              </a:solidFill>
            </a:endParaRPr>
          </a:p>
          <a:p>
            <a:endParaRPr lang="en-US" dirty="0"/>
          </a:p>
        </p:txBody>
      </p:sp>
      <p:graphicFrame>
        <p:nvGraphicFramePr>
          <p:cNvPr id="10" name="Chart 9"/>
          <p:cNvGraphicFramePr>
            <a:graphicFrameLocks/>
          </p:cNvGraphicFramePr>
          <p:nvPr>
            <p:extLst/>
          </p:nvPr>
        </p:nvGraphicFramePr>
        <p:xfrm>
          <a:off x="5777767" y="449262"/>
          <a:ext cx="6476999" cy="618740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 Placeholder 5"/>
          <p:cNvSpPr txBox="1">
            <a:spLocks/>
          </p:cNvSpPr>
          <p:nvPr/>
        </p:nvSpPr>
        <p:spPr>
          <a:xfrm>
            <a:off x="-33155" y="6617006"/>
            <a:ext cx="9030981" cy="337015"/>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bg1"/>
                    </a:gs>
                    <a:gs pos="100000">
                      <a:schemeClr val="bg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bg1"/>
                    </a:gs>
                    <a:gs pos="100000">
                      <a:schemeClr val="bg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bg1"/>
                    </a:gs>
                    <a:gs pos="100000">
                      <a:schemeClr val="bg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bg1"/>
                    </a:gs>
                    <a:gs pos="100000">
                      <a:schemeClr val="bg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100" dirty="0">
                <a:solidFill>
                  <a:schemeClr val="tx1"/>
                </a:solidFill>
              </a:rPr>
              <a:t>* More optimizations possible; this is not the most optimal run but just showing basic optimizations</a:t>
            </a:r>
          </a:p>
        </p:txBody>
      </p:sp>
    </p:spTree>
    <p:extLst>
      <p:ext uri="{BB962C8B-B14F-4D97-AF65-F5344CB8AC3E}">
        <p14:creationId xmlns:p14="http://schemas.microsoft.com/office/powerpoint/2010/main" val="26684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Big Data vs. Traditional DW</a:t>
            </a:r>
          </a:p>
        </p:txBody>
      </p:sp>
    </p:spTree>
    <p:extLst>
      <p:ext uri="{BB962C8B-B14F-4D97-AF65-F5344CB8AC3E}">
        <p14:creationId xmlns:p14="http://schemas.microsoft.com/office/powerpoint/2010/main" val="287058058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sz="4400" dirty="0">
                <a:solidFill>
                  <a:schemeClr val="tx1"/>
                </a:solidFill>
              </a:rPr>
              <a:t>Optimization Summary</a:t>
            </a:r>
          </a:p>
        </p:txBody>
      </p:sp>
      <p:sp>
        <p:nvSpPr>
          <p:cNvPr id="6" name="Text Placeholder 5"/>
          <p:cNvSpPr>
            <a:spLocks noGrp="1"/>
          </p:cNvSpPr>
          <p:nvPr>
            <p:ph type="body" sz="quarter" idx="10"/>
          </p:nvPr>
        </p:nvSpPr>
        <p:spPr>
          <a:xfrm>
            <a:off x="274638" y="1212850"/>
            <a:ext cx="11887200" cy="5139869"/>
          </a:xfrm>
        </p:spPr>
        <p:txBody>
          <a:bodyPr/>
          <a:lstStyle/>
          <a:p>
            <a:r>
              <a:rPr lang="en-US" dirty="0"/>
              <a:t>Scale up/Scale out</a:t>
            </a:r>
          </a:p>
          <a:p>
            <a:pPr lvl="1"/>
            <a:r>
              <a:rPr lang="en-US" dirty="0">
                <a:solidFill>
                  <a:schemeClr val="tx1"/>
                </a:solidFill>
              </a:rPr>
              <a:t>Choose from dozens of VMs and scale out capability to increase parallelism</a:t>
            </a:r>
          </a:p>
          <a:p>
            <a:r>
              <a:rPr lang="en-US" dirty="0"/>
              <a:t>Tez Execution Engine</a:t>
            </a:r>
          </a:p>
          <a:p>
            <a:pPr lvl="1"/>
            <a:r>
              <a:rPr lang="en-US" dirty="0">
                <a:solidFill>
                  <a:schemeClr val="tx1"/>
                </a:solidFill>
              </a:rPr>
              <a:t>Choose Tez execution Engine</a:t>
            </a:r>
          </a:p>
          <a:p>
            <a:r>
              <a:rPr lang="en-US" dirty="0"/>
              <a:t>Partitions</a:t>
            </a:r>
          </a:p>
          <a:p>
            <a:pPr lvl="1"/>
            <a:r>
              <a:rPr lang="en-US" dirty="0">
                <a:solidFill>
                  <a:schemeClr val="tx1"/>
                </a:solidFill>
              </a:rPr>
              <a:t>Avoid reading entire partitions by breaking files into pieces</a:t>
            </a:r>
          </a:p>
          <a:p>
            <a:r>
              <a:rPr lang="en-US" dirty="0"/>
              <a:t>ORC</a:t>
            </a:r>
          </a:p>
          <a:p>
            <a:pPr lvl="1"/>
            <a:r>
              <a:rPr lang="en-US" dirty="0">
                <a:solidFill>
                  <a:schemeClr val="tx1"/>
                </a:solidFill>
              </a:rPr>
              <a:t>Columnar  format supported by Hive which also allows you to use ACID and LLAP</a:t>
            </a:r>
          </a:p>
          <a:p>
            <a:r>
              <a:rPr lang="en-US" dirty="0"/>
              <a:t>Vectorization</a:t>
            </a:r>
          </a:p>
          <a:p>
            <a:pPr lvl="1"/>
            <a:r>
              <a:rPr lang="en-US" dirty="0">
                <a:solidFill>
                  <a:schemeClr val="tx1"/>
                </a:solidFill>
              </a:rPr>
              <a:t>Enables Hive to process 1024 rows at one time to make execution faster</a:t>
            </a:r>
          </a:p>
        </p:txBody>
      </p:sp>
    </p:spTree>
    <p:extLst>
      <p:ext uri="{BB962C8B-B14F-4D97-AF65-F5344CB8AC3E}">
        <p14:creationId xmlns:p14="http://schemas.microsoft.com/office/powerpoint/2010/main" val="317152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EDW using HDInsight – Deployment</a:t>
            </a:r>
          </a:p>
        </p:txBody>
      </p:sp>
      <p:sp>
        <p:nvSpPr>
          <p:cNvPr id="6" name="Text Placeholder 5"/>
          <p:cNvSpPr>
            <a:spLocks noGrp="1"/>
          </p:cNvSpPr>
          <p:nvPr>
            <p:ph type="body" sz="quarter" idx="10"/>
          </p:nvPr>
        </p:nvSpPr>
        <p:spPr>
          <a:xfrm>
            <a:off x="274639" y="1212849"/>
            <a:ext cx="8321012" cy="5139869"/>
          </a:xfrm>
        </p:spPr>
        <p:txBody>
          <a:bodyPr/>
          <a:lstStyle/>
          <a:p>
            <a:r>
              <a:rPr lang="en-US" dirty="0"/>
              <a:t>Cluster Planning</a:t>
            </a:r>
          </a:p>
          <a:p>
            <a:pPr lvl="1"/>
            <a:r>
              <a:rPr lang="en-US" dirty="0"/>
              <a:t>Cluster planning</a:t>
            </a:r>
          </a:p>
          <a:p>
            <a:pPr lvl="1"/>
            <a:r>
              <a:rPr lang="en-US" dirty="0"/>
              <a:t>Cluster Deployment model</a:t>
            </a:r>
          </a:p>
          <a:p>
            <a:r>
              <a:rPr lang="en-US" dirty="0"/>
              <a:t>Query Development</a:t>
            </a:r>
          </a:p>
          <a:p>
            <a:pPr lvl="1"/>
            <a:r>
              <a:rPr lang="en-US" dirty="0"/>
              <a:t>Author and Debug Queries</a:t>
            </a:r>
          </a:p>
          <a:p>
            <a:pPr lvl="1"/>
            <a:r>
              <a:rPr lang="en-US" dirty="0"/>
              <a:t>Optimize queries</a:t>
            </a:r>
          </a:p>
          <a:p>
            <a:r>
              <a:rPr lang="en-US" dirty="0">
                <a:highlight>
                  <a:srgbClr val="FFFF00"/>
                </a:highlight>
              </a:rPr>
              <a:t>Deployment</a:t>
            </a:r>
          </a:p>
          <a:p>
            <a:pPr lvl="1"/>
            <a:r>
              <a:rPr lang="en-US" dirty="0">
                <a:highlight>
                  <a:srgbClr val="FFFF00"/>
                </a:highlight>
              </a:rPr>
              <a:t>Use ADF/Oozie to schedule and </a:t>
            </a:r>
            <a:r>
              <a:rPr lang="en-US" dirty="0" err="1">
                <a:highlight>
                  <a:srgbClr val="FFFF00"/>
                </a:highlight>
              </a:rPr>
              <a:t>productionalize</a:t>
            </a:r>
            <a:r>
              <a:rPr lang="en-US" dirty="0">
                <a:highlight>
                  <a:srgbClr val="FFFF00"/>
                </a:highlight>
              </a:rPr>
              <a:t> your jobs</a:t>
            </a:r>
          </a:p>
          <a:p>
            <a:r>
              <a:rPr lang="en-US" dirty="0"/>
              <a:t>Connecting with BI tools</a:t>
            </a:r>
          </a:p>
          <a:p>
            <a:pPr lvl="1"/>
            <a:r>
              <a:rPr lang="en-US" dirty="0"/>
              <a:t>Create tables on ORC data from shared storage account</a:t>
            </a:r>
          </a:p>
          <a:p>
            <a:pPr lvl="1"/>
            <a:r>
              <a:rPr lang="en-US" dirty="0"/>
              <a:t>Have BI tools connect to cluster using ODBC driver</a:t>
            </a:r>
          </a:p>
        </p:txBody>
      </p:sp>
    </p:spTree>
    <p:extLst>
      <p:ext uri="{BB962C8B-B14F-4D97-AF65-F5344CB8AC3E}">
        <p14:creationId xmlns:p14="http://schemas.microsoft.com/office/powerpoint/2010/main" val="22770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Going to production: Cortana Intelligence Suite</a:t>
            </a:r>
          </a:p>
        </p:txBody>
      </p:sp>
      <p:grpSp>
        <p:nvGrpSpPr>
          <p:cNvPr id="93" name="Group 92"/>
          <p:cNvGrpSpPr/>
          <p:nvPr/>
        </p:nvGrpSpPr>
        <p:grpSpPr>
          <a:xfrm>
            <a:off x="9823515" y="1677810"/>
            <a:ext cx="2285652" cy="4707172"/>
            <a:chOff x="9588714" y="1666194"/>
            <a:chExt cx="2241039" cy="4615293"/>
          </a:xfrm>
        </p:grpSpPr>
        <p:sp>
          <p:nvSpPr>
            <p:cNvPr id="94" name="Rectangle 93"/>
            <p:cNvSpPr/>
            <p:nvPr/>
          </p:nvSpPr>
          <p:spPr>
            <a:xfrm>
              <a:off x="10329146" y="5953575"/>
              <a:ext cx="1500607" cy="327912"/>
            </a:xfrm>
            <a:prstGeom prst="rect">
              <a:avLst/>
            </a:prstGeom>
          </p:spPr>
          <p:txBody>
            <a:bodyPr wrap="none" lIns="0" tIns="0" rIns="0" bIns="0" anchor="ctr">
              <a:noAutofit/>
            </a:bodyPr>
            <a:lstStyle/>
            <a:p>
              <a:pPr defTabSz="932597">
                <a:lnSpc>
                  <a:spcPct val="90000"/>
                </a:lnSpc>
              </a:pPr>
              <a:r>
                <a:rPr lang="en-US" sz="2448" dirty="0">
                  <a:solidFill>
                    <a:srgbClr val="002050"/>
                  </a:solidFill>
                  <a:latin typeface="Segoe UI Light"/>
                </a:rPr>
                <a:t>Action</a:t>
              </a:r>
            </a:p>
          </p:txBody>
        </p:sp>
        <p:sp>
          <p:nvSpPr>
            <p:cNvPr id="95" name="Freeform 94"/>
            <p:cNvSpPr/>
            <p:nvPr/>
          </p:nvSpPr>
          <p:spPr bwMode="auto">
            <a:xfrm flipH="1">
              <a:off x="9588714" y="1666194"/>
              <a:ext cx="123857" cy="4199169"/>
            </a:xfrm>
            <a:custGeom>
              <a:avLst/>
              <a:gdLst>
                <a:gd name="connsiteX0" fmla="*/ 247650 w 247650"/>
                <a:gd name="connsiteY0" fmla="*/ 0 h 295275"/>
                <a:gd name="connsiteX1" fmla="*/ 0 w 247650"/>
                <a:gd name="connsiteY1" fmla="*/ 0 h 295275"/>
                <a:gd name="connsiteX2" fmla="*/ 0 w 247650"/>
                <a:gd name="connsiteY2" fmla="*/ 295275 h 295275"/>
                <a:gd name="connsiteX3" fmla="*/ 238125 w 247650"/>
                <a:gd name="connsiteY3" fmla="*/ 295275 h 295275"/>
              </a:gdLst>
              <a:ahLst/>
              <a:cxnLst>
                <a:cxn ang="0">
                  <a:pos x="connsiteX0" y="connsiteY0"/>
                </a:cxn>
                <a:cxn ang="0">
                  <a:pos x="connsiteX1" y="connsiteY1"/>
                </a:cxn>
                <a:cxn ang="0">
                  <a:pos x="connsiteX2" y="connsiteY2"/>
                </a:cxn>
                <a:cxn ang="0">
                  <a:pos x="connsiteX3" y="connsiteY3"/>
                </a:cxn>
              </a:cxnLst>
              <a:rect l="l" t="t" r="r" b="b"/>
              <a:pathLst>
                <a:path w="247650" h="295275">
                  <a:moveTo>
                    <a:pt x="247650" y="0"/>
                  </a:moveTo>
                  <a:lnTo>
                    <a:pt x="0" y="0"/>
                  </a:lnTo>
                  <a:lnTo>
                    <a:pt x="0" y="295275"/>
                  </a:lnTo>
                  <a:lnTo>
                    <a:pt x="238125" y="295275"/>
                  </a:lnTo>
                </a:path>
              </a:pathLst>
            </a:custGeom>
            <a:noFill/>
            <a:ln w="12700" cap="flat" cmpd="sng" algn="ctr">
              <a:solidFill>
                <a:srgbClr val="0078D7"/>
              </a:solidFill>
              <a:prstDash val="solid"/>
              <a:headEnd type="none" w="med" len="med"/>
              <a:tailEnd type="none" w="med" len="med"/>
            </a:ln>
            <a:effectLst/>
          </p:spPr>
          <p:txBody>
            <a:bodyPr rtlCol="0" anchor="ctr"/>
            <a:lstStyle/>
            <a:p>
              <a:pPr algn="ctr" defTabSz="932597">
                <a:defRPr/>
              </a:pPr>
              <a:endParaRPr lang="en-US" sz="1836" kern="0" dirty="0">
                <a:solidFill>
                  <a:srgbClr val="FFFFFF"/>
                </a:solidFill>
                <a:latin typeface="Segoe UI"/>
              </a:endParaRPr>
            </a:p>
          </p:txBody>
        </p:sp>
        <p:sp>
          <p:nvSpPr>
            <p:cNvPr id="96" name="TextBox 95"/>
            <p:cNvSpPr txBox="1"/>
            <p:nvPr/>
          </p:nvSpPr>
          <p:spPr>
            <a:xfrm>
              <a:off x="10381650" y="1978779"/>
              <a:ext cx="1090058" cy="461622"/>
            </a:xfrm>
            <a:prstGeom prst="rect">
              <a:avLst/>
            </a:prstGeom>
            <a:noFill/>
          </p:spPr>
          <p:txBody>
            <a:bodyPr wrap="square" lIns="186494" tIns="149195" rIns="186494" bIns="149195" rtlCol="0">
              <a:spAutoFit/>
            </a:bodyPr>
            <a:lstStyle/>
            <a:p>
              <a:pPr defTabSz="951121">
                <a:lnSpc>
                  <a:spcPct val="90000"/>
                </a:lnSpc>
                <a:spcBef>
                  <a:spcPct val="0"/>
                </a:spcBef>
                <a:spcAft>
                  <a:spcPts val="612"/>
                </a:spcAft>
              </a:pPr>
              <a:r>
                <a:rPr lang="en-US" sz="1224" spc="-31" dirty="0">
                  <a:solidFill>
                    <a:srgbClr val="002050"/>
                  </a:solidFill>
                  <a:latin typeface="Segoe UI Semilight" panose="020B0402040204020203" pitchFamily="34" charset="0"/>
                  <a:cs typeface="Segoe UI Semilight" panose="020B0402040204020203" pitchFamily="34" charset="0"/>
                </a:rPr>
                <a:t>People</a:t>
              </a:r>
            </a:p>
          </p:txBody>
        </p:sp>
        <p:sp>
          <p:nvSpPr>
            <p:cNvPr id="97" name="TextBox 96"/>
            <p:cNvSpPr txBox="1"/>
            <p:nvPr/>
          </p:nvSpPr>
          <p:spPr>
            <a:xfrm>
              <a:off x="10650440" y="5204331"/>
              <a:ext cx="868271" cy="339067"/>
            </a:xfrm>
            <a:prstGeom prst="rect">
              <a:avLst/>
            </a:prstGeom>
            <a:noFill/>
          </p:spPr>
          <p:txBody>
            <a:bodyPr wrap="square" lIns="0" tIns="0" rIns="0" bIns="0" rtlCol="0">
              <a:spAutoFit/>
            </a:bodyPr>
            <a:lstStyle/>
            <a:p>
              <a:pPr defTabSz="951121">
                <a:lnSpc>
                  <a:spcPct val="90000"/>
                </a:lnSpc>
                <a:spcBef>
                  <a:spcPct val="0"/>
                </a:spcBef>
                <a:spcAft>
                  <a:spcPts val="612"/>
                </a:spcAft>
              </a:pPr>
              <a:r>
                <a:rPr lang="en-US" sz="1224" spc="-31" dirty="0">
                  <a:solidFill>
                    <a:srgbClr val="002050"/>
                  </a:solidFill>
                  <a:latin typeface="Segoe UI Semilight" panose="020B0402040204020203" pitchFamily="34" charset="0"/>
                  <a:cs typeface="Segoe UI Semilight" panose="020B0402040204020203" pitchFamily="34" charset="0"/>
                </a:rPr>
                <a:t>Automated </a:t>
              </a:r>
              <a:br>
                <a:rPr lang="en-US" sz="1224" spc="-31" dirty="0">
                  <a:solidFill>
                    <a:srgbClr val="002050"/>
                  </a:solidFill>
                  <a:latin typeface="Segoe UI Semilight" panose="020B0402040204020203" pitchFamily="34" charset="0"/>
                  <a:cs typeface="Segoe UI Semilight" panose="020B0402040204020203" pitchFamily="34" charset="0"/>
                </a:rPr>
              </a:br>
              <a:r>
                <a:rPr lang="en-US" sz="1224" spc="-31" dirty="0">
                  <a:solidFill>
                    <a:srgbClr val="002050"/>
                  </a:solidFill>
                  <a:latin typeface="Segoe UI Semilight" panose="020B0402040204020203" pitchFamily="34" charset="0"/>
                  <a:cs typeface="Segoe UI Semilight" panose="020B0402040204020203" pitchFamily="34" charset="0"/>
                </a:rPr>
                <a:t>Systems</a:t>
              </a:r>
            </a:p>
          </p:txBody>
        </p:sp>
        <p:grpSp>
          <p:nvGrpSpPr>
            <p:cNvPr id="98" name="Group 97"/>
            <p:cNvGrpSpPr/>
            <p:nvPr/>
          </p:nvGrpSpPr>
          <p:grpSpPr>
            <a:xfrm>
              <a:off x="9984119" y="2016920"/>
              <a:ext cx="377227" cy="385340"/>
              <a:chOff x="6112510" y="6954657"/>
              <a:chExt cx="1181100" cy="1206500"/>
            </a:xfrm>
            <a:solidFill>
              <a:srgbClr val="0078D7"/>
            </a:solidFill>
          </p:grpSpPr>
          <p:sp>
            <p:nvSpPr>
              <p:cNvPr id="116" name="Freeform 5"/>
              <p:cNvSpPr>
                <a:spLocks noEditPoints="1"/>
              </p:cNvSpPr>
              <p:nvPr/>
            </p:nvSpPr>
            <p:spPr bwMode="auto">
              <a:xfrm>
                <a:off x="6233160" y="6954657"/>
                <a:ext cx="485775" cy="482600"/>
              </a:xfrm>
              <a:custGeom>
                <a:avLst/>
                <a:gdLst>
                  <a:gd name="T0" fmla="*/ 154 w 306"/>
                  <a:gd name="T1" fmla="*/ 304 h 304"/>
                  <a:gd name="T2" fmla="*/ 122 w 306"/>
                  <a:gd name="T3" fmla="*/ 302 h 304"/>
                  <a:gd name="T4" fmla="*/ 94 w 306"/>
                  <a:gd name="T5" fmla="*/ 292 h 304"/>
                  <a:gd name="T6" fmla="*/ 68 w 306"/>
                  <a:gd name="T7" fmla="*/ 278 h 304"/>
                  <a:gd name="T8" fmla="*/ 46 w 306"/>
                  <a:gd name="T9" fmla="*/ 260 h 304"/>
                  <a:gd name="T10" fmla="*/ 26 w 306"/>
                  <a:gd name="T11" fmla="*/ 238 h 304"/>
                  <a:gd name="T12" fmla="*/ 12 w 306"/>
                  <a:gd name="T13" fmla="*/ 212 h 304"/>
                  <a:gd name="T14" fmla="*/ 4 w 306"/>
                  <a:gd name="T15" fmla="*/ 182 h 304"/>
                  <a:gd name="T16" fmla="*/ 0 w 306"/>
                  <a:gd name="T17" fmla="*/ 152 h 304"/>
                  <a:gd name="T18" fmla="*/ 2 w 306"/>
                  <a:gd name="T19" fmla="*/ 136 h 304"/>
                  <a:gd name="T20" fmla="*/ 8 w 306"/>
                  <a:gd name="T21" fmla="*/ 106 h 304"/>
                  <a:gd name="T22" fmla="*/ 20 w 306"/>
                  <a:gd name="T23" fmla="*/ 80 h 304"/>
                  <a:gd name="T24" fmla="*/ 36 w 306"/>
                  <a:gd name="T25" fmla="*/ 56 h 304"/>
                  <a:gd name="T26" fmla="*/ 56 w 306"/>
                  <a:gd name="T27" fmla="*/ 34 h 304"/>
                  <a:gd name="T28" fmla="*/ 80 w 306"/>
                  <a:gd name="T29" fmla="*/ 18 h 304"/>
                  <a:gd name="T30" fmla="*/ 108 w 306"/>
                  <a:gd name="T31" fmla="*/ 6 h 304"/>
                  <a:gd name="T32" fmla="*/ 138 w 306"/>
                  <a:gd name="T33" fmla="*/ 0 h 304"/>
                  <a:gd name="T34" fmla="*/ 154 w 306"/>
                  <a:gd name="T35" fmla="*/ 0 h 304"/>
                  <a:gd name="T36" fmla="*/ 184 w 306"/>
                  <a:gd name="T37" fmla="*/ 2 h 304"/>
                  <a:gd name="T38" fmla="*/ 212 w 306"/>
                  <a:gd name="T39" fmla="*/ 12 h 304"/>
                  <a:gd name="T40" fmla="*/ 238 w 306"/>
                  <a:gd name="T41" fmla="*/ 26 h 304"/>
                  <a:gd name="T42" fmla="*/ 260 w 306"/>
                  <a:gd name="T43" fmla="*/ 44 h 304"/>
                  <a:gd name="T44" fmla="*/ 280 w 306"/>
                  <a:gd name="T45" fmla="*/ 66 h 304"/>
                  <a:gd name="T46" fmla="*/ 294 w 306"/>
                  <a:gd name="T47" fmla="*/ 92 h 304"/>
                  <a:gd name="T48" fmla="*/ 302 w 306"/>
                  <a:gd name="T49" fmla="*/ 122 h 304"/>
                  <a:gd name="T50" fmla="*/ 306 w 306"/>
                  <a:gd name="T51" fmla="*/ 152 h 304"/>
                  <a:gd name="T52" fmla="*/ 304 w 306"/>
                  <a:gd name="T53" fmla="*/ 168 h 304"/>
                  <a:gd name="T54" fmla="*/ 298 w 306"/>
                  <a:gd name="T55" fmla="*/ 198 h 304"/>
                  <a:gd name="T56" fmla="*/ 288 w 306"/>
                  <a:gd name="T57" fmla="*/ 224 h 304"/>
                  <a:gd name="T58" fmla="*/ 270 w 306"/>
                  <a:gd name="T59" fmla="*/ 248 h 304"/>
                  <a:gd name="T60" fmla="*/ 250 w 306"/>
                  <a:gd name="T61" fmla="*/ 270 h 304"/>
                  <a:gd name="T62" fmla="*/ 226 w 306"/>
                  <a:gd name="T63" fmla="*/ 286 h 304"/>
                  <a:gd name="T64" fmla="*/ 198 w 306"/>
                  <a:gd name="T65" fmla="*/ 298 h 304"/>
                  <a:gd name="T66" fmla="*/ 168 w 306"/>
                  <a:gd name="T67" fmla="*/ 304 h 304"/>
                  <a:gd name="T68" fmla="*/ 154 w 306"/>
                  <a:gd name="T69" fmla="*/ 304 h 304"/>
                  <a:gd name="T70" fmla="*/ 154 w 306"/>
                  <a:gd name="T71" fmla="*/ 28 h 304"/>
                  <a:gd name="T72" fmla="*/ 128 w 306"/>
                  <a:gd name="T73" fmla="*/ 30 h 304"/>
                  <a:gd name="T74" fmla="*/ 104 w 306"/>
                  <a:gd name="T75" fmla="*/ 38 h 304"/>
                  <a:gd name="T76" fmla="*/ 66 w 306"/>
                  <a:gd name="T77" fmla="*/ 64 h 304"/>
                  <a:gd name="T78" fmla="*/ 38 w 306"/>
                  <a:gd name="T79" fmla="*/ 104 h 304"/>
                  <a:gd name="T80" fmla="*/ 32 w 306"/>
                  <a:gd name="T81" fmla="*/ 128 h 304"/>
                  <a:gd name="T82" fmla="*/ 28 w 306"/>
                  <a:gd name="T83" fmla="*/ 152 h 304"/>
                  <a:gd name="T84" fmla="*/ 30 w 306"/>
                  <a:gd name="T85" fmla="*/ 164 h 304"/>
                  <a:gd name="T86" fmla="*/ 34 w 306"/>
                  <a:gd name="T87" fmla="*/ 190 h 304"/>
                  <a:gd name="T88" fmla="*/ 50 w 306"/>
                  <a:gd name="T89" fmla="*/ 222 h 304"/>
                  <a:gd name="T90" fmla="*/ 84 w 306"/>
                  <a:gd name="T91" fmla="*/ 256 h 304"/>
                  <a:gd name="T92" fmla="*/ 116 w 306"/>
                  <a:gd name="T93" fmla="*/ 270 h 304"/>
                  <a:gd name="T94" fmla="*/ 140 w 306"/>
                  <a:gd name="T95" fmla="*/ 276 h 304"/>
                  <a:gd name="T96" fmla="*/ 154 w 306"/>
                  <a:gd name="T97" fmla="*/ 276 h 304"/>
                  <a:gd name="T98" fmla="*/ 178 w 306"/>
                  <a:gd name="T99" fmla="*/ 274 h 304"/>
                  <a:gd name="T100" fmla="*/ 202 w 306"/>
                  <a:gd name="T101" fmla="*/ 266 h 304"/>
                  <a:gd name="T102" fmla="*/ 242 w 306"/>
                  <a:gd name="T103" fmla="*/ 240 h 304"/>
                  <a:gd name="T104" fmla="*/ 268 w 306"/>
                  <a:gd name="T105" fmla="*/ 200 h 304"/>
                  <a:gd name="T106" fmla="*/ 274 w 306"/>
                  <a:gd name="T107" fmla="*/ 178 h 304"/>
                  <a:gd name="T108" fmla="*/ 278 w 306"/>
                  <a:gd name="T109" fmla="*/ 152 h 304"/>
                  <a:gd name="T110" fmla="*/ 276 w 306"/>
                  <a:gd name="T111" fmla="*/ 140 h 304"/>
                  <a:gd name="T112" fmla="*/ 272 w 306"/>
                  <a:gd name="T113" fmla="*/ 116 h 304"/>
                  <a:gd name="T114" fmla="*/ 256 w 306"/>
                  <a:gd name="T115" fmla="*/ 82 h 304"/>
                  <a:gd name="T116" fmla="*/ 222 w 306"/>
                  <a:gd name="T117" fmla="*/ 50 h 304"/>
                  <a:gd name="T118" fmla="*/ 190 w 306"/>
                  <a:gd name="T119" fmla="*/ 34 h 304"/>
                  <a:gd name="T120" fmla="*/ 166 w 306"/>
                  <a:gd name="T121" fmla="*/ 28 h 304"/>
                  <a:gd name="T122" fmla="*/ 154 w 306"/>
                  <a:gd name="T123" fmla="*/ 28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304">
                    <a:moveTo>
                      <a:pt x="154" y="304"/>
                    </a:moveTo>
                    <a:lnTo>
                      <a:pt x="154" y="304"/>
                    </a:lnTo>
                    <a:lnTo>
                      <a:pt x="138" y="304"/>
                    </a:lnTo>
                    <a:lnTo>
                      <a:pt x="122" y="302"/>
                    </a:lnTo>
                    <a:lnTo>
                      <a:pt x="108" y="298"/>
                    </a:lnTo>
                    <a:lnTo>
                      <a:pt x="94" y="292"/>
                    </a:lnTo>
                    <a:lnTo>
                      <a:pt x="80" y="286"/>
                    </a:lnTo>
                    <a:lnTo>
                      <a:pt x="68" y="278"/>
                    </a:lnTo>
                    <a:lnTo>
                      <a:pt x="56" y="270"/>
                    </a:lnTo>
                    <a:lnTo>
                      <a:pt x="46" y="260"/>
                    </a:lnTo>
                    <a:lnTo>
                      <a:pt x="36" y="248"/>
                    </a:lnTo>
                    <a:lnTo>
                      <a:pt x="26" y="238"/>
                    </a:lnTo>
                    <a:lnTo>
                      <a:pt x="20" y="224"/>
                    </a:lnTo>
                    <a:lnTo>
                      <a:pt x="12" y="212"/>
                    </a:lnTo>
                    <a:lnTo>
                      <a:pt x="8" y="198"/>
                    </a:lnTo>
                    <a:lnTo>
                      <a:pt x="4" y="182"/>
                    </a:lnTo>
                    <a:lnTo>
                      <a:pt x="2" y="168"/>
                    </a:lnTo>
                    <a:lnTo>
                      <a:pt x="0" y="152"/>
                    </a:lnTo>
                    <a:lnTo>
                      <a:pt x="0" y="152"/>
                    </a:lnTo>
                    <a:lnTo>
                      <a:pt x="2" y="136"/>
                    </a:lnTo>
                    <a:lnTo>
                      <a:pt x="4" y="122"/>
                    </a:lnTo>
                    <a:lnTo>
                      <a:pt x="8" y="106"/>
                    </a:lnTo>
                    <a:lnTo>
                      <a:pt x="12" y="92"/>
                    </a:lnTo>
                    <a:lnTo>
                      <a:pt x="20" y="80"/>
                    </a:lnTo>
                    <a:lnTo>
                      <a:pt x="26" y="66"/>
                    </a:lnTo>
                    <a:lnTo>
                      <a:pt x="36" y="56"/>
                    </a:lnTo>
                    <a:lnTo>
                      <a:pt x="46" y="44"/>
                    </a:lnTo>
                    <a:lnTo>
                      <a:pt x="56" y="34"/>
                    </a:lnTo>
                    <a:lnTo>
                      <a:pt x="68" y="26"/>
                    </a:lnTo>
                    <a:lnTo>
                      <a:pt x="80" y="18"/>
                    </a:lnTo>
                    <a:lnTo>
                      <a:pt x="94" y="12"/>
                    </a:lnTo>
                    <a:lnTo>
                      <a:pt x="108" y="6"/>
                    </a:lnTo>
                    <a:lnTo>
                      <a:pt x="122" y="2"/>
                    </a:lnTo>
                    <a:lnTo>
                      <a:pt x="138" y="0"/>
                    </a:lnTo>
                    <a:lnTo>
                      <a:pt x="154" y="0"/>
                    </a:lnTo>
                    <a:lnTo>
                      <a:pt x="154" y="0"/>
                    </a:lnTo>
                    <a:lnTo>
                      <a:pt x="168" y="0"/>
                    </a:lnTo>
                    <a:lnTo>
                      <a:pt x="184" y="2"/>
                    </a:lnTo>
                    <a:lnTo>
                      <a:pt x="198" y="6"/>
                    </a:lnTo>
                    <a:lnTo>
                      <a:pt x="212" y="12"/>
                    </a:lnTo>
                    <a:lnTo>
                      <a:pt x="226" y="18"/>
                    </a:lnTo>
                    <a:lnTo>
                      <a:pt x="238" y="26"/>
                    </a:lnTo>
                    <a:lnTo>
                      <a:pt x="250" y="34"/>
                    </a:lnTo>
                    <a:lnTo>
                      <a:pt x="260" y="44"/>
                    </a:lnTo>
                    <a:lnTo>
                      <a:pt x="270" y="56"/>
                    </a:lnTo>
                    <a:lnTo>
                      <a:pt x="280" y="66"/>
                    </a:lnTo>
                    <a:lnTo>
                      <a:pt x="288" y="80"/>
                    </a:lnTo>
                    <a:lnTo>
                      <a:pt x="294" y="92"/>
                    </a:lnTo>
                    <a:lnTo>
                      <a:pt x="298" y="106"/>
                    </a:lnTo>
                    <a:lnTo>
                      <a:pt x="302" y="122"/>
                    </a:lnTo>
                    <a:lnTo>
                      <a:pt x="304" y="136"/>
                    </a:lnTo>
                    <a:lnTo>
                      <a:pt x="306" y="152"/>
                    </a:lnTo>
                    <a:lnTo>
                      <a:pt x="306" y="152"/>
                    </a:lnTo>
                    <a:lnTo>
                      <a:pt x="304" y="168"/>
                    </a:lnTo>
                    <a:lnTo>
                      <a:pt x="302" y="182"/>
                    </a:lnTo>
                    <a:lnTo>
                      <a:pt x="298" y="198"/>
                    </a:lnTo>
                    <a:lnTo>
                      <a:pt x="294" y="212"/>
                    </a:lnTo>
                    <a:lnTo>
                      <a:pt x="288" y="224"/>
                    </a:lnTo>
                    <a:lnTo>
                      <a:pt x="280" y="238"/>
                    </a:lnTo>
                    <a:lnTo>
                      <a:pt x="270" y="248"/>
                    </a:lnTo>
                    <a:lnTo>
                      <a:pt x="260" y="260"/>
                    </a:lnTo>
                    <a:lnTo>
                      <a:pt x="250" y="270"/>
                    </a:lnTo>
                    <a:lnTo>
                      <a:pt x="238" y="278"/>
                    </a:lnTo>
                    <a:lnTo>
                      <a:pt x="226" y="286"/>
                    </a:lnTo>
                    <a:lnTo>
                      <a:pt x="212" y="292"/>
                    </a:lnTo>
                    <a:lnTo>
                      <a:pt x="198" y="298"/>
                    </a:lnTo>
                    <a:lnTo>
                      <a:pt x="184" y="302"/>
                    </a:lnTo>
                    <a:lnTo>
                      <a:pt x="168" y="304"/>
                    </a:lnTo>
                    <a:lnTo>
                      <a:pt x="154" y="304"/>
                    </a:lnTo>
                    <a:lnTo>
                      <a:pt x="154" y="304"/>
                    </a:lnTo>
                    <a:close/>
                    <a:moveTo>
                      <a:pt x="154" y="28"/>
                    </a:moveTo>
                    <a:lnTo>
                      <a:pt x="154" y="28"/>
                    </a:lnTo>
                    <a:lnTo>
                      <a:pt x="140" y="28"/>
                    </a:lnTo>
                    <a:lnTo>
                      <a:pt x="128" y="30"/>
                    </a:lnTo>
                    <a:lnTo>
                      <a:pt x="116" y="34"/>
                    </a:lnTo>
                    <a:lnTo>
                      <a:pt x="104" y="38"/>
                    </a:lnTo>
                    <a:lnTo>
                      <a:pt x="84" y="50"/>
                    </a:lnTo>
                    <a:lnTo>
                      <a:pt x="66" y="64"/>
                    </a:lnTo>
                    <a:lnTo>
                      <a:pt x="50" y="82"/>
                    </a:lnTo>
                    <a:lnTo>
                      <a:pt x="38" y="104"/>
                    </a:lnTo>
                    <a:lnTo>
                      <a:pt x="34" y="116"/>
                    </a:lnTo>
                    <a:lnTo>
                      <a:pt x="32" y="128"/>
                    </a:lnTo>
                    <a:lnTo>
                      <a:pt x="30" y="140"/>
                    </a:lnTo>
                    <a:lnTo>
                      <a:pt x="28" y="152"/>
                    </a:lnTo>
                    <a:lnTo>
                      <a:pt x="28" y="152"/>
                    </a:lnTo>
                    <a:lnTo>
                      <a:pt x="30" y="164"/>
                    </a:lnTo>
                    <a:lnTo>
                      <a:pt x="32" y="178"/>
                    </a:lnTo>
                    <a:lnTo>
                      <a:pt x="34" y="190"/>
                    </a:lnTo>
                    <a:lnTo>
                      <a:pt x="38" y="200"/>
                    </a:lnTo>
                    <a:lnTo>
                      <a:pt x="50" y="222"/>
                    </a:lnTo>
                    <a:lnTo>
                      <a:pt x="66" y="240"/>
                    </a:lnTo>
                    <a:lnTo>
                      <a:pt x="84" y="256"/>
                    </a:lnTo>
                    <a:lnTo>
                      <a:pt x="104" y="266"/>
                    </a:lnTo>
                    <a:lnTo>
                      <a:pt x="116" y="270"/>
                    </a:lnTo>
                    <a:lnTo>
                      <a:pt x="128" y="274"/>
                    </a:lnTo>
                    <a:lnTo>
                      <a:pt x="140" y="276"/>
                    </a:lnTo>
                    <a:lnTo>
                      <a:pt x="154" y="276"/>
                    </a:lnTo>
                    <a:lnTo>
                      <a:pt x="154" y="276"/>
                    </a:lnTo>
                    <a:lnTo>
                      <a:pt x="166" y="276"/>
                    </a:lnTo>
                    <a:lnTo>
                      <a:pt x="178" y="274"/>
                    </a:lnTo>
                    <a:lnTo>
                      <a:pt x="190" y="270"/>
                    </a:lnTo>
                    <a:lnTo>
                      <a:pt x="202" y="266"/>
                    </a:lnTo>
                    <a:lnTo>
                      <a:pt x="222" y="256"/>
                    </a:lnTo>
                    <a:lnTo>
                      <a:pt x="242" y="240"/>
                    </a:lnTo>
                    <a:lnTo>
                      <a:pt x="256" y="222"/>
                    </a:lnTo>
                    <a:lnTo>
                      <a:pt x="268" y="200"/>
                    </a:lnTo>
                    <a:lnTo>
                      <a:pt x="272" y="190"/>
                    </a:lnTo>
                    <a:lnTo>
                      <a:pt x="274" y="178"/>
                    </a:lnTo>
                    <a:lnTo>
                      <a:pt x="276" y="164"/>
                    </a:lnTo>
                    <a:lnTo>
                      <a:pt x="278" y="152"/>
                    </a:lnTo>
                    <a:lnTo>
                      <a:pt x="278" y="152"/>
                    </a:lnTo>
                    <a:lnTo>
                      <a:pt x="276" y="140"/>
                    </a:lnTo>
                    <a:lnTo>
                      <a:pt x="274" y="128"/>
                    </a:lnTo>
                    <a:lnTo>
                      <a:pt x="272" y="116"/>
                    </a:lnTo>
                    <a:lnTo>
                      <a:pt x="268" y="104"/>
                    </a:lnTo>
                    <a:lnTo>
                      <a:pt x="256" y="82"/>
                    </a:lnTo>
                    <a:lnTo>
                      <a:pt x="242" y="64"/>
                    </a:lnTo>
                    <a:lnTo>
                      <a:pt x="222" y="50"/>
                    </a:lnTo>
                    <a:lnTo>
                      <a:pt x="202" y="38"/>
                    </a:lnTo>
                    <a:lnTo>
                      <a:pt x="190" y="34"/>
                    </a:lnTo>
                    <a:lnTo>
                      <a:pt x="178" y="30"/>
                    </a:lnTo>
                    <a:lnTo>
                      <a:pt x="166" y="28"/>
                    </a:lnTo>
                    <a:lnTo>
                      <a:pt x="154" y="28"/>
                    </a:lnTo>
                    <a:lnTo>
                      <a:pt x="15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endParaRPr>
              </a:p>
            </p:txBody>
          </p:sp>
          <p:sp>
            <p:nvSpPr>
              <p:cNvPr id="117" name="Freeform 6"/>
              <p:cNvSpPr>
                <a:spLocks noEditPoints="1"/>
              </p:cNvSpPr>
              <p:nvPr/>
            </p:nvSpPr>
            <p:spPr bwMode="auto">
              <a:xfrm>
                <a:off x="6112510" y="7481707"/>
                <a:ext cx="727075" cy="679450"/>
              </a:xfrm>
              <a:custGeom>
                <a:avLst/>
                <a:gdLst>
                  <a:gd name="T0" fmla="*/ 0 w 458"/>
                  <a:gd name="T1" fmla="*/ 428 h 428"/>
                  <a:gd name="T2" fmla="*/ 16 w 458"/>
                  <a:gd name="T3" fmla="*/ 210 h 428"/>
                  <a:gd name="T4" fmla="*/ 22 w 458"/>
                  <a:gd name="T5" fmla="*/ 166 h 428"/>
                  <a:gd name="T6" fmla="*/ 36 w 458"/>
                  <a:gd name="T7" fmla="*/ 126 h 428"/>
                  <a:gd name="T8" fmla="*/ 56 w 458"/>
                  <a:gd name="T9" fmla="*/ 90 h 428"/>
                  <a:gd name="T10" fmla="*/ 82 w 458"/>
                  <a:gd name="T11" fmla="*/ 60 h 428"/>
                  <a:gd name="T12" fmla="*/ 112 w 458"/>
                  <a:gd name="T13" fmla="*/ 34 h 428"/>
                  <a:gd name="T14" fmla="*/ 148 w 458"/>
                  <a:gd name="T15" fmla="*/ 16 h 428"/>
                  <a:gd name="T16" fmla="*/ 186 w 458"/>
                  <a:gd name="T17" fmla="*/ 4 h 428"/>
                  <a:gd name="T18" fmla="*/ 226 w 458"/>
                  <a:gd name="T19" fmla="*/ 0 h 428"/>
                  <a:gd name="T20" fmla="*/ 248 w 458"/>
                  <a:gd name="T21" fmla="*/ 0 h 428"/>
                  <a:gd name="T22" fmla="*/ 286 w 458"/>
                  <a:gd name="T23" fmla="*/ 8 h 428"/>
                  <a:gd name="T24" fmla="*/ 322 w 458"/>
                  <a:gd name="T25" fmla="*/ 24 h 428"/>
                  <a:gd name="T26" fmla="*/ 356 w 458"/>
                  <a:gd name="T27" fmla="*/ 48 h 428"/>
                  <a:gd name="T28" fmla="*/ 384 w 458"/>
                  <a:gd name="T29" fmla="*/ 76 h 428"/>
                  <a:gd name="T30" fmla="*/ 408 w 458"/>
                  <a:gd name="T31" fmla="*/ 108 h 428"/>
                  <a:gd name="T32" fmla="*/ 424 w 458"/>
                  <a:gd name="T33" fmla="*/ 146 h 428"/>
                  <a:gd name="T34" fmla="*/ 436 w 458"/>
                  <a:gd name="T35" fmla="*/ 188 h 428"/>
                  <a:gd name="T36" fmla="*/ 458 w 458"/>
                  <a:gd name="T37" fmla="*/ 428 h 428"/>
                  <a:gd name="T38" fmla="*/ 428 w 458"/>
                  <a:gd name="T39" fmla="*/ 400 h 428"/>
                  <a:gd name="T40" fmla="*/ 410 w 458"/>
                  <a:gd name="T41" fmla="*/ 212 h 428"/>
                  <a:gd name="T42" fmla="*/ 404 w 458"/>
                  <a:gd name="T43" fmla="*/ 174 h 428"/>
                  <a:gd name="T44" fmla="*/ 392 w 458"/>
                  <a:gd name="T45" fmla="*/ 140 h 428"/>
                  <a:gd name="T46" fmla="*/ 374 w 458"/>
                  <a:gd name="T47" fmla="*/ 108 h 428"/>
                  <a:gd name="T48" fmla="*/ 352 w 458"/>
                  <a:gd name="T49" fmla="*/ 82 h 428"/>
                  <a:gd name="T50" fmla="*/ 324 w 458"/>
                  <a:gd name="T51" fmla="*/ 58 h 428"/>
                  <a:gd name="T52" fmla="*/ 294 w 458"/>
                  <a:gd name="T53" fmla="*/ 42 h 428"/>
                  <a:gd name="T54" fmla="*/ 262 w 458"/>
                  <a:gd name="T55" fmla="*/ 32 h 428"/>
                  <a:gd name="T56" fmla="*/ 226 w 458"/>
                  <a:gd name="T57" fmla="*/ 28 h 428"/>
                  <a:gd name="T58" fmla="*/ 208 w 458"/>
                  <a:gd name="T59" fmla="*/ 28 h 428"/>
                  <a:gd name="T60" fmla="*/ 174 w 458"/>
                  <a:gd name="T61" fmla="*/ 36 h 428"/>
                  <a:gd name="T62" fmla="*/ 142 w 458"/>
                  <a:gd name="T63" fmla="*/ 50 h 428"/>
                  <a:gd name="T64" fmla="*/ 114 w 458"/>
                  <a:gd name="T65" fmla="*/ 68 h 428"/>
                  <a:gd name="T66" fmla="*/ 90 w 458"/>
                  <a:gd name="T67" fmla="*/ 94 h 428"/>
                  <a:gd name="T68" fmla="*/ 70 w 458"/>
                  <a:gd name="T69" fmla="*/ 122 h 428"/>
                  <a:gd name="T70" fmla="*/ 54 w 458"/>
                  <a:gd name="T71" fmla="*/ 156 h 428"/>
                  <a:gd name="T72" fmla="*/ 46 w 458"/>
                  <a:gd name="T73" fmla="*/ 192 h 428"/>
                  <a:gd name="T74" fmla="*/ 30 w 458"/>
                  <a:gd name="T75" fmla="*/ 40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8" h="428">
                    <a:moveTo>
                      <a:pt x="458" y="428"/>
                    </a:moveTo>
                    <a:lnTo>
                      <a:pt x="0" y="428"/>
                    </a:lnTo>
                    <a:lnTo>
                      <a:pt x="16" y="210"/>
                    </a:lnTo>
                    <a:lnTo>
                      <a:pt x="16" y="210"/>
                    </a:lnTo>
                    <a:lnTo>
                      <a:pt x="18" y="188"/>
                    </a:lnTo>
                    <a:lnTo>
                      <a:pt x="22" y="166"/>
                    </a:lnTo>
                    <a:lnTo>
                      <a:pt x="28" y="146"/>
                    </a:lnTo>
                    <a:lnTo>
                      <a:pt x="36" y="126"/>
                    </a:lnTo>
                    <a:lnTo>
                      <a:pt x="46" y="108"/>
                    </a:lnTo>
                    <a:lnTo>
                      <a:pt x="56" y="90"/>
                    </a:lnTo>
                    <a:lnTo>
                      <a:pt x="68" y="74"/>
                    </a:lnTo>
                    <a:lnTo>
                      <a:pt x="82" y="60"/>
                    </a:lnTo>
                    <a:lnTo>
                      <a:pt x="98" y="46"/>
                    </a:lnTo>
                    <a:lnTo>
                      <a:pt x="112" y="34"/>
                    </a:lnTo>
                    <a:lnTo>
                      <a:pt x="130" y="24"/>
                    </a:lnTo>
                    <a:lnTo>
                      <a:pt x="148" y="16"/>
                    </a:lnTo>
                    <a:lnTo>
                      <a:pt x="166" y="8"/>
                    </a:lnTo>
                    <a:lnTo>
                      <a:pt x="186" y="4"/>
                    </a:lnTo>
                    <a:lnTo>
                      <a:pt x="206" y="0"/>
                    </a:lnTo>
                    <a:lnTo>
                      <a:pt x="226" y="0"/>
                    </a:lnTo>
                    <a:lnTo>
                      <a:pt x="226" y="0"/>
                    </a:lnTo>
                    <a:lnTo>
                      <a:pt x="248" y="0"/>
                    </a:lnTo>
                    <a:lnTo>
                      <a:pt x="268" y="4"/>
                    </a:lnTo>
                    <a:lnTo>
                      <a:pt x="286" y="8"/>
                    </a:lnTo>
                    <a:lnTo>
                      <a:pt x="306" y="16"/>
                    </a:lnTo>
                    <a:lnTo>
                      <a:pt x="322" y="24"/>
                    </a:lnTo>
                    <a:lnTo>
                      <a:pt x="340" y="36"/>
                    </a:lnTo>
                    <a:lnTo>
                      <a:pt x="356" y="48"/>
                    </a:lnTo>
                    <a:lnTo>
                      <a:pt x="370" y="60"/>
                    </a:lnTo>
                    <a:lnTo>
                      <a:pt x="384" y="76"/>
                    </a:lnTo>
                    <a:lnTo>
                      <a:pt x="396" y="92"/>
                    </a:lnTo>
                    <a:lnTo>
                      <a:pt x="408" y="108"/>
                    </a:lnTo>
                    <a:lnTo>
                      <a:pt x="418" y="128"/>
                    </a:lnTo>
                    <a:lnTo>
                      <a:pt x="424" y="146"/>
                    </a:lnTo>
                    <a:lnTo>
                      <a:pt x="432" y="168"/>
                    </a:lnTo>
                    <a:lnTo>
                      <a:pt x="436" y="188"/>
                    </a:lnTo>
                    <a:lnTo>
                      <a:pt x="438" y="210"/>
                    </a:lnTo>
                    <a:lnTo>
                      <a:pt x="458" y="428"/>
                    </a:lnTo>
                    <a:close/>
                    <a:moveTo>
                      <a:pt x="30" y="400"/>
                    </a:moveTo>
                    <a:lnTo>
                      <a:pt x="428" y="400"/>
                    </a:lnTo>
                    <a:lnTo>
                      <a:pt x="410" y="212"/>
                    </a:lnTo>
                    <a:lnTo>
                      <a:pt x="410" y="212"/>
                    </a:lnTo>
                    <a:lnTo>
                      <a:pt x="408" y="194"/>
                    </a:lnTo>
                    <a:lnTo>
                      <a:pt x="404" y="174"/>
                    </a:lnTo>
                    <a:lnTo>
                      <a:pt x="398" y="156"/>
                    </a:lnTo>
                    <a:lnTo>
                      <a:pt x="392" y="140"/>
                    </a:lnTo>
                    <a:lnTo>
                      <a:pt x="384" y="124"/>
                    </a:lnTo>
                    <a:lnTo>
                      <a:pt x="374" y="108"/>
                    </a:lnTo>
                    <a:lnTo>
                      <a:pt x="364" y="94"/>
                    </a:lnTo>
                    <a:lnTo>
                      <a:pt x="352" y="82"/>
                    </a:lnTo>
                    <a:lnTo>
                      <a:pt x="338" y="70"/>
                    </a:lnTo>
                    <a:lnTo>
                      <a:pt x="324" y="58"/>
                    </a:lnTo>
                    <a:lnTo>
                      <a:pt x="310" y="50"/>
                    </a:lnTo>
                    <a:lnTo>
                      <a:pt x="294" y="42"/>
                    </a:lnTo>
                    <a:lnTo>
                      <a:pt x="278" y="36"/>
                    </a:lnTo>
                    <a:lnTo>
                      <a:pt x="262" y="32"/>
                    </a:lnTo>
                    <a:lnTo>
                      <a:pt x="244" y="28"/>
                    </a:lnTo>
                    <a:lnTo>
                      <a:pt x="226" y="28"/>
                    </a:lnTo>
                    <a:lnTo>
                      <a:pt x="226" y="28"/>
                    </a:lnTo>
                    <a:lnTo>
                      <a:pt x="208" y="28"/>
                    </a:lnTo>
                    <a:lnTo>
                      <a:pt x="192" y="32"/>
                    </a:lnTo>
                    <a:lnTo>
                      <a:pt x="174" y="36"/>
                    </a:lnTo>
                    <a:lnTo>
                      <a:pt x="158" y="42"/>
                    </a:lnTo>
                    <a:lnTo>
                      <a:pt x="142" y="50"/>
                    </a:lnTo>
                    <a:lnTo>
                      <a:pt x="128" y="58"/>
                    </a:lnTo>
                    <a:lnTo>
                      <a:pt x="114" y="68"/>
                    </a:lnTo>
                    <a:lnTo>
                      <a:pt x="102" y="80"/>
                    </a:lnTo>
                    <a:lnTo>
                      <a:pt x="90" y="94"/>
                    </a:lnTo>
                    <a:lnTo>
                      <a:pt x="80" y="108"/>
                    </a:lnTo>
                    <a:lnTo>
                      <a:pt x="70" y="122"/>
                    </a:lnTo>
                    <a:lnTo>
                      <a:pt x="62" y="138"/>
                    </a:lnTo>
                    <a:lnTo>
                      <a:pt x="54" y="156"/>
                    </a:lnTo>
                    <a:lnTo>
                      <a:pt x="50" y="174"/>
                    </a:lnTo>
                    <a:lnTo>
                      <a:pt x="46" y="192"/>
                    </a:lnTo>
                    <a:lnTo>
                      <a:pt x="44" y="212"/>
                    </a:lnTo>
                    <a:lnTo>
                      <a:pt x="30" y="4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endParaRPr>
              </a:p>
            </p:txBody>
          </p:sp>
          <p:sp>
            <p:nvSpPr>
              <p:cNvPr id="118" name="Freeform 7"/>
              <p:cNvSpPr>
                <a:spLocks noEditPoints="1"/>
              </p:cNvSpPr>
              <p:nvPr/>
            </p:nvSpPr>
            <p:spPr bwMode="auto">
              <a:xfrm>
                <a:off x="6826885" y="7173732"/>
                <a:ext cx="374650" cy="374650"/>
              </a:xfrm>
              <a:custGeom>
                <a:avLst/>
                <a:gdLst>
                  <a:gd name="T0" fmla="*/ 118 w 236"/>
                  <a:gd name="T1" fmla="*/ 236 h 236"/>
                  <a:gd name="T2" fmla="*/ 94 w 236"/>
                  <a:gd name="T3" fmla="*/ 234 h 236"/>
                  <a:gd name="T4" fmla="*/ 52 w 236"/>
                  <a:gd name="T5" fmla="*/ 216 h 236"/>
                  <a:gd name="T6" fmla="*/ 20 w 236"/>
                  <a:gd name="T7" fmla="*/ 184 h 236"/>
                  <a:gd name="T8" fmla="*/ 2 w 236"/>
                  <a:gd name="T9" fmla="*/ 142 h 236"/>
                  <a:gd name="T10" fmla="*/ 0 w 236"/>
                  <a:gd name="T11" fmla="*/ 118 h 236"/>
                  <a:gd name="T12" fmla="*/ 2 w 236"/>
                  <a:gd name="T13" fmla="*/ 106 h 236"/>
                  <a:gd name="T14" fmla="*/ 10 w 236"/>
                  <a:gd name="T15" fmla="*/ 72 h 236"/>
                  <a:gd name="T16" fmla="*/ 34 w 236"/>
                  <a:gd name="T17" fmla="*/ 34 h 236"/>
                  <a:gd name="T18" fmla="*/ 72 w 236"/>
                  <a:gd name="T19" fmla="*/ 10 h 236"/>
                  <a:gd name="T20" fmla="*/ 106 w 236"/>
                  <a:gd name="T21" fmla="*/ 0 h 236"/>
                  <a:gd name="T22" fmla="*/ 118 w 236"/>
                  <a:gd name="T23" fmla="*/ 0 h 236"/>
                  <a:gd name="T24" fmla="*/ 142 w 236"/>
                  <a:gd name="T25" fmla="*/ 2 h 236"/>
                  <a:gd name="T26" fmla="*/ 184 w 236"/>
                  <a:gd name="T27" fmla="*/ 20 h 236"/>
                  <a:gd name="T28" fmla="*/ 216 w 236"/>
                  <a:gd name="T29" fmla="*/ 52 h 236"/>
                  <a:gd name="T30" fmla="*/ 234 w 236"/>
                  <a:gd name="T31" fmla="*/ 94 h 236"/>
                  <a:gd name="T32" fmla="*/ 236 w 236"/>
                  <a:gd name="T33" fmla="*/ 118 h 236"/>
                  <a:gd name="T34" fmla="*/ 236 w 236"/>
                  <a:gd name="T35" fmla="*/ 130 h 236"/>
                  <a:gd name="T36" fmla="*/ 226 w 236"/>
                  <a:gd name="T37" fmla="*/ 164 h 236"/>
                  <a:gd name="T38" fmla="*/ 202 w 236"/>
                  <a:gd name="T39" fmla="*/ 200 h 236"/>
                  <a:gd name="T40" fmla="*/ 164 w 236"/>
                  <a:gd name="T41" fmla="*/ 226 h 236"/>
                  <a:gd name="T42" fmla="*/ 130 w 236"/>
                  <a:gd name="T43" fmla="*/ 234 h 236"/>
                  <a:gd name="T44" fmla="*/ 118 w 236"/>
                  <a:gd name="T45" fmla="*/ 236 h 236"/>
                  <a:gd name="T46" fmla="*/ 118 w 236"/>
                  <a:gd name="T47" fmla="*/ 28 h 236"/>
                  <a:gd name="T48" fmla="*/ 84 w 236"/>
                  <a:gd name="T49" fmla="*/ 36 h 236"/>
                  <a:gd name="T50" fmla="*/ 54 w 236"/>
                  <a:gd name="T51" fmla="*/ 54 h 236"/>
                  <a:gd name="T52" fmla="*/ 36 w 236"/>
                  <a:gd name="T53" fmla="*/ 82 h 236"/>
                  <a:gd name="T54" fmla="*/ 28 w 236"/>
                  <a:gd name="T55" fmla="*/ 118 h 236"/>
                  <a:gd name="T56" fmla="*/ 30 w 236"/>
                  <a:gd name="T57" fmla="*/ 136 h 236"/>
                  <a:gd name="T58" fmla="*/ 44 w 236"/>
                  <a:gd name="T59" fmla="*/ 168 h 236"/>
                  <a:gd name="T60" fmla="*/ 68 w 236"/>
                  <a:gd name="T61" fmla="*/ 192 h 236"/>
                  <a:gd name="T62" fmla="*/ 100 w 236"/>
                  <a:gd name="T63" fmla="*/ 206 h 236"/>
                  <a:gd name="T64" fmla="*/ 118 w 236"/>
                  <a:gd name="T65" fmla="*/ 208 h 236"/>
                  <a:gd name="T66" fmla="*/ 154 w 236"/>
                  <a:gd name="T67" fmla="*/ 200 h 236"/>
                  <a:gd name="T68" fmla="*/ 182 w 236"/>
                  <a:gd name="T69" fmla="*/ 182 h 236"/>
                  <a:gd name="T70" fmla="*/ 200 w 236"/>
                  <a:gd name="T71" fmla="*/ 152 h 236"/>
                  <a:gd name="T72" fmla="*/ 208 w 236"/>
                  <a:gd name="T73" fmla="*/ 118 h 236"/>
                  <a:gd name="T74" fmla="*/ 206 w 236"/>
                  <a:gd name="T75" fmla="*/ 100 h 236"/>
                  <a:gd name="T76" fmla="*/ 192 w 236"/>
                  <a:gd name="T77" fmla="*/ 68 h 236"/>
                  <a:gd name="T78" fmla="*/ 168 w 236"/>
                  <a:gd name="T79" fmla="*/ 44 h 236"/>
                  <a:gd name="T80" fmla="*/ 136 w 236"/>
                  <a:gd name="T81" fmla="*/ 30 h 236"/>
                  <a:gd name="T82" fmla="*/ 118 w 236"/>
                  <a:gd name="T83" fmla="*/ 28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 h="236">
                    <a:moveTo>
                      <a:pt x="118" y="236"/>
                    </a:moveTo>
                    <a:lnTo>
                      <a:pt x="118" y="236"/>
                    </a:lnTo>
                    <a:lnTo>
                      <a:pt x="106" y="234"/>
                    </a:lnTo>
                    <a:lnTo>
                      <a:pt x="94" y="234"/>
                    </a:lnTo>
                    <a:lnTo>
                      <a:pt x="72" y="226"/>
                    </a:lnTo>
                    <a:lnTo>
                      <a:pt x="52" y="216"/>
                    </a:lnTo>
                    <a:lnTo>
                      <a:pt x="34" y="200"/>
                    </a:lnTo>
                    <a:lnTo>
                      <a:pt x="20" y="184"/>
                    </a:lnTo>
                    <a:lnTo>
                      <a:pt x="10" y="164"/>
                    </a:lnTo>
                    <a:lnTo>
                      <a:pt x="2" y="142"/>
                    </a:lnTo>
                    <a:lnTo>
                      <a:pt x="2" y="130"/>
                    </a:lnTo>
                    <a:lnTo>
                      <a:pt x="0" y="118"/>
                    </a:lnTo>
                    <a:lnTo>
                      <a:pt x="0" y="118"/>
                    </a:lnTo>
                    <a:lnTo>
                      <a:pt x="2" y="106"/>
                    </a:lnTo>
                    <a:lnTo>
                      <a:pt x="2" y="94"/>
                    </a:lnTo>
                    <a:lnTo>
                      <a:pt x="10" y="72"/>
                    </a:lnTo>
                    <a:lnTo>
                      <a:pt x="20" y="52"/>
                    </a:lnTo>
                    <a:lnTo>
                      <a:pt x="34" y="34"/>
                    </a:lnTo>
                    <a:lnTo>
                      <a:pt x="52" y="20"/>
                    </a:lnTo>
                    <a:lnTo>
                      <a:pt x="72" y="10"/>
                    </a:lnTo>
                    <a:lnTo>
                      <a:pt x="94" y="2"/>
                    </a:lnTo>
                    <a:lnTo>
                      <a:pt x="106" y="0"/>
                    </a:lnTo>
                    <a:lnTo>
                      <a:pt x="118" y="0"/>
                    </a:lnTo>
                    <a:lnTo>
                      <a:pt x="118" y="0"/>
                    </a:lnTo>
                    <a:lnTo>
                      <a:pt x="130" y="0"/>
                    </a:lnTo>
                    <a:lnTo>
                      <a:pt x="142" y="2"/>
                    </a:lnTo>
                    <a:lnTo>
                      <a:pt x="164" y="10"/>
                    </a:lnTo>
                    <a:lnTo>
                      <a:pt x="184" y="20"/>
                    </a:lnTo>
                    <a:lnTo>
                      <a:pt x="202" y="34"/>
                    </a:lnTo>
                    <a:lnTo>
                      <a:pt x="216" y="52"/>
                    </a:lnTo>
                    <a:lnTo>
                      <a:pt x="226" y="72"/>
                    </a:lnTo>
                    <a:lnTo>
                      <a:pt x="234" y="94"/>
                    </a:lnTo>
                    <a:lnTo>
                      <a:pt x="236" y="106"/>
                    </a:lnTo>
                    <a:lnTo>
                      <a:pt x="236" y="118"/>
                    </a:lnTo>
                    <a:lnTo>
                      <a:pt x="236" y="118"/>
                    </a:lnTo>
                    <a:lnTo>
                      <a:pt x="236" y="130"/>
                    </a:lnTo>
                    <a:lnTo>
                      <a:pt x="234" y="142"/>
                    </a:lnTo>
                    <a:lnTo>
                      <a:pt x="226" y="164"/>
                    </a:lnTo>
                    <a:lnTo>
                      <a:pt x="216" y="184"/>
                    </a:lnTo>
                    <a:lnTo>
                      <a:pt x="202" y="200"/>
                    </a:lnTo>
                    <a:lnTo>
                      <a:pt x="184" y="216"/>
                    </a:lnTo>
                    <a:lnTo>
                      <a:pt x="164" y="226"/>
                    </a:lnTo>
                    <a:lnTo>
                      <a:pt x="142" y="234"/>
                    </a:lnTo>
                    <a:lnTo>
                      <a:pt x="130" y="234"/>
                    </a:lnTo>
                    <a:lnTo>
                      <a:pt x="118" y="236"/>
                    </a:lnTo>
                    <a:lnTo>
                      <a:pt x="118" y="236"/>
                    </a:lnTo>
                    <a:close/>
                    <a:moveTo>
                      <a:pt x="118" y="28"/>
                    </a:moveTo>
                    <a:lnTo>
                      <a:pt x="118" y="28"/>
                    </a:lnTo>
                    <a:lnTo>
                      <a:pt x="100" y="30"/>
                    </a:lnTo>
                    <a:lnTo>
                      <a:pt x="84" y="36"/>
                    </a:lnTo>
                    <a:lnTo>
                      <a:pt x="68" y="44"/>
                    </a:lnTo>
                    <a:lnTo>
                      <a:pt x="54" y="54"/>
                    </a:lnTo>
                    <a:lnTo>
                      <a:pt x="44" y="68"/>
                    </a:lnTo>
                    <a:lnTo>
                      <a:pt x="36" y="82"/>
                    </a:lnTo>
                    <a:lnTo>
                      <a:pt x="30" y="100"/>
                    </a:lnTo>
                    <a:lnTo>
                      <a:pt x="28" y="118"/>
                    </a:lnTo>
                    <a:lnTo>
                      <a:pt x="28" y="118"/>
                    </a:lnTo>
                    <a:lnTo>
                      <a:pt x="30" y="136"/>
                    </a:lnTo>
                    <a:lnTo>
                      <a:pt x="36" y="152"/>
                    </a:lnTo>
                    <a:lnTo>
                      <a:pt x="44" y="168"/>
                    </a:lnTo>
                    <a:lnTo>
                      <a:pt x="54" y="182"/>
                    </a:lnTo>
                    <a:lnTo>
                      <a:pt x="68" y="192"/>
                    </a:lnTo>
                    <a:lnTo>
                      <a:pt x="84" y="200"/>
                    </a:lnTo>
                    <a:lnTo>
                      <a:pt x="100" y="206"/>
                    </a:lnTo>
                    <a:lnTo>
                      <a:pt x="118" y="208"/>
                    </a:lnTo>
                    <a:lnTo>
                      <a:pt x="118" y="208"/>
                    </a:lnTo>
                    <a:lnTo>
                      <a:pt x="136" y="206"/>
                    </a:lnTo>
                    <a:lnTo>
                      <a:pt x="154" y="200"/>
                    </a:lnTo>
                    <a:lnTo>
                      <a:pt x="168" y="192"/>
                    </a:lnTo>
                    <a:lnTo>
                      <a:pt x="182" y="182"/>
                    </a:lnTo>
                    <a:lnTo>
                      <a:pt x="192" y="168"/>
                    </a:lnTo>
                    <a:lnTo>
                      <a:pt x="200" y="152"/>
                    </a:lnTo>
                    <a:lnTo>
                      <a:pt x="206" y="136"/>
                    </a:lnTo>
                    <a:lnTo>
                      <a:pt x="208" y="118"/>
                    </a:lnTo>
                    <a:lnTo>
                      <a:pt x="208" y="118"/>
                    </a:lnTo>
                    <a:lnTo>
                      <a:pt x="206" y="100"/>
                    </a:lnTo>
                    <a:lnTo>
                      <a:pt x="200" y="82"/>
                    </a:lnTo>
                    <a:lnTo>
                      <a:pt x="192" y="68"/>
                    </a:lnTo>
                    <a:lnTo>
                      <a:pt x="182" y="54"/>
                    </a:lnTo>
                    <a:lnTo>
                      <a:pt x="168" y="44"/>
                    </a:lnTo>
                    <a:lnTo>
                      <a:pt x="154" y="36"/>
                    </a:lnTo>
                    <a:lnTo>
                      <a:pt x="136" y="30"/>
                    </a:lnTo>
                    <a:lnTo>
                      <a:pt x="118" y="28"/>
                    </a:lnTo>
                    <a:lnTo>
                      <a:pt x="11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endParaRPr>
              </a:p>
            </p:txBody>
          </p:sp>
          <p:sp>
            <p:nvSpPr>
              <p:cNvPr id="119" name="Freeform 8"/>
              <p:cNvSpPr>
                <a:spLocks noEditPoints="1"/>
              </p:cNvSpPr>
              <p:nvPr/>
            </p:nvSpPr>
            <p:spPr bwMode="auto">
              <a:xfrm>
                <a:off x="6817360" y="7567432"/>
                <a:ext cx="476250" cy="523875"/>
              </a:xfrm>
              <a:custGeom>
                <a:avLst/>
                <a:gdLst>
                  <a:gd name="T0" fmla="*/ 46 w 300"/>
                  <a:gd name="T1" fmla="*/ 330 h 330"/>
                  <a:gd name="T2" fmla="*/ 32 w 300"/>
                  <a:gd name="T3" fmla="*/ 158 h 330"/>
                  <a:gd name="T4" fmla="*/ 22 w 300"/>
                  <a:gd name="T5" fmla="*/ 114 h 330"/>
                  <a:gd name="T6" fmla="*/ 4 w 300"/>
                  <a:gd name="T7" fmla="*/ 70 h 330"/>
                  <a:gd name="T8" fmla="*/ 6 w 300"/>
                  <a:gd name="T9" fmla="*/ 54 h 330"/>
                  <a:gd name="T10" fmla="*/ 18 w 300"/>
                  <a:gd name="T11" fmla="*/ 42 h 330"/>
                  <a:gd name="T12" fmla="*/ 44 w 300"/>
                  <a:gd name="T13" fmla="*/ 22 h 330"/>
                  <a:gd name="T14" fmla="*/ 74 w 300"/>
                  <a:gd name="T15" fmla="*/ 8 h 330"/>
                  <a:gd name="T16" fmla="*/ 106 w 300"/>
                  <a:gd name="T17" fmla="*/ 2 h 330"/>
                  <a:gd name="T18" fmla="*/ 122 w 300"/>
                  <a:gd name="T19" fmla="*/ 0 h 330"/>
                  <a:gd name="T20" fmla="*/ 154 w 300"/>
                  <a:gd name="T21" fmla="*/ 4 h 330"/>
                  <a:gd name="T22" fmla="*/ 182 w 300"/>
                  <a:gd name="T23" fmla="*/ 14 h 330"/>
                  <a:gd name="T24" fmla="*/ 210 w 300"/>
                  <a:gd name="T25" fmla="*/ 28 h 330"/>
                  <a:gd name="T26" fmla="*/ 232 w 300"/>
                  <a:gd name="T27" fmla="*/ 48 h 330"/>
                  <a:gd name="T28" fmla="*/ 252 w 300"/>
                  <a:gd name="T29" fmla="*/ 72 h 330"/>
                  <a:gd name="T30" fmla="*/ 268 w 300"/>
                  <a:gd name="T31" fmla="*/ 98 h 330"/>
                  <a:gd name="T32" fmla="*/ 280 w 300"/>
                  <a:gd name="T33" fmla="*/ 130 h 330"/>
                  <a:gd name="T34" fmla="*/ 284 w 300"/>
                  <a:gd name="T35" fmla="*/ 162 h 330"/>
                  <a:gd name="T36" fmla="*/ 72 w 300"/>
                  <a:gd name="T37" fmla="*/ 302 h 330"/>
                  <a:gd name="T38" fmla="*/ 256 w 300"/>
                  <a:gd name="T39" fmla="*/ 164 h 330"/>
                  <a:gd name="T40" fmla="*/ 252 w 300"/>
                  <a:gd name="T41" fmla="*/ 140 h 330"/>
                  <a:gd name="T42" fmla="*/ 232 w 300"/>
                  <a:gd name="T43" fmla="*/ 92 h 330"/>
                  <a:gd name="T44" fmla="*/ 208 w 300"/>
                  <a:gd name="T45" fmla="*/ 62 h 330"/>
                  <a:gd name="T46" fmla="*/ 188 w 300"/>
                  <a:gd name="T47" fmla="*/ 46 h 330"/>
                  <a:gd name="T48" fmla="*/ 164 w 300"/>
                  <a:gd name="T49" fmla="*/ 36 h 330"/>
                  <a:gd name="T50" fmla="*/ 136 w 300"/>
                  <a:gd name="T51" fmla="*/ 30 h 330"/>
                  <a:gd name="T52" fmla="*/ 122 w 300"/>
                  <a:gd name="T53" fmla="*/ 28 h 330"/>
                  <a:gd name="T54" fmla="*/ 98 w 300"/>
                  <a:gd name="T55" fmla="*/ 32 h 330"/>
                  <a:gd name="T56" fmla="*/ 52 w 300"/>
                  <a:gd name="T57" fmla="*/ 50 h 330"/>
                  <a:gd name="T58" fmla="*/ 34 w 300"/>
                  <a:gd name="T59" fmla="*/ 66 h 330"/>
                  <a:gd name="T60" fmla="*/ 52 w 300"/>
                  <a:gd name="T61" fmla="*/ 110 h 330"/>
                  <a:gd name="T62" fmla="*/ 60 w 300"/>
                  <a:gd name="T63" fmla="*/ 15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0" h="330">
                    <a:moveTo>
                      <a:pt x="300" y="330"/>
                    </a:moveTo>
                    <a:lnTo>
                      <a:pt x="46" y="330"/>
                    </a:lnTo>
                    <a:lnTo>
                      <a:pt x="32" y="158"/>
                    </a:lnTo>
                    <a:lnTo>
                      <a:pt x="32" y="158"/>
                    </a:lnTo>
                    <a:lnTo>
                      <a:pt x="28" y="136"/>
                    </a:lnTo>
                    <a:lnTo>
                      <a:pt x="22" y="114"/>
                    </a:lnTo>
                    <a:lnTo>
                      <a:pt x="14" y="92"/>
                    </a:lnTo>
                    <a:lnTo>
                      <a:pt x="4" y="70"/>
                    </a:lnTo>
                    <a:lnTo>
                      <a:pt x="0" y="62"/>
                    </a:lnTo>
                    <a:lnTo>
                      <a:pt x="6" y="54"/>
                    </a:lnTo>
                    <a:lnTo>
                      <a:pt x="6" y="54"/>
                    </a:lnTo>
                    <a:lnTo>
                      <a:pt x="18" y="42"/>
                    </a:lnTo>
                    <a:lnTo>
                      <a:pt x="30" y="32"/>
                    </a:lnTo>
                    <a:lnTo>
                      <a:pt x="44" y="22"/>
                    </a:lnTo>
                    <a:lnTo>
                      <a:pt x="58" y="14"/>
                    </a:lnTo>
                    <a:lnTo>
                      <a:pt x="74" y="8"/>
                    </a:lnTo>
                    <a:lnTo>
                      <a:pt x="90" y="4"/>
                    </a:lnTo>
                    <a:lnTo>
                      <a:pt x="106" y="2"/>
                    </a:lnTo>
                    <a:lnTo>
                      <a:pt x="122" y="0"/>
                    </a:lnTo>
                    <a:lnTo>
                      <a:pt x="122" y="0"/>
                    </a:lnTo>
                    <a:lnTo>
                      <a:pt x="138" y="2"/>
                    </a:lnTo>
                    <a:lnTo>
                      <a:pt x="154" y="4"/>
                    </a:lnTo>
                    <a:lnTo>
                      <a:pt x="168" y="8"/>
                    </a:lnTo>
                    <a:lnTo>
                      <a:pt x="182" y="14"/>
                    </a:lnTo>
                    <a:lnTo>
                      <a:pt x="196" y="20"/>
                    </a:lnTo>
                    <a:lnTo>
                      <a:pt x="210" y="28"/>
                    </a:lnTo>
                    <a:lnTo>
                      <a:pt x="222" y="38"/>
                    </a:lnTo>
                    <a:lnTo>
                      <a:pt x="232" y="48"/>
                    </a:lnTo>
                    <a:lnTo>
                      <a:pt x="244" y="58"/>
                    </a:lnTo>
                    <a:lnTo>
                      <a:pt x="252" y="72"/>
                    </a:lnTo>
                    <a:lnTo>
                      <a:pt x="260" y="84"/>
                    </a:lnTo>
                    <a:lnTo>
                      <a:pt x="268" y="98"/>
                    </a:lnTo>
                    <a:lnTo>
                      <a:pt x="274" y="114"/>
                    </a:lnTo>
                    <a:lnTo>
                      <a:pt x="280" y="130"/>
                    </a:lnTo>
                    <a:lnTo>
                      <a:pt x="282" y="146"/>
                    </a:lnTo>
                    <a:lnTo>
                      <a:pt x="284" y="162"/>
                    </a:lnTo>
                    <a:lnTo>
                      <a:pt x="300" y="330"/>
                    </a:lnTo>
                    <a:close/>
                    <a:moveTo>
                      <a:pt x="72" y="302"/>
                    </a:moveTo>
                    <a:lnTo>
                      <a:pt x="268" y="302"/>
                    </a:lnTo>
                    <a:lnTo>
                      <a:pt x="256" y="164"/>
                    </a:lnTo>
                    <a:lnTo>
                      <a:pt x="256" y="164"/>
                    </a:lnTo>
                    <a:lnTo>
                      <a:pt x="252" y="140"/>
                    </a:lnTo>
                    <a:lnTo>
                      <a:pt x="244" y="114"/>
                    </a:lnTo>
                    <a:lnTo>
                      <a:pt x="232" y="92"/>
                    </a:lnTo>
                    <a:lnTo>
                      <a:pt x="216" y="72"/>
                    </a:lnTo>
                    <a:lnTo>
                      <a:pt x="208" y="62"/>
                    </a:lnTo>
                    <a:lnTo>
                      <a:pt x="198" y="54"/>
                    </a:lnTo>
                    <a:lnTo>
                      <a:pt x="188" y="46"/>
                    </a:lnTo>
                    <a:lnTo>
                      <a:pt x="176" y="40"/>
                    </a:lnTo>
                    <a:lnTo>
                      <a:pt x="164" y="36"/>
                    </a:lnTo>
                    <a:lnTo>
                      <a:pt x="150" y="32"/>
                    </a:lnTo>
                    <a:lnTo>
                      <a:pt x="136" y="30"/>
                    </a:lnTo>
                    <a:lnTo>
                      <a:pt x="122" y="28"/>
                    </a:lnTo>
                    <a:lnTo>
                      <a:pt x="122" y="28"/>
                    </a:lnTo>
                    <a:lnTo>
                      <a:pt x="110" y="30"/>
                    </a:lnTo>
                    <a:lnTo>
                      <a:pt x="98" y="32"/>
                    </a:lnTo>
                    <a:lnTo>
                      <a:pt x="74" y="38"/>
                    </a:lnTo>
                    <a:lnTo>
                      <a:pt x="52" y="50"/>
                    </a:lnTo>
                    <a:lnTo>
                      <a:pt x="34" y="66"/>
                    </a:lnTo>
                    <a:lnTo>
                      <a:pt x="34" y="66"/>
                    </a:lnTo>
                    <a:lnTo>
                      <a:pt x="44" y="88"/>
                    </a:lnTo>
                    <a:lnTo>
                      <a:pt x="52" y="110"/>
                    </a:lnTo>
                    <a:lnTo>
                      <a:pt x="56" y="132"/>
                    </a:lnTo>
                    <a:lnTo>
                      <a:pt x="60" y="156"/>
                    </a:lnTo>
                    <a:lnTo>
                      <a:pt x="72" y="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endParaRPr>
              </a:p>
            </p:txBody>
          </p:sp>
        </p:grpSp>
        <p:grpSp>
          <p:nvGrpSpPr>
            <p:cNvPr id="99" name="Group 98"/>
            <p:cNvGrpSpPr/>
            <p:nvPr/>
          </p:nvGrpSpPr>
          <p:grpSpPr>
            <a:xfrm>
              <a:off x="10034296" y="5129436"/>
              <a:ext cx="385751" cy="482188"/>
              <a:chOff x="2954338" y="6831013"/>
              <a:chExt cx="1041400" cy="1301750"/>
            </a:xfrm>
            <a:solidFill>
              <a:srgbClr val="0078D7"/>
            </a:solidFill>
          </p:grpSpPr>
          <p:sp>
            <p:nvSpPr>
              <p:cNvPr id="114" name="Freeform 36"/>
              <p:cNvSpPr>
                <a:spLocks noEditPoints="1"/>
              </p:cNvSpPr>
              <p:nvPr/>
            </p:nvSpPr>
            <p:spPr bwMode="auto">
              <a:xfrm>
                <a:off x="3195638" y="7329488"/>
                <a:ext cx="390525" cy="393700"/>
              </a:xfrm>
              <a:custGeom>
                <a:avLst/>
                <a:gdLst>
                  <a:gd name="T0" fmla="*/ 122 w 246"/>
                  <a:gd name="T1" fmla="*/ 248 h 248"/>
                  <a:gd name="T2" fmla="*/ 98 w 246"/>
                  <a:gd name="T3" fmla="*/ 244 h 248"/>
                  <a:gd name="T4" fmla="*/ 74 w 246"/>
                  <a:gd name="T5" fmla="*/ 238 h 248"/>
                  <a:gd name="T6" fmla="*/ 36 w 246"/>
                  <a:gd name="T7" fmla="*/ 210 h 248"/>
                  <a:gd name="T8" fmla="*/ 8 w 246"/>
                  <a:gd name="T9" fmla="*/ 172 h 248"/>
                  <a:gd name="T10" fmla="*/ 2 w 246"/>
                  <a:gd name="T11" fmla="*/ 148 h 248"/>
                  <a:gd name="T12" fmla="*/ 0 w 246"/>
                  <a:gd name="T13" fmla="*/ 124 h 248"/>
                  <a:gd name="T14" fmla="*/ 0 w 246"/>
                  <a:gd name="T15" fmla="*/ 112 h 248"/>
                  <a:gd name="T16" fmla="*/ 4 w 246"/>
                  <a:gd name="T17" fmla="*/ 88 h 248"/>
                  <a:gd name="T18" fmla="*/ 20 w 246"/>
                  <a:gd name="T19" fmla="*/ 56 h 248"/>
                  <a:gd name="T20" fmla="*/ 54 w 246"/>
                  <a:gd name="T21" fmla="*/ 22 h 248"/>
                  <a:gd name="T22" fmla="*/ 86 w 246"/>
                  <a:gd name="T23" fmla="*/ 6 h 248"/>
                  <a:gd name="T24" fmla="*/ 110 w 246"/>
                  <a:gd name="T25" fmla="*/ 2 h 248"/>
                  <a:gd name="T26" fmla="*/ 122 w 246"/>
                  <a:gd name="T27" fmla="*/ 0 h 248"/>
                  <a:gd name="T28" fmla="*/ 148 w 246"/>
                  <a:gd name="T29" fmla="*/ 4 h 248"/>
                  <a:gd name="T30" fmla="*/ 170 w 246"/>
                  <a:gd name="T31" fmla="*/ 10 h 248"/>
                  <a:gd name="T32" fmla="*/ 210 w 246"/>
                  <a:gd name="T33" fmla="*/ 36 h 248"/>
                  <a:gd name="T34" fmla="*/ 236 w 246"/>
                  <a:gd name="T35" fmla="*/ 76 h 248"/>
                  <a:gd name="T36" fmla="*/ 242 w 246"/>
                  <a:gd name="T37" fmla="*/ 100 h 248"/>
                  <a:gd name="T38" fmla="*/ 246 w 246"/>
                  <a:gd name="T39" fmla="*/ 124 h 248"/>
                  <a:gd name="T40" fmla="*/ 244 w 246"/>
                  <a:gd name="T41" fmla="*/ 136 h 248"/>
                  <a:gd name="T42" fmla="*/ 240 w 246"/>
                  <a:gd name="T43" fmla="*/ 160 h 248"/>
                  <a:gd name="T44" fmla="*/ 224 w 246"/>
                  <a:gd name="T45" fmla="*/ 192 h 248"/>
                  <a:gd name="T46" fmla="*/ 192 w 246"/>
                  <a:gd name="T47" fmla="*/ 226 h 248"/>
                  <a:gd name="T48" fmla="*/ 158 w 246"/>
                  <a:gd name="T49" fmla="*/ 242 h 248"/>
                  <a:gd name="T50" fmla="*/ 134 w 246"/>
                  <a:gd name="T51" fmla="*/ 246 h 248"/>
                  <a:gd name="T52" fmla="*/ 122 w 246"/>
                  <a:gd name="T53" fmla="*/ 248 h 248"/>
                  <a:gd name="T54" fmla="*/ 122 w 246"/>
                  <a:gd name="T55" fmla="*/ 28 h 248"/>
                  <a:gd name="T56" fmla="*/ 86 w 246"/>
                  <a:gd name="T57" fmla="*/ 36 h 248"/>
                  <a:gd name="T58" fmla="*/ 56 w 246"/>
                  <a:gd name="T59" fmla="*/ 56 h 248"/>
                  <a:gd name="T60" fmla="*/ 34 w 246"/>
                  <a:gd name="T61" fmla="*/ 86 h 248"/>
                  <a:gd name="T62" fmla="*/ 28 w 246"/>
                  <a:gd name="T63" fmla="*/ 124 h 248"/>
                  <a:gd name="T64" fmla="*/ 30 w 246"/>
                  <a:gd name="T65" fmla="*/ 144 h 248"/>
                  <a:gd name="T66" fmla="*/ 44 w 246"/>
                  <a:gd name="T67" fmla="*/ 178 h 248"/>
                  <a:gd name="T68" fmla="*/ 70 w 246"/>
                  <a:gd name="T69" fmla="*/ 202 h 248"/>
                  <a:gd name="T70" fmla="*/ 104 w 246"/>
                  <a:gd name="T71" fmla="*/ 218 h 248"/>
                  <a:gd name="T72" fmla="*/ 122 w 246"/>
                  <a:gd name="T73" fmla="*/ 220 h 248"/>
                  <a:gd name="T74" fmla="*/ 160 w 246"/>
                  <a:gd name="T75" fmla="*/ 212 h 248"/>
                  <a:gd name="T76" fmla="*/ 190 w 246"/>
                  <a:gd name="T77" fmla="*/ 192 h 248"/>
                  <a:gd name="T78" fmla="*/ 210 w 246"/>
                  <a:gd name="T79" fmla="*/ 160 h 248"/>
                  <a:gd name="T80" fmla="*/ 218 w 246"/>
                  <a:gd name="T81" fmla="*/ 124 h 248"/>
                  <a:gd name="T82" fmla="*/ 216 w 246"/>
                  <a:gd name="T83" fmla="*/ 104 h 248"/>
                  <a:gd name="T84" fmla="*/ 202 w 246"/>
                  <a:gd name="T85" fmla="*/ 70 h 248"/>
                  <a:gd name="T86" fmla="*/ 176 w 246"/>
                  <a:gd name="T87" fmla="*/ 46 h 248"/>
                  <a:gd name="T88" fmla="*/ 142 w 246"/>
                  <a:gd name="T89" fmla="*/ 30 h 248"/>
                  <a:gd name="T90" fmla="*/ 122 w 246"/>
                  <a:gd name="T91" fmla="*/ 2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6" h="248">
                    <a:moveTo>
                      <a:pt x="122" y="248"/>
                    </a:moveTo>
                    <a:lnTo>
                      <a:pt x="122" y="248"/>
                    </a:lnTo>
                    <a:lnTo>
                      <a:pt x="110" y="246"/>
                    </a:lnTo>
                    <a:lnTo>
                      <a:pt x="98" y="244"/>
                    </a:lnTo>
                    <a:lnTo>
                      <a:pt x="86" y="242"/>
                    </a:lnTo>
                    <a:lnTo>
                      <a:pt x="74" y="238"/>
                    </a:lnTo>
                    <a:lnTo>
                      <a:pt x="54" y="226"/>
                    </a:lnTo>
                    <a:lnTo>
                      <a:pt x="36" y="210"/>
                    </a:lnTo>
                    <a:lnTo>
                      <a:pt x="20" y="192"/>
                    </a:lnTo>
                    <a:lnTo>
                      <a:pt x="8" y="172"/>
                    </a:lnTo>
                    <a:lnTo>
                      <a:pt x="4" y="160"/>
                    </a:lnTo>
                    <a:lnTo>
                      <a:pt x="2" y="148"/>
                    </a:lnTo>
                    <a:lnTo>
                      <a:pt x="0" y="136"/>
                    </a:lnTo>
                    <a:lnTo>
                      <a:pt x="0" y="124"/>
                    </a:lnTo>
                    <a:lnTo>
                      <a:pt x="0" y="124"/>
                    </a:lnTo>
                    <a:lnTo>
                      <a:pt x="0" y="112"/>
                    </a:lnTo>
                    <a:lnTo>
                      <a:pt x="2" y="100"/>
                    </a:lnTo>
                    <a:lnTo>
                      <a:pt x="4" y="88"/>
                    </a:lnTo>
                    <a:lnTo>
                      <a:pt x="8" y="76"/>
                    </a:lnTo>
                    <a:lnTo>
                      <a:pt x="20" y="56"/>
                    </a:lnTo>
                    <a:lnTo>
                      <a:pt x="36" y="36"/>
                    </a:lnTo>
                    <a:lnTo>
                      <a:pt x="54" y="22"/>
                    </a:lnTo>
                    <a:lnTo>
                      <a:pt x="74" y="10"/>
                    </a:lnTo>
                    <a:lnTo>
                      <a:pt x="86" y="6"/>
                    </a:lnTo>
                    <a:lnTo>
                      <a:pt x="98" y="4"/>
                    </a:lnTo>
                    <a:lnTo>
                      <a:pt x="110" y="2"/>
                    </a:lnTo>
                    <a:lnTo>
                      <a:pt x="122" y="0"/>
                    </a:lnTo>
                    <a:lnTo>
                      <a:pt x="122" y="0"/>
                    </a:lnTo>
                    <a:lnTo>
                      <a:pt x="134" y="2"/>
                    </a:lnTo>
                    <a:lnTo>
                      <a:pt x="148" y="4"/>
                    </a:lnTo>
                    <a:lnTo>
                      <a:pt x="158" y="6"/>
                    </a:lnTo>
                    <a:lnTo>
                      <a:pt x="170" y="10"/>
                    </a:lnTo>
                    <a:lnTo>
                      <a:pt x="192" y="22"/>
                    </a:lnTo>
                    <a:lnTo>
                      <a:pt x="210" y="36"/>
                    </a:lnTo>
                    <a:lnTo>
                      <a:pt x="224" y="56"/>
                    </a:lnTo>
                    <a:lnTo>
                      <a:pt x="236" y="76"/>
                    </a:lnTo>
                    <a:lnTo>
                      <a:pt x="240" y="88"/>
                    </a:lnTo>
                    <a:lnTo>
                      <a:pt x="242" y="100"/>
                    </a:lnTo>
                    <a:lnTo>
                      <a:pt x="244" y="112"/>
                    </a:lnTo>
                    <a:lnTo>
                      <a:pt x="246" y="124"/>
                    </a:lnTo>
                    <a:lnTo>
                      <a:pt x="246" y="124"/>
                    </a:lnTo>
                    <a:lnTo>
                      <a:pt x="244" y="136"/>
                    </a:lnTo>
                    <a:lnTo>
                      <a:pt x="242" y="148"/>
                    </a:lnTo>
                    <a:lnTo>
                      <a:pt x="240" y="160"/>
                    </a:lnTo>
                    <a:lnTo>
                      <a:pt x="236" y="172"/>
                    </a:lnTo>
                    <a:lnTo>
                      <a:pt x="224" y="192"/>
                    </a:lnTo>
                    <a:lnTo>
                      <a:pt x="210" y="210"/>
                    </a:lnTo>
                    <a:lnTo>
                      <a:pt x="192" y="226"/>
                    </a:lnTo>
                    <a:lnTo>
                      <a:pt x="170" y="238"/>
                    </a:lnTo>
                    <a:lnTo>
                      <a:pt x="158" y="242"/>
                    </a:lnTo>
                    <a:lnTo>
                      <a:pt x="148" y="244"/>
                    </a:lnTo>
                    <a:lnTo>
                      <a:pt x="134" y="246"/>
                    </a:lnTo>
                    <a:lnTo>
                      <a:pt x="122" y="248"/>
                    </a:lnTo>
                    <a:lnTo>
                      <a:pt x="122" y="248"/>
                    </a:lnTo>
                    <a:close/>
                    <a:moveTo>
                      <a:pt x="122" y="28"/>
                    </a:moveTo>
                    <a:lnTo>
                      <a:pt x="122" y="28"/>
                    </a:lnTo>
                    <a:lnTo>
                      <a:pt x="104" y="30"/>
                    </a:lnTo>
                    <a:lnTo>
                      <a:pt x="86" y="36"/>
                    </a:lnTo>
                    <a:lnTo>
                      <a:pt x="70" y="46"/>
                    </a:lnTo>
                    <a:lnTo>
                      <a:pt x="56" y="56"/>
                    </a:lnTo>
                    <a:lnTo>
                      <a:pt x="44" y="70"/>
                    </a:lnTo>
                    <a:lnTo>
                      <a:pt x="34" y="86"/>
                    </a:lnTo>
                    <a:lnTo>
                      <a:pt x="30" y="104"/>
                    </a:lnTo>
                    <a:lnTo>
                      <a:pt x="28" y="124"/>
                    </a:lnTo>
                    <a:lnTo>
                      <a:pt x="28" y="124"/>
                    </a:lnTo>
                    <a:lnTo>
                      <a:pt x="30" y="144"/>
                    </a:lnTo>
                    <a:lnTo>
                      <a:pt x="34" y="160"/>
                    </a:lnTo>
                    <a:lnTo>
                      <a:pt x="44" y="178"/>
                    </a:lnTo>
                    <a:lnTo>
                      <a:pt x="56" y="192"/>
                    </a:lnTo>
                    <a:lnTo>
                      <a:pt x="70" y="202"/>
                    </a:lnTo>
                    <a:lnTo>
                      <a:pt x="86" y="212"/>
                    </a:lnTo>
                    <a:lnTo>
                      <a:pt x="104" y="218"/>
                    </a:lnTo>
                    <a:lnTo>
                      <a:pt x="122" y="220"/>
                    </a:lnTo>
                    <a:lnTo>
                      <a:pt x="122" y="220"/>
                    </a:lnTo>
                    <a:lnTo>
                      <a:pt x="142" y="218"/>
                    </a:lnTo>
                    <a:lnTo>
                      <a:pt x="160" y="212"/>
                    </a:lnTo>
                    <a:lnTo>
                      <a:pt x="176" y="202"/>
                    </a:lnTo>
                    <a:lnTo>
                      <a:pt x="190" y="192"/>
                    </a:lnTo>
                    <a:lnTo>
                      <a:pt x="202" y="178"/>
                    </a:lnTo>
                    <a:lnTo>
                      <a:pt x="210" y="160"/>
                    </a:lnTo>
                    <a:lnTo>
                      <a:pt x="216" y="144"/>
                    </a:lnTo>
                    <a:lnTo>
                      <a:pt x="218" y="124"/>
                    </a:lnTo>
                    <a:lnTo>
                      <a:pt x="218" y="124"/>
                    </a:lnTo>
                    <a:lnTo>
                      <a:pt x="216" y="104"/>
                    </a:lnTo>
                    <a:lnTo>
                      <a:pt x="210" y="86"/>
                    </a:lnTo>
                    <a:lnTo>
                      <a:pt x="202" y="70"/>
                    </a:lnTo>
                    <a:lnTo>
                      <a:pt x="190" y="56"/>
                    </a:lnTo>
                    <a:lnTo>
                      <a:pt x="176" y="46"/>
                    </a:lnTo>
                    <a:lnTo>
                      <a:pt x="160" y="36"/>
                    </a:lnTo>
                    <a:lnTo>
                      <a:pt x="142" y="30"/>
                    </a:lnTo>
                    <a:lnTo>
                      <a:pt x="122" y="28"/>
                    </a:lnTo>
                    <a:lnTo>
                      <a:pt x="122" y="28"/>
                    </a:lnTo>
                    <a:close/>
                  </a:path>
                </a:pathLst>
              </a:custGeom>
              <a:grpFill/>
              <a:ln>
                <a:noFill/>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endParaRPr>
              </a:p>
            </p:txBody>
          </p:sp>
          <p:sp>
            <p:nvSpPr>
              <p:cNvPr id="115" name="Freeform 37"/>
              <p:cNvSpPr>
                <a:spLocks/>
              </p:cNvSpPr>
              <p:nvPr/>
            </p:nvSpPr>
            <p:spPr bwMode="auto">
              <a:xfrm>
                <a:off x="2954338" y="6831013"/>
                <a:ext cx="1041400" cy="1301750"/>
              </a:xfrm>
              <a:custGeom>
                <a:avLst/>
                <a:gdLst>
                  <a:gd name="T0" fmla="*/ 114 w 656"/>
                  <a:gd name="T1" fmla="*/ 784 h 820"/>
                  <a:gd name="T2" fmla="*/ 80 w 656"/>
                  <a:gd name="T3" fmla="*/ 760 h 820"/>
                  <a:gd name="T4" fmla="*/ 172 w 656"/>
                  <a:gd name="T5" fmla="*/ 608 h 820"/>
                  <a:gd name="T6" fmla="*/ 238 w 656"/>
                  <a:gd name="T7" fmla="*/ 672 h 820"/>
                  <a:gd name="T8" fmla="*/ 300 w 656"/>
                  <a:gd name="T9" fmla="*/ 684 h 820"/>
                  <a:gd name="T10" fmla="*/ 328 w 656"/>
                  <a:gd name="T11" fmla="*/ 628 h 820"/>
                  <a:gd name="T12" fmla="*/ 416 w 656"/>
                  <a:gd name="T13" fmla="*/ 630 h 820"/>
                  <a:gd name="T14" fmla="*/ 466 w 656"/>
                  <a:gd name="T15" fmla="*/ 592 h 820"/>
                  <a:gd name="T16" fmla="*/ 446 w 656"/>
                  <a:gd name="T17" fmla="*/ 536 h 820"/>
                  <a:gd name="T18" fmla="*/ 512 w 656"/>
                  <a:gd name="T19" fmla="*/ 474 h 820"/>
                  <a:gd name="T20" fmla="*/ 518 w 656"/>
                  <a:gd name="T21" fmla="*/ 406 h 820"/>
                  <a:gd name="T22" fmla="*/ 464 w 656"/>
                  <a:gd name="T23" fmla="*/ 386 h 820"/>
                  <a:gd name="T24" fmla="*/ 466 w 656"/>
                  <a:gd name="T25" fmla="*/ 296 h 820"/>
                  <a:gd name="T26" fmla="*/ 424 w 656"/>
                  <a:gd name="T27" fmla="*/ 244 h 820"/>
                  <a:gd name="T28" fmla="*/ 372 w 656"/>
                  <a:gd name="T29" fmla="*/ 266 h 820"/>
                  <a:gd name="T30" fmla="*/ 310 w 656"/>
                  <a:gd name="T31" fmla="*/ 200 h 820"/>
                  <a:gd name="T32" fmla="*/ 240 w 656"/>
                  <a:gd name="T33" fmla="*/ 198 h 820"/>
                  <a:gd name="T34" fmla="*/ 198 w 656"/>
                  <a:gd name="T35" fmla="*/ 256 h 820"/>
                  <a:gd name="T36" fmla="*/ 128 w 656"/>
                  <a:gd name="T37" fmla="*/ 244 h 820"/>
                  <a:gd name="T38" fmla="*/ 82 w 656"/>
                  <a:gd name="T39" fmla="*/ 296 h 820"/>
                  <a:gd name="T40" fmla="*/ 84 w 656"/>
                  <a:gd name="T41" fmla="*/ 386 h 820"/>
                  <a:gd name="T42" fmla="*/ 32 w 656"/>
                  <a:gd name="T43" fmla="*/ 406 h 820"/>
                  <a:gd name="T44" fmla="*/ 38 w 656"/>
                  <a:gd name="T45" fmla="*/ 474 h 820"/>
                  <a:gd name="T46" fmla="*/ 102 w 656"/>
                  <a:gd name="T47" fmla="*/ 536 h 820"/>
                  <a:gd name="T48" fmla="*/ 78 w 656"/>
                  <a:gd name="T49" fmla="*/ 550 h 820"/>
                  <a:gd name="T50" fmla="*/ 10 w 656"/>
                  <a:gd name="T51" fmla="*/ 488 h 820"/>
                  <a:gd name="T52" fmla="*/ 6 w 656"/>
                  <a:gd name="T53" fmla="*/ 394 h 820"/>
                  <a:gd name="T54" fmla="*/ 74 w 656"/>
                  <a:gd name="T55" fmla="*/ 334 h 820"/>
                  <a:gd name="T56" fmla="*/ 60 w 656"/>
                  <a:gd name="T57" fmla="*/ 264 h 820"/>
                  <a:gd name="T58" fmla="*/ 138 w 656"/>
                  <a:gd name="T59" fmla="*/ 218 h 820"/>
                  <a:gd name="T60" fmla="*/ 212 w 656"/>
                  <a:gd name="T61" fmla="*/ 192 h 820"/>
                  <a:gd name="T62" fmla="*/ 296 w 656"/>
                  <a:gd name="T63" fmla="*/ 164 h 820"/>
                  <a:gd name="T64" fmla="*/ 342 w 656"/>
                  <a:gd name="T65" fmla="*/ 222 h 820"/>
                  <a:gd name="T66" fmla="*/ 426 w 656"/>
                  <a:gd name="T67" fmla="*/ 216 h 820"/>
                  <a:gd name="T68" fmla="*/ 494 w 656"/>
                  <a:gd name="T69" fmla="*/ 278 h 820"/>
                  <a:gd name="T70" fmla="*/ 490 w 656"/>
                  <a:gd name="T71" fmla="*/ 370 h 820"/>
                  <a:gd name="T72" fmla="*/ 548 w 656"/>
                  <a:gd name="T73" fmla="*/ 410 h 820"/>
                  <a:gd name="T74" fmla="*/ 528 w 656"/>
                  <a:gd name="T75" fmla="*/ 498 h 820"/>
                  <a:gd name="T76" fmla="*/ 492 w 656"/>
                  <a:gd name="T77" fmla="*/ 568 h 820"/>
                  <a:gd name="T78" fmla="*/ 452 w 656"/>
                  <a:gd name="T79" fmla="*/ 646 h 820"/>
                  <a:gd name="T80" fmla="*/ 398 w 656"/>
                  <a:gd name="T81" fmla="*/ 652 h 820"/>
                  <a:gd name="T82" fmla="*/ 330 w 656"/>
                  <a:gd name="T83" fmla="*/ 696 h 820"/>
                  <a:gd name="T84" fmla="*/ 238 w 656"/>
                  <a:gd name="T85" fmla="*/ 710 h 820"/>
                  <a:gd name="T86" fmla="*/ 176 w 656"/>
                  <a:gd name="T87" fmla="*/ 640 h 820"/>
                  <a:gd name="T88" fmla="*/ 232 w 656"/>
                  <a:gd name="T89" fmla="*/ 788 h 820"/>
                  <a:gd name="T90" fmla="*/ 472 w 656"/>
                  <a:gd name="T91" fmla="*/ 730 h 820"/>
                  <a:gd name="T92" fmla="*/ 626 w 656"/>
                  <a:gd name="T93" fmla="*/ 474 h 820"/>
                  <a:gd name="T94" fmla="*/ 546 w 656"/>
                  <a:gd name="T95" fmla="*/ 214 h 820"/>
                  <a:gd name="T96" fmla="*/ 274 w 656"/>
                  <a:gd name="T97" fmla="*/ 84 h 820"/>
                  <a:gd name="T98" fmla="*/ 186 w 656"/>
                  <a:gd name="T99" fmla="*/ 170 h 820"/>
                  <a:gd name="T100" fmla="*/ 30 w 656"/>
                  <a:gd name="T101" fmla="*/ 136 h 820"/>
                  <a:gd name="T102" fmla="*/ 124 w 656"/>
                  <a:gd name="T103" fmla="*/ 2 h 820"/>
                  <a:gd name="T104" fmla="*/ 130 w 656"/>
                  <a:gd name="T105" fmla="*/ 100 h 820"/>
                  <a:gd name="T106" fmla="*/ 240 w 656"/>
                  <a:gd name="T107" fmla="*/ 58 h 820"/>
                  <a:gd name="T108" fmla="*/ 516 w 656"/>
                  <a:gd name="T109" fmla="*/ 144 h 820"/>
                  <a:gd name="T110" fmla="*/ 656 w 656"/>
                  <a:gd name="T111" fmla="*/ 438 h 820"/>
                  <a:gd name="T112" fmla="*/ 544 w 656"/>
                  <a:gd name="T113" fmla="*/ 708 h 820"/>
                  <a:gd name="T114" fmla="*/ 274 w 656"/>
                  <a:gd name="T115" fmla="*/ 82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56" h="820">
                    <a:moveTo>
                      <a:pt x="274" y="820"/>
                    </a:moveTo>
                    <a:lnTo>
                      <a:pt x="274" y="820"/>
                    </a:lnTo>
                    <a:lnTo>
                      <a:pt x="250" y="818"/>
                    </a:lnTo>
                    <a:lnTo>
                      <a:pt x="228" y="816"/>
                    </a:lnTo>
                    <a:lnTo>
                      <a:pt x="204" y="812"/>
                    </a:lnTo>
                    <a:lnTo>
                      <a:pt x="182" y="808"/>
                    </a:lnTo>
                    <a:lnTo>
                      <a:pt x="158" y="802"/>
                    </a:lnTo>
                    <a:lnTo>
                      <a:pt x="136" y="794"/>
                    </a:lnTo>
                    <a:lnTo>
                      <a:pt x="114" y="784"/>
                    </a:lnTo>
                    <a:lnTo>
                      <a:pt x="94" y="774"/>
                    </a:lnTo>
                    <a:lnTo>
                      <a:pt x="94" y="774"/>
                    </a:lnTo>
                    <a:lnTo>
                      <a:pt x="88" y="770"/>
                    </a:lnTo>
                    <a:lnTo>
                      <a:pt x="88" y="770"/>
                    </a:lnTo>
                    <a:lnTo>
                      <a:pt x="86" y="768"/>
                    </a:lnTo>
                    <a:lnTo>
                      <a:pt x="86" y="768"/>
                    </a:lnTo>
                    <a:lnTo>
                      <a:pt x="82" y="766"/>
                    </a:lnTo>
                    <a:lnTo>
                      <a:pt x="80" y="760"/>
                    </a:lnTo>
                    <a:lnTo>
                      <a:pt x="80" y="760"/>
                    </a:lnTo>
                    <a:lnTo>
                      <a:pt x="80" y="754"/>
                    </a:lnTo>
                    <a:lnTo>
                      <a:pt x="82" y="750"/>
                    </a:lnTo>
                    <a:lnTo>
                      <a:pt x="94" y="730"/>
                    </a:lnTo>
                    <a:lnTo>
                      <a:pt x="158" y="616"/>
                    </a:lnTo>
                    <a:lnTo>
                      <a:pt x="158" y="616"/>
                    </a:lnTo>
                    <a:lnTo>
                      <a:pt x="162" y="612"/>
                    </a:lnTo>
                    <a:lnTo>
                      <a:pt x="166" y="608"/>
                    </a:lnTo>
                    <a:lnTo>
                      <a:pt x="166" y="608"/>
                    </a:lnTo>
                    <a:lnTo>
                      <a:pt x="172" y="608"/>
                    </a:lnTo>
                    <a:lnTo>
                      <a:pt x="176" y="610"/>
                    </a:lnTo>
                    <a:lnTo>
                      <a:pt x="176" y="610"/>
                    </a:lnTo>
                    <a:lnTo>
                      <a:pt x="198" y="620"/>
                    </a:lnTo>
                    <a:lnTo>
                      <a:pt x="222" y="628"/>
                    </a:lnTo>
                    <a:lnTo>
                      <a:pt x="222" y="628"/>
                    </a:lnTo>
                    <a:lnTo>
                      <a:pt x="228" y="632"/>
                    </a:lnTo>
                    <a:lnTo>
                      <a:pt x="232" y="638"/>
                    </a:lnTo>
                    <a:lnTo>
                      <a:pt x="238" y="672"/>
                    </a:lnTo>
                    <a:lnTo>
                      <a:pt x="238" y="672"/>
                    </a:lnTo>
                    <a:lnTo>
                      <a:pt x="238" y="674"/>
                    </a:lnTo>
                    <a:lnTo>
                      <a:pt x="238" y="674"/>
                    </a:lnTo>
                    <a:lnTo>
                      <a:pt x="240" y="678"/>
                    </a:lnTo>
                    <a:lnTo>
                      <a:pt x="244" y="680"/>
                    </a:lnTo>
                    <a:lnTo>
                      <a:pt x="248" y="684"/>
                    </a:lnTo>
                    <a:lnTo>
                      <a:pt x="252" y="684"/>
                    </a:lnTo>
                    <a:lnTo>
                      <a:pt x="296" y="684"/>
                    </a:lnTo>
                    <a:lnTo>
                      <a:pt x="296" y="684"/>
                    </a:lnTo>
                    <a:lnTo>
                      <a:pt x="300" y="684"/>
                    </a:lnTo>
                    <a:lnTo>
                      <a:pt x="306" y="680"/>
                    </a:lnTo>
                    <a:lnTo>
                      <a:pt x="308" y="678"/>
                    </a:lnTo>
                    <a:lnTo>
                      <a:pt x="310" y="674"/>
                    </a:lnTo>
                    <a:lnTo>
                      <a:pt x="310" y="674"/>
                    </a:lnTo>
                    <a:lnTo>
                      <a:pt x="310" y="672"/>
                    </a:lnTo>
                    <a:lnTo>
                      <a:pt x="318" y="638"/>
                    </a:lnTo>
                    <a:lnTo>
                      <a:pt x="318" y="638"/>
                    </a:lnTo>
                    <a:lnTo>
                      <a:pt x="320" y="632"/>
                    </a:lnTo>
                    <a:lnTo>
                      <a:pt x="328" y="628"/>
                    </a:lnTo>
                    <a:lnTo>
                      <a:pt x="328" y="628"/>
                    </a:lnTo>
                    <a:lnTo>
                      <a:pt x="350" y="620"/>
                    </a:lnTo>
                    <a:lnTo>
                      <a:pt x="372" y="610"/>
                    </a:lnTo>
                    <a:lnTo>
                      <a:pt x="372" y="610"/>
                    </a:lnTo>
                    <a:lnTo>
                      <a:pt x="380" y="608"/>
                    </a:lnTo>
                    <a:lnTo>
                      <a:pt x="386" y="610"/>
                    </a:lnTo>
                    <a:lnTo>
                      <a:pt x="414" y="628"/>
                    </a:lnTo>
                    <a:lnTo>
                      <a:pt x="414" y="628"/>
                    </a:lnTo>
                    <a:lnTo>
                      <a:pt x="416" y="630"/>
                    </a:lnTo>
                    <a:lnTo>
                      <a:pt x="416" y="630"/>
                    </a:lnTo>
                    <a:lnTo>
                      <a:pt x="420" y="632"/>
                    </a:lnTo>
                    <a:lnTo>
                      <a:pt x="424" y="632"/>
                    </a:lnTo>
                    <a:lnTo>
                      <a:pt x="424" y="632"/>
                    </a:lnTo>
                    <a:lnTo>
                      <a:pt x="428" y="630"/>
                    </a:lnTo>
                    <a:lnTo>
                      <a:pt x="434" y="628"/>
                    </a:lnTo>
                    <a:lnTo>
                      <a:pt x="464" y="596"/>
                    </a:lnTo>
                    <a:lnTo>
                      <a:pt x="464" y="596"/>
                    </a:lnTo>
                    <a:lnTo>
                      <a:pt x="466" y="592"/>
                    </a:lnTo>
                    <a:lnTo>
                      <a:pt x="468" y="588"/>
                    </a:lnTo>
                    <a:lnTo>
                      <a:pt x="468" y="584"/>
                    </a:lnTo>
                    <a:lnTo>
                      <a:pt x="466" y="580"/>
                    </a:lnTo>
                    <a:lnTo>
                      <a:pt x="466" y="580"/>
                    </a:lnTo>
                    <a:lnTo>
                      <a:pt x="466" y="578"/>
                    </a:lnTo>
                    <a:lnTo>
                      <a:pt x="446" y="550"/>
                    </a:lnTo>
                    <a:lnTo>
                      <a:pt x="446" y="550"/>
                    </a:lnTo>
                    <a:lnTo>
                      <a:pt x="444" y="542"/>
                    </a:lnTo>
                    <a:lnTo>
                      <a:pt x="446" y="536"/>
                    </a:lnTo>
                    <a:lnTo>
                      <a:pt x="446" y="536"/>
                    </a:lnTo>
                    <a:lnTo>
                      <a:pt x="456" y="514"/>
                    </a:lnTo>
                    <a:lnTo>
                      <a:pt x="464" y="490"/>
                    </a:lnTo>
                    <a:lnTo>
                      <a:pt x="464" y="490"/>
                    </a:lnTo>
                    <a:lnTo>
                      <a:pt x="468" y="484"/>
                    </a:lnTo>
                    <a:lnTo>
                      <a:pt x="476" y="480"/>
                    </a:lnTo>
                    <a:lnTo>
                      <a:pt x="508" y="474"/>
                    </a:lnTo>
                    <a:lnTo>
                      <a:pt x="508" y="474"/>
                    </a:lnTo>
                    <a:lnTo>
                      <a:pt x="512" y="474"/>
                    </a:lnTo>
                    <a:lnTo>
                      <a:pt x="512" y="474"/>
                    </a:lnTo>
                    <a:lnTo>
                      <a:pt x="514" y="472"/>
                    </a:lnTo>
                    <a:lnTo>
                      <a:pt x="518" y="468"/>
                    </a:lnTo>
                    <a:lnTo>
                      <a:pt x="520" y="464"/>
                    </a:lnTo>
                    <a:lnTo>
                      <a:pt x="520" y="460"/>
                    </a:lnTo>
                    <a:lnTo>
                      <a:pt x="520" y="416"/>
                    </a:lnTo>
                    <a:lnTo>
                      <a:pt x="520" y="416"/>
                    </a:lnTo>
                    <a:lnTo>
                      <a:pt x="520" y="412"/>
                    </a:lnTo>
                    <a:lnTo>
                      <a:pt x="518" y="406"/>
                    </a:lnTo>
                    <a:lnTo>
                      <a:pt x="514" y="404"/>
                    </a:lnTo>
                    <a:lnTo>
                      <a:pt x="512" y="402"/>
                    </a:lnTo>
                    <a:lnTo>
                      <a:pt x="512" y="402"/>
                    </a:lnTo>
                    <a:lnTo>
                      <a:pt x="508" y="402"/>
                    </a:lnTo>
                    <a:lnTo>
                      <a:pt x="476" y="396"/>
                    </a:lnTo>
                    <a:lnTo>
                      <a:pt x="476" y="396"/>
                    </a:lnTo>
                    <a:lnTo>
                      <a:pt x="468" y="392"/>
                    </a:lnTo>
                    <a:lnTo>
                      <a:pt x="464" y="386"/>
                    </a:lnTo>
                    <a:lnTo>
                      <a:pt x="464" y="386"/>
                    </a:lnTo>
                    <a:lnTo>
                      <a:pt x="456" y="362"/>
                    </a:lnTo>
                    <a:lnTo>
                      <a:pt x="446" y="340"/>
                    </a:lnTo>
                    <a:lnTo>
                      <a:pt x="446" y="340"/>
                    </a:lnTo>
                    <a:lnTo>
                      <a:pt x="444" y="334"/>
                    </a:lnTo>
                    <a:lnTo>
                      <a:pt x="446" y="326"/>
                    </a:lnTo>
                    <a:lnTo>
                      <a:pt x="466" y="298"/>
                    </a:lnTo>
                    <a:lnTo>
                      <a:pt x="466" y="298"/>
                    </a:lnTo>
                    <a:lnTo>
                      <a:pt x="466" y="296"/>
                    </a:lnTo>
                    <a:lnTo>
                      <a:pt x="466" y="296"/>
                    </a:lnTo>
                    <a:lnTo>
                      <a:pt x="468" y="292"/>
                    </a:lnTo>
                    <a:lnTo>
                      <a:pt x="468" y="288"/>
                    </a:lnTo>
                    <a:lnTo>
                      <a:pt x="466" y="284"/>
                    </a:lnTo>
                    <a:lnTo>
                      <a:pt x="464" y="280"/>
                    </a:lnTo>
                    <a:lnTo>
                      <a:pt x="434" y="248"/>
                    </a:lnTo>
                    <a:lnTo>
                      <a:pt x="434" y="248"/>
                    </a:lnTo>
                    <a:lnTo>
                      <a:pt x="428" y="246"/>
                    </a:lnTo>
                    <a:lnTo>
                      <a:pt x="424" y="244"/>
                    </a:lnTo>
                    <a:lnTo>
                      <a:pt x="424" y="244"/>
                    </a:lnTo>
                    <a:lnTo>
                      <a:pt x="420" y="244"/>
                    </a:lnTo>
                    <a:lnTo>
                      <a:pt x="416" y="246"/>
                    </a:lnTo>
                    <a:lnTo>
                      <a:pt x="416" y="246"/>
                    </a:lnTo>
                    <a:lnTo>
                      <a:pt x="414" y="248"/>
                    </a:lnTo>
                    <a:lnTo>
                      <a:pt x="386" y="266"/>
                    </a:lnTo>
                    <a:lnTo>
                      <a:pt x="386" y="266"/>
                    </a:lnTo>
                    <a:lnTo>
                      <a:pt x="380" y="268"/>
                    </a:lnTo>
                    <a:lnTo>
                      <a:pt x="372" y="266"/>
                    </a:lnTo>
                    <a:lnTo>
                      <a:pt x="372" y="266"/>
                    </a:lnTo>
                    <a:lnTo>
                      <a:pt x="350" y="256"/>
                    </a:lnTo>
                    <a:lnTo>
                      <a:pt x="328" y="248"/>
                    </a:lnTo>
                    <a:lnTo>
                      <a:pt x="328" y="248"/>
                    </a:lnTo>
                    <a:lnTo>
                      <a:pt x="320" y="244"/>
                    </a:lnTo>
                    <a:lnTo>
                      <a:pt x="318" y="236"/>
                    </a:lnTo>
                    <a:lnTo>
                      <a:pt x="310" y="204"/>
                    </a:lnTo>
                    <a:lnTo>
                      <a:pt x="310" y="204"/>
                    </a:lnTo>
                    <a:lnTo>
                      <a:pt x="310" y="200"/>
                    </a:lnTo>
                    <a:lnTo>
                      <a:pt x="310" y="200"/>
                    </a:lnTo>
                    <a:lnTo>
                      <a:pt x="308" y="198"/>
                    </a:lnTo>
                    <a:lnTo>
                      <a:pt x="306" y="196"/>
                    </a:lnTo>
                    <a:lnTo>
                      <a:pt x="300" y="192"/>
                    </a:lnTo>
                    <a:lnTo>
                      <a:pt x="296" y="192"/>
                    </a:lnTo>
                    <a:lnTo>
                      <a:pt x="254" y="192"/>
                    </a:lnTo>
                    <a:lnTo>
                      <a:pt x="254" y="192"/>
                    </a:lnTo>
                    <a:lnTo>
                      <a:pt x="248" y="192"/>
                    </a:lnTo>
                    <a:lnTo>
                      <a:pt x="244" y="196"/>
                    </a:lnTo>
                    <a:lnTo>
                      <a:pt x="240" y="198"/>
                    </a:lnTo>
                    <a:lnTo>
                      <a:pt x="238" y="200"/>
                    </a:lnTo>
                    <a:lnTo>
                      <a:pt x="238" y="200"/>
                    </a:lnTo>
                    <a:lnTo>
                      <a:pt x="238" y="204"/>
                    </a:lnTo>
                    <a:lnTo>
                      <a:pt x="232" y="236"/>
                    </a:lnTo>
                    <a:lnTo>
                      <a:pt x="232" y="236"/>
                    </a:lnTo>
                    <a:lnTo>
                      <a:pt x="228" y="244"/>
                    </a:lnTo>
                    <a:lnTo>
                      <a:pt x="222" y="248"/>
                    </a:lnTo>
                    <a:lnTo>
                      <a:pt x="222" y="248"/>
                    </a:lnTo>
                    <a:lnTo>
                      <a:pt x="198" y="256"/>
                    </a:lnTo>
                    <a:lnTo>
                      <a:pt x="176" y="266"/>
                    </a:lnTo>
                    <a:lnTo>
                      <a:pt x="176" y="266"/>
                    </a:lnTo>
                    <a:lnTo>
                      <a:pt x="170" y="268"/>
                    </a:lnTo>
                    <a:lnTo>
                      <a:pt x="162" y="266"/>
                    </a:lnTo>
                    <a:lnTo>
                      <a:pt x="134" y="248"/>
                    </a:lnTo>
                    <a:lnTo>
                      <a:pt x="134" y="248"/>
                    </a:lnTo>
                    <a:lnTo>
                      <a:pt x="132" y="246"/>
                    </a:lnTo>
                    <a:lnTo>
                      <a:pt x="132" y="246"/>
                    </a:lnTo>
                    <a:lnTo>
                      <a:pt x="128" y="244"/>
                    </a:lnTo>
                    <a:lnTo>
                      <a:pt x="124" y="244"/>
                    </a:lnTo>
                    <a:lnTo>
                      <a:pt x="120" y="246"/>
                    </a:lnTo>
                    <a:lnTo>
                      <a:pt x="116" y="248"/>
                    </a:lnTo>
                    <a:lnTo>
                      <a:pt x="86" y="278"/>
                    </a:lnTo>
                    <a:lnTo>
                      <a:pt x="86" y="278"/>
                    </a:lnTo>
                    <a:lnTo>
                      <a:pt x="82" y="284"/>
                    </a:lnTo>
                    <a:lnTo>
                      <a:pt x="80" y="288"/>
                    </a:lnTo>
                    <a:lnTo>
                      <a:pt x="80" y="292"/>
                    </a:lnTo>
                    <a:lnTo>
                      <a:pt x="82" y="296"/>
                    </a:lnTo>
                    <a:lnTo>
                      <a:pt x="82" y="296"/>
                    </a:lnTo>
                    <a:lnTo>
                      <a:pt x="84" y="298"/>
                    </a:lnTo>
                    <a:lnTo>
                      <a:pt x="102" y="326"/>
                    </a:lnTo>
                    <a:lnTo>
                      <a:pt x="102" y="326"/>
                    </a:lnTo>
                    <a:lnTo>
                      <a:pt x="104" y="334"/>
                    </a:lnTo>
                    <a:lnTo>
                      <a:pt x="102" y="340"/>
                    </a:lnTo>
                    <a:lnTo>
                      <a:pt x="102" y="340"/>
                    </a:lnTo>
                    <a:lnTo>
                      <a:pt x="92" y="362"/>
                    </a:lnTo>
                    <a:lnTo>
                      <a:pt x="84" y="386"/>
                    </a:lnTo>
                    <a:lnTo>
                      <a:pt x="84" y="386"/>
                    </a:lnTo>
                    <a:lnTo>
                      <a:pt x="80" y="392"/>
                    </a:lnTo>
                    <a:lnTo>
                      <a:pt x="74" y="396"/>
                    </a:lnTo>
                    <a:lnTo>
                      <a:pt x="40" y="402"/>
                    </a:lnTo>
                    <a:lnTo>
                      <a:pt x="40" y="402"/>
                    </a:lnTo>
                    <a:lnTo>
                      <a:pt x="38" y="402"/>
                    </a:lnTo>
                    <a:lnTo>
                      <a:pt x="38" y="402"/>
                    </a:lnTo>
                    <a:lnTo>
                      <a:pt x="34" y="404"/>
                    </a:lnTo>
                    <a:lnTo>
                      <a:pt x="32" y="406"/>
                    </a:lnTo>
                    <a:lnTo>
                      <a:pt x="30" y="412"/>
                    </a:lnTo>
                    <a:lnTo>
                      <a:pt x="28" y="416"/>
                    </a:lnTo>
                    <a:lnTo>
                      <a:pt x="28" y="460"/>
                    </a:lnTo>
                    <a:lnTo>
                      <a:pt x="28" y="460"/>
                    </a:lnTo>
                    <a:lnTo>
                      <a:pt x="30" y="464"/>
                    </a:lnTo>
                    <a:lnTo>
                      <a:pt x="32" y="468"/>
                    </a:lnTo>
                    <a:lnTo>
                      <a:pt x="34" y="472"/>
                    </a:lnTo>
                    <a:lnTo>
                      <a:pt x="38" y="474"/>
                    </a:lnTo>
                    <a:lnTo>
                      <a:pt x="38" y="474"/>
                    </a:lnTo>
                    <a:lnTo>
                      <a:pt x="40" y="474"/>
                    </a:lnTo>
                    <a:lnTo>
                      <a:pt x="74" y="480"/>
                    </a:lnTo>
                    <a:lnTo>
                      <a:pt x="74" y="480"/>
                    </a:lnTo>
                    <a:lnTo>
                      <a:pt x="80" y="484"/>
                    </a:lnTo>
                    <a:lnTo>
                      <a:pt x="84" y="490"/>
                    </a:lnTo>
                    <a:lnTo>
                      <a:pt x="84" y="490"/>
                    </a:lnTo>
                    <a:lnTo>
                      <a:pt x="92" y="514"/>
                    </a:lnTo>
                    <a:lnTo>
                      <a:pt x="102" y="536"/>
                    </a:lnTo>
                    <a:lnTo>
                      <a:pt x="102" y="536"/>
                    </a:lnTo>
                    <a:lnTo>
                      <a:pt x="104" y="540"/>
                    </a:lnTo>
                    <a:lnTo>
                      <a:pt x="104" y="546"/>
                    </a:lnTo>
                    <a:lnTo>
                      <a:pt x="102" y="550"/>
                    </a:lnTo>
                    <a:lnTo>
                      <a:pt x="98" y="554"/>
                    </a:lnTo>
                    <a:lnTo>
                      <a:pt x="98" y="554"/>
                    </a:lnTo>
                    <a:lnTo>
                      <a:pt x="92" y="556"/>
                    </a:lnTo>
                    <a:lnTo>
                      <a:pt x="86" y="556"/>
                    </a:lnTo>
                    <a:lnTo>
                      <a:pt x="82" y="554"/>
                    </a:lnTo>
                    <a:lnTo>
                      <a:pt x="78" y="550"/>
                    </a:lnTo>
                    <a:lnTo>
                      <a:pt x="78" y="550"/>
                    </a:lnTo>
                    <a:lnTo>
                      <a:pt x="68" y="528"/>
                    </a:lnTo>
                    <a:lnTo>
                      <a:pt x="60" y="506"/>
                    </a:lnTo>
                    <a:lnTo>
                      <a:pt x="36" y="502"/>
                    </a:lnTo>
                    <a:lnTo>
                      <a:pt x="36" y="502"/>
                    </a:lnTo>
                    <a:lnTo>
                      <a:pt x="28" y="500"/>
                    </a:lnTo>
                    <a:lnTo>
                      <a:pt x="22" y="496"/>
                    </a:lnTo>
                    <a:lnTo>
                      <a:pt x="16" y="492"/>
                    </a:lnTo>
                    <a:lnTo>
                      <a:pt x="10" y="488"/>
                    </a:lnTo>
                    <a:lnTo>
                      <a:pt x="6" y="480"/>
                    </a:lnTo>
                    <a:lnTo>
                      <a:pt x="2" y="474"/>
                    </a:lnTo>
                    <a:lnTo>
                      <a:pt x="0" y="466"/>
                    </a:lnTo>
                    <a:lnTo>
                      <a:pt x="0" y="460"/>
                    </a:lnTo>
                    <a:lnTo>
                      <a:pt x="0" y="416"/>
                    </a:lnTo>
                    <a:lnTo>
                      <a:pt x="0" y="416"/>
                    </a:lnTo>
                    <a:lnTo>
                      <a:pt x="0" y="410"/>
                    </a:lnTo>
                    <a:lnTo>
                      <a:pt x="2" y="402"/>
                    </a:lnTo>
                    <a:lnTo>
                      <a:pt x="6" y="394"/>
                    </a:lnTo>
                    <a:lnTo>
                      <a:pt x="10" y="388"/>
                    </a:lnTo>
                    <a:lnTo>
                      <a:pt x="16" y="384"/>
                    </a:lnTo>
                    <a:lnTo>
                      <a:pt x="22" y="378"/>
                    </a:lnTo>
                    <a:lnTo>
                      <a:pt x="28" y="376"/>
                    </a:lnTo>
                    <a:lnTo>
                      <a:pt x="36" y="374"/>
                    </a:lnTo>
                    <a:lnTo>
                      <a:pt x="60" y="370"/>
                    </a:lnTo>
                    <a:lnTo>
                      <a:pt x="60" y="370"/>
                    </a:lnTo>
                    <a:lnTo>
                      <a:pt x="66" y="352"/>
                    </a:lnTo>
                    <a:lnTo>
                      <a:pt x="74" y="334"/>
                    </a:lnTo>
                    <a:lnTo>
                      <a:pt x="60" y="314"/>
                    </a:lnTo>
                    <a:lnTo>
                      <a:pt x="60" y="314"/>
                    </a:lnTo>
                    <a:lnTo>
                      <a:pt x="56" y="308"/>
                    </a:lnTo>
                    <a:lnTo>
                      <a:pt x="54" y="300"/>
                    </a:lnTo>
                    <a:lnTo>
                      <a:pt x="52" y="294"/>
                    </a:lnTo>
                    <a:lnTo>
                      <a:pt x="52" y="286"/>
                    </a:lnTo>
                    <a:lnTo>
                      <a:pt x="54" y="278"/>
                    </a:lnTo>
                    <a:lnTo>
                      <a:pt x="56" y="272"/>
                    </a:lnTo>
                    <a:lnTo>
                      <a:pt x="60" y="264"/>
                    </a:lnTo>
                    <a:lnTo>
                      <a:pt x="66" y="260"/>
                    </a:lnTo>
                    <a:lnTo>
                      <a:pt x="96" y="228"/>
                    </a:lnTo>
                    <a:lnTo>
                      <a:pt x="96" y="228"/>
                    </a:lnTo>
                    <a:lnTo>
                      <a:pt x="102" y="224"/>
                    </a:lnTo>
                    <a:lnTo>
                      <a:pt x="108" y="220"/>
                    </a:lnTo>
                    <a:lnTo>
                      <a:pt x="114" y="218"/>
                    </a:lnTo>
                    <a:lnTo>
                      <a:pt x="122" y="216"/>
                    </a:lnTo>
                    <a:lnTo>
                      <a:pt x="130" y="216"/>
                    </a:lnTo>
                    <a:lnTo>
                      <a:pt x="138" y="218"/>
                    </a:lnTo>
                    <a:lnTo>
                      <a:pt x="144" y="220"/>
                    </a:lnTo>
                    <a:lnTo>
                      <a:pt x="150" y="224"/>
                    </a:lnTo>
                    <a:lnTo>
                      <a:pt x="170" y="238"/>
                    </a:lnTo>
                    <a:lnTo>
                      <a:pt x="170" y="238"/>
                    </a:lnTo>
                    <a:lnTo>
                      <a:pt x="188" y="230"/>
                    </a:lnTo>
                    <a:lnTo>
                      <a:pt x="206" y="222"/>
                    </a:lnTo>
                    <a:lnTo>
                      <a:pt x="210" y="200"/>
                    </a:lnTo>
                    <a:lnTo>
                      <a:pt x="210" y="200"/>
                    </a:lnTo>
                    <a:lnTo>
                      <a:pt x="212" y="192"/>
                    </a:lnTo>
                    <a:lnTo>
                      <a:pt x="216" y="186"/>
                    </a:lnTo>
                    <a:lnTo>
                      <a:pt x="220" y="180"/>
                    </a:lnTo>
                    <a:lnTo>
                      <a:pt x="226" y="174"/>
                    </a:lnTo>
                    <a:lnTo>
                      <a:pt x="232" y="170"/>
                    </a:lnTo>
                    <a:lnTo>
                      <a:pt x="238" y="166"/>
                    </a:lnTo>
                    <a:lnTo>
                      <a:pt x="246" y="164"/>
                    </a:lnTo>
                    <a:lnTo>
                      <a:pt x="254" y="164"/>
                    </a:lnTo>
                    <a:lnTo>
                      <a:pt x="296" y="164"/>
                    </a:lnTo>
                    <a:lnTo>
                      <a:pt x="296" y="164"/>
                    </a:lnTo>
                    <a:lnTo>
                      <a:pt x="304" y="164"/>
                    </a:lnTo>
                    <a:lnTo>
                      <a:pt x="310" y="166"/>
                    </a:lnTo>
                    <a:lnTo>
                      <a:pt x="318" y="170"/>
                    </a:lnTo>
                    <a:lnTo>
                      <a:pt x="324" y="174"/>
                    </a:lnTo>
                    <a:lnTo>
                      <a:pt x="330" y="180"/>
                    </a:lnTo>
                    <a:lnTo>
                      <a:pt x="334" y="186"/>
                    </a:lnTo>
                    <a:lnTo>
                      <a:pt x="336" y="192"/>
                    </a:lnTo>
                    <a:lnTo>
                      <a:pt x="338" y="200"/>
                    </a:lnTo>
                    <a:lnTo>
                      <a:pt x="342" y="222"/>
                    </a:lnTo>
                    <a:lnTo>
                      <a:pt x="342" y="222"/>
                    </a:lnTo>
                    <a:lnTo>
                      <a:pt x="360" y="230"/>
                    </a:lnTo>
                    <a:lnTo>
                      <a:pt x="378" y="238"/>
                    </a:lnTo>
                    <a:lnTo>
                      <a:pt x="398" y="224"/>
                    </a:lnTo>
                    <a:lnTo>
                      <a:pt x="398" y="224"/>
                    </a:lnTo>
                    <a:lnTo>
                      <a:pt x="404" y="220"/>
                    </a:lnTo>
                    <a:lnTo>
                      <a:pt x="412" y="218"/>
                    </a:lnTo>
                    <a:lnTo>
                      <a:pt x="418" y="216"/>
                    </a:lnTo>
                    <a:lnTo>
                      <a:pt x="426" y="216"/>
                    </a:lnTo>
                    <a:lnTo>
                      <a:pt x="426" y="216"/>
                    </a:lnTo>
                    <a:lnTo>
                      <a:pt x="442" y="220"/>
                    </a:lnTo>
                    <a:lnTo>
                      <a:pt x="448" y="224"/>
                    </a:lnTo>
                    <a:lnTo>
                      <a:pt x="454" y="230"/>
                    </a:lnTo>
                    <a:lnTo>
                      <a:pt x="484" y="260"/>
                    </a:lnTo>
                    <a:lnTo>
                      <a:pt x="484" y="260"/>
                    </a:lnTo>
                    <a:lnTo>
                      <a:pt x="488" y="264"/>
                    </a:lnTo>
                    <a:lnTo>
                      <a:pt x="492" y="272"/>
                    </a:lnTo>
                    <a:lnTo>
                      <a:pt x="494" y="278"/>
                    </a:lnTo>
                    <a:lnTo>
                      <a:pt x="496" y="286"/>
                    </a:lnTo>
                    <a:lnTo>
                      <a:pt x="496" y="294"/>
                    </a:lnTo>
                    <a:lnTo>
                      <a:pt x="494" y="300"/>
                    </a:lnTo>
                    <a:lnTo>
                      <a:pt x="492" y="308"/>
                    </a:lnTo>
                    <a:lnTo>
                      <a:pt x="488" y="314"/>
                    </a:lnTo>
                    <a:lnTo>
                      <a:pt x="474" y="334"/>
                    </a:lnTo>
                    <a:lnTo>
                      <a:pt x="474" y="334"/>
                    </a:lnTo>
                    <a:lnTo>
                      <a:pt x="482" y="352"/>
                    </a:lnTo>
                    <a:lnTo>
                      <a:pt x="490" y="370"/>
                    </a:lnTo>
                    <a:lnTo>
                      <a:pt x="512" y="374"/>
                    </a:lnTo>
                    <a:lnTo>
                      <a:pt x="512" y="374"/>
                    </a:lnTo>
                    <a:lnTo>
                      <a:pt x="520" y="376"/>
                    </a:lnTo>
                    <a:lnTo>
                      <a:pt x="528" y="378"/>
                    </a:lnTo>
                    <a:lnTo>
                      <a:pt x="534" y="384"/>
                    </a:lnTo>
                    <a:lnTo>
                      <a:pt x="538" y="388"/>
                    </a:lnTo>
                    <a:lnTo>
                      <a:pt x="542" y="396"/>
                    </a:lnTo>
                    <a:lnTo>
                      <a:pt x="546" y="402"/>
                    </a:lnTo>
                    <a:lnTo>
                      <a:pt x="548" y="410"/>
                    </a:lnTo>
                    <a:lnTo>
                      <a:pt x="548" y="416"/>
                    </a:lnTo>
                    <a:lnTo>
                      <a:pt x="548" y="460"/>
                    </a:lnTo>
                    <a:lnTo>
                      <a:pt x="548" y="460"/>
                    </a:lnTo>
                    <a:lnTo>
                      <a:pt x="548" y="466"/>
                    </a:lnTo>
                    <a:lnTo>
                      <a:pt x="546" y="474"/>
                    </a:lnTo>
                    <a:lnTo>
                      <a:pt x="542" y="480"/>
                    </a:lnTo>
                    <a:lnTo>
                      <a:pt x="538" y="488"/>
                    </a:lnTo>
                    <a:lnTo>
                      <a:pt x="534" y="492"/>
                    </a:lnTo>
                    <a:lnTo>
                      <a:pt x="528" y="498"/>
                    </a:lnTo>
                    <a:lnTo>
                      <a:pt x="520" y="500"/>
                    </a:lnTo>
                    <a:lnTo>
                      <a:pt x="512" y="502"/>
                    </a:lnTo>
                    <a:lnTo>
                      <a:pt x="490" y="506"/>
                    </a:lnTo>
                    <a:lnTo>
                      <a:pt x="490" y="506"/>
                    </a:lnTo>
                    <a:lnTo>
                      <a:pt x="482" y="524"/>
                    </a:lnTo>
                    <a:lnTo>
                      <a:pt x="474" y="542"/>
                    </a:lnTo>
                    <a:lnTo>
                      <a:pt x="488" y="562"/>
                    </a:lnTo>
                    <a:lnTo>
                      <a:pt x="488" y="562"/>
                    </a:lnTo>
                    <a:lnTo>
                      <a:pt x="492" y="568"/>
                    </a:lnTo>
                    <a:lnTo>
                      <a:pt x="494" y="574"/>
                    </a:lnTo>
                    <a:lnTo>
                      <a:pt x="496" y="582"/>
                    </a:lnTo>
                    <a:lnTo>
                      <a:pt x="496" y="590"/>
                    </a:lnTo>
                    <a:lnTo>
                      <a:pt x="494" y="598"/>
                    </a:lnTo>
                    <a:lnTo>
                      <a:pt x="492" y="604"/>
                    </a:lnTo>
                    <a:lnTo>
                      <a:pt x="488" y="610"/>
                    </a:lnTo>
                    <a:lnTo>
                      <a:pt x="484" y="616"/>
                    </a:lnTo>
                    <a:lnTo>
                      <a:pt x="452" y="646"/>
                    </a:lnTo>
                    <a:lnTo>
                      <a:pt x="452" y="646"/>
                    </a:lnTo>
                    <a:lnTo>
                      <a:pt x="448" y="652"/>
                    </a:lnTo>
                    <a:lnTo>
                      <a:pt x="442" y="656"/>
                    </a:lnTo>
                    <a:lnTo>
                      <a:pt x="434" y="658"/>
                    </a:lnTo>
                    <a:lnTo>
                      <a:pt x="426" y="660"/>
                    </a:lnTo>
                    <a:lnTo>
                      <a:pt x="426" y="660"/>
                    </a:lnTo>
                    <a:lnTo>
                      <a:pt x="418" y="660"/>
                    </a:lnTo>
                    <a:lnTo>
                      <a:pt x="412" y="658"/>
                    </a:lnTo>
                    <a:lnTo>
                      <a:pt x="404" y="656"/>
                    </a:lnTo>
                    <a:lnTo>
                      <a:pt x="398" y="652"/>
                    </a:lnTo>
                    <a:lnTo>
                      <a:pt x="378" y="638"/>
                    </a:lnTo>
                    <a:lnTo>
                      <a:pt x="378" y="638"/>
                    </a:lnTo>
                    <a:lnTo>
                      <a:pt x="360" y="646"/>
                    </a:lnTo>
                    <a:lnTo>
                      <a:pt x="342" y="652"/>
                    </a:lnTo>
                    <a:lnTo>
                      <a:pt x="338" y="676"/>
                    </a:lnTo>
                    <a:lnTo>
                      <a:pt x="338" y="676"/>
                    </a:lnTo>
                    <a:lnTo>
                      <a:pt x="336" y="684"/>
                    </a:lnTo>
                    <a:lnTo>
                      <a:pt x="334" y="690"/>
                    </a:lnTo>
                    <a:lnTo>
                      <a:pt x="330" y="696"/>
                    </a:lnTo>
                    <a:lnTo>
                      <a:pt x="324" y="702"/>
                    </a:lnTo>
                    <a:lnTo>
                      <a:pt x="318" y="706"/>
                    </a:lnTo>
                    <a:lnTo>
                      <a:pt x="310" y="710"/>
                    </a:lnTo>
                    <a:lnTo>
                      <a:pt x="302" y="712"/>
                    </a:lnTo>
                    <a:lnTo>
                      <a:pt x="296" y="712"/>
                    </a:lnTo>
                    <a:lnTo>
                      <a:pt x="252" y="712"/>
                    </a:lnTo>
                    <a:lnTo>
                      <a:pt x="252" y="712"/>
                    </a:lnTo>
                    <a:lnTo>
                      <a:pt x="246" y="712"/>
                    </a:lnTo>
                    <a:lnTo>
                      <a:pt x="238" y="710"/>
                    </a:lnTo>
                    <a:lnTo>
                      <a:pt x="232" y="706"/>
                    </a:lnTo>
                    <a:lnTo>
                      <a:pt x="226" y="702"/>
                    </a:lnTo>
                    <a:lnTo>
                      <a:pt x="220" y="696"/>
                    </a:lnTo>
                    <a:lnTo>
                      <a:pt x="216" y="690"/>
                    </a:lnTo>
                    <a:lnTo>
                      <a:pt x="212" y="684"/>
                    </a:lnTo>
                    <a:lnTo>
                      <a:pt x="210" y="676"/>
                    </a:lnTo>
                    <a:lnTo>
                      <a:pt x="206" y="652"/>
                    </a:lnTo>
                    <a:lnTo>
                      <a:pt x="206" y="652"/>
                    </a:lnTo>
                    <a:lnTo>
                      <a:pt x="176" y="640"/>
                    </a:lnTo>
                    <a:lnTo>
                      <a:pt x="118" y="744"/>
                    </a:lnTo>
                    <a:lnTo>
                      <a:pt x="112" y="752"/>
                    </a:lnTo>
                    <a:lnTo>
                      <a:pt x="112" y="752"/>
                    </a:lnTo>
                    <a:lnTo>
                      <a:pt x="132" y="762"/>
                    </a:lnTo>
                    <a:lnTo>
                      <a:pt x="150" y="770"/>
                    </a:lnTo>
                    <a:lnTo>
                      <a:pt x="170" y="776"/>
                    </a:lnTo>
                    <a:lnTo>
                      <a:pt x="190" y="782"/>
                    </a:lnTo>
                    <a:lnTo>
                      <a:pt x="212" y="786"/>
                    </a:lnTo>
                    <a:lnTo>
                      <a:pt x="232" y="788"/>
                    </a:lnTo>
                    <a:lnTo>
                      <a:pt x="254" y="790"/>
                    </a:lnTo>
                    <a:lnTo>
                      <a:pt x="274" y="792"/>
                    </a:lnTo>
                    <a:lnTo>
                      <a:pt x="274" y="792"/>
                    </a:lnTo>
                    <a:lnTo>
                      <a:pt x="310" y="790"/>
                    </a:lnTo>
                    <a:lnTo>
                      <a:pt x="346" y="784"/>
                    </a:lnTo>
                    <a:lnTo>
                      <a:pt x="380" y="776"/>
                    </a:lnTo>
                    <a:lnTo>
                      <a:pt x="412" y="764"/>
                    </a:lnTo>
                    <a:lnTo>
                      <a:pt x="442" y="748"/>
                    </a:lnTo>
                    <a:lnTo>
                      <a:pt x="472" y="730"/>
                    </a:lnTo>
                    <a:lnTo>
                      <a:pt x="500" y="710"/>
                    </a:lnTo>
                    <a:lnTo>
                      <a:pt x="524" y="688"/>
                    </a:lnTo>
                    <a:lnTo>
                      <a:pt x="546" y="662"/>
                    </a:lnTo>
                    <a:lnTo>
                      <a:pt x="568" y="636"/>
                    </a:lnTo>
                    <a:lnTo>
                      <a:pt x="586" y="606"/>
                    </a:lnTo>
                    <a:lnTo>
                      <a:pt x="600" y="576"/>
                    </a:lnTo>
                    <a:lnTo>
                      <a:pt x="612" y="542"/>
                    </a:lnTo>
                    <a:lnTo>
                      <a:pt x="620" y="510"/>
                    </a:lnTo>
                    <a:lnTo>
                      <a:pt x="626" y="474"/>
                    </a:lnTo>
                    <a:lnTo>
                      <a:pt x="628" y="438"/>
                    </a:lnTo>
                    <a:lnTo>
                      <a:pt x="628" y="438"/>
                    </a:lnTo>
                    <a:lnTo>
                      <a:pt x="626" y="402"/>
                    </a:lnTo>
                    <a:lnTo>
                      <a:pt x="620" y="366"/>
                    </a:lnTo>
                    <a:lnTo>
                      <a:pt x="612" y="332"/>
                    </a:lnTo>
                    <a:lnTo>
                      <a:pt x="600" y="300"/>
                    </a:lnTo>
                    <a:lnTo>
                      <a:pt x="586" y="270"/>
                    </a:lnTo>
                    <a:lnTo>
                      <a:pt x="568" y="240"/>
                    </a:lnTo>
                    <a:lnTo>
                      <a:pt x="546" y="214"/>
                    </a:lnTo>
                    <a:lnTo>
                      <a:pt x="524" y="188"/>
                    </a:lnTo>
                    <a:lnTo>
                      <a:pt x="500" y="166"/>
                    </a:lnTo>
                    <a:lnTo>
                      <a:pt x="472" y="144"/>
                    </a:lnTo>
                    <a:lnTo>
                      <a:pt x="442" y="128"/>
                    </a:lnTo>
                    <a:lnTo>
                      <a:pt x="412" y="112"/>
                    </a:lnTo>
                    <a:lnTo>
                      <a:pt x="380" y="100"/>
                    </a:lnTo>
                    <a:lnTo>
                      <a:pt x="346" y="92"/>
                    </a:lnTo>
                    <a:lnTo>
                      <a:pt x="310" y="86"/>
                    </a:lnTo>
                    <a:lnTo>
                      <a:pt x="274" y="84"/>
                    </a:lnTo>
                    <a:lnTo>
                      <a:pt x="274" y="84"/>
                    </a:lnTo>
                    <a:lnTo>
                      <a:pt x="246" y="86"/>
                    </a:lnTo>
                    <a:lnTo>
                      <a:pt x="218" y="88"/>
                    </a:lnTo>
                    <a:lnTo>
                      <a:pt x="190" y="94"/>
                    </a:lnTo>
                    <a:lnTo>
                      <a:pt x="162" y="102"/>
                    </a:lnTo>
                    <a:lnTo>
                      <a:pt x="174" y="130"/>
                    </a:lnTo>
                    <a:lnTo>
                      <a:pt x="186" y="164"/>
                    </a:lnTo>
                    <a:lnTo>
                      <a:pt x="186" y="164"/>
                    </a:lnTo>
                    <a:lnTo>
                      <a:pt x="186" y="170"/>
                    </a:lnTo>
                    <a:lnTo>
                      <a:pt x="184" y="178"/>
                    </a:lnTo>
                    <a:lnTo>
                      <a:pt x="184" y="178"/>
                    </a:lnTo>
                    <a:lnTo>
                      <a:pt x="176" y="182"/>
                    </a:lnTo>
                    <a:lnTo>
                      <a:pt x="170" y="182"/>
                    </a:lnTo>
                    <a:lnTo>
                      <a:pt x="40" y="144"/>
                    </a:lnTo>
                    <a:lnTo>
                      <a:pt x="40" y="144"/>
                    </a:lnTo>
                    <a:lnTo>
                      <a:pt x="34" y="142"/>
                    </a:lnTo>
                    <a:lnTo>
                      <a:pt x="30" y="136"/>
                    </a:lnTo>
                    <a:lnTo>
                      <a:pt x="30" y="136"/>
                    </a:lnTo>
                    <a:lnTo>
                      <a:pt x="28" y="130"/>
                    </a:lnTo>
                    <a:lnTo>
                      <a:pt x="32" y="124"/>
                    </a:lnTo>
                    <a:lnTo>
                      <a:pt x="104" y="8"/>
                    </a:lnTo>
                    <a:lnTo>
                      <a:pt x="104" y="8"/>
                    </a:lnTo>
                    <a:lnTo>
                      <a:pt x="108" y="4"/>
                    </a:lnTo>
                    <a:lnTo>
                      <a:pt x="112" y="0"/>
                    </a:lnTo>
                    <a:lnTo>
                      <a:pt x="118" y="0"/>
                    </a:lnTo>
                    <a:lnTo>
                      <a:pt x="124" y="2"/>
                    </a:lnTo>
                    <a:lnTo>
                      <a:pt x="124" y="2"/>
                    </a:lnTo>
                    <a:lnTo>
                      <a:pt x="128" y="6"/>
                    </a:lnTo>
                    <a:lnTo>
                      <a:pt x="130" y="12"/>
                    </a:lnTo>
                    <a:lnTo>
                      <a:pt x="130" y="16"/>
                    </a:lnTo>
                    <a:lnTo>
                      <a:pt x="128" y="22"/>
                    </a:lnTo>
                    <a:lnTo>
                      <a:pt x="64" y="122"/>
                    </a:lnTo>
                    <a:lnTo>
                      <a:pt x="150" y="148"/>
                    </a:lnTo>
                    <a:lnTo>
                      <a:pt x="148" y="140"/>
                    </a:lnTo>
                    <a:lnTo>
                      <a:pt x="130" y="100"/>
                    </a:lnTo>
                    <a:lnTo>
                      <a:pt x="130" y="100"/>
                    </a:lnTo>
                    <a:lnTo>
                      <a:pt x="130" y="94"/>
                    </a:lnTo>
                    <a:lnTo>
                      <a:pt x="130" y="88"/>
                    </a:lnTo>
                    <a:lnTo>
                      <a:pt x="130" y="88"/>
                    </a:lnTo>
                    <a:lnTo>
                      <a:pt x="134" y="84"/>
                    </a:lnTo>
                    <a:lnTo>
                      <a:pt x="138" y="82"/>
                    </a:lnTo>
                    <a:lnTo>
                      <a:pt x="138" y="82"/>
                    </a:lnTo>
                    <a:lnTo>
                      <a:pt x="172" y="70"/>
                    </a:lnTo>
                    <a:lnTo>
                      <a:pt x="206" y="62"/>
                    </a:lnTo>
                    <a:lnTo>
                      <a:pt x="240" y="58"/>
                    </a:lnTo>
                    <a:lnTo>
                      <a:pt x="274" y="56"/>
                    </a:lnTo>
                    <a:lnTo>
                      <a:pt x="274" y="56"/>
                    </a:lnTo>
                    <a:lnTo>
                      <a:pt x="314" y="58"/>
                    </a:lnTo>
                    <a:lnTo>
                      <a:pt x="352" y="64"/>
                    </a:lnTo>
                    <a:lnTo>
                      <a:pt x="388" y="74"/>
                    </a:lnTo>
                    <a:lnTo>
                      <a:pt x="422" y="86"/>
                    </a:lnTo>
                    <a:lnTo>
                      <a:pt x="456" y="102"/>
                    </a:lnTo>
                    <a:lnTo>
                      <a:pt x="488" y="122"/>
                    </a:lnTo>
                    <a:lnTo>
                      <a:pt x="516" y="144"/>
                    </a:lnTo>
                    <a:lnTo>
                      <a:pt x="544" y="168"/>
                    </a:lnTo>
                    <a:lnTo>
                      <a:pt x="568" y="196"/>
                    </a:lnTo>
                    <a:lnTo>
                      <a:pt x="590" y="224"/>
                    </a:lnTo>
                    <a:lnTo>
                      <a:pt x="610" y="256"/>
                    </a:lnTo>
                    <a:lnTo>
                      <a:pt x="626" y="290"/>
                    </a:lnTo>
                    <a:lnTo>
                      <a:pt x="638" y="324"/>
                    </a:lnTo>
                    <a:lnTo>
                      <a:pt x="648" y="362"/>
                    </a:lnTo>
                    <a:lnTo>
                      <a:pt x="654" y="398"/>
                    </a:lnTo>
                    <a:lnTo>
                      <a:pt x="656" y="438"/>
                    </a:lnTo>
                    <a:lnTo>
                      <a:pt x="656" y="438"/>
                    </a:lnTo>
                    <a:lnTo>
                      <a:pt x="654" y="476"/>
                    </a:lnTo>
                    <a:lnTo>
                      <a:pt x="648" y="514"/>
                    </a:lnTo>
                    <a:lnTo>
                      <a:pt x="638" y="552"/>
                    </a:lnTo>
                    <a:lnTo>
                      <a:pt x="626" y="586"/>
                    </a:lnTo>
                    <a:lnTo>
                      <a:pt x="610" y="620"/>
                    </a:lnTo>
                    <a:lnTo>
                      <a:pt x="590" y="652"/>
                    </a:lnTo>
                    <a:lnTo>
                      <a:pt x="568" y="680"/>
                    </a:lnTo>
                    <a:lnTo>
                      <a:pt x="544" y="708"/>
                    </a:lnTo>
                    <a:lnTo>
                      <a:pt x="516" y="732"/>
                    </a:lnTo>
                    <a:lnTo>
                      <a:pt x="488" y="754"/>
                    </a:lnTo>
                    <a:lnTo>
                      <a:pt x="456" y="774"/>
                    </a:lnTo>
                    <a:lnTo>
                      <a:pt x="422" y="790"/>
                    </a:lnTo>
                    <a:lnTo>
                      <a:pt x="388" y="802"/>
                    </a:lnTo>
                    <a:lnTo>
                      <a:pt x="352" y="812"/>
                    </a:lnTo>
                    <a:lnTo>
                      <a:pt x="314" y="818"/>
                    </a:lnTo>
                    <a:lnTo>
                      <a:pt x="274" y="820"/>
                    </a:lnTo>
                    <a:lnTo>
                      <a:pt x="274" y="820"/>
                    </a:lnTo>
                    <a:close/>
                  </a:path>
                </a:pathLst>
              </a:custGeom>
              <a:grpFill/>
              <a:ln>
                <a:noFill/>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endParaRPr>
              </a:p>
            </p:txBody>
          </p:sp>
        </p:grpSp>
        <p:grpSp>
          <p:nvGrpSpPr>
            <p:cNvPr id="100" name="Group 99"/>
            <p:cNvGrpSpPr/>
            <p:nvPr/>
          </p:nvGrpSpPr>
          <p:grpSpPr>
            <a:xfrm>
              <a:off x="9872701" y="3060921"/>
              <a:ext cx="1878892" cy="1542780"/>
              <a:chOff x="9910801" y="2434267"/>
              <a:chExt cx="1878892" cy="1542780"/>
            </a:xfrm>
          </p:grpSpPr>
          <p:sp>
            <p:nvSpPr>
              <p:cNvPr id="101" name="TextBox 100"/>
              <p:cNvSpPr txBox="1"/>
              <p:nvPr/>
            </p:nvSpPr>
            <p:spPr>
              <a:xfrm>
                <a:off x="9910801" y="3234749"/>
                <a:ext cx="1090058" cy="461622"/>
              </a:xfrm>
              <a:prstGeom prst="rect">
                <a:avLst/>
              </a:prstGeom>
              <a:noFill/>
            </p:spPr>
            <p:txBody>
              <a:bodyPr wrap="square" lIns="186494" tIns="149195" rIns="186494" bIns="149195" rtlCol="0">
                <a:spAutoFit/>
              </a:bodyPr>
              <a:lstStyle/>
              <a:p>
                <a:pPr defTabSz="951121">
                  <a:lnSpc>
                    <a:spcPct val="90000"/>
                  </a:lnSpc>
                  <a:spcBef>
                    <a:spcPct val="0"/>
                  </a:spcBef>
                  <a:spcAft>
                    <a:spcPts val="612"/>
                  </a:spcAft>
                  <a:defRPr/>
                </a:pPr>
                <a:r>
                  <a:rPr lang="en-US" sz="1224" kern="0" spc="-31" dirty="0">
                    <a:solidFill>
                      <a:srgbClr val="002050"/>
                    </a:solidFill>
                    <a:latin typeface="Segoe UI Semilight" panose="020B0402040204020203" pitchFamily="34" charset="0"/>
                    <a:cs typeface="Segoe UI Semilight" panose="020B0402040204020203" pitchFamily="34" charset="0"/>
                  </a:rPr>
                  <a:t>Apps</a:t>
                </a:r>
              </a:p>
            </p:txBody>
          </p:sp>
          <p:grpSp>
            <p:nvGrpSpPr>
              <p:cNvPr id="102" name="Group 101"/>
              <p:cNvGrpSpPr/>
              <p:nvPr/>
            </p:nvGrpSpPr>
            <p:grpSpPr>
              <a:xfrm>
                <a:off x="10012430" y="2917883"/>
                <a:ext cx="462396" cy="357669"/>
                <a:chOff x="5007615" y="2323753"/>
                <a:chExt cx="649029" cy="502032"/>
              </a:xfrm>
              <a:solidFill>
                <a:srgbClr val="0078D7"/>
              </a:solidFill>
            </p:grpSpPr>
            <p:sp>
              <p:nvSpPr>
                <p:cNvPr id="112" name="Freeform 111"/>
                <p:cNvSpPr>
                  <a:spLocks/>
                </p:cNvSpPr>
                <p:nvPr/>
              </p:nvSpPr>
              <p:spPr bwMode="auto">
                <a:xfrm>
                  <a:off x="5175285" y="2455306"/>
                  <a:ext cx="313688" cy="314768"/>
                </a:xfrm>
                <a:custGeom>
                  <a:avLst/>
                  <a:gdLst>
                    <a:gd name="connsiteX0" fmla="*/ 193673 w 319670"/>
                    <a:gd name="connsiteY0" fmla="*/ 280605 h 320770"/>
                    <a:gd name="connsiteX1" fmla="*/ 165888 w 319670"/>
                    <a:gd name="connsiteY1" fmla="*/ 281661 h 320770"/>
                    <a:gd name="connsiteX2" fmla="*/ 167460 w 319670"/>
                    <a:gd name="connsiteY2" fmla="*/ 307015 h 320770"/>
                    <a:gd name="connsiteX3" fmla="*/ 181091 w 319670"/>
                    <a:gd name="connsiteY3" fmla="*/ 305430 h 320770"/>
                    <a:gd name="connsiteX4" fmla="*/ 193673 w 319670"/>
                    <a:gd name="connsiteY4" fmla="*/ 280605 h 320770"/>
                    <a:gd name="connsiteX5" fmla="*/ 127923 w 319670"/>
                    <a:gd name="connsiteY5" fmla="*/ 280054 h 320770"/>
                    <a:gd name="connsiteX6" fmla="*/ 141657 w 319670"/>
                    <a:gd name="connsiteY6" fmla="*/ 305957 h 320770"/>
                    <a:gd name="connsiteX7" fmla="*/ 154333 w 319670"/>
                    <a:gd name="connsiteY7" fmla="*/ 307015 h 320770"/>
                    <a:gd name="connsiteX8" fmla="*/ 152749 w 319670"/>
                    <a:gd name="connsiteY8" fmla="*/ 281640 h 320770"/>
                    <a:gd name="connsiteX9" fmla="*/ 127923 w 319670"/>
                    <a:gd name="connsiteY9" fmla="*/ 280054 h 320770"/>
                    <a:gd name="connsiteX10" fmla="*/ 226960 w 319670"/>
                    <a:gd name="connsiteY10" fmla="*/ 275378 h 320770"/>
                    <a:gd name="connsiteX11" fmla="*/ 209629 w 319670"/>
                    <a:gd name="connsiteY11" fmla="*/ 278547 h 320770"/>
                    <a:gd name="connsiteX12" fmla="*/ 198075 w 319670"/>
                    <a:gd name="connsiteY12" fmla="*/ 301788 h 320770"/>
                    <a:gd name="connsiteX13" fmla="*/ 204377 w 319670"/>
                    <a:gd name="connsiteY13" fmla="*/ 300203 h 320770"/>
                    <a:gd name="connsiteX14" fmla="*/ 226960 w 319670"/>
                    <a:gd name="connsiteY14" fmla="*/ 275378 h 320770"/>
                    <a:gd name="connsiteX15" fmla="*/ 94911 w 319670"/>
                    <a:gd name="connsiteY15" fmla="*/ 274277 h 320770"/>
                    <a:gd name="connsiteX16" fmla="*/ 120163 w 319670"/>
                    <a:gd name="connsiteY16" fmla="*/ 301828 h 320770"/>
                    <a:gd name="connsiteX17" fmla="*/ 124897 w 319670"/>
                    <a:gd name="connsiteY17" fmla="*/ 302888 h 320770"/>
                    <a:gd name="connsiteX18" fmla="*/ 112797 w 319670"/>
                    <a:gd name="connsiteY18" fmla="*/ 277456 h 320770"/>
                    <a:gd name="connsiteX19" fmla="*/ 94911 w 319670"/>
                    <a:gd name="connsiteY19" fmla="*/ 274277 h 320770"/>
                    <a:gd name="connsiteX20" fmla="*/ 261623 w 319670"/>
                    <a:gd name="connsiteY20" fmla="*/ 266024 h 320770"/>
                    <a:gd name="connsiteX21" fmla="*/ 247511 w 319670"/>
                    <a:gd name="connsiteY21" fmla="*/ 270781 h 320770"/>
                    <a:gd name="connsiteX22" fmla="*/ 235489 w 319670"/>
                    <a:gd name="connsiteY22" fmla="*/ 286107 h 320770"/>
                    <a:gd name="connsiteX23" fmla="*/ 261623 w 319670"/>
                    <a:gd name="connsiteY23" fmla="*/ 266024 h 320770"/>
                    <a:gd name="connsiteX24" fmla="*/ 53646 w 319670"/>
                    <a:gd name="connsiteY24" fmla="*/ 261072 h 320770"/>
                    <a:gd name="connsiteX25" fmla="*/ 90509 w 319670"/>
                    <a:gd name="connsiteY25" fmla="*/ 289683 h 320770"/>
                    <a:gd name="connsiteX26" fmla="*/ 74184 w 319670"/>
                    <a:gd name="connsiteY26" fmla="*/ 268490 h 320770"/>
                    <a:gd name="connsiteX27" fmla="*/ 53646 w 319670"/>
                    <a:gd name="connsiteY27" fmla="*/ 261072 h 320770"/>
                    <a:gd name="connsiteX28" fmla="*/ 213205 w 319670"/>
                    <a:gd name="connsiteY28" fmla="*/ 224209 h 320770"/>
                    <a:gd name="connsiteX29" fmla="*/ 163687 w 319670"/>
                    <a:gd name="connsiteY29" fmla="*/ 228957 h 320770"/>
                    <a:gd name="connsiteX30" fmla="*/ 165267 w 319670"/>
                    <a:gd name="connsiteY30" fmla="*/ 269051 h 320770"/>
                    <a:gd name="connsiteX31" fmla="*/ 200035 w 319670"/>
                    <a:gd name="connsiteY31" fmla="*/ 266413 h 320770"/>
                    <a:gd name="connsiteX32" fmla="*/ 213205 w 319670"/>
                    <a:gd name="connsiteY32" fmla="*/ 224209 h 320770"/>
                    <a:gd name="connsiteX33" fmla="*/ 108941 w 319670"/>
                    <a:gd name="connsiteY33" fmla="*/ 224209 h 320770"/>
                    <a:gd name="connsiteX34" fmla="*/ 122109 w 319670"/>
                    <a:gd name="connsiteY34" fmla="*/ 265864 h 320770"/>
                    <a:gd name="connsiteX35" fmla="*/ 152132 w 319670"/>
                    <a:gd name="connsiteY35" fmla="*/ 268500 h 320770"/>
                    <a:gd name="connsiteX36" fmla="*/ 150552 w 319670"/>
                    <a:gd name="connsiteY36" fmla="*/ 228954 h 320770"/>
                    <a:gd name="connsiteX37" fmla="*/ 108941 w 319670"/>
                    <a:gd name="connsiteY37" fmla="*/ 224209 h 320770"/>
                    <a:gd name="connsiteX38" fmla="*/ 58322 w 319670"/>
                    <a:gd name="connsiteY38" fmla="*/ 209903 h 320770"/>
                    <a:gd name="connsiteX39" fmla="*/ 82669 w 319670"/>
                    <a:gd name="connsiteY39" fmla="*/ 257461 h 320770"/>
                    <a:gd name="connsiteX40" fmla="*/ 107016 w 319670"/>
                    <a:gd name="connsiteY40" fmla="*/ 263273 h 320770"/>
                    <a:gd name="connsiteX41" fmla="*/ 94842 w 319670"/>
                    <a:gd name="connsiteY41" fmla="*/ 221000 h 320770"/>
                    <a:gd name="connsiteX42" fmla="*/ 58322 w 319670"/>
                    <a:gd name="connsiteY42" fmla="*/ 209903 h 320770"/>
                    <a:gd name="connsiteX43" fmla="*/ 264925 w 319670"/>
                    <a:gd name="connsiteY43" fmla="*/ 209078 h 320770"/>
                    <a:gd name="connsiteX44" fmla="*/ 227505 w 319670"/>
                    <a:gd name="connsiteY44" fmla="*/ 221190 h 320770"/>
                    <a:gd name="connsiteX45" fmla="*/ 214856 w 319670"/>
                    <a:gd name="connsiteY45" fmla="*/ 264374 h 320770"/>
                    <a:gd name="connsiteX46" fmla="*/ 239100 w 319670"/>
                    <a:gd name="connsiteY46" fmla="*/ 259634 h 320770"/>
                    <a:gd name="connsiteX47" fmla="*/ 264925 w 319670"/>
                    <a:gd name="connsiteY47" fmla="*/ 209078 h 320770"/>
                    <a:gd name="connsiteX48" fmla="*/ 303989 w 319670"/>
                    <a:gd name="connsiteY48" fmla="*/ 187895 h 320770"/>
                    <a:gd name="connsiteX49" fmla="*/ 280765 w 319670"/>
                    <a:gd name="connsiteY49" fmla="*/ 201624 h 320770"/>
                    <a:gd name="connsiteX50" fmla="*/ 258597 w 319670"/>
                    <a:gd name="connsiteY50" fmla="*/ 253370 h 320770"/>
                    <a:gd name="connsiteX51" fmla="*/ 279710 w 319670"/>
                    <a:gd name="connsiteY51" fmla="*/ 244921 h 320770"/>
                    <a:gd name="connsiteX52" fmla="*/ 303989 w 319670"/>
                    <a:gd name="connsiteY52" fmla="*/ 187895 h 320770"/>
                    <a:gd name="connsiteX53" fmla="*/ 15131 w 319670"/>
                    <a:gd name="connsiteY53" fmla="*/ 186244 h 320770"/>
                    <a:gd name="connsiteX54" fmla="*/ 35764 w 319670"/>
                    <a:gd name="connsiteY54" fmla="*/ 239029 h 320770"/>
                    <a:gd name="connsiteX55" fmla="*/ 63274 w 319670"/>
                    <a:gd name="connsiteY55" fmla="*/ 251169 h 320770"/>
                    <a:gd name="connsiteX56" fmla="*/ 42641 w 319670"/>
                    <a:gd name="connsiteY56" fmla="*/ 202607 h 320770"/>
                    <a:gd name="connsiteX57" fmla="*/ 15131 w 319670"/>
                    <a:gd name="connsiteY57" fmla="*/ 186244 h 320770"/>
                    <a:gd name="connsiteX58" fmla="*/ 220633 w 319670"/>
                    <a:gd name="connsiteY58" fmla="*/ 169463 h 320770"/>
                    <a:gd name="connsiteX59" fmla="*/ 162861 w 319670"/>
                    <a:gd name="connsiteY59" fmla="*/ 176816 h 320770"/>
                    <a:gd name="connsiteX60" fmla="*/ 163386 w 319670"/>
                    <a:gd name="connsiteY60" fmla="*/ 215680 h 320770"/>
                    <a:gd name="connsiteX61" fmla="*/ 216431 w 319670"/>
                    <a:gd name="connsiteY61" fmla="*/ 209903 h 320770"/>
                    <a:gd name="connsiteX62" fmla="*/ 220633 w 319670"/>
                    <a:gd name="connsiteY62" fmla="*/ 169463 h 320770"/>
                    <a:gd name="connsiteX63" fmla="*/ 101513 w 319670"/>
                    <a:gd name="connsiteY63" fmla="*/ 169463 h 320770"/>
                    <a:gd name="connsiteX64" fmla="*/ 105748 w 319670"/>
                    <a:gd name="connsiteY64" fmla="*/ 210428 h 320770"/>
                    <a:gd name="connsiteX65" fmla="*/ 150207 w 319670"/>
                    <a:gd name="connsiteY65" fmla="*/ 215680 h 320770"/>
                    <a:gd name="connsiteX66" fmla="*/ 149678 w 319670"/>
                    <a:gd name="connsiteY66" fmla="*/ 176291 h 320770"/>
                    <a:gd name="connsiteX67" fmla="*/ 101513 w 319670"/>
                    <a:gd name="connsiteY67" fmla="*/ 169463 h 320770"/>
                    <a:gd name="connsiteX68" fmla="*/ 51121 w 319670"/>
                    <a:gd name="connsiteY68" fmla="*/ 149931 h 320770"/>
                    <a:gd name="connsiteX69" fmla="*/ 50069 w 319670"/>
                    <a:gd name="connsiteY69" fmla="*/ 159953 h 320770"/>
                    <a:gd name="connsiteX70" fmla="*/ 53752 w 319670"/>
                    <a:gd name="connsiteY70" fmla="*/ 193713 h 320770"/>
                    <a:gd name="connsiteX71" fmla="*/ 92160 w 319670"/>
                    <a:gd name="connsiteY71" fmla="*/ 207427 h 320770"/>
                    <a:gd name="connsiteX72" fmla="*/ 89003 w 319670"/>
                    <a:gd name="connsiteY72" fmla="*/ 166283 h 320770"/>
                    <a:gd name="connsiteX73" fmla="*/ 51121 w 319670"/>
                    <a:gd name="connsiteY73" fmla="*/ 149931 h 320770"/>
                    <a:gd name="connsiteX74" fmla="*/ 271850 w 319670"/>
                    <a:gd name="connsiteY74" fmla="*/ 148830 h 320770"/>
                    <a:gd name="connsiteX75" fmla="*/ 233420 w 319670"/>
                    <a:gd name="connsiteY75" fmla="*/ 165717 h 320770"/>
                    <a:gd name="connsiteX76" fmla="*/ 230262 w 319670"/>
                    <a:gd name="connsiteY76" fmla="*/ 206877 h 320770"/>
                    <a:gd name="connsiteX77" fmla="*/ 269218 w 319670"/>
                    <a:gd name="connsiteY77" fmla="*/ 193157 h 320770"/>
                    <a:gd name="connsiteX78" fmla="*/ 272903 w 319670"/>
                    <a:gd name="connsiteY78" fmla="*/ 159912 h 320770"/>
                    <a:gd name="connsiteX79" fmla="*/ 271850 w 319670"/>
                    <a:gd name="connsiteY79" fmla="*/ 148830 h 320770"/>
                    <a:gd name="connsiteX80" fmla="*/ 302793 w 319670"/>
                    <a:gd name="connsiteY80" fmla="*/ 126547 h 320770"/>
                    <a:gd name="connsiteX81" fmla="*/ 284431 w 319670"/>
                    <a:gd name="connsiteY81" fmla="*/ 141328 h 320770"/>
                    <a:gd name="connsiteX82" fmla="*/ 286005 w 319670"/>
                    <a:gd name="connsiteY82" fmla="*/ 159805 h 320770"/>
                    <a:gd name="connsiteX83" fmla="*/ 283907 w 319670"/>
                    <a:gd name="connsiteY83" fmla="*/ 185144 h 320770"/>
                    <a:gd name="connsiteX84" fmla="*/ 306465 w 319670"/>
                    <a:gd name="connsiteY84" fmla="*/ 169835 h 320770"/>
                    <a:gd name="connsiteX85" fmla="*/ 306465 w 319670"/>
                    <a:gd name="connsiteY85" fmla="*/ 160333 h 320770"/>
                    <a:gd name="connsiteX86" fmla="*/ 302793 w 319670"/>
                    <a:gd name="connsiteY86" fmla="*/ 126547 h 320770"/>
                    <a:gd name="connsiteX87" fmla="*/ 17427 w 319670"/>
                    <a:gd name="connsiteY87" fmla="*/ 125172 h 320770"/>
                    <a:gd name="connsiteX88" fmla="*/ 13205 w 319670"/>
                    <a:gd name="connsiteY88" fmla="*/ 160446 h 320770"/>
                    <a:gd name="connsiteX89" fmla="*/ 13205 w 319670"/>
                    <a:gd name="connsiteY89" fmla="*/ 168870 h 320770"/>
                    <a:gd name="connsiteX90" fmla="*/ 39065 w 319670"/>
                    <a:gd name="connsiteY90" fmla="*/ 186244 h 320770"/>
                    <a:gd name="connsiteX91" fmla="*/ 36954 w 319670"/>
                    <a:gd name="connsiteY91" fmla="*/ 159920 h 320770"/>
                    <a:gd name="connsiteX92" fmla="*/ 38537 w 319670"/>
                    <a:gd name="connsiteY92" fmla="*/ 142546 h 320770"/>
                    <a:gd name="connsiteX93" fmla="*/ 17427 w 319670"/>
                    <a:gd name="connsiteY93" fmla="*/ 125172 h 320770"/>
                    <a:gd name="connsiteX94" fmla="*/ 215883 w 319670"/>
                    <a:gd name="connsiteY94" fmla="*/ 122420 h 320770"/>
                    <a:gd name="connsiteX95" fmla="*/ 165486 w 319670"/>
                    <a:gd name="connsiteY95" fmla="*/ 128769 h 320770"/>
                    <a:gd name="connsiteX96" fmla="*/ 163386 w 319670"/>
                    <a:gd name="connsiteY96" fmla="*/ 128769 h 320770"/>
                    <a:gd name="connsiteX97" fmla="*/ 162861 w 319670"/>
                    <a:gd name="connsiteY97" fmla="*/ 155221 h 320770"/>
                    <a:gd name="connsiteX98" fmla="*/ 162861 w 319670"/>
                    <a:gd name="connsiteY98" fmla="*/ 163686 h 320770"/>
                    <a:gd name="connsiteX99" fmla="*/ 220083 w 319670"/>
                    <a:gd name="connsiteY99" fmla="*/ 155750 h 320770"/>
                    <a:gd name="connsiteX100" fmla="*/ 215883 w 319670"/>
                    <a:gd name="connsiteY100" fmla="*/ 122420 h 320770"/>
                    <a:gd name="connsiteX101" fmla="*/ 106825 w 319670"/>
                    <a:gd name="connsiteY101" fmla="*/ 120220 h 320770"/>
                    <a:gd name="connsiteX102" fmla="*/ 102064 w 319670"/>
                    <a:gd name="connsiteY102" fmla="*/ 156248 h 320770"/>
                    <a:gd name="connsiteX103" fmla="*/ 149678 w 319670"/>
                    <a:gd name="connsiteY103" fmla="*/ 163136 h 320770"/>
                    <a:gd name="connsiteX104" fmla="*/ 149678 w 319670"/>
                    <a:gd name="connsiteY104" fmla="*/ 155188 h 320770"/>
                    <a:gd name="connsiteX105" fmla="*/ 150207 w 319670"/>
                    <a:gd name="connsiteY105" fmla="*/ 128167 h 320770"/>
                    <a:gd name="connsiteX106" fmla="*/ 106825 w 319670"/>
                    <a:gd name="connsiteY106" fmla="*/ 120220 h 320770"/>
                    <a:gd name="connsiteX107" fmla="*/ 259617 w 319670"/>
                    <a:gd name="connsiteY107" fmla="*/ 103988 h 320770"/>
                    <a:gd name="connsiteX108" fmla="*/ 228611 w 319670"/>
                    <a:gd name="connsiteY108" fmla="*/ 118717 h 320770"/>
                    <a:gd name="connsiteX109" fmla="*/ 233341 w 319670"/>
                    <a:gd name="connsiteY109" fmla="*/ 151856 h 320770"/>
                    <a:gd name="connsiteX110" fmla="*/ 269602 w 319670"/>
                    <a:gd name="connsiteY110" fmla="*/ 135024 h 320770"/>
                    <a:gd name="connsiteX111" fmla="*/ 259617 w 319670"/>
                    <a:gd name="connsiteY111" fmla="*/ 103988 h 320770"/>
                    <a:gd name="connsiteX112" fmla="*/ 65249 w 319670"/>
                    <a:gd name="connsiteY112" fmla="*/ 99862 h 320770"/>
                    <a:gd name="connsiteX113" fmla="*/ 52545 w 319670"/>
                    <a:gd name="connsiteY113" fmla="*/ 136118 h 320770"/>
                    <a:gd name="connsiteX114" fmla="*/ 89068 w 319670"/>
                    <a:gd name="connsiteY114" fmla="*/ 152407 h 320770"/>
                    <a:gd name="connsiteX115" fmla="*/ 94361 w 319670"/>
                    <a:gd name="connsiteY115" fmla="*/ 115625 h 320770"/>
                    <a:gd name="connsiteX116" fmla="*/ 65249 w 319670"/>
                    <a:gd name="connsiteY116" fmla="*/ 99862 h 320770"/>
                    <a:gd name="connsiteX117" fmla="*/ 285381 w 319670"/>
                    <a:gd name="connsiteY117" fmla="*/ 83906 h 320770"/>
                    <a:gd name="connsiteX118" fmla="*/ 270702 w 319670"/>
                    <a:gd name="connsiteY118" fmla="*/ 96554 h 320770"/>
                    <a:gd name="connsiteX119" fmla="*/ 281711 w 319670"/>
                    <a:gd name="connsiteY119" fmla="*/ 127648 h 320770"/>
                    <a:gd name="connsiteX120" fmla="*/ 298487 w 319670"/>
                    <a:gd name="connsiteY120" fmla="*/ 112365 h 320770"/>
                    <a:gd name="connsiteX121" fmla="*/ 285381 w 319670"/>
                    <a:gd name="connsiteY121" fmla="*/ 83906 h 320770"/>
                    <a:gd name="connsiteX122" fmla="*/ 39411 w 319670"/>
                    <a:gd name="connsiteY122" fmla="*/ 75928 h 320770"/>
                    <a:gd name="connsiteX123" fmla="*/ 21458 w 319670"/>
                    <a:gd name="connsiteY123" fmla="*/ 111317 h 320770"/>
                    <a:gd name="connsiteX124" fmla="*/ 40995 w 319670"/>
                    <a:gd name="connsiteY124" fmla="*/ 128748 h 320770"/>
                    <a:gd name="connsiteX125" fmla="*/ 54196 w 319670"/>
                    <a:gd name="connsiteY125" fmla="*/ 91774 h 320770"/>
                    <a:gd name="connsiteX126" fmla="*/ 39411 w 319670"/>
                    <a:gd name="connsiteY126" fmla="*/ 75928 h 320770"/>
                    <a:gd name="connsiteX127" fmla="*/ 201616 w 319670"/>
                    <a:gd name="connsiteY127" fmla="*/ 73452 h 320770"/>
                    <a:gd name="connsiteX128" fmla="*/ 165267 w 319670"/>
                    <a:gd name="connsiteY128" fmla="*/ 78187 h 320770"/>
                    <a:gd name="connsiteX129" fmla="*/ 164740 w 319670"/>
                    <a:gd name="connsiteY129" fmla="*/ 78187 h 320770"/>
                    <a:gd name="connsiteX130" fmla="*/ 163687 w 319670"/>
                    <a:gd name="connsiteY130" fmla="*/ 115543 h 320770"/>
                    <a:gd name="connsiteX131" fmla="*/ 165267 w 319670"/>
                    <a:gd name="connsiteY131" fmla="*/ 115543 h 320770"/>
                    <a:gd name="connsiteX132" fmla="*/ 213205 w 319670"/>
                    <a:gd name="connsiteY132" fmla="*/ 109756 h 320770"/>
                    <a:gd name="connsiteX133" fmla="*/ 201616 w 319670"/>
                    <a:gd name="connsiteY133" fmla="*/ 73452 h 320770"/>
                    <a:gd name="connsiteX134" fmla="*/ 121592 w 319670"/>
                    <a:gd name="connsiteY134" fmla="*/ 70701 h 320770"/>
                    <a:gd name="connsiteX135" fmla="*/ 109491 w 319670"/>
                    <a:gd name="connsiteY135" fmla="*/ 107084 h 320770"/>
                    <a:gd name="connsiteX136" fmla="*/ 150530 w 319670"/>
                    <a:gd name="connsiteY136" fmla="*/ 114993 h 320770"/>
                    <a:gd name="connsiteX137" fmla="*/ 151582 w 319670"/>
                    <a:gd name="connsiteY137" fmla="*/ 77028 h 320770"/>
                    <a:gd name="connsiteX138" fmla="*/ 121592 w 319670"/>
                    <a:gd name="connsiteY138" fmla="*/ 70701 h 320770"/>
                    <a:gd name="connsiteX139" fmla="*/ 233321 w 319670"/>
                    <a:gd name="connsiteY139" fmla="*/ 59697 h 320770"/>
                    <a:gd name="connsiteX140" fmla="*/ 214306 w 319670"/>
                    <a:gd name="connsiteY140" fmla="*/ 69207 h 320770"/>
                    <a:gd name="connsiteX141" fmla="*/ 225926 w 319670"/>
                    <a:gd name="connsiteY141" fmla="*/ 106189 h 320770"/>
                    <a:gd name="connsiteX142" fmla="*/ 253921 w 319670"/>
                    <a:gd name="connsiteY142" fmla="*/ 92453 h 320770"/>
                    <a:gd name="connsiteX143" fmla="*/ 233321 w 319670"/>
                    <a:gd name="connsiteY143" fmla="*/ 59697 h 320770"/>
                    <a:gd name="connsiteX144" fmla="*/ 92595 w 319670"/>
                    <a:gd name="connsiteY144" fmla="*/ 55846 h 320770"/>
                    <a:gd name="connsiteX145" fmla="*/ 70977 w 319670"/>
                    <a:gd name="connsiteY145" fmla="*/ 88088 h 320770"/>
                    <a:gd name="connsiteX146" fmla="*/ 97341 w 319670"/>
                    <a:gd name="connsiteY146" fmla="*/ 102888 h 320770"/>
                    <a:gd name="connsiteX147" fmla="*/ 108941 w 319670"/>
                    <a:gd name="connsiteY147" fmla="*/ 65360 h 320770"/>
                    <a:gd name="connsiteX148" fmla="*/ 92595 w 319670"/>
                    <a:gd name="connsiteY148" fmla="*/ 55846 h 320770"/>
                    <a:gd name="connsiteX149" fmla="*/ 251144 w 319670"/>
                    <a:gd name="connsiteY149" fmla="*/ 44842 h 320770"/>
                    <a:gd name="connsiteX150" fmla="*/ 243742 w 319670"/>
                    <a:gd name="connsiteY150" fmla="*/ 51712 h 320770"/>
                    <a:gd name="connsiteX151" fmla="*/ 264890 w 319670"/>
                    <a:gd name="connsiteY151" fmla="*/ 85007 h 320770"/>
                    <a:gd name="connsiteX152" fmla="*/ 277579 w 319670"/>
                    <a:gd name="connsiteY152" fmla="*/ 72851 h 320770"/>
                    <a:gd name="connsiteX153" fmla="*/ 251144 w 319670"/>
                    <a:gd name="connsiteY153" fmla="*/ 44842 h 320770"/>
                    <a:gd name="connsiteX154" fmla="*/ 75908 w 319670"/>
                    <a:gd name="connsiteY154" fmla="*/ 39614 h 320770"/>
                    <a:gd name="connsiteX155" fmla="*/ 47868 w 319670"/>
                    <a:gd name="connsiteY155" fmla="*/ 65510 h 320770"/>
                    <a:gd name="connsiteX156" fmla="*/ 60565 w 319670"/>
                    <a:gd name="connsiteY156" fmla="*/ 79779 h 320770"/>
                    <a:gd name="connsiteX157" fmla="*/ 82256 w 319670"/>
                    <a:gd name="connsiteY157" fmla="*/ 47013 h 320770"/>
                    <a:gd name="connsiteX158" fmla="*/ 75908 w 319670"/>
                    <a:gd name="connsiteY158" fmla="*/ 39614 h 320770"/>
                    <a:gd name="connsiteX159" fmla="*/ 224484 w 319670"/>
                    <a:gd name="connsiteY159" fmla="*/ 28060 h 320770"/>
                    <a:gd name="connsiteX160" fmla="*/ 236003 w 319670"/>
                    <a:gd name="connsiteY160" fmla="*/ 41815 h 320770"/>
                    <a:gd name="connsiteX161" fmla="*/ 240716 w 319670"/>
                    <a:gd name="connsiteY161" fmla="*/ 37583 h 320770"/>
                    <a:gd name="connsiteX162" fmla="*/ 224484 w 319670"/>
                    <a:gd name="connsiteY162" fmla="*/ 28060 h 320770"/>
                    <a:gd name="connsiteX163" fmla="*/ 101238 w 319670"/>
                    <a:gd name="connsiteY163" fmla="*/ 25309 h 320770"/>
                    <a:gd name="connsiteX164" fmla="*/ 86933 w 319670"/>
                    <a:gd name="connsiteY164" fmla="*/ 32662 h 320770"/>
                    <a:gd name="connsiteX165" fmla="*/ 90642 w 319670"/>
                    <a:gd name="connsiteY165" fmla="*/ 36863 h 320770"/>
                    <a:gd name="connsiteX166" fmla="*/ 101238 w 319670"/>
                    <a:gd name="connsiteY166" fmla="*/ 25309 h 320770"/>
                    <a:gd name="connsiteX167" fmla="*/ 189546 w 319670"/>
                    <a:gd name="connsiteY167" fmla="*/ 16506 h 320770"/>
                    <a:gd name="connsiteX168" fmla="*/ 209532 w 319670"/>
                    <a:gd name="connsiteY168" fmla="*/ 56946 h 320770"/>
                    <a:gd name="connsiteX169" fmla="*/ 225310 w 319670"/>
                    <a:gd name="connsiteY169" fmla="*/ 49068 h 320770"/>
                    <a:gd name="connsiteX170" fmla="*/ 194280 w 319670"/>
                    <a:gd name="connsiteY170" fmla="*/ 17556 h 320770"/>
                    <a:gd name="connsiteX171" fmla="*/ 189546 w 319670"/>
                    <a:gd name="connsiteY171" fmla="*/ 16506 h 320770"/>
                    <a:gd name="connsiteX172" fmla="*/ 132600 w 319670"/>
                    <a:gd name="connsiteY172" fmla="*/ 15955 h 320770"/>
                    <a:gd name="connsiteX173" fmla="*/ 128938 w 319670"/>
                    <a:gd name="connsiteY173" fmla="*/ 16483 h 320770"/>
                    <a:gd name="connsiteX174" fmla="*/ 100688 w 319670"/>
                    <a:gd name="connsiteY174" fmla="*/ 46010 h 320770"/>
                    <a:gd name="connsiteX175" fmla="*/ 114290 w 319670"/>
                    <a:gd name="connsiteY175" fmla="*/ 53920 h 320770"/>
                    <a:gd name="connsiteX176" fmla="*/ 132600 w 319670"/>
                    <a:gd name="connsiteY176" fmla="*/ 15955 h 320770"/>
                    <a:gd name="connsiteX177" fmla="*/ 167974 w 319670"/>
                    <a:gd name="connsiteY177" fmla="*/ 13204 h 320770"/>
                    <a:gd name="connsiteX178" fmla="*/ 165337 w 319670"/>
                    <a:gd name="connsiteY178" fmla="*/ 64924 h 320770"/>
                    <a:gd name="connsiteX179" fmla="*/ 196974 w 319670"/>
                    <a:gd name="connsiteY179" fmla="*/ 60702 h 320770"/>
                    <a:gd name="connsiteX180" fmla="*/ 173247 w 319670"/>
                    <a:gd name="connsiteY180" fmla="*/ 13732 h 320770"/>
                    <a:gd name="connsiteX181" fmla="*/ 167974 w 319670"/>
                    <a:gd name="connsiteY181" fmla="*/ 13204 h 320770"/>
                    <a:gd name="connsiteX182" fmla="*/ 149585 w 319670"/>
                    <a:gd name="connsiteY182" fmla="*/ 13204 h 320770"/>
                    <a:gd name="connsiteX183" fmla="*/ 126273 w 319670"/>
                    <a:gd name="connsiteY183" fmla="*/ 58551 h 320770"/>
                    <a:gd name="connsiteX184" fmla="*/ 152764 w 319670"/>
                    <a:gd name="connsiteY184" fmla="*/ 63823 h 320770"/>
                    <a:gd name="connsiteX185" fmla="*/ 154883 w 319670"/>
                    <a:gd name="connsiteY185" fmla="*/ 13204 h 320770"/>
                    <a:gd name="connsiteX186" fmla="*/ 149585 w 319670"/>
                    <a:gd name="connsiteY186" fmla="*/ 13204 h 320770"/>
                    <a:gd name="connsiteX187" fmla="*/ 160099 w 319670"/>
                    <a:gd name="connsiteY187" fmla="*/ 0 h 320770"/>
                    <a:gd name="connsiteX188" fmla="*/ 248047 w 319670"/>
                    <a:gd name="connsiteY188" fmla="*/ 26906 h 320770"/>
                    <a:gd name="connsiteX189" fmla="*/ 259107 w 319670"/>
                    <a:gd name="connsiteY189" fmla="*/ 34293 h 320770"/>
                    <a:gd name="connsiteX190" fmla="*/ 285965 w 319670"/>
                    <a:gd name="connsiteY190" fmla="*/ 61727 h 320770"/>
                    <a:gd name="connsiteX191" fmla="*/ 293865 w 319670"/>
                    <a:gd name="connsiteY191" fmla="*/ 72806 h 320770"/>
                    <a:gd name="connsiteX192" fmla="*/ 308084 w 319670"/>
                    <a:gd name="connsiteY192" fmla="*/ 100768 h 320770"/>
                    <a:gd name="connsiteX193" fmla="*/ 313350 w 319670"/>
                    <a:gd name="connsiteY193" fmla="*/ 115013 h 320770"/>
                    <a:gd name="connsiteX194" fmla="*/ 319670 w 319670"/>
                    <a:gd name="connsiteY194" fmla="*/ 157747 h 320770"/>
                    <a:gd name="connsiteX195" fmla="*/ 319670 w 319670"/>
                    <a:gd name="connsiteY195" fmla="*/ 160385 h 320770"/>
                    <a:gd name="connsiteX196" fmla="*/ 319144 w 319670"/>
                    <a:gd name="connsiteY196" fmla="*/ 176212 h 320770"/>
                    <a:gd name="connsiteX197" fmla="*/ 302291 w 319670"/>
                    <a:gd name="connsiteY197" fmla="*/ 232664 h 320770"/>
                    <a:gd name="connsiteX198" fmla="*/ 288598 w 319670"/>
                    <a:gd name="connsiteY198" fmla="*/ 254822 h 320770"/>
                    <a:gd name="connsiteX199" fmla="*/ 160099 w 319670"/>
                    <a:gd name="connsiteY199" fmla="*/ 320242 h 320770"/>
                    <a:gd name="connsiteX200" fmla="*/ 159572 w 319670"/>
                    <a:gd name="connsiteY200" fmla="*/ 320242 h 320770"/>
                    <a:gd name="connsiteX201" fmla="*/ 155359 w 319670"/>
                    <a:gd name="connsiteY201" fmla="*/ 320770 h 320770"/>
                    <a:gd name="connsiteX202" fmla="*/ 155359 w 319670"/>
                    <a:gd name="connsiteY202" fmla="*/ 320242 h 320770"/>
                    <a:gd name="connsiteX203" fmla="*/ 26332 w 319670"/>
                    <a:gd name="connsiteY203" fmla="*/ 248491 h 320770"/>
                    <a:gd name="connsiteX204" fmla="*/ 13693 w 319670"/>
                    <a:gd name="connsiteY204" fmla="*/ 225278 h 320770"/>
                    <a:gd name="connsiteX205" fmla="*/ 527 w 319670"/>
                    <a:gd name="connsiteY205" fmla="*/ 174630 h 320770"/>
                    <a:gd name="connsiteX206" fmla="*/ 0 w 319670"/>
                    <a:gd name="connsiteY206" fmla="*/ 160385 h 320770"/>
                    <a:gd name="connsiteX207" fmla="*/ 0 w 319670"/>
                    <a:gd name="connsiteY207" fmla="*/ 156164 h 320770"/>
                    <a:gd name="connsiteX208" fmla="*/ 6847 w 319670"/>
                    <a:gd name="connsiteY208" fmla="*/ 113958 h 320770"/>
                    <a:gd name="connsiteX209" fmla="*/ 12113 w 319670"/>
                    <a:gd name="connsiteY209" fmla="*/ 99185 h 320770"/>
                    <a:gd name="connsiteX210" fmla="*/ 32125 w 319670"/>
                    <a:gd name="connsiteY210" fmla="*/ 64365 h 320770"/>
                    <a:gd name="connsiteX211" fmla="*/ 41078 w 319670"/>
                    <a:gd name="connsiteY211" fmla="*/ 52758 h 320770"/>
                    <a:gd name="connsiteX212" fmla="*/ 68990 w 319670"/>
                    <a:gd name="connsiteY212" fmla="*/ 28489 h 320770"/>
                    <a:gd name="connsiteX213" fmla="*/ 80576 w 319670"/>
                    <a:gd name="connsiteY213" fmla="*/ 21103 h 320770"/>
                    <a:gd name="connsiteX214" fmla="*/ 160099 w 319670"/>
                    <a:gd name="connsiteY214" fmla="*/ 0 h 32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319670" h="320770">
                      <a:moveTo>
                        <a:pt x="193673" y="280605"/>
                      </a:moveTo>
                      <a:cubicBezTo>
                        <a:pt x="184761" y="281133"/>
                        <a:pt x="175324" y="281661"/>
                        <a:pt x="165888" y="281661"/>
                      </a:cubicBezTo>
                      <a:cubicBezTo>
                        <a:pt x="166412" y="292225"/>
                        <a:pt x="166936" y="300676"/>
                        <a:pt x="167460" y="307015"/>
                      </a:cubicBezTo>
                      <a:cubicBezTo>
                        <a:pt x="172179" y="306486"/>
                        <a:pt x="176373" y="305958"/>
                        <a:pt x="181091" y="305430"/>
                      </a:cubicBezTo>
                      <a:cubicBezTo>
                        <a:pt x="183188" y="301733"/>
                        <a:pt x="188430" y="292753"/>
                        <a:pt x="193673" y="280605"/>
                      </a:cubicBezTo>
                      <a:close/>
                      <a:moveTo>
                        <a:pt x="127923" y="280054"/>
                      </a:moveTo>
                      <a:cubicBezTo>
                        <a:pt x="133734" y="293270"/>
                        <a:pt x="139016" y="302257"/>
                        <a:pt x="141657" y="305957"/>
                      </a:cubicBezTo>
                      <a:cubicBezTo>
                        <a:pt x="145882" y="306486"/>
                        <a:pt x="150108" y="307015"/>
                        <a:pt x="154333" y="307015"/>
                      </a:cubicBezTo>
                      <a:cubicBezTo>
                        <a:pt x="153805" y="300671"/>
                        <a:pt x="153277" y="291684"/>
                        <a:pt x="152749" y="281640"/>
                      </a:cubicBezTo>
                      <a:cubicBezTo>
                        <a:pt x="144298" y="281640"/>
                        <a:pt x="135846" y="280583"/>
                        <a:pt x="127923" y="280054"/>
                      </a:cubicBezTo>
                      <a:close/>
                      <a:moveTo>
                        <a:pt x="226960" y="275378"/>
                      </a:moveTo>
                      <a:cubicBezTo>
                        <a:pt x="221183" y="276962"/>
                        <a:pt x="215406" y="277491"/>
                        <a:pt x="209629" y="278547"/>
                      </a:cubicBezTo>
                      <a:cubicBezTo>
                        <a:pt x="205427" y="288055"/>
                        <a:pt x="201226" y="295978"/>
                        <a:pt x="198075" y="301788"/>
                      </a:cubicBezTo>
                      <a:cubicBezTo>
                        <a:pt x="200175" y="301260"/>
                        <a:pt x="202276" y="300731"/>
                        <a:pt x="204377" y="300203"/>
                      </a:cubicBezTo>
                      <a:cubicBezTo>
                        <a:pt x="208053" y="296506"/>
                        <a:pt x="216982" y="288055"/>
                        <a:pt x="226960" y="275378"/>
                      </a:cubicBezTo>
                      <a:close/>
                      <a:moveTo>
                        <a:pt x="94911" y="274277"/>
                      </a:moveTo>
                      <a:cubicBezTo>
                        <a:pt x="107537" y="290172"/>
                        <a:pt x="118584" y="300239"/>
                        <a:pt x="120163" y="301828"/>
                      </a:cubicBezTo>
                      <a:cubicBezTo>
                        <a:pt x="121741" y="302358"/>
                        <a:pt x="123319" y="302358"/>
                        <a:pt x="124897" y="302888"/>
                      </a:cubicBezTo>
                      <a:cubicBezTo>
                        <a:pt x="121215" y="296530"/>
                        <a:pt x="117006" y="288053"/>
                        <a:pt x="112797" y="277456"/>
                      </a:cubicBezTo>
                      <a:cubicBezTo>
                        <a:pt x="106485" y="276927"/>
                        <a:pt x="100698" y="275337"/>
                        <a:pt x="94911" y="274277"/>
                      </a:cubicBezTo>
                      <a:close/>
                      <a:moveTo>
                        <a:pt x="261623" y="266024"/>
                      </a:moveTo>
                      <a:cubicBezTo>
                        <a:pt x="256919" y="267610"/>
                        <a:pt x="252215" y="269195"/>
                        <a:pt x="247511" y="270781"/>
                      </a:cubicBezTo>
                      <a:cubicBezTo>
                        <a:pt x="243329" y="276066"/>
                        <a:pt x="239670" y="281351"/>
                        <a:pt x="235489" y="286107"/>
                      </a:cubicBezTo>
                      <a:cubicBezTo>
                        <a:pt x="244897" y="280294"/>
                        <a:pt x="253783" y="273952"/>
                        <a:pt x="261623" y="266024"/>
                      </a:cubicBezTo>
                      <a:close/>
                      <a:moveTo>
                        <a:pt x="53646" y="261072"/>
                      </a:moveTo>
                      <a:cubicBezTo>
                        <a:pt x="64178" y="272729"/>
                        <a:pt x="76817" y="282266"/>
                        <a:pt x="90509" y="289683"/>
                      </a:cubicBezTo>
                      <a:cubicBezTo>
                        <a:pt x="85243" y="283855"/>
                        <a:pt x="79977" y="276438"/>
                        <a:pt x="74184" y="268490"/>
                      </a:cubicBezTo>
                      <a:cubicBezTo>
                        <a:pt x="66811" y="266371"/>
                        <a:pt x="59965" y="264252"/>
                        <a:pt x="53646" y="261072"/>
                      </a:cubicBezTo>
                      <a:close/>
                      <a:moveTo>
                        <a:pt x="213205" y="224209"/>
                      </a:moveTo>
                      <a:cubicBezTo>
                        <a:pt x="197402" y="226846"/>
                        <a:pt x="180544" y="228429"/>
                        <a:pt x="163687" y="228957"/>
                      </a:cubicBezTo>
                      <a:cubicBezTo>
                        <a:pt x="163687" y="243201"/>
                        <a:pt x="164740" y="256917"/>
                        <a:pt x="165267" y="269051"/>
                      </a:cubicBezTo>
                      <a:cubicBezTo>
                        <a:pt x="176857" y="268523"/>
                        <a:pt x="188446" y="267996"/>
                        <a:pt x="200035" y="266413"/>
                      </a:cubicBezTo>
                      <a:cubicBezTo>
                        <a:pt x="204777" y="254279"/>
                        <a:pt x="209518" y="240035"/>
                        <a:pt x="213205" y="224209"/>
                      </a:cubicBezTo>
                      <a:close/>
                      <a:moveTo>
                        <a:pt x="108941" y="224209"/>
                      </a:moveTo>
                      <a:cubicBezTo>
                        <a:pt x="112628" y="240027"/>
                        <a:pt x="117369" y="253736"/>
                        <a:pt x="122109" y="265864"/>
                      </a:cubicBezTo>
                      <a:cubicBezTo>
                        <a:pt x="131590" y="267446"/>
                        <a:pt x="141598" y="267973"/>
                        <a:pt x="152132" y="268500"/>
                      </a:cubicBezTo>
                      <a:cubicBezTo>
                        <a:pt x="151606" y="256373"/>
                        <a:pt x="151079" y="243191"/>
                        <a:pt x="150552" y="228954"/>
                      </a:cubicBezTo>
                      <a:cubicBezTo>
                        <a:pt x="135804" y="228427"/>
                        <a:pt x="122109" y="226845"/>
                        <a:pt x="108941" y="224209"/>
                      </a:cubicBezTo>
                      <a:close/>
                      <a:moveTo>
                        <a:pt x="58322" y="209903"/>
                      </a:moveTo>
                      <a:cubicBezTo>
                        <a:pt x="64673" y="227869"/>
                        <a:pt x="73671" y="243722"/>
                        <a:pt x="82669" y="257461"/>
                      </a:cubicBezTo>
                      <a:cubicBezTo>
                        <a:pt x="90608" y="260103"/>
                        <a:pt x="98547" y="261688"/>
                        <a:pt x="107016" y="263273"/>
                      </a:cubicBezTo>
                      <a:cubicBezTo>
                        <a:pt x="102252" y="251120"/>
                        <a:pt x="98018" y="236852"/>
                        <a:pt x="94842" y="221000"/>
                      </a:cubicBezTo>
                      <a:cubicBezTo>
                        <a:pt x="82140" y="218358"/>
                        <a:pt x="69966" y="214131"/>
                        <a:pt x="58322" y="209903"/>
                      </a:cubicBezTo>
                      <a:close/>
                      <a:moveTo>
                        <a:pt x="264925" y="209078"/>
                      </a:moveTo>
                      <a:cubicBezTo>
                        <a:pt x="253330" y="213818"/>
                        <a:pt x="240681" y="218031"/>
                        <a:pt x="227505" y="221190"/>
                      </a:cubicBezTo>
                      <a:cubicBezTo>
                        <a:pt x="224343" y="236989"/>
                        <a:pt x="219599" y="251735"/>
                        <a:pt x="214856" y="264374"/>
                      </a:cubicBezTo>
                      <a:cubicBezTo>
                        <a:pt x="223289" y="263320"/>
                        <a:pt x="231194" y="261214"/>
                        <a:pt x="239100" y="259634"/>
                      </a:cubicBezTo>
                      <a:cubicBezTo>
                        <a:pt x="248586" y="245415"/>
                        <a:pt x="258073" y="228037"/>
                        <a:pt x="264925" y="209078"/>
                      </a:cubicBezTo>
                      <a:close/>
                      <a:moveTo>
                        <a:pt x="303989" y="187895"/>
                      </a:moveTo>
                      <a:cubicBezTo>
                        <a:pt x="297128" y="192647"/>
                        <a:pt x="289211" y="197399"/>
                        <a:pt x="280765" y="201624"/>
                      </a:cubicBezTo>
                      <a:cubicBezTo>
                        <a:pt x="275487" y="220632"/>
                        <a:pt x="267570" y="238057"/>
                        <a:pt x="258597" y="253370"/>
                      </a:cubicBezTo>
                      <a:cubicBezTo>
                        <a:pt x="265987" y="250729"/>
                        <a:pt x="273376" y="248089"/>
                        <a:pt x="279710" y="244921"/>
                      </a:cubicBezTo>
                      <a:cubicBezTo>
                        <a:pt x="291850" y="228025"/>
                        <a:pt x="300295" y="209016"/>
                        <a:pt x="303989" y="187895"/>
                      </a:cubicBezTo>
                      <a:close/>
                      <a:moveTo>
                        <a:pt x="15131" y="186244"/>
                      </a:moveTo>
                      <a:cubicBezTo>
                        <a:pt x="18834" y="205247"/>
                        <a:pt x="25712" y="223193"/>
                        <a:pt x="35764" y="239029"/>
                      </a:cubicBezTo>
                      <a:cubicBezTo>
                        <a:pt x="44229" y="243251"/>
                        <a:pt x="53751" y="247474"/>
                        <a:pt x="63274" y="251169"/>
                      </a:cubicBezTo>
                      <a:cubicBezTo>
                        <a:pt x="54810" y="236917"/>
                        <a:pt x="47403" y="220554"/>
                        <a:pt x="42641" y="202607"/>
                      </a:cubicBezTo>
                      <a:cubicBezTo>
                        <a:pt x="32590" y="197857"/>
                        <a:pt x="23596" y="192578"/>
                        <a:pt x="15131" y="186244"/>
                      </a:cubicBezTo>
                      <a:close/>
                      <a:moveTo>
                        <a:pt x="220633" y="169463"/>
                      </a:moveTo>
                      <a:cubicBezTo>
                        <a:pt x="202251" y="174190"/>
                        <a:pt x="182819" y="176291"/>
                        <a:pt x="162861" y="176816"/>
                      </a:cubicBezTo>
                      <a:cubicBezTo>
                        <a:pt x="162861" y="189946"/>
                        <a:pt x="162861" y="203076"/>
                        <a:pt x="163386" y="215680"/>
                      </a:cubicBezTo>
                      <a:cubicBezTo>
                        <a:pt x="181768" y="215680"/>
                        <a:pt x="199625" y="213580"/>
                        <a:pt x="216431" y="209903"/>
                      </a:cubicBezTo>
                      <a:cubicBezTo>
                        <a:pt x="218532" y="197298"/>
                        <a:pt x="220108" y="183643"/>
                        <a:pt x="220633" y="169463"/>
                      </a:cubicBezTo>
                      <a:close/>
                      <a:moveTo>
                        <a:pt x="101513" y="169463"/>
                      </a:moveTo>
                      <a:cubicBezTo>
                        <a:pt x="102043" y="183643"/>
                        <a:pt x="103631" y="197298"/>
                        <a:pt x="105748" y="210428"/>
                      </a:cubicBezTo>
                      <a:cubicBezTo>
                        <a:pt x="120038" y="213054"/>
                        <a:pt x="134858" y="215155"/>
                        <a:pt x="150207" y="215680"/>
                      </a:cubicBezTo>
                      <a:cubicBezTo>
                        <a:pt x="149678" y="203076"/>
                        <a:pt x="149678" y="189946"/>
                        <a:pt x="149678" y="176291"/>
                      </a:cubicBezTo>
                      <a:cubicBezTo>
                        <a:pt x="132741" y="175765"/>
                        <a:pt x="116862" y="173139"/>
                        <a:pt x="101513" y="169463"/>
                      </a:cubicBezTo>
                      <a:close/>
                      <a:moveTo>
                        <a:pt x="51121" y="149931"/>
                      </a:moveTo>
                      <a:cubicBezTo>
                        <a:pt x="50595" y="153623"/>
                        <a:pt x="50069" y="156788"/>
                        <a:pt x="50069" y="159953"/>
                      </a:cubicBezTo>
                      <a:cubicBezTo>
                        <a:pt x="50069" y="171558"/>
                        <a:pt x="51647" y="183163"/>
                        <a:pt x="53752" y="193713"/>
                      </a:cubicBezTo>
                      <a:cubicBezTo>
                        <a:pt x="65853" y="198988"/>
                        <a:pt x="78480" y="203735"/>
                        <a:pt x="92160" y="207427"/>
                      </a:cubicBezTo>
                      <a:cubicBezTo>
                        <a:pt x="90055" y="194240"/>
                        <a:pt x="88477" y="180525"/>
                        <a:pt x="89003" y="166283"/>
                      </a:cubicBezTo>
                      <a:cubicBezTo>
                        <a:pt x="75324" y="161536"/>
                        <a:pt x="62170" y="156261"/>
                        <a:pt x="51121" y="149931"/>
                      </a:cubicBezTo>
                      <a:close/>
                      <a:moveTo>
                        <a:pt x="271850" y="148830"/>
                      </a:moveTo>
                      <a:cubicBezTo>
                        <a:pt x="260269" y="155690"/>
                        <a:pt x="247634" y="161495"/>
                        <a:pt x="233420" y="165717"/>
                      </a:cubicBezTo>
                      <a:cubicBezTo>
                        <a:pt x="233947" y="179965"/>
                        <a:pt x="232367" y="193685"/>
                        <a:pt x="230262" y="206877"/>
                      </a:cubicBezTo>
                      <a:cubicBezTo>
                        <a:pt x="244475" y="203183"/>
                        <a:pt x="257110" y="198434"/>
                        <a:pt x="269218" y="193157"/>
                      </a:cubicBezTo>
                      <a:cubicBezTo>
                        <a:pt x="271850" y="182603"/>
                        <a:pt x="272903" y="171521"/>
                        <a:pt x="272903" y="159912"/>
                      </a:cubicBezTo>
                      <a:cubicBezTo>
                        <a:pt x="272903" y="156218"/>
                        <a:pt x="272376" y="152524"/>
                        <a:pt x="271850" y="148830"/>
                      </a:cubicBezTo>
                      <a:close/>
                      <a:moveTo>
                        <a:pt x="302793" y="126547"/>
                      </a:moveTo>
                      <a:cubicBezTo>
                        <a:pt x="297022" y="131826"/>
                        <a:pt x="290727" y="136577"/>
                        <a:pt x="284431" y="141328"/>
                      </a:cubicBezTo>
                      <a:cubicBezTo>
                        <a:pt x="284956" y="147135"/>
                        <a:pt x="286005" y="153470"/>
                        <a:pt x="286005" y="159805"/>
                      </a:cubicBezTo>
                      <a:cubicBezTo>
                        <a:pt x="286005" y="168251"/>
                        <a:pt x="285481" y="176698"/>
                        <a:pt x="283907" y="185144"/>
                      </a:cubicBezTo>
                      <a:cubicBezTo>
                        <a:pt x="292301" y="180393"/>
                        <a:pt x="299645" y="175642"/>
                        <a:pt x="306465" y="169835"/>
                      </a:cubicBezTo>
                      <a:cubicBezTo>
                        <a:pt x="306465" y="166668"/>
                        <a:pt x="306465" y="163500"/>
                        <a:pt x="306465" y="160333"/>
                      </a:cubicBezTo>
                      <a:cubicBezTo>
                        <a:pt x="306465" y="148719"/>
                        <a:pt x="305416" y="137105"/>
                        <a:pt x="302793" y="126547"/>
                      </a:cubicBezTo>
                      <a:close/>
                      <a:moveTo>
                        <a:pt x="17427" y="125172"/>
                      </a:moveTo>
                      <a:cubicBezTo>
                        <a:pt x="14789" y="136754"/>
                        <a:pt x="13205" y="148337"/>
                        <a:pt x="13205" y="160446"/>
                      </a:cubicBezTo>
                      <a:cubicBezTo>
                        <a:pt x="13205" y="163079"/>
                        <a:pt x="13205" y="165711"/>
                        <a:pt x="13205" y="168870"/>
                      </a:cubicBezTo>
                      <a:cubicBezTo>
                        <a:pt x="21122" y="175188"/>
                        <a:pt x="29565" y="180979"/>
                        <a:pt x="39065" y="186244"/>
                      </a:cubicBezTo>
                      <a:cubicBezTo>
                        <a:pt x="37482" y="177821"/>
                        <a:pt x="36954" y="168870"/>
                        <a:pt x="36954" y="159920"/>
                      </a:cubicBezTo>
                      <a:cubicBezTo>
                        <a:pt x="37482" y="154128"/>
                        <a:pt x="38009" y="148337"/>
                        <a:pt x="38537" y="142546"/>
                      </a:cubicBezTo>
                      <a:cubicBezTo>
                        <a:pt x="30621" y="137281"/>
                        <a:pt x="23760" y="131489"/>
                        <a:pt x="17427" y="125172"/>
                      </a:cubicBezTo>
                      <a:close/>
                      <a:moveTo>
                        <a:pt x="215883" y="122420"/>
                      </a:moveTo>
                      <a:cubicBezTo>
                        <a:pt x="200134" y="126653"/>
                        <a:pt x="183335" y="128769"/>
                        <a:pt x="165486" y="128769"/>
                      </a:cubicBezTo>
                      <a:cubicBezTo>
                        <a:pt x="164961" y="128769"/>
                        <a:pt x="164436" y="128769"/>
                        <a:pt x="163386" y="128769"/>
                      </a:cubicBezTo>
                      <a:cubicBezTo>
                        <a:pt x="163386" y="137763"/>
                        <a:pt x="163386" y="146228"/>
                        <a:pt x="162861" y="155221"/>
                      </a:cubicBezTo>
                      <a:cubicBezTo>
                        <a:pt x="162861" y="157866"/>
                        <a:pt x="162861" y="161041"/>
                        <a:pt x="162861" y="163686"/>
                      </a:cubicBezTo>
                      <a:cubicBezTo>
                        <a:pt x="183335" y="163157"/>
                        <a:pt x="202234" y="160512"/>
                        <a:pt x="220083" y="155750"/>
                      </a:cubicBezTo>
                      <a:cubicBezTo>
                        <a:pt x="219558" y="144640"/>
                        <a:pt x="217983" y="133530"/>
                        <a:pt x="215883" y="122420"/>
                      </a:cubicBezTo>
                      <a:close/>
                      <a:moveTo>
                        <a:pt x="106825" y="120220"/>
                      </a:moveTo>
                      <a:cubicBezTo>
                        <a:pt x="104180" y="131876"/>
                        <a:pt x="102593" y="144062"/>
                        <a:pt x="102064" y="156248"/>
                      </a:cubicBezTo>
                      <a:cubicBezTo>
                        <a:pt x="116877" y="159957"/>
                        <a:pt x="132748" y="162606"/>
                        <a:pt x="149678" y="163136"/>
                      </a:cubicBezTo>
                      <a:cubicBezTo>
                        <a:pt x="149678" y="160487"/>
                        <a:pt x="149678" y="157837"/>
                        <a:pt x="149678" y="155188"/>
                      </a:cubicBezTo>
                      <a:cubicBezTo>
                        <a:pt x="150207" y="146181"/>
                        <a:pt x="150207" y="137174"/>
                        <a:pt x="150207" y="128167"/>
                      </a:cubicBezTo>
                      <a:cubicBezTo>
                        <a:pt x="134864" y="127107"/>
                        <a:pt x="120051" y="124458"/>
                        <a:pt x="106825" y="120220"/>
                      </a:cubicBezTo>
                      <a:close/>
                      <a:moveTo>
                        <a:pt x="259617" y="103988"/>
                      </a:moveTo>
                      <a:cubicBezTo>
                        <a:pt x="250157" y="109775"/>
                        <a:pt x="240173" y="115035"/>
                        <a:pt x="228611" y="118717"/>
                      </a:cubicBezTo>
                      <a:cubicBezTo>
                        <a:pt x="230713" y="129238"/>
                        <a:pt x="232290" y="140810"/>
                        <a:pt x="233341" y="151856"/>
                      </a:cubicBezTo>
                      <a:cubicBezTo>
                        <a:pt x="246479" y="147648"/>
                        <a:pt x="258566" y="141862"/>
                        <a:pt x="269602" y="135024"/>
                      </a:cubicBezTo>
                      <a:cubicBezTo>
                        <a:pt x="267500" y="124503"/>
                        <a:pt x="263821" y="113983"/>
                        <a:pt x="259617" y="103988"/>
                      </a:cubicBezTo>
                      <a:close/>
                      <a:moveTo>
                        <a:pt x="65249" y="99862"/>
                      </a:moveTo>
                      <a:cubicBezTo>
                        <a:pt x="59956" y="111422"/>
                        <a:pt x="55192" y="123507"/>
                        <a:pt x="52545" y="136118"/>
                      </a:cubicBezTo>
                      <a:cubicBezTo>
                        <a:pt x="63661" y="142423"/>
                        <a:pt x="75835" y="148203"/>
                        <a:pt x="89068" y="152407"/>
                      </a:cubicBezTo>
                      <a:cubicBezTo>
                        <a:pt x="90126" y="139796"/>
                        <a:pt x="91714" y="127185"/>
                        <a:pt x="94361" y="115625"/>
                      </a:cubicBezTo>
                      <a:cubicBezTo>
                        <a:pt x="83774" y="111422"/>
                        <a:pt x="73718" y="106167"/>
                        <a:pt x="65249" y="99862"/>
                      </a:cubicBezTo>
                      <a:close/>
                      <a:moveTo>
                        <a:pt x="285381" y="83906"/>
                      </a:moveTo>
                      <a:cubicBezTo>
                        <a:pt x="280663" y="88122"/>
                        <a:pt x="275944" y="92338"/>
                        <a:pt x="270702" y="96554"/>
                      </a:cubicBezTo>
                      <a:cubicBezTo>
                        <a:pt x="275420" y="106567"/>
                        <a:pt x="279090" y="116581"/>
                        <a:pt x="281711" y="127648"/>
                      </a:cubicBezTo>
                      <a:cubicBezTo>
                        <a:pt x="288002" y="122905"/>
                        <a:pt x="293769" y="117635"/>
                        <a:pt x="298487" y="112365"/>
                      </a:cubicBezTo>
                      <a:cubicBezTo>
                        <a:pt x="295342" y="102351"/>
                        <a:pt x="290624" y="92865"/>
                        <a:pt x="285381" y="83906"/>
                      </a:cubicBezTo>
                      <a:close/>
                      <a:moveTo>
                        <a:pt x="39411" y="75928"/>
                      </a:moveTo>
                      <a:cubicBezTo>
                        <a:pt x="32019" y="87020"/>
                        <a:pt x="25683" y="98640"/>
                        <a:pt x="21458" y="111317"/>
                      </a:cubicBezTo>
                      <a:cubicBezTo>
                        <a:pt x="26739" y="117656"/>
                        <a:pt x="33603" y="122938"/>
                        <a:pt x="40995" y="128748"/>
                      </a:cubicBezTo>
                      <a:cubicBezTo>
                        <a:pt x="44163" y="115543"/>
                        <a:pt x="48916" y="103394"/>
                        <a:pt x="54196" y="91774"/>
                      </a:cubicBezTo>
                      <a:cubicBezTo>
                        <a:pt x="48916" y="87020"/>
                        <a:pt x="43635" y="81738"/>
                        <a:pt x="39411" y="75928"/>
                      </a:cubicBezTo>
                      <a:close/>
                      <a:moveTo>
                        <a:pt x="201616" y="73452"/>
                      </a:moveTo>
                      <a:cubicBezTo>
                        <a:pt x="190553" y="76083"/>
                        <a:pt x="178437" y="78187"/>
                        <a:pt x="165267" y="78187"/>
                      </a:cubicBezTo>
                      <a:cubicBezTo>
                        <a:pt x="165267" y="78187"/>
                        <a:pt x="165267" y="78187"/>
                        <a:pt x="164740" y="78187"/>
                      </a:cubicBezTo>
                      <a:cubicBezTo>
                        <a:pt x="164740" y="89762"/>
                        <a:pt x="164214" y="102390"/>
                        <a:pt x="163687" y="115543"/>
                      </a:cubicBezTo>
                      <a:cubicBezTo>
                        <a:pt x="164214" y="115543"/>
                        <a:pt x="164740" y="115543"/>
                        <a:pt x="165267" y="115543"/>
                      </a:cubicBezTo>
                      <a:cubicBezTo>
                        <a:pt x="182125" y="115543"/>
                        <a:pt x="198455" y="113438"/>
                        <a:pt x="213205" y="109756"/>
                      </a:cubicBezTo>
                      <a:cubicBezTo>
                        <a:pt x="210044" y="96602"/>
                        <a:pt x="205830" y="84501"/>
                        <a:pt x="201616" y="73452"/>
                      </a:cubicBezTo>
                      <a:close/>
                      <a:moveTo>
                        <a:pt x="121592" y="70701"/>
                      </a:moveTo>
                      <a:cubicBezTo>
                        <a:pt x="116857" y="81774"/>
                        <a:pt x="113174" y="94429"/>
                        <a:pt x="109491" y="107084"/>
                      </a:cubicBezTo>
                      <a:cubicBezTo>
                        <a:pt x="122119" y="111302"/>
                        <a:pt x="136324" y="113938"/>
                        <a:pt x="150530" y="114993"/>
                      </a:cubicBezTo>
                      <a:cubicBezTo>
                        <a:pt x="151056" y="101811"/>
                        <a:pt x="151582" y="88629"/>
                        <a:pt x="151582" y="77028"/>
                      </a:cubicBezTo>
                      <a:cubicBezTo>
                        <a:pt x="141060" y="75974"/>
                        <a:pt x="131063" y="73865"/>
                        <a:pt x="121592" y="70701"/>
                      </a:cubicBezTo>
                      <a:close/>
                      <a:moveTo>
                        <a:pt x="233321" y="59697"/>
                      </a:moveTo>
                      <a:cubicBezTo>
                        <a:pt x="227511" y="63395"/>
                        <a:pt x="221172" y="66565"/>
                        <a:pt x="214306" y="69207"/>
                      </a:cubicBezTo>
                      <a:cubicBezTo>
                        <a:pt x="218531" y="80302"/>
                        <a:pt x="222757" y="92981"/>
                        <a:pt x="225926" y="106189"/>
                      </a:cubicBezTo>
                      <a:cubicBezTo>
                        <a:pt x="235962" y="102491"/>
                        <a:pt x="245469" y="97736"/>
                        <a:pt x="253921" y="92453"/>
                      </a:cubicBezTo>
                      <a:cubicBezTo>
                        <a:pt x="247582" y="80302"/>
                        <a:pt x="240716" y="69207"/>
                        <a:pt x="233321" y="59697"/>
                      </a:cubicBezTo>
                      <a:close/>
                      <a:moveTo>
                        <a:pt x="92595" y="55846"/>
                      </a:moveTo>
                      <a:cubicBezTo>
                        <a:pt x="85214" y="65360"/>
                        <a:pt x="77832" y="76460"/>
                        <a:pt x="70977" y="88088"/>
                      </a:cubicBezTo>
                      <a:cubicBezTo>
                        <a:pt x="78886" y="93902"/>
                        <a:pt x="87323" y="98660"/>
                        <a:pt x="97341" y="102888"/>
                      </a:cubicBezTo>
                      <a:cubicBezTo>
                        <a:pt x="100505" y="89674"/>
                        <a:pt x="104723" y="76988"/>
                        <a:pt x="108941" y="65360"/>
                      </a:cubicBezTo>
                      <a:cubicBezTo>
                        <a:pt x="103141" y="62717"/>
                        <a:pt x="97341" y="59546"/>
                        <a:pt x="92595" y="55846"/>
                      </a:cubicBezTo>
                      <a:close/>
                      <a:moveTo>
                        <a:pt x="251144" y="44842"/>
                      </a:moveTo>
                      <a:cubicBezTo>
                        <a:pt x="248500" y="47484"/>
                        <a:pt x="246385" y="49598"/>
                        <a:pt x="243742" y="51712"/>
                      </a:cubicBezTo>
                      <a:cubicBezTo>
                        <a:pt x="251144" y="61225"/>
                        <a:pt x="258546" y="72323"/>
                        <a:pt x="264890" y="85007"/>
                      </a:cubicBezTo>
                      <a:cubicBezTo>
                        <a:pt x="269649" y="80779"/>
                        <a:pt x="273878" y="77079"/>
                        <a:pt x="277579" y="72851"/>
                      </a:cubicBezTo>
                      <a:cubicBezTo>
                        <a:pt x="270177" y="62282"/>
                        <a:pt x="261189" y="52769"/>
                        <a:pt x="251144" y="44842"/>
                      </a:cubicBezTo>
                      <a:close/>
                      <a:moveTo>
                        <a:pt x="75908" y="39614"/>
                      </a:moveTo>
                      <a:cubicBezTo>
                        <a:pt x="65327" y="47013"/>
                        <a:pt x="55804" y="55469"/>
                        <a:pt x="47868" y="65510"/>
                      </a:cubicBezTo>
                      <a:cubicBezTo>
                        <a:pt x="51043" y="70795"/>
                        <a:pt x="55804" y="75551"/>
                        <a:pt x="60565" y="79779"/>
                      </a:cubicBezTo>
                      <a:cubicBezTo>
                        <a:pt x="67443" y="67624"/>
                        <a:pt x="74850" y="56526"/>
                        <a:pt x="82256" y="47013"/>
                      </a:cubicBezTo>
                      <a:cubicBezTo>
                        <a:pt x="80140" y="44899"/>
                        <a:pt x="78024" y="42257"/>
                        <a:pt x="75908" y="39614"/>
                      </a:cubicBezTo>
                      <a:close/>
                      <a:moveTo>
                        <a:pt x="224484" y="28060"/>
                      </a:moveTo>
                      <a:cubicBezTo>
                        <a:pt x="228150" y="32293"/>
                        <a:pt x="231815" y="36525"/>
                        <a:pt x="236003" y="41815"/>
                      </a:cubicBezTo>
                      <a:cubicBezTo>
                        <a:pt x="237574" y="40228"/>
                        <a:pt x="239145" y="38641"/>
                        <a:pt x="240716" y="37583"/>
                      </a:cubicBezTo>
                      <a:cubicBezTo>
                        <a:pt x="235480" y="33880"/>
                        <a:pt x="230244" y="31234"/>
                        <a:pt x="224484" y="28060"/>
                      </a:cubicBezTo>
                      <a:close/>
                      <a:moveTo>
                        <a:pt x="101238" y="25309"/>
                      </a:moveTo>
                      <a:cubicBezTo>
                        <a:pt x="95940" y="27410"/>
                        <a:pt x="91172" y="30036"/>
                        <a:pt x="86933" y="32662"/>
                      </a:cubicBezTo>
                      <a:cubicBezTo>
                        <a:pt x="87993" y="34237"/>
                        <a:pt x="89582" y="35288"/>
                        <a:pt x="90642" y="36863"/>
                      </a:cubicBezTo>
                      <a:cubicBezTo>
                        <a:pt x="94350" y="32662"/>
                        <a:pt x="97529" y="28985"/>
                        <a:pt x="101238" y="25309"/>
                      </a:cubicBezTo>
                      <a:close/>
                      <a:moveTo>
                        <a:pt x="189546" y="16506"/>
                      </a:moveTo>
                      <a:cubicBezTo>
                        <a:pt x="195332" y="25959"/>
                        <a:pt x="202695" y="39614"/>
                        <a:pt x="209532" y="56946"/>
                      </a:cubicBezTo>
                      <a:cubicBezTo>
                        <a:pt x="215317" y="54845"/>
                        <a:pt x="220576" y="52219"/>
                        <a:pt x="225310" y="49068"/>
                      </a:cubicBezTo>
                      <a:cubicBezTo>
                        <a:pt x="210584" y="31736"/>
                        <a:pt x="197961" y="20707"/>
                        <a:pt x="194280" y="17556"/>
                      </a:cubicBezTo>
                      <a:cubicBezTo>
                        <a:pt x="192702" y="17031"/>
                        <a:pt x="191124" y="16506"/>
                        <a:pt x="189546" y="16506"/>
                      </a:cubicBezTo>
                      <a:close/>
                      <a:moveTo>
                        <a:pt x="132600" y="15955"/>
                      </a:moveTo>
                      <a:cubicBezTo>
                        <a:pt x="131554" y="15955"/>
                        <a:pt x="130507" y="15955"/>
                        <a:pt x="128938" y="16483"/>
                      </a:cubicBezTo>
                      <a:cubicBezTo>
                        <a:pt x="128938" y="17010"/>
                        <a:pt x="115859" y="27556"/>
                        <a:pt x="100688" y="46010"/>
                      </a:cubicBezTo>
                      <a:cubicBezTo>
                        <a:pt x="104873" y="48647"/>
                        <a:pt x="109058" y="51283"/>
                        <a:pt x="114290" y="53920"/>
                      </a:cubicBezTo>
                      <a:cubicBezTo>
                        <a:pt x="121091" y="37574"/>
                        <a:pt x="127892" y="24919"/>
                        <a:pt x="132600" y="15955"/>
                      </a:cubicBezTo>
                      <a:close/>
                      <a:moveTo>
                        <a:pt x="167974" y="13204"/>
                      </a:moveTo>
                      <a:cubicBezTo>
                        <a:pt x="167447" y="22704"/>
                        <a:pt x="166392" y="40647"/>
                        <a:pt x="165337" y="64924"/>
                      </a:cubicBezTo>
                      <a:cubicBezTo>
                        <a:pt x="176410" y="64924"/>
                        <a:pt x="186956" y="63341"/>
                        <a:pt x="196974" y="60702"/>
                      </a:cubicBezTo>
                      <a:cubicBezTo>
                        <a:pt x="187483" y="38009"/>
                        <a:pt x="177465" y="21121"/>
                        <a:pt x="173247" y="13732"/>
                      </a:cubicBezTo>
                      <a:cubicBezTo>
                        <a:pt x="171665" y="13732"/>
                        <a:pt x="169556" y="13732"/>
                        <a:pt x="167974" y="13204"/>
                      </a:cubicBezTo>
                      <a:close/>
                      <a:moveTo>
                        <a:pt x="149585" y="13204"/>
                      </a:moveTo>
                      <a:cubicBezTo>
                        <a:pt x="145346" y="20059"/>
                        <a:pt x="135810" y="36405"/>
                        <a:pt x="126273" y="58551"/>
                      </a:cubicBezTo>
                      <a:cubicBezTo>
                        <a:pt x="134220" y="61187"/>
                        <a:pt x="143227" y="63296"/>
                        <a:pt x="152764" y="63823"/>
                      </a:cubicBezTo>
                      <a:cubicBezTo>
                        <a:pt x="153294" y="40623"/>
                        <a:pt x="154354" y="22696"/>
                        <a:pt x="154883" y="13204"/>
                      </a:cubicBezTo>
                      <a:cubicBezTo>
                        <a:pt x="153294" y="13204"/>
                        <a:pt x="151175" y="13204"/>
                        <a:pt x="149585" y="13204"/>
                      </a:cubicBezTo>
                      <a:close/>
                      <a:moveTo>
                        <a:pt x="160099" y="0"/>
                      </a:moveTo>
                      <a:cubicBezTo>
                        <a:pt x="192750" y="0"/>
                        <a:pt x="222769" y="10024"/>
                        <a:pt x="248047" y="26906"/>
                      </a:cubicBezTo>
                      <a:cubicBezTo>
                        <a:pt x="251734" y="29017"/>
                        <a:pt x="255420" y="31655"/>
                        <a:pt x="259107" y="34293"/>
                      </a:cubicBezTo>
                      <a:cubicBezTo>
                        <a:pt x="269113" y="42206"/>
                        <a:pt x="278066" y="51703"/>
                        <a:pt x="285965" y="61727"/>
                      </a:cubicBezTo>
                      <a:cubicBezTo>
                        <a:pt x="288598" y="65420"/>
                        <a:pt x="291232" y="69113"/>
                        <a:pt x="293865" y="72806"/>
                      </a:cubicBezTo>
                      <a:cubicBezTo>
                        <a:pt x="299658" y="81775"/>
                        <a:pt x="304398" y="90744"/>
                        <a:pt x="308084" y="100768"/>
                      </a:cubicBezTo>
                      <a:cubicBezTo>
                        <a:pt x="310191" y="105516"/>
                        <a:pt x="311771" y="110264"/>
                        <a:pt x="313350" y="115013"/>
                      </a:cubicBezTo>
                      <a:cubicBezTo>
                        <a:pt x="317564" y="128730"/>
                        <a:pt x="319670" y="142975"/>
                        <a:pt x="319670" y="157747"/>
                      </a:cubicBezTo>
                      <a:cubicBezTo>
                        <a:pt x="319670" y="158275"/>
                        <a:pt x="319670" y="159330"/>
                        <a:pt x="319670" y="160385"/>
                      </a:cubicBezTo>
                      <a:cubicBezTo>
                        <a:pt x="319670" y="165661"/>
                        <a:pt x="319670" y="170937"/>
                        <a:pt x="319144" y="176212"/>
                      </a:cubicBezTo>
                      <a:cubicBezTo>
                        <a:pt x="317037" y="196260"/>
                        <a:pt x="311244" y="215253"/>
                        <a:pt x="302291" y="232664"/>
                      </a:cubicBezTo>
                      <a:cubicBezTo>
                        <a:pt x="298605" y="240577"/>
                        <a:pt x="293865" y="247964"/>
                        <a:pt x="288598" y="254822"/>
                      </a:cubicBezTo>
                      <a:cubicBezTo>
                        <a:pt x="259633" y="294391"/>
                        <a:pt x="212763" y="320242"/>
                        <a:pt x="160099" y="320242"/>
                      </a:cubicBezTo>
                      <a:cubicBezTo>
                        <a:pt x="159572" y="320242"/>
                        <a:pt x="159572" y="320242"/>
                        <a:pt x="159572" y="320242"/>
                      </a:cubicBezTo>
                      <a:cubicBezTo>
                        <a:pt x="159572" y="320242"/>
                        <a:pt x="159572" y="320242"/>
                        <a:pt x="155359" y="320770"/>
                      </a:cubicBezTo>
                      <a:cubicBezTo>
                        <a:pt x="155359" y="320770"/>
                        <a:pt x="155359" y="320242"/>
                        <a:pt x="155359" y="320242"/>
                      </a:cubicBezTo>
                      <a:cubicBezTo>
                        <a:pt x="101642" y="318660"/>
                        <a:pt x="54244" y="290698"/>
                        <a:pt x="26332" y="248491"/>
                      </a:cubicBezTo>
                      <a:cubicBezTo>
                        <a:pt x="21593" y="241105"/>
                        <a:pt x="17379" y="233191"/>
                        <a:pt x="13693" y="225278"/>
                      </a:cubicBezTo>
                      <a:cubicBezTo>
                        <a:pt x="6847" y="209450"/>
                        <a:pt x="2107" y="192567"/>
                        <a:pt x="527" y="174630"/>
                      </a:cubicBezTo>
                      <a:cubicBezTo>
                        <a:pt x="0" y="169881"/>
                        <a:pt x="0" y="165133"/>
                        <a:pt x="0" y="160385"/>
                      </a:cubicBezTo>
                      <a:cubicBezTo>
                        <a:pt x="0" y="158802"/>
                        <a:pt x="0" y="157219"/>
                        <a:pt x="0" y="156164"/>
                      </a:cubicBezTo>
                      <a:cubicBezTo>
                        <a:pt x="527" y="141392"/>
                        <a:pt x="2634" y="127147"/>
                        <a:pt x="6847" y="113958"/>
                      </a:cubicBezTo>
                      <a:cubicBezTo>
                        <a:pt x="8427" y="108682"/>
                        <a:pt x="10006" y="103934"/>
                        <a:pt x="12113" y="99185"/>
                      </a:cubicBezTo>
                      <a:cubicBezTo>
                        <a:pt x="17379" y="86523"/>
                        <a:pt x="23699" y="74916"/>
                        <a:pt x="32125" y="64365"/>
                      </a:cubicBezTo>
                      <a:cubicBezTo>
                        <a:pt x="34758" y="60144"/>
                        <a:pt x="37918" y="56451"/>
                        <a:pt x="41078" y="52758"/>
                      </a:cubicBezTo>
                      <a:cubicBezTo>
                        <a:pt x="49505" y="43789"/>
                        <a:pt x="58984" y="35348"/>
                        <a:pt x="68990" y="28489"/>
                      </a:cubicBezTo>
                      <a:cubicBezTo>
                        <a:pt x="72677" y="25851"/>
                        <a:pt x="76363" y="23213"/>
                        <a:pt x="80576" y="21103"/>
                      </a:cubicBezTo>
                      <a:cubicBezTo>
                        <a:pt x="103748" y="7913"/>
                        <a:pt x="131133" y="0"/>
                        <a:pt x="160099" y="0"/>
                      </a:cubicBezTo>
                      <a:close/>
                    </a:path>
                  </a:pathLst>
                </a:custGeom>
                <a:grpFill/>
                <a:ln>
                  <a:noFill/>
                </a:ln>
                <a:extLst/>
              </p:spPr>
              <p:txBody>
                <a:bodyPr vert="horz" wrap="square" lIns="93260" tIns="46630" rIns="93260" bIns="46630" numCol="1" anchor="t" anchorCtr="0" compatLnSpc="1">
                  <a:prstTxWarp prst="textNoShape">
                    <a:avLst/>
                  </a:prstTxWarp>
                  <a:noAutofit/>
                </a:bodyPr>
                <a:lstStyle/>
                <a:p>
                  <a:pPr defTabSz="932597">
                    <a:defRPr/>
                  </a:pPr>
                  <a:endParaRPr lang="en-US" sz="1836" kern="0" dirty="0">
                    <a:solidFill>
                      <a:srgbClr val="FFFFFF"/>
                    </a:solidFill>
                  </a:endParaRPr>
                </a:p>
              </p:txBody>
            </p:sp>
            <p:sp>
              <p:nvSpPr>
                <p:cNvPr id="113" name="Freeform 112"/>
                <p:cNvSpPr>
                  <a:spLocks/>
                </p:cNvSpPr>
                <p:nvPr/>
              </p:nvSpPr>
              <p:spPr bwMode="auto">
                <a:xfrm>
                  <a:off x="5007615" y="2323753"/>
                  <a:ext cx="649029" cy="502032"/>
                </a:xfrm>
                <a:custGeom>
                  <a:avLst/>
                  <a:gdLst>
                    <a:gd name="connsiteX0" fmla="*/ 33287 w 649029"/>
                    <a:gd name="connsiteY0" fmla="*/ 88963 h 502032"/>
                    <a:gd name="connsiteX1" fmla="*/ 21098 w 649029"/>
                    <a:gd name="connsiteY1" fmla="*/ 102250 h 502032"/>
                    <a:gd name="connsiteX2" fmla="*/ 21098 w 649029"/>
                    <a:gd name="connsiteY2" fmla="*/ 467370 h 502032"/>
                    <a:gd name="connsiteX3" fmla="*/ 33287 w 649029"/>
                    <a:gd name="connsiteY3" fmla="*/ 480657 h 502032"/>
                    <a:gd name="connsiteX4" fmla="*/ 615742 w 649029"/>
                    <a:gd name="connsiteY4" fmla="*/ 480657 h 502032"/>
                    <a:gd name="connsiteX5" fmla="*/ 627932 w 649029"/>
                    <a:gd name="connsiteY5" fmla="*/ 467370 h 502032"/>
                    <a:gd name="connsiteX6" fmla="*/ 627932 w 649029"/>
                    <a:gd name="connsiteY6" fmla="*/ 102250 h 502032"/>
                    <a:gd name="connsiteX7" fmla="*/ 615742 w 649029"/>
                    <a:gd name="connsiteY7" fmla="*/ 88963 h 502032"/>
                    <a:gd name="connsiteX8" fmla="*/ 71744 w 649029"/>
                    <a:gd name="connsiteY8" fmla="*/ 21375 h 502032"/>
                    <a:gd name="connsiteX9" fmla="*/ 61676 w 649029"/>
                    <a:gd name="connsiteY9" fmla="*/ 31460 h 502032"/>
                    <a:gd name="connsiteX10" fmla="*/ 61676 w 649029"/>
                    <a:gd name="connsiteY10" fmla="*/ 67588 h 502032"/>
                    <a:gd name="connsiteX11" fmla="*/ 281061 w 649029"/>
                    <a:gd name="connsiteY11" fmla="*/ 67588 h 502032"/>
                    <a:gd name="connsiteX12" fmla="*/ 281061 w 649029"/>
                    <a:gd name="connsiteY12" fmla="*/ 31460 h 502032"/>
                    <a:gd name="connsiteX13" fmla="*/ 270993 w 649029"/>
                    <a:gd name="connsiteY13" fmla="*/ 21375 h 502032"/>
                    <a:gd name="connsiteX14" fmla="*/ 71826 w 649029"/>
                    <a:gd name="connsiteY14" fmla="*/ 0 h 502032"/>
                    <a:gd name="connsiteX15" fmla="*/ 271010 w 649029"/>
                    <a:gd name="connsiteY15" fmla="*/ 0 h 502032"/>
                    <a:gd name="connsiteX16" fmla="*/ 302265 w 649029"/>
                    <a:gd name="connsiteY16" fmla="*/ 31399 h 502032"/>
                    <a:gd name="connsiteX17" fmla="*/ 302265 w 649029"/>
                    <a:gd name="connsiteY17" fmla="*/ 59604 h 502032"/>
                    <a:gd name="connsiteX18" fmla="*/ 614285 w 649029"/>
                    <a:gd name="connsiteY18" fmla="*/ 59604 h 502032"/>
                    <a:gd name="connsiteX19" fmla="*/ 625873 w 649029"/>
                    <a:gd name="connsiteY19" fmla="*/ 64461 h 502032"/>
                    <a:gd name="connsiteX20" fmla="*/ 629657 w 649029"/>
                    <a:gd name="connsiteY20" fmla="*/ 73573 h 502032"/>
                    <a:gd name="connsiteX21" fmla="*/ 639294 w 649029"/>
                    <a:gd name="connsiteY21" fmla="*/ 77692 h 502032"/>
                    <a:gd name="connsiteX22" fmla="*/ 649029 w 649029"/>
                    <a:gd name="connsiteY22" fmla="*/ 102152 h 502032"/>
                    <a:gd name="connsiteX23" fmla="*/ 649029 w 649029"/>
                    <a:gd name="connsiteY23" fmla="*/ 467468 h 502032"/>
                    <a:gd name="connsiteX24" fmla="*/ 615651 w 649029"/>
                    <a:gd name="connsiteY24" fmla="*/ 502032 h 502032"/>
                    <a:gd name="connsiteX25" fmla="*/ 33379 w 649029"/>
                    <a:gd name="connsiteY25" fmla="*/ 502032 h 502032"/>
                    <a:gd name="connsiteX26" fmla="*/ 0 w 649029"/>
                    <a:gd name="connsiteY26" fmla="*/ 467468 h 502032"/>
                    <a:gd name="connsiteX27" fmla="*/ 0 w 649029"/>
                    <a:gd name="connsiteY27" fmla="*/ 102152 h 502032"/>
                    <a:gd name="connsiteX28" fmla="*/ 9735 w 649029"/>
                    <a:gd name="connsiteY28" fmla="*/ 77692 h 502032"/>
                    <a:gd name="connsiteX29" fmla="*/ 19371 w 649029"/>
                    <a:gd name="connsiteY29" fmla="*/ 73574 h 502032"/>
                    <a:gd name="connsiteX30" fmla="*/ 23155 w 649029"/>
                    <a:gd name="connsiteY30" fmla="*/ 64461 h 502032"/>
                    <a:gd name="connsiteX31" fmla="*/ 34744 w 649029"/>
                    <a:gd name="connsiteY31" fmla="*/ 59604 h 502032"/>
                    <a:gd name="connsiteX32" fmla="*/ 40571 w 649029"/>
                    <a:gd name="connsiteY32" fmla="*/ 59604 h 502032"/>
                    <a:gd name="connsiteX33" fmla="*/ 40571 w 649029"/>
                    <a:gd name="connsiteY33" fmla="*/ 31399 h 502032"/>
                    <a:gd name="connsiteX34" fmla="*/ 71826 w 649029"/>
                    <a:gd name="connsiteY34" fmla="*/ 0 h 50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9029" h="502032">
                      <a:moveTo>
                        <a:pt x="33287" y="88963"/>
                      </a:moveTo>
                      <a:cubicBezTo>
                        <a:pt x="26398" y="88963"/>
                        <a:pt x="21098" y="94809"/>
                        <a:pt x="21098" y="102250"/>
                      </a:cubicBezTo>
                      <a:lnTo>
                        <a:pt x="21098" y="467370"/>
                      </a:lnTo>
                      <a:cubicBezTo>
                        <a:pt x="21098" y="474811"/>
                        <a:pt x="26398" y="480657"/>
                        <a:pt x="33287" y="480657"/>
                      </a:cubicBezTo>
                      <a:lnTo>
                        <a:pt x="615742" y="480657"/>
                      </a:lnTo>
                      <a:cubicBezTo>
                        <a:pt x="622632" y="480657"/>
                        <a:pt x="627932" y="474811"/>
                        <a:pt x="627932" y="467370"/>
                      </a:cubicBezTo>
                      <a:lnTo>
                        <a:pt x="627932" y="102250"/>
                      </a:lnTo>
                      <a:cubicBezTo>
                        <a:pt x="627932" y="94809"/>
                        <a:pt x="622632" y="88963"/>
                        <a:pt x="615742" y="88963"/>
                      </a:cubicBezTo>
                      <a:close/>
                      <a:moveTo>
                        <a:pt x="71744" y="21375"/>
                      </a:moveTo>
                      <a:cubicBezTo>
                        <a:pt x="66445" y="21375"/>
                        <a:pt x="61676" y="26152"/>
                        <a:pt x="61676" y="31460"/>
                      </a:cubicBezTo>
                      <a:lnTo>
                        <a:pt x="61676" y="67588"/>
                      </a:lnTo>
                      <a:lnTo>
                        <a:pt x="281061" y="67588"/>
                      </a:lnTo>
                      <a:lnTo>
                        <a:pt x="281061" y="31460"/>
                      </a:lnTo>
                      <a:cubicBezTo>
                        <a:pt x="281061" y="26152"/>
                        <a:pt x="276292" y="21375"/>
                        <a:pt x="270993" y="21375"/>
                      </a:cubicBezTo>
                      <a:close/>
                      <a:moveTo>
                        <a:pt x="71826" y="0"/>
                      </a:moveTo>
                      <a:lnTo>
                        <a:pt x="271010" y="0"/>
                      </a:lnTo>
                      <a:cubicBezTo>
                        <a:pt x="287962" y="0"/>
                        <a:pt x="302265" y="14369"/>
                        <a:pt x="302265" y="31399"/>
                      </a:cubicBezTo>
                      <a:lnTo>
                        <a:pt x="302265" y="59604"/>
                      </a:lnTo>
                      <a:lnTo>
                        <a:pt x="614285" y="59604"/>
                      </a:lnTo>
                      <a:cubicBezTo>
                        <a:pt x="618788" y="59604"/>
                        <a:pt x="622894" y="61467"/>
                        <a:pt x="625873" y="64461"/>
                      </a:cubicBezTo>
                      <a:lnTo>
                        <a:pt x="629657" y="73573"/>
                      </a:lnTo>
                      <a:lnTo>
                        <a:pt x="639294" y="77692"/>
                      </a:lnTo>
                      <a:cubicBezTo>
                        <a:pt x="645320" y="83940"/>
                        <a:pt x="649029" y="92581"/>
                        <a:pt x="649029" y="102152"/>
                      </a:cubicBezTo>
                      <a:lnTo>
                        <a:pt x="649029" y="467468"/>
                      </a:lnTo>
                      <a:cubicBezTo>
                        <a:pt x="649029" y="486611"/>
                        <a:pt x="634194" y="502032"/>
                        <a:pt x="615651" y="502032"/>
                      </a:cubicBezTo>
                      <a:lnTo>
                        <a:pt x="33379" y="502032"/>
                      </a:lnTo>
                      <a:cubicBezTo>
                        <a:pt x="14835" y="502032"/>
                        <a:pt x="0" y="486611"/>
                        <a:pt x="0" y="467468"/>
                      </a:cubicBezTo>
                      <a:lnTo>
                        <a:pt x="0" y="102152"/>
                      </a:lnTo>
                      <a:cubicBezTo>
                        <a:pt x="0" y="92581"/>
                        <a:pt x="3709" y="83940"/>
                        <a:pt x="9735" y="77692"/>
                      </a:cubicBezTo>
                      <a:lnTo>
                        <a:pt x="19371" y="73574"/>
                      </a:lnTo>
                      <a:lnTo>
                        <a:pt x="23155" y="64461"/>
                      </a:lnTo>
                      <a:cubicBezTo>
                        <a:pt x="26135" y="61467"/>
                        <a:pt x="30241" y="59604"/>
                        <a:pt x="34744" y="59604"/>
                      </a:cubicBezTo>
                      <a:lnTo>
                        <a:pt x="40571" y="59604"/>
                      </a:lnTo>
                      <a:lnTo>
                        <a:pt x="40571" y="31399"/>
                      </a:lnTo>
                      <a:cubicBezTo>
                        <a:pt x="40571" y="14369"/>
                        <a:pt x="54344" y="0"/>
                        <a:pt x="718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noAutofit/>
                </a:bodyPr>
                <a:lstStyle/>
                <a:p>
                  <a:pPr defTabSz="932597">
                    <a:defRPr/>
                  </a:pPr>
                  <a:endParaRPr lang="en-US" sz="1836" kern="0" dirty="0">
                    <a:solidFill>
                      <a:srgbClr val="FFFFFF"/>
                    </a:solidFill>
                  </a:endParaRPr>
                </a:p>
              </p:txBody>
            </p:sp>
          </p:grpSp>
          <p:grpSp>
            <p:nvGrpSpPr>
              <p:cNvPr id="103" name="Group 102"/>
              <p:cNvGrpSpPr/>
              <p:nvPr/>
            </p:nvGrpSpPr>
            <p:grpSpPr>
              <a:xfrm>
                <a:off x="10486805" y="2434267"/>
                <a:ext cx="1302888" cy="1542780"/>
                <a:chOff x="10486805" y="2923046"/>
                <a:chExt cx="1302888" cy="1542780"/>
              </a:xfrm>
            </p:grpSpPr>
            <p:sp>
              <p:nvSpPr>
                <p:cNvPr id="104" name="Rectangle 103"/>
                <p:cNvSpPr/>
                <p:nvPr/>
              </p:nvSpPr>
              <p:spPr bwMode="auto">
                <a:xfrm>
                  <a:off x="10802824" y="2923046"/>
                  <a:ext cx="986869" cy="1542780"/>
                </a:xfrm>
                <a:prstGeom prst="rect">
                  <a:avLst/>
                </a:prstGeom>
                <a:noFill/>
                <a:ln w="9525" cap="flat" cmpd="sng" algn="ctr">
                  <a:solidFill>
                    <a:srgbClr val="FFFFFF">
                      <a:lumMod val="65000"/>
                    </a:srgbClr>
                  </a:solidFill>
                  <a:prstDash val="dash"/>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5" name="TextBox 104"/>
                <p:cNvSpPr txBox="1"/>
                <p:nvPr/>
              </p:nvSpPr>
              <p:spPr>
                <a:xfrm>
                  <a:off x="11212738" y="3022354"/>
                  <a:ext cx="473389" cy="164789"/>
                </a:xfrm>
                <a:prstGeom prst="rect">
                  <a:avLst/>
                </a:prstGeom>
                <a:noFill/>
              </p:spPr>
              <p:txBody>
                <a:bodyPr wrap="square" lIns="0" tIns="0" rIns="0" bIns="0" rtlCol="0">
                  <a:spAutoFit/>
                </a:bodyPr>
                <a:lstStyle/>
                <a:p>
                  <a:pPr defTabSz="951121">
                    <a:spcBef>
                      <a:spcPct val="0"/>
                    </a:spcBef>
                    <a:spcAft>
                      <a:spcPts val="612"/>
                    </a:spcAft>
                    <a:defRPr/>
                  </a:pPr>
                  <a:r>
                    <a:rPr lang="en-US" sz="1071" kern="0" dirty="0">
                      <a:solidFill>
                        <a:srgbClr val="505050"/>
                      </a:solidFill>
                      <a:cs typeface="Segoe UI Semilight" panose="020B0402040204020203" pitchFamily="34" charset="0"/>
                    </a:rPr>
                    <a:t>Web</a:t>
                  </a:r>
                </a:p>
              </p:txBody>
            </p:sp>
            <p:sp>
              <p:nvSpPr>
                <p:cNvPr id="106" name="TextBox 105"/>
                <p:cNvSpPr txBox="1"/>
                <p:nvPr/>
              </p:nvSpPr>
              <p:spPr>
                <a:xfrm>
                  <a:off x="11212738" y="3571986"/>
                  <a:ext cx="473389" cy="164789"/>
                </a:xfrm>
                <a:prstGeom prst="rect">
                  <a:avLst/>
                </a:prstGeom>
                <a:noFill/>
              </p:spPr>
              <p:txBody>
                <a:bodyPr wrap="square" lIns="0" tIns="0" rIns="0" bIns="0" rtlCol="0">
                  <a:spAutoFit/>
                </a:bodyPr>
                <a:lstStyle/>
                <a:p>
                  <a:pPr defTabSz="951121">
                    <a:spcBef>
                      <a:spcPct val="0"/>
                    </a:spcBef>
                    <a:spcAft>
                      <a:spcPts val="612"/>
                    </a:spcAft>
                    <a:defRPr/>
                  </a:pPr>
                  <a:r>
                    <a:rPr lang="en-US" sz="1071" kern="0" dirty="0">
                      <a:solidFill>
                        <a:srgbClr val="505050"/>
                      </a:solidFill>
                      <a:cs typeface="Segoe UI Semilight" panose="020B0402040204020203" pitchFamily="34" charset="0"/>
                    </a:rPr>
                    <a:t>Mobile</a:t>
                  </a:r>
                </a:p>
              </p:txBody>
            </p:sp>
            <p:sp>
              <p:nvSpPr>
                <p:cNvPr id="107" name="TextBox 106"/>
                <p:cNvSpPr txBox="1"/>
                <p:nvPr/>
              </p:nvSpPr>
              <p:spPr>
                <a:xfrm>
                  <a:off x="11212738" y="4160203"/>
                  <a:ext cx="473389" cy="164789"/>
                </a:xfrm>
                <a:prstGeom prst="rect">
                  <a:avLst/>
                </a:prstGeom>
                <a:noFill/>
              </p:spPr>
              <p:txBody>
                <a:bodyPr wrap="square" lIns="0" tIns="0" rIns="0" bIns="0" rtlCol="0">
                  <a:spAutoFit/>
                </a:bodyPr>
                <a:lstStyle/>
                <a:p>
                  <a:pPr defTabSz="951121">
                    <a:spcBef>
                      <a:spcPct val="0"/>
                    </a:spcBef>
                    <a:spcAft>
                      <a:spcPts val="612"/>
                    </a:spcAft>
                    <a:defRPr/>
                  </a:pPr>
                  <a:r>
                    <a:rPr lang="en-US" sz="1071" kern="0" dirty="0">
                      <a:solidFill>
                        <a:srgbClr val="505050"/>
                      </a:solidFill>
                      <a:cs typeface="Segoe UI Semilight" panose="020B0402040204020203" pitchFamily="34" charset="0"/>
                    </a:rPr>
                    <a:t>Bots</a:t>
                  </a:r>
                </a:p>
              </p:txBody>
            </p:sp>
            <p:sp>
              <p:nvSpPr>
                <p:cNvPr id="108" name="Freeform 107"/>
                <p:cNvSpPr>
                  <a:spLocks noChangeArrowheads="1"/>
                </p:cNvSpPr>
                <p:nvPr/>
              </p:nvSpPr>
              <p:spPr bwMode="auto">
                <a:xfrm>
                  <a:off x="10907711" y="3020740"/>
                  <a:ext cx="187689" cy="187689"/>
                </a:xfrm>
                <a:custGeom>
                  <a:avLst/>
                  <a:gdLst>
                    <a:gd name="connsiteX0" fmla="*/ 2240514 w 3214688"/>
                    <a:gd name="connsiteY0" fmla="*/ 2452692 h 3214688"/>
                    <a:gd name="connsiteX1" fmla="*/ 2164154 w 3214688"/>
                    <a:gd name="connsiteY1" fmla="*/ 2577661 h 3214688"/>
                    <a:gd name="connsiteX2" fmla="*/ 2066550 w 3214688"/>
                    <a:gd name="connsiteY2" fmla="*/ 2716118 h 3214688"/>
                    <a:gd name="connsiteX3" fmla="*/ 1754615 w 3214688"/>
                    <a:gd name="connsiteY3" fmla="*/ 3074168 h 3214688"/>
                    <a:gd name="connsiteX4" fmla="*/ 1740871 w 3214688"/>
                    <a:gd name="connsiteY4" fmla="*/ 3087292 h 3214688"/>
                    <a:gd name="connsiteX5" fmla="*/ 1759187 w 3214688"/>
                    <a:gd name="connsiteY5" fmla="*/ 3086367 h 3214688"/>
                    <a:gd name="connsiteX6" fmla="*/ 2552008 w 3214688"/>
                    <a:gd name="connsiteY6" fmla="*/ 2754731 h 3214688"/>
                    <a:gd name="connsiteX7" fmla="*/ 2647815 w 3214688"/>
                    <a:gd name="connsiteY7" fmla="*/ 2667609 h 3214688"/>
                    <a:gd name="connsiteX8" fmla="*/ 2533366 w 3214688"/>
                    <a:gd name="connsiteY8" fmla="*/ 2587696 h 3214688"/>
                    <a:gd name="connsiteX9" fmla="*/ 2342448 w 3214688"/>
                    <a:gd name="connsiteY9" fmla="*/ 2491033 h 3214688"/>
                    <a:gd name="connsiteX10" fmla="*/ 974642 w 3214688"/>
                    <a:gd name="connsiteY10" fmla="*/ 2452516 h 3214688"/>
                    <a:gd name="connsiteX11" fmla="*/ 872242 w 3214688"/>
                    <a:gd name="connsiteY11" fmla="*/ 2491033 h 3214688"/>
                    <a:gd name="connsiteX12" fmla="*/ 681324 w 3214688"/>
                    <a:gd name="connsiteY12" fmla="*/ 2587696 h 3214688"/>
                    <a:gd name="connsiteX13" fmla="*/ 566873 w 3214688"/>
                    <a:gd name="connsiteY13" fmla="*/ 2667611 h 3214688"/>
                    <a:gd name="connsiteX14" fmla="*/ 662678 w 3214688"/>
                    <a:gd name="connsiteY14" fmla="*/ 2754731 h 3214688"/>
                    <a:gd name="connsiteX15" fmla="*/ 1455500 w 3214688"/>
                    <a:gd name="connsiteY15" fmla="*/ 3086367 h 3214688"/>
                    <a:gd name="connsiteX16" fmla="*/ 1473960 w 3214688"/>
                    <a:gd name="connsiteY16" fmla="*/ 3087299 h 3214688"/>
                    <a:gd name="connsiteX17" fmla="*/ 1460208 w 3214688"/>
                    <a:gd name="connsiteY17" fmla="*/ 3074168 h 3214688"/>
                    <a:gd name="connsiteX18" fmla="*/ 1148273 w 3214688"/>
                    <a:gd name="connsiteY18" fmla="*/ 2716118 h 3214688"/>
                    <a:gd name="connsiteX19" fmla="*/ 1050800 w 3214688"/>
                    <a:gd name="connsiteY19" fmla="*/ 2577661 h 3214688"/>
                    <a:gd name="connsiteX20" fmla="*/ 1668463 w 3214688"/>
                    <a:gd name="connsiteY20" fmla="*/ 2349078 h 3214688"/>
                    <a:gd name="connsiteX21" fmla="*/ 1668463 w 3214688"/>
                    <a:gd name="connsiteY21" fmla="*/ 2987045 h 3214688"/>
                    <a:gd name="connsiteX22" fmla="*/ 1686282 w 3214688"/>
                    <a:gd name="connsiteY22" fmla="*/ 2969732 h 3214688"/>
                    <a:gd name="connsiteX23" fmla="*/ 2047573 w 3214688"/>
                    <a:gd name="connsiteY23" fmla="*/ 2532767 h 3214688"/>
                    <a:gd name="connsiteX24" fmla="*/ 2118389 w 3214688"/>
                    <a:gd name="connsiteY24" fmla="*/ 2414793 h 3214688"/>
                    <a:gd name="connsiteX25" fmla="*/ 2062644 w 3214688"/>
                    <a:gd name="connsiteY25" fmla="*/ 2398957 h 3214688"/>
                    <a:gd name="connsiteX26" fmla="*/ 1838838 w 3214688"/>
                    <a:gd name="connsiteY26" fmla="*/ 2359062 h 3214688"/>
                    <a:gd name="connsiteX27" fmla="*/ 1546226 w 3214688"/>
                    <a:gd name="connsiteY27" fmla="*/ 2349078 h 3214688"/>
                    <a:gd name="connsiteX28" fmla="*/ 1375851 w 3214688"/>
                    <a:gd name="connsiteY28" fmla="*/ 2359062 h 3214688"/>
                    <a:gd name="connsiteX29" fmla="*/ 1152046 w 3214688"/>
                    <a:gd name="connsiteY29" fmla="*/ 2398957 h 3214688"/>
                    <a:gd name="connsiteX30" fmla="*/ 1097994 w 3214688"/>
                    <a:gd name="connsiteY30" fmla="*/ 2414312 h 3214688"/>
                    <a:gd name="connsiteX31" fmla="*/ 1168773 w 3214688"/>
                    <a:gd name="connsiteY31" fmla="*/ 2532767 h 3214688"/>
                    <a:gd name="connsiteX32" fmla="*/ 1528675 w 3214688"/>
                    <a:gd name="connsiteY32" fmla="*/ 2969732 h 3214688"/>
                    <a:gd name="connsiteX33" fmla="*/ 1546226 w 3214688"/>
                    <a:gd name="connsiteY33" fmla="*/ 2986822 h 3214688"/>
                    <a:gd name="connsiteX34" fmla="*/ 2486262 w 3214688"/>
                    <a:gd name="connsiteY34" fmla="*/ 1668463 h 3214688"/>
                    <a:gd name="connsiteX35" fmla="*/ 2482389 w 3214688"/>
                    <a:gd name="connsiteY35" fmla="*/ 1744921 h 3214688"/>
                    <a:gd name="connsiteX36" fmla="*/ 2321876 w 3214688"/>
                    <a:gd name="connsiteY36" fmla="*/ 2298467 h 3214688"/>
                    <a:gd name="connsiteX37" fmla="*/ 2297383 w 3214688"/>
                    <a:gd name="connsiteY37" fmla="*/ 2345664 h 3214688"/>
                    <a:gd name="connsiteX38" fmla="*/ 2392218 w 3214688"/>
                    <a:gd name="connsiteY38" fmla="*/ 2381629 h 3214688"/>
                    <a:gd name="connsiteX39" fmla="*/ 2596737 w 3214688"/>
                    <a:gd name="connsiteY39" fmla="*/ 2485449 h 3214688"/>
                    <a:gd name="connsiteX40" fmla="*/ 2730520 w 3214688"/>
                    <a:gd name="connsiteY40" fmla="*/ 2578412 h 3214688"/>
                    <a:gd name="connsiteX41" fmla="*/ 2753323 w 3214688"/>
                    <a:gd name="connsiteY41" fmla="*/ 2553309 h 3214688"/>
                    <a:gd name="connsiteX42" fmla="*/ 3084782 w 3214688"/>
                    <a:gd name="connsiteY42" fmla="*/ 1760063 h 3214688"/>
                    <a:gd name="connsiteX43" fmla="*/ 3089405 w 3214688"/>
                    <a:gd name="connsiteY43" fmla="*/ 1668463 h 3214688"/>
                    <a:gd name="connsiteX44" fmla="*/ 1668463 w 3214688"/>
                    <a:gd name="connsiteY44" fmla="*/ 1668463 h 3214688"/>
                    <a:gd name="connsiteX45" fmla="*/ 1668463 w 3214688"/>
                    <a:gd name="connsiteY45" fmla="*/ 2227749 h 3214688"/>
                    <a:gd name="connsiteX46" fmla="*/ 1854174 w 3214688"/>
                    <a:gd name="connsiteY46" fmla="*/ 2238874 h 3214688"/>
                    <a:gd name="connsiteX47" fmla="*/ 2093075 w 3214688"/>
                    <a:gd name="connsiteY47" fmla="*/ 2282190 h 3214688"/>
                    <a:gd name="connsiteX48" fmla="*/ 2180461 w 3214688"/>
                    <a:gd name="connsiteY48" fmla="*/ 2307322 h 3214688"/>
                    <a:gd name="connsiteX49" fmla="*/ 2223231 w 3214688"/>
                    <a:gd name="connsiteY49" fmla="*/ 2220775 h 3214688"/>
                    <a:gd name="connsiteX50" fmla="*/ 2360202 w 3214688"/>
                    <a:gd name="connsiteY50" fmla="*/ 1739141 h 3214688"/>
                    <a:gd name="connsiteX51" fmla="*/ 2363915 w 3214688"/>
                    <a:gd name="connsiteY51" fmla="*/ 1668463 h 3214688"/>
                    <a:gd name="connsiteX52" fmla="*/ 853934 w 3214688"/>
                    <a:gd name="connsiteY52" fmla="*/ 1668463 h 3214688"/>
                    <a:gd name="connsiteX53" fmla="*/ 857628 w 3214688"/>
                    <a:gd name="connsiteY53" fmla="*/ 1739141 h 3214688"/>
                    <a:gd name="connsiteX54" fmla="*/ 993929 w 3214688"/>
                    <a:gd name="connsiteY54" fmla="*/ 2220775 h 3214688"/>
                    <a:gd name="connsiteX55" fmla="*/ 1036215 w 3214688"/>
                    <a:gd name="connsiteY55" fmla="*/ 2306750 h 3214688"/>
                    <a:gd name="connsiteX56" fmla="*/ 1121614 w 3214688"/>
                    <a:gd name="connsiteY56" fmla="*/ 2282190 h 3214688"/>
                    <a:gd name="connsiteX57" fmla="*/ 1360516 w 3214688"/>
                    <a:gd name="connsiteY57" fmla="*/ 2238874 h 3214688"/>
                    <a:gd name="connsiteX58" fmla="*/ 1546226 w 3214688"/>
                    <a:gd name="connsiteY58" fmla="*/ 2227749 h 3214688"/>
                    <a:gd name="connsiteX59" fmla="*/ 1546226 w 3214688"/>
                    <a:gd name="connsiteY59" fmla="*/ 1668463 h 3214688"/>
                    <a:gd name="connsiteX60" fmla="*/ 125282 w 3214688"/>
                    <a:gd name="connsiteY60" fmla="*/ 1668463 h 3214688"/>
                    <a:gd name="connsiteX61" fmla="*/ 129905 w 3214688"/>
                    <a:gd name="connsiteY61" fmla="*/ 1760063 h 3214688"/>
                    <a:gd name="connsiteX62" fmla="*/ 461363 w 3214688"/>
                    <a:gd name="connsiteY62" fmla="*/ 2553309 h 3214688"/>
                    <a:gd name="connsiteX63" fmla="*/ 484168 w 3214688"/>
                    <a:gd name="connsiteY63" fmla="*/ 2578414 h 3214688"/>
                    <a:gd name="connsiteX64" fmla="*/ 617953 w 3214688"/>
                    <a:gd name="connsiteY64" fmla="*/ 2485449 h 3214688"/>
                    <a:gd name="connsiteX65" fmla="*/ 822472 w 3214688"/>
                    <a:gd name="connsiteY65" fmla="*/ 2381629 h 3214688"/>
                    <a:gd name="connsiteX66" fmla="*/ 918086 w 3214688"/>
                    <a:gd name="connsiteY66" fmla="*/ 2345368 h 3214688"/>
                    <a:gd name="connsiteX67" fmla="*/ 893910 w 3214688"/>
                    <a:gd name="connsiteY67" fmla="*/ 2298467 h 3214688"/>
                    <a:gd name="connsiteX68" fmla="*/ 735344 w 3214688"/>
                    <a:gd name="connsiteY68" fmla="*/ 1744921 h 3214688"/>
                    <a:gd name="connsiteX69" fmla="*/ 731546 w 3214688"/>
                    <a:gd name="connsiteY69" fmla="*/ 1668463 h 3214688"/>
                    <a:gd name="connsiteX70" fmla="*/ 1036436 w 3214688"/>
                    <a:gd name="connsiteY70" fmla="*/ 911460 h 3214688"/>
                    <a:gd name="connsiteX71" fmla="*/ 993929 w 3214688"/>
                    <a:gd name="connsiteY71" fmla="*/ 998077 h 3214688"/>
                    <a:gd name="connsiteX72" fmla="*/ 857628 w 3214688"/>
                    <a:gd name="connsiteY72" fmla="*/ 1481228 h 3214688"/>
                    <a:gd name="connsiteX73" fmla="*/ 854245 w 3214688"/>
                    <a:gd name="connsiteY73" fmla="*/ 1546225 h 3214688"/>
                    <a:gd name="connsiteX74" fmla="*/ 1546226 w 3214688"/>
                    <a:gd name="connsiteY74" fmla="*/ 1546225 h 3214688"/>
                    <a:gd name="connsiteX75" fmla="*/ 1546226 w 3214688"/>
                    <a:gd name="connsiteY75" fmla="*/ 990118 h 3214688"/>
                    <a:gd name="connsiteX76" fmla="*/ 1360255 w 3214688"/>
                    <a:gd name="connsiteY76" fmla="*/ 978989 h 3214688"/>
                    <a:gd name="connsiteX77" fmla="*/ 1120814 w 3214688"/>
                    <a:gd name="connsiteY77" fmla="*/ 935673 h 3214688"/>
                    <a:gd name="connsiteX78" fmla="*/ 2180241 w 3214688"/>
                    <a:gd name="connsiteY78" fmla="*/ 910890 h 3214688"/>
                    <a:gd name="connsiteX79" fmla="*/ 2093876 w 3214688"/>
                    <a:gd name="connsiteY79" fmla="*/ 935673 h 3214688"/>
                    <a:gd name="connsiteX80" fmla="*/ 1854434 w 3214688"/>
                    <a:gd name="connsiteY80" fmla="*/ 978989 h 3214688"/>
                    <a:gd name="connsiteX81" fmla="*/ 1668463 w 3214688"/>
                    <a:gd name="connsiteY81" fmla="*/ 990118 h 3214688"/>
                    <a:gd name="connsiteX82" fmla="*/ 1668463 w 3214688"/>
                    <a:gd name="connsiteY82" fmla="*/ 1546225 h 3214688"/>
                    <a:gd name="connsiteX83" fmla="*/ 2363603 w 3214688"/>
                    <a:gd name="connsiteY83" fmla="*/ 1546225 h 3214688"/>
                    <a:gd name="connsiteX84" fmla="*/ 2360202 w 3214688"/>
                    <a:gd name="connsiteY84" fmla="*/ 1481228 h 3214688"/>
                    <a:gd name="connsiteX85" fmla="*/ 2223231 w 3214688"/>
                    <a:gd name="connsiteY85" fmla="*/ 998077 h 3214688"/>
                    <a:gd name="connsiteX86" fmla="*/ 2731519 w 3214688"/>
                    <a:gd name="connsiteY86" fmla="*/ 638964 h 3214688"/>
                    <a:gd name="connsiteX87" fmla="*/ 2597865 w 3214688"/>
                    <a:gd name="connsiteY87" fmla="*/ 732415 h 3214688"/>
                    <a:gd name="connsiteX88" fmla="*/ 2393553 w 3214688"/>
                    <a:gd name="connsiteY88" fmla="*/ 836234 h 3214688"/>
                    <a:gd name="connsiteX89" fmla="*/ 2297528 w 3214688"/>
                    <a:gd name="connsiteY89" fmla="*/ 872602 h 3214688"/>
                    <a:gd name="connsiteX90" fmla="*/ 2321876 w 3214688"/>
                    <a:gd name="connsiteY90" fmla="*/ 919557 h 3214688"/>
                    <a:gd name="connsiteX91" fmla="*/ 2482389 w 3214688"/>
                    <a:gd name="connsiteY91" fmla="*/ 1474977 h 3214688"/>
                    <a:gd name="connsiteX92" fmla="*/ 2485971 w 3214688"/>
                    <a:gd name="connsiteY92" fmla="*/ 1546225 h 3214688"/>
                    <a:gd name="connsiteX93" fmla="*/ 3089325 w 3214688"/>
                    <a:gd name="connsiteY93" fmla="*/ 1546225 h 3214688"/>
                    <a:gd name="connsiteX94" fmla="*/ 3084782 w 3214688"/>
                    <a:gd name="connsiteY94" fmla="*/ 1456213 h 3214688"/>
                    <a:gd name="connsiteX95" fmla="*/ 2753323 w 3214688"/>
                    <a:gd name="connsiteY95" fmla="*/ 662968 h 3214688"/>
                    <a:gd name="connsiteX96" fmla="*/ 483169 w 3214688"/>
                    <a:gd name="connsiteY96" fmla="*/ 638963 h 3214688"/>
                    <a:gd name="connsiteX97" fmla="*/ 461363 w 3214688"/>
                    <a:gd name="connsiteY97" fmla="*/ 662968 h 3214688"/>
                    <a:gd name="connsiteX98" fmla="*/ 129905 w 3214688"/>
                    <a:gd name="connsiteY98" fmla="*/ 1456213 h 3214688"/>
                    <a:gd name="connsiteX99" fmla="*/ 125362 w 3214688"/>
                    <a:gd name="connsiteY99" fmla="*/ 1546225 h 3214688"/>
                    <a:gd name="connsiteX100" fmla="*/ 731831 w 3214688"/>
                    <a:gd name="connsiteY100" fmla="*/ 1546225 h 3214688"/>
                    <a:gd name="connsiteX101" fmla="*/ 735344 w 3214688"/>
                    <a:gd name="connsiteY101" fmla="*/ 1474977 h 3214688"/>
                    <a:gd name="connsiteX102" fmla="*/ 893910 w 3214688"/>
                    <a:gd name="connsiteY102" fmla="*/ 919557 h 3214688"/>
                    <a:gd name="connsiteX103" fmla="*/ 917942 w 3214688"/>
                    <a:gd name="connsiteY103" fmla="*/ 872897 h 3214688"/>
                    <a:gd name="connsiteX104" fmla="*/ 821137 w 3214688"/>
                    <a:gd name="connsiteY104" fmla="*/ 836234 h 3214688"/>
                    <a:gd name="connsiteX105" fmla="*/ 616825 w 3214688"/>
                    <a:gd name="connsiteY105" fmla="*/ 732415 h 3214688"/>
                    <a:gd name="connsiteX106" fmla="*/ 1546226 w 3214688"/>
                    <a:gd name="connsiteY106" fmla="*/ 231046 h 3214688"/>
                    <a:gd name="connsiteX107" fmla="*/ 1528675 w 3214688"/>
                    <a:gd name="connsiteY107" fmla="*/ 248139 h 3214688"/>
                    <a:gd name="connsiteX108" fmla="*/ 1168773 w 3214688"/>
                    <a:gd name="connsiteY108" fmla="*/ 685478 h 3214688"/>
                    <a:gd name="connsiteX109" fmla="*/ 1098769 w 3214688"/>
                    <a:gd name="connsiteY109" fmla="*/ 802845 h 3214688"/>
                    <a:gd name="connsiteX110" fmla="*/ 1152046 w 3214688"/>
                    <a:gd name="connsiteY110" fmla="*/ 818106 h 3214688"/>
                    <a:gd name="connsiteX111" fmla="*/ 1375851 w 3214688"/>
                    <a:gd name="connsiteY111" fmla="*/ 858541 h 3214688"/>
                    <a:gd name="connsiteX112" fmla="*/ 1546226 w 3214688"/>
                    <a:gd name="connsiteY112" fmla="*/ 868716 h 3214688"/>
                    <a:gd name="connsiteX113" fmla="*/ 1668463 w 3214688"/>
                    <a:gd name="connsiteY113" fmla="*/ 230823 h 3214688"/>
                    <a:gd name="connsiteX114" fmla="*/ 1668463 w 3214688"/>
                    <a:gd name="connsiteY114" fmla="*/ 868716 h 3214688"/>
                    <a:gd name="connsiteX115" fmla="*/ 1838838 w 3214688"/>
                    <a:gd name="connsiteY115" fmla="*/ 858541 h 3214688"/>
                    <a:gd name="connsiteX116" fmla="*/ 2062644 w 3214688"/>
                    <a:gd name="connsiteY116" fmla="*/ 818106 h 3214688"/>
                    <a:gd name="connsiteX117" fmla="*/ 2117610 w 3214688"/>
                    <a:gd name="connsiteY117" fmla="*/ 802362 h 3214688"/>
                    <a:gd name="connsiteX118" fmla="*/ 2047573 w 3214688"/>
                    <a:gd name="connsiteY118" fmla="*/ 685478 h 3214688"/>
                    <a:gd name="connsiteX119" fmla="*/ 1686282 w 3214688"/>
                    <a:gd name="connsiteY119" fmla="*/ 248139 h 3214688"/>
                    <a:gd name="connsiteX120" fmla="*/ 1739116 w 3214688"/>
                    <a:gd name="connsiteY120" fmla="*/ 128896 h 3214688"/>
                    <a:gd name="connsiteX121" fmla="*/ 1754615 w 3214688"/>
                    <a:gd name="connsiteY121" fmla="*/ 143696 h 3214688"/>
                    <a:gd name="connsiteX122" fmla="*/ 2066550 w 3214688"/>
                    <a:gd name="connsiteY122" fmla="*/ 501745 h 3214688"/>
                    <a:gd name="connsiteX123" fmla="*/ 2164154 w 3214688"/>
                    <a:gd name="connsiteY123" fmla="*/ 640209 h 3214688"/>
                    <a:gd name="connsiteX124" fmla="*/ 2239903 w 3214688"/>
                    <a:gd name="connsiteY124" fmla="*/ 764214 h 3214688"/>
                    <a:gd name="connsiteX125" fmla="*/ 2342448 w 3214688"/>
                    <a:gd name="connsiteY125" fmla="*/ 725496 h 3214688"/>
                    <a:gd name="connsiteX126" fmla="*/ 2533366 w 3214688"/>
                    <a:gd name="connsiteY126" fmla="*/ 629040 h 3214688"/>
                    <a:gd name="connsiteX127" fmla="*/ 2648575 w 3214688"/>
                    <a:gd name="connsiteY127" fmla="*/ 549358 h 3214688"/>
                    <a:gd name="connsiteX128" fmla="*/ 2552008 w 3214688"/>
                    <a:gd name="connsiteY128" fmla="*/ 461545 h 3214688"/>
                    <a:gd name="connsiteX129" fmla="*/ 1759187 w 3214688"/>
                    <a:gd name="connsiteY129" fmla="*/ 129910 h 3214688"/>
                    <a:gd name="connsiteX130" fmla="*/ 1475715 w 3214688"/>
                    <a:gd name="connsiteY130" fmla="*/ 128888 h 3214688"/>
                    <a:gd name="connsiteX131" fmla="*/ 1455500 w 3214688"/>
                    <a:gd name="connsiteY131" fmla="*/ 129910 h 3214688"/>
                    <a:gd name="connsiteX132" fmla="*/ 662678 w 3214688"/>
                    <a:gd name="connsiteY132" fmla="*/ 461545 h 3214688"/>
                    <a:gd name="connsiteX133" fmla="*/ 566113 w 3214688"/>
                    <a:gd name="connsiteY133" fmla="*/ 549357 h 3214688"/>
                    <a:gd name="connsiteX134" fmla="*/ 681324 w 3214688"/>
                    <a:gd name="connsiteY134" fmla="*/ 629040 h 3214688"/>
                    <a:gd name="connsiteX135" fmla="*/ 872242 w 3214688"/>
                    <a:gd name="connsiteY135" fmla="*/ 725496 h 3214688"/>
                    <a:gd name="connsiteX136" fmla="*/ 975251 w 3214688"/>
                    <a:gd name="connsiteY136" fmla="*/ 764389 h 3214688"/>
                    <a:gd name="connsiteX137" fmla="*/ 1050800 w 3214688"/>
                    <a:gd name="connsiteY137" fmla="*/ 640209 h 3214688"/>
                    <a:gd name="connsiteX138" fmla="*/ 1148273 w 3214688"/>
                    <a:gd name="connsiteY138" fmla="*/ 501745 h 3214688"/>
                    <a:gd name="connsiteX139" fmla="*/ 1460208 w 3214688"/>
                    <a:gd name="connsiteY139" fmla="*/ 143696 h 3214688"/>
                    <a:gd name="connsiteX140" fmla="*/ 1607344 w 3214688"/>
                    <a:gd name="connsiteY140" fmla="*/ 0 h 3214688"/>
                    <a:gd name="connsiteX141" fmla="*/ 3214688 w 3214688"/>
                    <a:gd name="connsiteY141" fmla="*/ 1607344 h 3214688"/>
                    <a:gd name="connsiteX142" fmla="*/ 1607344 w 3214688"/>
                    <a:gd name="connsiteY142" fmla="*/ 3214688 h 3214688"/>
                    <a:gd name="connsiteX143" fmla="*/ 0 w 3214688"/>
                    <a:gd name="connsiteY143" fmla="*/ 1607344 h 3214688"/>
                    <a:gd name="connsiteX144" fmla="*/ 1607344 w 3214688"/>
                    <a:gd name="connsiteY144" fmla="*/ 0 h 321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214688" h="3214688">
                      <a:moveTo>
                        <a:pt x="2240514" y="2452692"/>
                      </a:moveTo>
                      <a:lnTo>
                        <a:pt x="2164154" y="2577661"/>
                      </a:lnTo>
                      <a:cubicBezTo>
                        <a:pt x="2133682" y="2623995"/>
                        <a:pt x="2101138" y="2670175"/>
                        <a:pt x="2066550" y="2716118"/>
                      </a:cubicBezTo>
                      <a:cubicBezTo>
                        <a:pt x="1950245" y="2873312"/>
                        <a:pt x="1834903" y="2995905"/>
                        <a:pt x="1754615" y="3074168"/>
                      </a:cubicBezTo>
                      <a:lnTo>
                        <a:pt x="1740871" y="3087292"/>
                      </a:lnTo>
                      <a:lnTo>
                        <a:pt x="1759187" y="3086367"/>
                      </a:lnTo>
                      <a:cubicBezTo>
                        <a:pt x="2058736" y="3055930"/>
                        <a:pt x="2331968" y="2936422"/>
                        <a:pt x="2552008" y="2754731"/>
                      </a:cubicBezTo>
                      <a:lnTo>
                        <a:pt x="2647815" y="2667609"/>
                      </a:lnTo>
                      <a:lnTo>
                        <a:pt x="2533366" y="2587696"/>
                      </a:lnTo>
                      <a:cubicBezTo>
                        <a:pt x="2472930" y="2551687"/>
                        <a:pt x="2409077" y="2519400"/>
                        <a:pt x="2342448" y="2491033"/>
                      </a:cubicBezTo>
                      <a:close/>
                      <a:moveTo>
                        <a:pt x="974642" y="2452516"/>
                      </a:moveTo>
                      <a:lnTo>
                        <a:pt x="872242" y="2491033"/>
                      </a:lnTo>
                      <a:cubicBezTo>
                        <a:pt x="805613" y="2519400"/>
                        <a:pt x="741760" y="2551687"/>
                        <a:pt x="681324" y="2587696"/>
                      </a:cubicBezTo>
                      <a:lnTo>
                        <a:pt x="566873" y="2667611"/>
                      </a:lnTo>
                      <a:lnTo>
                        <a:pt x="662678" y="2754731"/>
                      </a:lnTo>
                      <a:cubicBezTo>
                        <a:pt x="882719" y="2936422"/>
                        <a:pt x="1155951" y="3055930"/>
                        <a:pt x="1455500" y="3086367"/>
                      </a:cubicBezTo>
                      <a:lnTo>
                        <a:pt x="1473960" y="3087299"/>
                      </a:lnTo>
                      <a:lnTo>
                        <a:pt x="1460208" y="3074168"/>
                      </a:lnTo>
                      <a:cubicBezTo>
                        <a:pt x="1379921" y="2995905"/>
                        <a:pt x="1264578" y="2873312"/>
                        <a:pt x="1148273" y="2716118"/>
                      </a:cubicBezTo>
                      <a:cubicBezTo>
                        <a:pt x="1113686" y="2670175"/>
                        <a:pt x="1081189" y="2623995"/>
                        <a:pt x="1050800" y="2577661"/>
                      </a:cubicBezTo>
                      <a:close/>
                      <a:moveTo>
                        <a:pt x="1668463" y="2349078"/>
                      </a:moveTo>
                      <a:lnTo>
                        <a:pt x="1668463" y="2987045"/>
                      </a:lnTo>
                      <a:lnTo>
                        <a:pt x="1686282" y="2969732"/>
                      </a:lnTo>
                      <a:cubicBezTo>
                        <a:pt x="1781612" y="2874931"/>
                        <a:pt x="1920253" y="2723080"/>
                        <a:pt x="2047573" y="2532767"/>
                      </a:cubicBezTo>
                      <a:lnTo>
                        <a:pt x="2118389" y="2414793"/>
                      </a:lnTo>
                      <a:lnTo>
                        <a:pt x="2062644" y="2398957"/>
                      </a:lnTo>
                      <a:cubicBezTo>
                        <a:pt x="1989750" y="2381404"/>
                        <a:pt x="1914935" y="2368039"/>
                        <a:pt x="1838838" y="2359062"/>
                      </a:cubicBezTo>
                      <a:close/>
                      <a:moveTo>
                        <a:pt x="1546226" y="2349078"/>
                      </a:moveTo>
                      <a:lnTo>
                        <a:pt x="1375851" y="2359062"/>
                      </a:lnTo>
                      <a:cubicBezTo>
                        <a:pt x="1299755" y="2368039"/>
                        <a:pt x="1224940" y="2381404"/>
                        <a:pt x="1152046" y="2398957"/>
                      </a:cubicBezTo>
                      <a:lnTo>
                        <a:pt x="1097994" y="2414312"/>
                      </a:lnTo>
                      <a:lnTo>
                        <a:pt x="1168773" y="2532767"/>
                      </a:lnTo>
                      <a:cubicBezTo>
                        <a:pt x="1295523" y="2723080"/>
                        <a:pt x="1433595" y="2874931"/>
                        <a:pt x="1528675" y="2969732"/>
                      </a:cubicBezTo>
                      <a:lnTo>
                        <a:pt x="1546226" y="2986822"/>
                      </a:lnTo>
                      <a:close/>
                      <a:moveTo>
                        <a:pt x="2486262" y="1668463"/>
                      </a:moveTo>
                      <a:lnTo>
                        <a:pt x="2482389" y="1744921"/>
                      </a:lnTo>
                      <a:cubicBezTo>
                        <a:pt x="2464263" y="1925703"/>
                        <a:pt x="2410126" y="2111990"/>
                        <a:pt x="2321876" y="2298467"/>
                      </a:cubicBezTo>
                      <a:lnTo>
                        <a:pt x="2297383" y="2345664"/>
                      </a:lnTo>
                      <a:lnTo>
                        <a:pt x="2392218" y="2381629"/>
                      </a:lnTo>
                      <a:cubicBezTo>
                        <a:pt x="2463528" y="2412174"/>
                        <a:pt x="2531927" y="2446867"/>
                        <a:pt x="2596737" y="2485449"/>
                      </a:cubicBezTo>
                      <a:lnTo>
                        <a:pt x="2730520" y="2578412"/>
                      </a:lnTo>
                      <a:lnTo>
                        <a:pt x="2753323" y="2553309"/>
                      </a:lnTo>
                      <a:cubicBezTo>
                        <a:pt x="2934917" y="2333150"/>
                        <a:pt x="3054361" y="2059772"/>
                        <a:pt x="3084782" y="1760063"/>
                      </a:cubicBezTo>
                      <a:lnTo>
                        <a:pt x="3089405" y="1668463"/>
                      </a:lnTo>
                      <a:close/>
                      <a:moveTo>
                        <a:pt x="1668463" y="1668463"/>
                      </a:moveTo>
                      <a:lnTo>
                        <a:pt x="1668463" y="2227749"/>
                      </a:lnTo>
                      <a:lnTo>
                        <a:pt x="1854174" y="2238874"/>
                      </a:lnTo>
                      <a:cubicBezTo>
                        <a:pt x="1935356" y="2248644"/>
                        <a:pt x="2015217" y="2263170"/>
                        <a:pt x="2093075" y="2282190"/>
                      </a:cubicBezTo>
                      <a:lnTo>
                        <a:pt x="2180461" y="2307322"/>
                      </a:lnTo>
                      <a:lnTo>
                        <a:pt x="2223231" y="2220775"/>
                      </a:lnTo>
                      <a:cubicBezTo>
                        <a:pt x="2291457" y="2071357"/>
                        <a:pt x="2342510" y="1908976"/>
                        <a:pt x="2360202" y="1739141"/>
                      </a:cubicBezTo>
                      <a:lnTo>
                        <a:pt x="2363915" y="1668463"/>
                      </a:lnTo>
                      <a:close/>
                      <a:moveTo>
                        <a:pt x="853934" y="1668463"/>
                      </a:moveTo>
                      <a:lnTo>
                        <a:pt x="857628" y="1739141"/>
                      </a:lnTo>
                      <a:cubicBezTo>
                        <a:pt x="875231" y="1908976"/>
                        <a:pt x="926029" y="2071357"/>
                        <a:pt x="993929" y="2220775"/>
                      </a:cubicBezTo>
                      <a:lnTo>
                        <a:pt x="1036215" y="2306750"/>
                      </a:lnTo>
                      <a:lnTo>
                        <a:pt x="1121614" y="2282190"/>
                      </a:lnTo>
                      <a:cubicBezTo>
                        <a:pt x="1199473" y="2263170"/>
                        <a:pt x="1279334" y="2248644"/>
                        <a:pt x="1360516" y="2238874"/>
                      </a:cubicBezTo>
                      <a:lnTo>
                        <a:pt x="1546226" y="2227749"/>
                      </a:lnTo>
                      <a:lnTo>
                        <a:pt x="1546226" y="1668463"/>
                      </a:lnTo>
                      <a:close/>
                      <a:moveTo>
                        <a:pt x="125282" y="1668463"/>
                      </a:moveTo>
                      <a:lnTo>
                        <a:pt x="129905" y="1760063"/>
                      </a:lnTo>
                      <a:cubicBezTo>
                        <a:pt x="160326" y="2059772"/>
                        <a:pt x="279770" y="2333150"/>
                        <a:pt x="461363" y="2553309"/>
                      </a:cubicBezTo>
                      <a:lnTo>
                        <a:pt x="484168" y="2578414"/>
                      </a:lnTo>
                      <a:lnTo>
                        <a:pt x="617953" y="2485449"/>
                      </a:lnTo>
                      <a:cubicBezTo>
                        <a:pt x="682763" y="2446867"/>
                        <a:pt x="751163" y="2412174"/>
                        <a:pt x="822472" y="2381629"/>
                      </a:cubicBezTo>
                      <a:lnTo>
                        <a:pt x="918086" y="2345368"/>
                      </a:lnTo>
                      <a:lnTo>
                        <a:pt x="893910" y="2298467"/>
                      </a:lnTo>
                      <a:cubicBezTo>
                        <a:pt x="806372" y="2111990"/>
                        <a:pt x="753137" y="1925703"/>
                        <a:pt x="735344" y="1744921"/>
                      </a:cubicBezTo>
                      <a:lnTo>
                        <a:pt x="731546" y="1668463"/>
                      </a:lnTo>
                      <a:close/>
                      <a:moveTo>
                        <a:pt x="1036436" y="911460"/>
                      </a:moveTo>
                      <a:lnTo>
                        <a:pt x="993929" y="998077"/>
                      </a:lnTo>
                      <a:cubicBezTo>
                        <a:pt x="926029" y="1147854"/>
                        <a:pt x="875231" y="1310725"/>
                        <a:pt x="857628" y="1481228"/>
                      </a:cubicBezTo>
                      <a:lnTo>
                        <a:pt x="854245" y="1546225"/>
                      </a:lnTo>
                      <a:lnTo>
                        <a:pt x="1546226" y="1546225"/>
                      </a:lnTo>
                      <a:lnTo>
                        <a:pt x="1546226" y="990118"/>
                      </a:lnTo>
                      <a:lnTo>
                        <a:pt x="1360255" y="978989"/>
                      </a:lnTo>
                      <a:cubicBezTo>
                        <a:pt x="1278920" y="969219"/>
                        <a:pt x="1198859" y="954694"/>
                        <a:pt x="1120814" y="935673"/>
                      </a:cubicBezTo>
                      <a:close/>
                      <a:moveTo>
                        <a:pt x="2180241" y="910890"/>
                      </a:moveTo>
                      <a:lnTo>
                        <a:pt x="2093876" y="935673"/>
                      </a:lnTo>
                      <a:cubicBezTo>
                        <a:pt x="2015831" y="954694"/>
                        <a:pt x="1935770" y="969219"/>
                        <a:pt x="1854434" y="978989"/>
                      </a:cubicBezTo>
                      <a:lnTo>
                        <a:pt x="1668463" y="990118"/>
                      </a:lnTo>
                      <a:lnTo>
                        <a:pt x="1668463" y="1546225"/>
                      </a:lnTo>
                      <a:lnTo>
                        <a:pt x="2363603" y="1546225"/>
                      </a:lnTo>
                      <a:lnTo>
                        <a:pt x="2360202" y="1481228"/>
                      </a:lnTo>
                      <a:cubicBezTo>
                        <a:pt x="2342510" y="1310725"/>
                        <a:pt x="2291457" y="1147854"/>
                        <a:pt x="2223231" y="998077"/>
                      </a:cubicBezTo>
                      <a:close/>
                      <a:moveTo>
                        <a:pt x="2731519" y="638964"/>
                      </a:moveTo>
                      <a:lnTo>
                        <a:pt x="2597865" y="732415"/>
                      </a:lnTo>
                      <a:cubicBezTo>
                        <a:pt x="2533258" y="770996"/>
                        <a:pt x="2464907" y="805689"/>
                        <a:pt x="2393553" y="836234"/>
                      </a:cubicBezTo>
                      <a:lnTo>
                        <a:pt x="2297528" y="872602"/>
                      </a:lnTo>
                      <a:lnTo>
                        <a:pt x="2321876" y="919557"/>
                      </a:lnTo>
                      <a:cubicBezTo>
                        <a:pt x="2410126" y="1106247"/>
                        <a:pt x="2464263" y="1293033"/>
                        <a:pt x="2482389" y="1474977"/>
                      </a:cubicBezTo>
                      <a:lnTo>
                        <a:pt x="2485971" y="1546225"/>
                      </a:lnTo>
                      <a:lnTo>
                        <a:pt x="3089325" y="1546225"/>
                      </a:lnTo>
                      <a:lnTo>
                        <a:pt x="3084782" y="1456213"/>
                      </a:lnTo>
                      <a:cubicBezTo>
                        <a:pt x="3054361" y="1156504"/>
                        <a:pt x="2934917" y="883126"/>
                        <a:pt x="2753323" y="662968"/>
                      </a:cubicBezTo>
                      <a:close/>
                      <a:moveTo>
                        <a:pt x="483169" y="638963"/>
                      </a:moveTo>
                      <a:lnTo>
                        <a:pt x="461363" y="662968"/>
                      </a:lnTo>
                      <a:cubicBezTo>
                        <a:pt x="279770" y="883126"/>
                        <a:pt x="160326" y="1156504"/>
                        <a:pt x="129905" y="1456213"/>
                      </a:cubicBezTo>
                      <a:lnTo>
                        <a:pt x="125362" y="1546225"/>
                      </a:lnTo>
                      <a:lnTo>
                        <a:pt x="731831" y="1546225"/>
                      </a:lnTo>
                      <a:lnTo>
                        <a:pt x="735344" y="1474977"/>
                      </a:lnTo>
                      <a:cubicBezTo>
                        <a:pt x="753137" y="1293033"/>
                        <a:pt x="806372" y="1106247"/>
                        <a:pt x="893910" y="919557"/>
                      </a:cubicBezTo>
                      <a:lnTo>
                        <a:pt x="917942" y="872897"/>
                      </a:lnTo>
                      <a:lnTo>
                        <a:pt x="821137" y="836234"/>
                      </a:lnTo>
                      <a:cubicBezTo>
                        <a:pt x="749783" y="805689"/>
                        <a:pt x="681432" y="770996"/>
                        <a:pt x="616825" y="732415"/>
                      </a:cubicBezTo>
                      <a:close/>
                      <a:moveTo>
                        <a:pt x="1546226" y="231046"/>
                      </a:moveTo>
                      <a:lnTo>
                        <a:pt x="1528675" y="248139"/>
                      </a:lnTo>
                      <a:cubicBezTo>
                        <a:pt x="1433595" y="342957"/>
                        <a:pt x="1295523" y="494880"/>
                        <a:pt x="1168773" y="685478"/>
                      </a:cubicBezTo>
                      <a:lnTo>
                        <a:pt x="1098769" y="802845"/>
                      </a:lnTo>
                      <a:lnTo>
                        <a:pt x="1152046" y="818106"/>
                      </a:lnTo>
                      <a:cubicBezTo>
                        <a:pt x="1224940" y="835846"/>
                        <a:pt x="1299755" y="849411"/>
                        <a:pt x="1375851" y="858541"/>
                      </a:cubicBezTo>
                      <a:lnTo>
                        <a:pt x="1546226" y="868716"/>
                      </a:lnTo>
                      <a:close/>
                      <a:moveTo>
                        <a:pt x="1668463" y="230823"/>
                      </a:moveTo>
                      <a:lnTo>
                        <a:pt x="1668463" y="868716"/>
                      </a:lnTo>
                      <a:lnTo>
                        <a:pt x="1838838" y="858541"/>
                      </a:lnTo>
                      <a:cubicBezTo>
                        <a:pt x="1914935" y="849411"/>
                        <a:pt x="1989750" y="835846"/>
                        <a:pt x="2062644" y="818106"/>
                      </a:cubicBezTo>
                      <a:lnTo>
                        <a:pt x="2117610" y="802362"/>
                      </a:lnTo>
                      <a:lnTo>
                        <a:pt x="2047573" y="685478"/>
                      </a:lnTo>
                      <a:cubicBezTo>
                        <a:pt x="1920253" y="494880"/>
                        <a:pt x="1781612" y="342957"/>
                        <a:pt x="1686282" y="248139"/>
                      </a:cubicBezTo>
                      <a:close/>
                      <a:moveTo>
                        <a:pt x="1739116" y="128896"/>
                      </a:moveTo>
                      <a:lnTo>
                        <a:pt x="1754615" y="143696"/>
                      </a:lnTo>
                      <a:cubicBezTo>
                        <a:pt x="1834903" y="221959"/>
                        <a:pt x="1950245" y="344552"/>
                        <a:pt x="2066550" y="501745"/>
                      </a:cubicBezTo>
                      <a:cubicBezTo>
                        <a:pt x="2101138" y="547688"/>
                        <a:pt x="2133682" y="593868"/>
                        <a:pt x="2164154" y="640209"/>
                      </a:cubicBezTo>
                      <a:lnTo>
                        <a:pt x="2239903" y="764214"/>
                      </a:lnTo>
                      <a:lnTo>
                        <a:pt x="2342448" y="725496"/>
                      </a:lnTo>
                      <a:cubicBezTo>
                        <a:pt x="2409077" y="697086"/>
                        <a:pt x="2472930" y="664847"/>
                        <a:pt x="2533366" y="629040"/>
                      </a:cubicBezTo>
                      <a:lnTo>
                        <a:pt x="2648575" y="549358"/>
                      </a:lnTo>
                      <a:lnTo>
                        <a:pt x="2552008" y="461545"/>
                      </a:lnTo>
                      <a:cubicBezTo>
                        <a:pt x="2331968" y="279855"/>
                        <a:pt x="2058736" y="160347"/>
                        <a:pt x="1759187" y="129910"/>
                      </a:cubicBezTo>
                      <a:close/>
                      <a:moveTo>
                        <a:pt x="1475715" y="128888"/>
                      </a:moveTo>
                      <a:lnTo>
                        <a:pt x="1455500" y="129910"/>
                      </a:lnTo>
                      <a:cubicBezTo>
                        <a:pt x="1155951" y="160347"/>
                        <a:pt x="882719" y="279855"/>
                        <a:pt x="662678" y="461545"/>
                      </a:cubicBezTo>
                      <a:lnTo>
                        <a:pt x="566113" y="549357"/>
                      </a:lnTo>
                      <a:lnTo>
                        <a:pt x="681324" y="629040"/>
                      </a:lnTo>
                      <a:cubicBezTo>
                        <a:pt x="741760" y="664847"/>
                        <a:pt x="805613" y="697086"/>
                        <a:pt x="872242" y="725496"/>
                      </a:cubicBezTo>
                      <a:lnTo>
                        <a:pt x="975251" y="764389"/>
                      </a:lnTo>
                      <a:lnTo>
                        <a:pt x="1050800" y="640209"/>
                      </a:lnTo>
                      <a:cubicBezTo>
                        <a:pt x="1081189" y="593868"/>
                        <a:pt x="1113686" y="547688"/>
                        <a:pt x="1148273" y="501745"/>
                      </a:cubicBezTo>
                      <a:cubicBezTo>
                        <a:pt x="1264578" y="344552"/>
                        <a:pt x="1379921" y="221959"/>
                        <a:pt x="1460208" y="143696"/>
                      </a:cubicBezTo>
                      <a:close/>
                      <a:moveTo>
                        <a:pt x="1607344" y="0"/>
                      </a:moveTo>
                      <a:cubicBezTo>
                        <a:pt x="2495056" y="0"/>
                        <a:pt x="3214688" y="719632"/>
                        <a:pt x="3214688" y="1607344"/>
                      </a:cubicBezTo>
                      <a:cubicBezTo>
                        <a:pt x="3214688" y="2495056"/>
                        <a:pt x="2495056" y="3214688"/>
                        <a:pt x="1607344" y="3214688"/>
                      </a:cubicBezTo>
                      <a:cubicBezTo>
                        <a:pt x="719632" y="3214688"/>
                        <a:pt x="0" y="2495056"/>
                        <a:pt x="0" y="1607344"/>
                      </a:cubicBezTo>
                      <a:cubicBezTo>
                        <a:pt x="0" y="719632"/>
                        <a:pt x="719632" y="0"/>
                        <a:pt x="1607344" y="0"/>
                      </a:cubicBezTo>
                      <a:close/>
                    </a:path>
                  </a:pathLst>
                </a:custGeom>
                <a:solidFill>
                  <a:srgbClr val="0078D7"/>
                </a:solidFill>
                <a:ln>
                  <a:noFill/>
                </a:ln>
              </p:spPr>
              <p:txBody>
                <a:bodyPr vert="horz" wrap="square" lIns="93260" tIns="46630" rIns="93260" bIns="46630" numCol="1" anchor="t" anchorCtr="0" compatLnSpc="1">
                  <a:prstTxWarp prst="textNoShape">
                    <a:avLst/>
                  </a:prstTxWarp>
                  <a:noAutofit/>
                </a:bodyPr>
                <a:lstStyle/>
                <a:p>
                  <a:pPr defTabSz="932597">
                    <a:defRPr/>
                  </a:pPr>
                  <a:endParaRPr lang="en-US" sz="1836" kern="0" dirty="0">
                    <a:solidFill>
                      <a:srgbClr val="FFFFFF"/>
                    </a:solidFill>
                  </a:endParaRPr>
                </a:p>
              </p:txBody>
            </p:sp>
            <p:sp>
              <p:nvSpPr>
                <p:cNvPr id="109" name="Freeform 108"/>
                <p:cNvSpPr>
                  <a:spLocks/>
                </p:cNvSpPr>
                <p:nvPr/>
              </p:nvSpPr>
              <p:spPr bwMode="auto">
                <a:xfrm>
                  <a:off x="10935462" y="3576787"/>
                  <a:ext cx="131222" cy="235796"/>
                </a:xfrm>
                <a:custGeom>
                  <a:avLst/>
                  <a:gdLst>
                    <a:gd name="connsiteX0" fmla="*/ 930274 w 1860550"/>
                    <a:gd name="connsiteY0" fmla="*/ 2997199 h 3343276"/>
                    <a:gd name="connsiteX1" fmla="*/ 898524 w 1860550"/>
                    <a:gd name="connsiteY1" fmla="*/ 3030537 h 3343276"/>
                    <a:gd name="connsiteX2" fmla="*/ 930274 w 1860550"/>
                    <a:gd name="connsiteY2" fmla="*/ 3063875 h 3343276"/>
                    <a:gd name="connsiteX3" fmla="*/ 962024 w 1860550"/>
                    <a:gd name="connsiteY3" fmla="*/ 3030537 h 3343276"/>
                    <a:gd name="connsiteX4" fmla="*/ 930274 w 1860550"/>
                    <a:gd name="connsiteY4" fmla="*/ 2997199 h 3343276"/>
                    <a:gd name="connsiteX5" fmla="*/ 930275 w 1860550"/>
                    <a:gd name="connsiteY5" fmla="*/ 2874962 h 3343276"/>
                    <a:gd name="connsiteX6" fmla="*/ 1084263 w 1860550"/>
                    <a:gd name="connsiteY6" fmla="*/ 3029744 h 3343276"/>
                    <a:gd name="connsiteX7" fmla="*/ 930275 w 1860550"/>
                    <a:gd name="connsiteY7" fmla="*/ 3184526 h 3343276"/>
                    <a:gd name="connsiteX8" fmla="*/ 776287 w 1860550"/>
                    <a:gd name="connsiteY8" fmla="*/ 3029744 h 3343276"/>
                    <a:gd name="connsiteX9" fmla="*/ 930275 w 1860550"/>
                    <a:gd name="connsiteY9" fmla="*/ 2874962 h 3343276"/>
                    <a:gd name="connsiteX10" fmla="*/ 122238 w 1860550"/>
                    <a:gd name="connsiteY10" fmla="*/ 2844800 h 3343276"/>
                    <a:gd name="connsiteX11" fmla="*/ 122238 w 1860550"/>
                    <a:gd name="connsiteY11" fmla="*/ 2858922 h 3343276"/>
                    <a:gd name="connsiteX12" fmla="*/ 122238 w 1860550"/>
                    <a:gd name="connsiteY12" fmla="*/ 2919914 h 3343276"/>
                    <a:gd name="connsiteX13" fmla="*/ 122238 w 1860550"/>
                    <a:gd name="connsiteY13" fmla="*/ 2937881 h 3343276"/>
                    <a:gd name="connsiteX14" fmla="*/ 122238 w 1860550"/>
                    <a:gd name="connsiteY14" fmla="*/ 2976361 h 3343276"/>
                    <a:gd name="connsiteX15" fmla="*/ 122238 w 1860550"/>
                    <a:gd name="connsiteY15" fmla="*/ 2994458 h 3343276"/>
                    <a:gd name="connsiteX16" fmla="*/ 122238 w 1860550"/>
                    <a:gd name="connsiteY16" fmla="*/ 3016807 h 3343276"/>
                    <a:gd name="connsiteX17" fmla="*/ 122238 w 1860550"/>
                    <a:gd name="connsiteY17" fmla="*/ 3032384 h 3343276"/>
                    <a:gd name="connsiteX18" fmla="*/ 122238 w 1860550"/>
                    <a:gd name="connsiteY18" fmla="*/ 3043919 h 3343276"/>
                    <a:gd name="connsiteX19" fmla="*/ 122238 w 1860550"/>
                    <a:gd name="connsiteY19" fmla="*/ 3055388 h 3343276"/>
                    <a:gd name="connsiteX20" fmla="*/ 122238 w 1860550"/>
                    <a:gd name="connsiteY20" fmla="*/ 3067200 h 3343276"/>
                    <a:gd name="connsiteX21" fmla="*/ 122238 w 1860550"/>
                    <a:gd name="connsiteY21" fmla="*/ 3068809 h 3343276"/>
                    <a:gd name="connsiteX22" fmla="*/ 122238 w 1860550"/>
                    <a:gd name="connsiteY22" fmla="*/ 3072174 h 3343276"/>
                    <a:gd name="connsiteX23" fmla="*/ 268324 w 1860550"/>
                    <a:gd name="connsiteY23" fmla="*/ 3221038 h 3343276"/>
                    <a:gd name="connsiteX24" fmla="*/ 1589184 w 1860550"/>
                    <a:gd name="connsiteY24" fmla="*/ 3221038 h 3343276"/>
                    <a:gd name="connsiteX25" fmla="*/ 1738313 w 1860550"/>
                    <a:gd name="connsiteY25" fmla="*/ 3072174 h 3343276"/>
                    <a:gd name="connsiteX26" fmla="*/ 1738313 w 1860550"/>
                    <a:gd name="connsiteY26" fmla="*/ 2997250 h 3343276"/>
                    <a:gd name="connsiteX27" fmla="*/ 1738313 w 1860550"/>
                    <a:gd name="connsiteY27" fmla="*/ 2940804 h 3343276"/>
                    <a:gd name="connsiteX28" fmla="*/ 1738313 w 1860550"/>
                    <a:gd name="connsiteY28" fmla="*/ 2900358 h 3343276"/>
                    <a:gd name="connsiteX29" fmla="*/ 1738313 w 1860550"/>
                    <a:gd name="connsiteY29" fmla="*/ 2873246 h 3343276"/>
                    <a:gd name="connsiteX30" fmla="*/ 1738313 w 1860550"/>
                    <a:gd name="connsiteY30" fmla="*/ 2848356 h 3343276"/>
                    <a:gd name="connsiteX31" fmla="*/ 1738313 w 1860550"/>
                    <a:gd name="connsiteY31" fmla="*/ 2844800 h 3343276"/>
                    <a:gd name="connsiteX32" fmla="*/ 122238 w 1860550"/>
                    <a:gd name="connsiteY32" fmla="*/ 461963 h 3343276"/>
                    <a:gd name="connsiteX33" fmla="*/ 122238 w 1860550"/>
                    <a:gd name="connsiteY33" fmla="*/ 525582 h 3343276"/>
                    <a:gd name="connsiteX34" fmla="*/ 122238 w 1860550"/>
                    <a:gd name="connsiteY34" fmla="*/ 2618936 h 3343276"/>
                    <a:gd name="connsiteX35" fmla="*/ 122238 w 1860550"/>
                    <a:gd name="connsiteY35" fmla="*/ 2722563 h 3343276"/>
                    <a:gd name="connsiteX36" fmla="*/ 169032 w 1860550"/>
                    <a:gd name="connsiteY36" fmla="*/ 2722563 h 3343276"/>
                    <a:gd name="connsiteX37" fmla="*/ 1704747 w 1860550"/>
                    <a:gd name="connsiteY37" fmla="*/ 2722563 h 3343276"/>
                    <a:gd name="connsiteX38" fmla="*/ 1738313 w 1860550"/>
                    <a:gd name="connsiteY38" fmla="*/ 2722563 h 3343276"/>
                    <a:gd name="connsiteX39" fmla="*/ 1738313 w 1860550"/>
                    <a:gd name="connsiteY39" fmla="*/ 2521894 h 3343276"/>
                    <a:gd name="connsiteX40" fmla="*/ 1738313 w 1860550"/>
                    <a:gd name="connsiteY40" fmla="*/ 505665 h 3343276"/>
                    <a:gd name="connsiteX41" fmla="*/ 1738313 w 1860550"/>
                    <a:gd name="connsiteY41" fmla="*/ 461963 h 3343276"/>
                    <a:gd name="connsiteX42" fmla="*/ 1691518 w 1860550"/>
                    <a:gd name="connsiteY42" fmla="*/ 461963 h 3343276"/>
                    <a:gd name="connsiteX43" fmla="*/ 155803 w 1860550"/>
                    <a:gd name="connsiteY43" fmla="*/ 461963 h 3343276"/>
                    <a:gd name="connsiteX44" fmla="*/ 721442 w 1860550"/>
                    <a:gd name="connsiteY44" fmla="*/ 169863 h 3343276"/>
                    <a:gd name="connsiteX45" fmla="*/ 1072433 w 1860550"/>
                    <a:gd name="connsiteY45" fmla="*/ 169863 h 3343276"/>
                    <a:gd name="connsiteX46" fmla="*/ 1133475 w 1860550"/>
                    <a:gd name="connsiteY46" fmla="*/ 230982 h 3343276"/>
                    <a:gd name="connsiteX47" fmla="*/ 1072433 w 1860550"/>
                    <a:gd name="connsiteY47" fmla="*/ 292101 h 3343276"/>
                    <a:gd name="connsiteX48" fmla="*/ 721442 w 1860550"/>
                    <a:gd name="connsiteY48" fmla="*/ 292101 h 3343276"/>
                    <a:gd name="connsiteX49" fmla="*/ 660400 w 1860550"/>
                    <a:gd name="connsiteY49" fmla="*/ 230982 h 3343276"/>
                    <a:gd name="connsiteX50" fmla="*/ 721442 w 1860550"/>
                    <a:gd name="connsiteY50" fmla="*/ 169863 h 3343276"/>
                    <a:gd name="connsiteX51" fmla="*/ 1281907 w 1860550"/>
                    <a:gd name="connsiteY51" fmla="*/ 149225 h 3343276"/>
                    <a:gd name="connsiteX52" fmla="*/ 1363664 w 1860550"/>
                    <a:gd name="connsiteY52" fmla="*/ 229394 h 3343276"/>
                    <a:gd name="connsiteX53" fmla="*/ 1281907 w 1860550"/>
                    <a:gd name="connsiteY53" fmla="*/ 309563 h 3343276"/>
                    <a:gd name="connsiteX54" fmla="*/ 1200150 w 1860550"/>
                    <a:gd name="connsiteY54" fmla="*/ 229394 h 3343276"/>
                    <a:gd name="connsiteX55" fmla="*/ 1281907 w 1860550"/>
                    <a:gd name="connsiteY55" fmla="*/ 149225 h 3343276"/>
                    <a:gd name="connsiteX56" fmla="*/ 268324 w 1860550"/>
                    <a:gd name="connsiteY56" fmla="*/ 122238 h 3343276"/>
                    <a:gd name="connsiteX57" fmla="*/ 122238 w 1860550"/>
                    <a:gd name="connsiteY57" fmla="*/ 271331 h 3343276"/>
                    <a:gd name="connsiteX58" fmla="*/ 122238 w 1860550"/>
                    <a:gd name="connsiteY58" fmla="*/ 341313 h 3343276"/>
                    <a:gd name="connsiteX59" fmla="*/ 1738313 w 1860550"/>
                    <a:gd name="connsiteY59" fmla="*/ 341313 h 3343276"/>
                    <a:gd name="connsiteX60" fmla="*/ 1738313 w 1860550"/>
                    <a:gd name="connsiteY60" fmla="*/ 314869 h 3343276"/>
                    <a:gd name="connsiteX61" fmla="*/ 1738313 w 1860550"/>
                    <a:gd name="connsiteY61" fmla="*/ 300855 h 3343276"/>
                    <a:gd name="connsiteX62" fmla="*/ 1738313 w 1860550"/>
                    <a:gd name="connsiteY62" fmla="*/ 289566 h 3343276"/>
                    <a:gd name="connsiteX63" fmla="*/ 1738313 w 1860550"/>
                    <a:gd name="connsiteY63" fmla="*/ 280079 h 3343276"/>
                    <a:gd name="connsiteX64" fmla="*/ 1738313 w 1860550"/>
                    <a:gd name="connsiteY64" fmla="*/ 276573 h 3343276"/>
                    <a:gd name="connsiteX65" fmla="*/ 1738313 w 1860550"/>
                    <a:gd name="connsiteY65" fmla="*/ 271331 h 3343276"/>
                    <a:gd name="connsiteX66" fmla="*/ 1589184 w 1860550"/>
                    <a:gd name="connsiteY66" fmla="*/ 122238 h 3343276"/>
                    <a:gd name="connsiteX67" fmla="*/ 1469183 w 1860550"/>
                    <a:gd name="connsiteY67" fmla="*/ 122238 h 3343276"/>
                    <a:gd name="connsiteX68" fmla="*/ 1356679 w 1860550"/>
                    <a:gd name="connsiteY68" fmla="*/ 122238 h 3343276"/>
                    <a:gd name="connsiteX69" fmla="*/ 1153197 w 1860550"/>
                    <a:gd name="connsiteY69" fmla="*/ 122238 h 3343276"/>
                    <a:gd name="connsiteX70" fmla="*/ 976803 w 1860550"/>
                    <a:gd name="connsiteY70" fmla="*/ 122238 h 3343276"/>
                    <a:gd name="connsiteX71" fmla="*/ 825562 w 1860550"/>
                    <a:gd name="connsiteY71" fmla="*/ 122238 h 3343276"/>
                    <a:gd name="connsiteX72" fmla="*/ 697539 w 1860550"/>
                    <a:gd name="connsiteY72" fmla="*/ 122238 h 3343276"/>
                    <a:gd name="connsiteX73" fmla="*/ 590799 w 1860550"/>
                    <a:gd name="connsiteY73" fmla="*/ 122238 h 3343276"/>
                    <a:gd name="connsiteX74" fmla="*/ 503408 w 1860550"/>
                    <a:gd name="connsiteY74" fmla="*/ 122238 h 3343276"/>
                    <a:gd name="connsiteX75" fmla="*/ 433431 w 1860550"/>
                    <a:gd name="connsiteY75" fmla="*/ 122238 h 3343276"/>
                    <a:gd name="connsiteX76" fmla="*/ 378933 w 1860550"/>
                    <a:gd name="connsiteY76" fmla="*/ 122238 h 3343276"/>
                    <a:gd name="connsiteX77" fmla="*/ 337979 w 1860550"/>
                    <a:gd name="connsiteY77" fmla="*/ 122238 h 3343276"/>
                    <a:gd name="connsiteX78" fmla="*/ 308633 w 1860550"/>
                    <a:gd name="connsiteY78" fmla="*/ 122238 h 3343276"/>
                    <a:gd name="connsiteX79" fmla="*/ 288962 w 1860550"/>
                    <a:gd name="connsiteY79" fmla="*/ 122238 h 3343276"/>
                    <a:gd name="connsiteX80" fmla="*/ 277031 w 1860550"/>
                    <a:gd name="connsiteY80" fmla="*/ 122238 h 3343276"/>
                    <a:gd name="connsiteX81" fmla="*/ 270904 w 1860550"/>
                    <a:gd name="connsiteY81" fmla="*/ 122238 h 3343276"/>
                    <a:gd name="connsiteX82" fmla="*/ 267968 w 1860550"/>
                    <a:gd name="connsiteY82" fmla="*/ 0 h 3343276"/>
                    <a:gd name="connsiteX83" fmla="*/ 1589537 w 1860550"/>
                    <a:gd name="connsiteY83" fmla="*/ 0 h 3343276"/>
                    <a:gd name="connsiteX84" fmla="*/ 1860550 w 1860550"/>
                    <a:gd name="connsiteY84" fmla="*/ 270492 h 3343276"/>
                    <a:gd name="connsiteX85" fmla="*/ 1860550 w 1860550"/>
                    <a:gd name="connsiteY85" fmla="*/ 270501 h 3343276"/>
                    <a:gd name="connsiteX86" fmla="*/ 1860550 w 1860550"/>
                    <a:gd name="connsiteY86" fmla="*/ 461963 h 3343276"/>
                    <a:gd name="connsiteX87" fmla="*/ 1860550 w 1860550"/>
                    <a:gd name="connsiteY87" fmla="*/ 525090 h 3343276"/>
                    <a:gd name="connsiteX88" fmla="*/ 1860550 w 1860550"/>
                    <a:gd name="connsiteY88" fmla="*/ 2619341 h 3343276"/>
                    <a:gd name="connsiteX89" fmla="*/ 1860550 w 1860550"/>
                    <a:gd name="connsiteY89" fmla="*/ 2722563 h 3343276"/>
                    <a:gd name="connsiteX90" fmla="*/ 1860550 w 1860550"/>
                    <a:gd name="connsiteY90" fmla="*/ 2754314 h 3343276"/>
                    <a:gd name="connsiteX91" fmla="*/ 1860550 w 1860550"/>
                    <a:gd name="connsiteY91" fmla="*/ 2838062 h 3343276"/>
                    <a:gd name="connsiteX92" fmla="*/ 1860550 w 1860550"/>
                    <a:gd name="connsiteY92" fmla="*/ 2859431 h 3343276"/>
                    <a:gd name="connsiteX93" fmla="*/ 1860550 w 1860550"/>
                    <a:gd name="connsiteY93" fmla="*/ 2924856 h 3343276"/>
                    <a:gd name="connsiteX94" fmla="*/ 1860550 w 1860550"/>
                    <a:gd name="connsiteY94" fmla="*/ 2938424 h 3343276"/>
                    <a:gd name="connsiteX95" fmla="*/ 1860550 w 1860550"/>
                    <a:gd name="connsiteY95" fmla="*/ 2987047 h 3343276"/>
                    <a:gd name="connsiteX96" fmla="*/ 1860550 w 1860550"/>
                    <a:gd name="connsiteY96" fmla="*/ 2995025 h 3343276"/>
                    <a:gd name="connsiteX97" fmla="*/ 1860550 w 1860550"/>
                    <a:gd name="connsiteY97" fmla="*/ 3028736 h 3343276"/>
                    <a:gd name="connsiteX98" fmla="*/ 1860550 w 1860550"/>
                    <a:gd name="connsiteY98" fmla="*/ 3032967 h 3343276"/>
                    <a:gd name="connsiteX99" fmla="*/ 1860550 w 1860550"/>
                    <a:gd name="connsiteY99" fmla="*/ 3054023 h 3343276"/>
                    <a:gd name="connsiteX100" fmla="*/ 1860550 w 1860550"/>
                    <a:gd name="connsiteY100" fmla="*/ 3055980 h 3343276"/>
                    <a:gd name="connsiteX101" fmla="*/ 1860550 w 1860550"/>
                    <a:gd name="connsiteY101" fmla="*/ 3067008 h 3343276"/>
                    <a:gd name="connsiteX102" fmla="*/ 1860550 w 1860550"/>
                    <a:gd name="connsiteY102" fmla="*/ 3067798 h 3343276"/>
                    <a:gd name="connsiteX103" fmla="*/ 1860550 w 1860550"/>
                    <a:gd name="connsiteY103" fmla="*/ 3072475 h 3343276"/>
                    <a:gd name="connsiteX104" fmla="*/ 1860550 w 1860550"/>
                    <a:gd name="connsiteY104" fmla="*/ 3072774 h 3343276"/>
                    <a:gd name="connsiteX105" fmla="*/ 1694831 w 1860550"/>
                    <a:gd name="connsiteY105" fmla="*/ 3321952 h 3343276"/>
                    <a:gd name="connsiteX106" fmla="*/ 1593989 w 1860550"/>
                    <a:gd name="connsiteY106" fmla="*/ 3342374 h 3343276"/>
                    <a:gd name="connsiteX107" fmla="*/ 1589537 w 1860550"/>
                    <a:gd name="connsiteY107" fmla="*/ 3343276 h 3343276"/>
                    <a:gd name="connsiteX108" fmla="*/ 267968 w 1860550"/>
                    <a:gd name="connsiteY108" fmla="*/ 3343276 h 3343276"/>
                    <a:gd name="connsiteX109" fmla="*/ 263590 w 1860550"/>
                    <a:gd name="connsiteY109" fmla="*/ 3342374 h 3343276"/>
                    <a:gd name="connsiteX110" fmla="*/ 164435 w 1860550"/>
                    <a:gd name="connsiteY110" fmla="*/ 3321952 h 3343276"/>
                    <a:gd name="connsiteX111" fmla="*/ 0 w 1860550"/>
                    <a:gd name="connsiteY111" fmla="*/ 3072774 h 3343276"/>
                    <a:gd name="connsiteX112" fmla="*/ 0 w 1860550"/>
                    <a:gd name="connsiteY112" fmla="*/ 3072475 h 3343276"/>
                    <a:gd name="connsiteX113" fmla="*/ 0 w 1860550"/>
                    <a:gd name="connsiteY113" fmla="*/ 2956977 h 3343276"/>
                    <a:gd name="connsiteX114" fmla="*/ 0 w 1860550"/>
                    <a:gd name="connsiteY114" fmla="*/ 2870182 h 3343276"/>
                    <a:gd name="connsiteX115" fmla="*/ 0 w 1860550"/>
                    <a:gd name="connsiteY115" fmla="*/ 2807991 h 3343276"/>
                    <a:gd name="connsiteX116" fmla="*/ 0 w 1860550"/>
                    <a:gd name="connsiteY116" fmla="*/ 2787491 h 3343276"/>
                    <a:gd name="connsiteX117" fmla="*/ 0 w 1860550"/>
                    <a:gd name="connsiteY117" fmla="*/ 2766302 h 3343276"/>
                    <a:gd name="connsiteX118" fmla="*/ 0 w 1860550"/>
                    <a:gd name="connsiteY118" fmla="*/ 2741016 h 3343276"/>
                    <a:gd name="connsiteX119" fmla="*/ 0 w 1860550"/>
                    <a:gd name="connsiteY119" fmla="*/ 2728031 h 3343276"/>
                    <a:gd name="connsiteX120" fmla="*/ 0 w 1860550"/>
                    <a:gd name="connsiteY120" fmla="*/ 2722563 h 3343276"/>
                    <a:gd name="connsiteX121" fmla="*/ 0 w 1860550"/>
                    <a:gd name="connsiteY121" fmla="*/ 2522258 h 3343276"/>
                    <a:gd name="connsiteX122" fmla="*/ 0 w 1860550"/>
                    <a:gd name="connsiteY122" fmla="*/ 505164 h 3343276"/>
                    <a:gd name="connsiteX123" fmla="*/ 0 w 1860550"/>
                    <a:gd name="connsiteY123" fmla="*/ 461963 h 3343276"/>
                    <a:gd name="connsiteX124" fmla="*/ 0 w 1860550"/>
                    <a:gd name="connsiteY124" fmla="*/ 418277 h 3343276"/>
                    <a:gd name="connsiteX125" fmla="*/ 0 w 1860550"/>
                    <a:gd name="connsiteY125" fmla="*/ 398763 h 3343276"/>
                    <a:gd name="connsiteX126" fmla="*/ 0 w 1860550"/>
                    <a:gd name="connsiteY126" fmla="*/ 356020 h 3343276"/>
                    <a:gd name="connsiteX127" fmla="*/ 0 w 1860550"/>
                    <a:gd name="connsiteY127" fmla="*/ 351269 h 3343276"/>
                    <a:gd name="connsiteX128" fmla="*/ 0 w 1860550"/>
                    <a:gd name="connsiteY128" fmla="*/ 314287 h 3343276"/>
                    <a:gd name="connsiteX129" fmla="*/ 0 w 1860550"/>
                    <a:gd name="connsiteY129" fmla="*/ 294426 h 3343276"/>
                    <a:gd name="connsiteX130" fmla="*/ 0 w 1860550"/>
                    <a:gd name="connsiteY130" fmla="*/ 288973 h 3343276"/>
                    <a:gd name="connsiteX131" fmla="*/ 0 w 1860550"/>
                    <a:gd name="connsiteY131" fmla="*/ 275975 h 3343276"/>
                    <a:gd name="connsiteX132" fmla="*/ 0 w 1860550"/>
                    <a:gd name="connsiteY132" fmla="*/ 273484 h 3343276"/>
                    <a:gd name="connsiteX133" fmla="*/ 0 w 1860550"/>
                    <a:gd name="connsiteY133" fmla="*/ 270501 h 3343276"/>
                    <a:gd name="connsiteX134" fmla="*/ 0 w 1860550"/>
                    <a:gd name="connsiteY134" fmla="*/ 270492 h 3343276"/>
                    <a:gd name="connsiteX135" fmla="*/ 267968 w 1860550"/>
                    <a:gd name="connsiteY135" fmla="*/ 0 h 334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860550" h="3343276">
                      <a:moveTo>
                        <a:pt x="930274" y="2997199"/>
                      </a:moveTo>
                      <a:cubicBezTo>
                        <a:pt x="912739" y="2997199"/>
                        <a:pt x="898524" y="3012125"/>
                        <a:pt x="898524" y="3030537"/>
                      </a:cubicBezTo>
                      <a:cubicBezTo>
                        <a:pt x="898524" y="3048949"/>
                        <a:pt x="912739" y="3063875"/>
                        <a:pt x="930274" y="3063875"/>
                      </a:cubicBezTo>
                      <a:cubicBezTo>
                        <a:pt x="947809" y="3063875"/>
                        <a:pt x="962024" y="3048949"/>
                        <a:pt x="962024" y="3030537"/>
                      </a:cubicBezTo>
                      <a:cubicBezTo>
                        <a:pt x="962024" y="3012125"/>
                        <a:pt x="947809" y="2997199"/>
                        <a:pt x="930274" y="2997199"/>
                      </a:cubicBezTo>
                      <a:close/>
                      <a:moveTo>
                        <a:pt x="930275" y="2874962"/>
                      </a:moveTo>
                      <a:cubicBezTo>
                        <a:pt x="1015320" y="2874962"/>
                        <a:pt x="1084263" y="2944260"/>
                        <a:pt x="1084263" y="3029744"/>
                      </a:cubicBezTo>
                      <a:cubicBezTo>
                        <a:pt x="1084263" y="3115228"/>
                        <a:pt x="1015320" y="3184526"/>
                        <a:pt x="930275" y="3184526"/>
                      </a:cubicBezTo>
                      <a:cubicBezTo>
                        <a:pt x="845230" y="3184526"/>
                        <a:pt x="776287" y="3115228"/>
                        <a:pt x="776287" y="3029744"/>
                      </a:cubicBezTo>
                      <a:cubicBezTo>
                        <a:pt x="776287" y="2944260"/>
                        <a:pt x="845230" y="2874962"/>
                        <a:pt x="930275" y="2874962"/>
                      </a:cubicBezTo>
                      <a:close/>
                      <a:moveTo>
                        <a:pt x="122238" y="2844800"/>
                      </a:moveTo>
                      <a:lnTo>
                        <a:pt x="122238" y="2858922"/>
                      </a:lnTo>
                      <a:lnTo>
                        <a:pt x="122238" y="2919914"/>
                      </a:lnTo>
                      <a:lnTo>
                        <a:pt x="122238" y="2937881"/>
                      </a:lnTo>
                      <a:lnTo>
                        <a:pt x="122238" y="2976361"/>
                      </a:lnTo>
                      <a:lnTo>
                        <a:pt x="122238" y="2994458"/>
                      </a:lnTo>
                      <a:lnTo>
                        <a:pt x="122238" y="3016807"/>
                      </a:lnTo>
                      <a:lnTo>
                        <a:pt x="122238" y="3032384"/>
                      </a:lnTo>
                      <a:lnTo>
                        <a:pt x="122238" y="3043919"/>
                      </a:lnTo>
                      <a:lnTo>
                        <a:pt x="122238" y="3055388"/>
                      </a:lnTo>
                      <a:cubicBezTo>
                        <a:pt x="122238" y="3060983"/>
                        <a:pt x="122238" y="3064714"/>
                        <a:pt x="122238" y="3067200"/>
                      </a:cubicBezTo>
                      <a:lnTo>
                        <a:pt x="122238" y="3068809"/>
                      </a:lnTo>
                      <a:lnTo>
                        <a:pt x="122238" y="3072174"/>
                      </a:lnTo>
                      <a:cubicBezTo>
                        <a:pt x="122238" y="3154201"/>
                        <a:pt x="189194" y="3221038"/>
                        <a:pt x="268324" y="3221038"/>
                      </a:cubicBezTo>
                      <a:cubicBezTo>
                        <a:pt x="1589184" y="3221038"/>
                        <a:pt x="1589184" y="3221038"/>
                        <a:pt x="1589184" y="3221038"/>
                      </a:cubicBezTo>
                      <a:cubicBezTo>
                        <a:pt x="1671357" y="3221038"/>
                        <a:pt x="1738313" y="3154201"/>
                        <a:pt x="1738313" y="3072174"/>
                      </a:cubicBezTo>
                      <a:lnTo>
                        <a:pt x="1738313" y="2997250"/>
                      </a:lnTo>
                      <a:lnTo>
                        <a:pt x="1738313" y="2940804"/>
                      </a:lnTo>
                      <a:lnTo>
                        <a:pt x="1738313" y="2900358"/>
                      </a:lnTo>
                      <a:lnTo>
                        <a:pt x="1738313" y="2873246"/>
                      </a:lnTo>
                      <a:lnTo>
                        <a:pt x="1738313" y="2848356"/>
                      </a:lnTo>
                      <a:lnTo>
                        <a:pt x="1738313" y="2844800"/>
                      </a:lnTo>
                      <a:close/>
                      <a:moveTo>
                        <a:pt x="122238" y="461963"/>
                      </a:moveTo>
                      <a:lnTo>
                        <a:pt x="122238" y="525582"/>
                      </a:lnTo>
                      <a:cubicBezTo>
                        <a:pt x="122238" y="1639716"/>
                        <a:pt x="122238" y="2266416"/>
                        <a:pt x="122238" y="2618936"/>
                      </a:cubicBezTo>
                      <a:lnTo>
                        <a:pt x="122238" y="2722563"/>
                      </a:lnTo>
                      <a:lnTo>
                        <a:pt x="169032" y="2722563"/>
                      </a:lnTo>
                      <a:cubicBezTo>
                        <a:pt x="1096639" y="2722563"/>
                        <a:pt x="1515558" y="2722563"/>
                        <a:pt x="1704747" y="2722563"/>
                      </a:cubicBezTo>
                      <a:lnTo>
                        <a:pt x="1738313" y="2722563"/>
                      </a:lnTo>
                      <a:lnTo>
                        <a:pt x="1738313" y="2521894"/>
                      </a:lnTo>
                      <a:cubicBezTo>
                        <a:pt x="1738313" y="1330298"/>
                        <a:pt x="1738313" y="769547"/>
                        <a:pt x="1738313" y="505665"/>
                      </a:cubicBezTo>
                      <a:lnTo>
                        <a:pt x="1738313" y="461963"/>
                      </a:lnTo>
                      <a:lnTo>
                        <a:pt x="1691518" y="461963"/>
                      </a:lnTo>
                      <a:cubicBezTo>
                        <a:pt x="763911" y="461963"/>
                        <a:pt x="344992" y="461963"/>
                        <a:pt x="155803" y="461963"/>
                      </a:cubicBezTo>
                      <a:close/>
                      <a:moveTo>
                        <a:pt x="721442" y="169863"/>
                      </a:moveTo>
                      <a:cubicBezTo>
                        <a:pt x="1072433" y="169863"/>
                        <a:pt x="1072433" y="169863"/>
                        <a:pt x="1072433" y="169863"/>
                      </a:cubicBezTo>
                      <a:cubicBezTo>
                        <a:pt x="1106006" y="169863"/>
                        <a:pt x="1133475" y="197367"/>
                        <a:pt x="1133475" y="230982"/>
                      </a:cubicBezTo>
                      <a:cubicBezTo>
                        <a:pt x="1133475" y="264598"/>
                        <a:pt x="1106006" y="292101"/>
                        <a:pt x="1072433" y="292101"/>
                      </a:cubicBezTo>
                      <a:cubicBezTo>
                        <a:pt x="721442" y="292101"/>
                        <a:pt x="721442" y="292101"/>
                        <a:pt x="721442" y="292101"/>
                      </a:cubicBezTo>
                      <a:cubicBezTo>
                        <a:pt x="687869" y="292101"/>
                        <a:pt x="660400" y="264598"/>
                        <a:pt x="660400" y="230982"/>
                      </a:cubicBezTo>
                      <a:cubicBezTo>
                        <a:pt x="660400" y="197367"/>
                        <a:pt x="687869" y="169863"/>
                        <a:pt x="721442" y="169863"/>
                      </a:cubicBezTo>
                      <a:close/>
                      <a:moveTo>
                        <a:pt x="1281907" y="149225"/>
                      </a:moveTo>
                      <a:cubicBezTo>
                        <a:pt x="1327060" y="149225"/>
                        <a:pt x="1363664" y="185118"/>
                        <a:pt x="1363664" y="229394"/>
                      </a:cubicBezTo>
                      <a:cubicBezTo>
                        <a:pt x="1363664" y="273670"/>
                        <a:pt x="1327060" y="309563"/>
                        <a:pt x="1281907" y="309563"/>
                      </a:cubicBezTo>
                      <a:cubicBezTo>
                        <a:pt x="1236754" y="309563"/>
                        <a:pt x="1200150" y="273670"/>
                        <a:pt x="1200150" y="229394"/>
                      </a:cubicBezTo>
                      <a:cubicBezTo>
                        <a:pt x="1200150" y="185118"/>
                        <a:pt x="1236754" y="149225"/>
                        <a:pt x="1281907" y="149225"/>
                      </a:cubicBezTo>
                      <a:close/>
                      <a:moveTo>
                        <a:pt x="268324" y="122238"/>
                      </a:moveTo>
                      <a:cubicBezTo>
                        <a:pt x="189194" y="122238"/>
                        <a:pt x="122238" y="189178"/>
                        <a:pt x="122238" y="271331"/>
                      </a:cubicBezTo>
                      <a:lnTo>
                        <a:pt x="122238" y="341313"/>
                      </a:lnTo>
                      <a:cubicBezTo>
                        <a:pt x="1738313" y="341313"/>
                        <a:pt x="1738313" y="341313"/>
                        <a:pt x="1738313" y="341313"/>
                      </a:cubicBezTo>
                      <a:lnTo>
                        <a:pt x="1738313" y="314869"/>
                      </a:lnTo>
                      <a:lnTo>
                        <a:pt x="1738313" y="300855"/>
                      </a:lnTo>
                      <a:lnTo>
                        <a:pt x="1738313" y="289566"/>
                      </a:lnTo>
                      <a:lnTo>
                        <a:pt x="1738313" y="280079"/>
                      </a:lnTo>
                      <a:lnTo>
                        <a:pt x="1738313" y="276573"/>
                      </a:lnTo>
                      <a:lnTo>
                        <a:pt x="1738313" y="271331"/>
                      </a:lnTo>
                      <a:cubicBezTo>
                        <a:pt x="1738313" y="189178"/>
                        <a:pt x="1671357" y="122238"/>
                        <a:pt x="1589184" y="122238"/>
                      </a:cubicBezTo>
                      <a:lnTo>
                        <a:pt x="1469183" y="122238"/>
                      </a:lnTo>
                      <a:lnTo>
                        <a:pt x="1356679" y="122238"/>
                      </a:lnTo>
                      <a:lnTo>
                        <a:pt x="1153197" y="122238"/>
                      </a:lnTo>
                      <a:lnTo>
                        <a:pt x="976803" y="122238"/>
                      </a:lnTo>
                      <a:lnTo>
                        <a:pt x="825562" y="122238"/>
                      </a:lnTo>
                      <a:lnTo>
                        <a:pt x="697539" y="122238"/>
                      </a:lnTo>
                      <a:lnTo>
                        <a:pt x="590799" y="122238"/>
                      </a:lnTo>
                      <a:lnTo>
                        <a:pt x="503408" y="122238"/>
                      </a:lnTo>
                      <a:lnTo>
                        <a:pt x="433431" y="122238"/>
                      </a:lnTo>
                      <a:lnTo>
                        <a:pt x="378933" y="122238"/>
                      </a:lnTo>
                      <a:lnTo>
                        <a:pt x="337979" y="122238"/>
                      </a:lnTo>
                      <a:lnTo>
                        <a:pt x="308633" y="122238"/>
                      </a:lnTo>
                      <a:lnTo>
                        <a:pt x="288962" y="122238"/>
                      </a:lnTo>
                      <a:lnTo>
                        <a:pt x="277031" y="122238"/>
                      </a:lnTo>
                      <a:lnTo>
                        <a:pt x="270904" y="122238"/>
                      </a:lnTo>
                      <a:close/>
                      <a:moveTo>
                        <a:pt x="267968" y="0"/>
                      </a:moveTo>
                      <a:cubicBezTo>
                        <a:pt x="1589537" y="0"/>
                        <a:pt x="1589537" y="0"/>
                        <a:pt x="1589537" y="0"/>
                      </a:cubicBezTo>
                      <a:cubicBezTo>
                        <a:pt x="1738747" y="0"/>
                        <a:pt x="1860550" y="121569"/>
                        <a:pt x="1860550" y="270492"/>
                      </a:cubicBezTo>
                      <a:lnTo>
                        <a:pt x="1860550" y="270501"/>
                      </a:lnTo>
                      <a:lnTo>
                        <a:pt x="1860550" y="461963"/>
                      </a:lnTo>
                      <a:lnTo>
                        <a:pt x="1860550" y="525090"/>
                      </a:lnTo>
                      <a:cubicBezTo>
                        <a:pt x="1860550" y="1639702"/>
                        <a:pt x="1860550" y="2266671"/>
                        <a:pt x="1860550" y="2619341"/>
                      </a:cubicBezTo>
                      <a:lnTo>
                        <a:pt x="1860550" y="2722563"/>
                      </a:lnTo>
                      <a:lnTo>
                        <a:pt x="1860550" y="2754314"/>
                      </a:lnTo>
                      <a:lnTo>
                        <a:pt x="1860550" y="2838062"/>
                      </a:lnTo>
                      <a:lnTo>
                        <a:pt x="1860550" y="2859431"/>
                      </a:lnTo>
                      <a:lnTo>
                        <a:pt x="1860550" y="2924856"/>
                      </a:lnTo>
                      <a:lnTo>
                        <a:pt x="1860550" y="2938424"/>
                      </a:lnTo>
                      <a:lnTo>
                        <a:pt x="1860550" y="2987047"/>
                      </a:lnTo>
                      <a:lnTo>
                        <a:pt x="1860550" y="2995025"/>
                      </a:lnTo>
                      <a:lnTo>
                        <a:pt x="1860550" y="3028736"/>
                      </a:lnTo>
                      <a:lnTo>
                        <a:pt x="1860550" y="3032967"/>
                      </a:lnTo>
                      <a:lnTo>
                        <a:pt x="1860550" y="3054023"/>
                      </a:lnTo>
                      <a:lnTo>
                        <a:pt x="1860550" y="3055980"/>
                      </a:lnTo>
                      <a:lnTo>
                        <a:pt x="1860550" y="3067008"/>
                      </a:lnTo>
                      <a:lnTo>
                        <a:pt x="1860550" y="3067798"/>
                      </a:lnTo>
                      <a:lnTo>
                        <a:pt x="1860550" y="3072475"/>
                      </a:lnTo>
                      <a:lnTo>
                        <a:pt x="1860550" y="3072774"/>
                      </a:lnTo>
                      <a:cubicBezTo>
                        <a:pt x="1860550" y="3184470"/>
                        <a:pt x="1792036" y="3280779"/>
                        <a:pt x="1694831" y="3321952"/>
                      </a:cubicBezTo>
                      <a:lnTo>
                        <a:pt x="1593989" y="3342374"/>
                      </a:lnTo>
                      <a:lnTo>
                        <a:pt x="1589537" y="3343276"/>
                      </a:lnTo>
                      <a:cubicBezTo>
                        <a:pt x="267968" y="3343276"/>
                        <a:pt x="267968" y="3343276"/>
                        <a:pt x="267968" y="3343276"/>
                      </a:cubicBezTo>
                      <a:lnTo>
                        <a:pt x="263590" y="3342374"/>
                      </a:lnTo>
                      <a:lnTo>
                        <a:pt x="164435" y="3321952"/>
                      </a:lnTo>
                      <a:cubicBezTo>
                        <a:pt x="68515" y="3280779"/>
                        <a:pt x="0" y="3184470"/>
                        <a:pt x="0" y="3072774"/>
                      </a:cubicBezTo>
                      <a:lnTo>
                        <a:pt x="0" y="3072475"/>
                      </a:lnTo>
                      <a:lnTo>
                        <a:pt x="0" y="2956977"/>
                      </a:lnTo>
                      <a:lnTo>
                        <a:pt x="0" y="2870182"/>
                      </a:lnTo>
                      <a:lnTo>
                        <a:pt x="0" y="2807991"/>
                      </a:lnTo>
                      <a:lnTo>
                        <a:pt x="0" y="2787491"/>
                      </a:lnTo>
                      <a:lnTo>
                        <a:pt x="0" y="2766302"/>
                      </a:lnTo>
                      <a:lnTo>
                        <a:pt x="0" y="2741016"/>
                      </a:lnTo>
                      <a:lnTo>
                        <a:pt x="0" y="2728031"/>
                      </a:lnTo>
                      <a:lnTo>
                        <a:pt x="0" y="2722563"/>
                      </a:lnTo>
                      <a:lnTo>
                        <a:pt x="0" y="2522258"/>
                      </a:lnTo>
                      <a:cubicBezTo>
                        <a:pt x="0" y="1330151"/>
                        <a:pt x="0" y="769160"/>
                        <a:pt x="0" y="505164"/>
                      </a:cubicBezTo>
                      <a:lnTo>
                        <a:pt x="0" y="461963"/>
                      </a:lnTo>
                      <a:lnTo>
                        <a:pt x="0" y="418277"/>
                      </a:lnTo>
                      <a:lnTo>
                        <a:pt x="0" y="398763"/>
                      </a:lnTo>
                      <a:lnTo>
                        <a:pt x="0" y="356020"/>
                      </a:lnTo>
                      <a:lnTo>
                        <a:pt x="0" y="351269"/>
                      </a:lnTo>
                      <a:lnTo>
                        <a:pt x="0" y="314287"/>
                      </a:lnTo>
                      <a:lnTo>
                        <a:pt x="0" y="294426"/>
                      </a:lnTo>
                      <a:lnTo>
                        <a:pt x="0" y="288973"/>
                      </a:lnTo>
                      <a:cubicBezTo>
                        <a:pt x="0" y="282816"/>
                        <a:pt x="0" y="278711"/>
                        <a:pt x="0" y="275975"/>
                      </a:cubicBezTo>
                      <a:lnTo>
                        <a:pt x="0" y="273484"/>
                      </a:lnTo>
                      <a:lnTo>
                        <a:pt x="0" y="270501"/>
                      </a:lnTo>
                      <a:lnTo>
                        <a:pt x="0" y="270492"/>
                      </a:lnTo>
                      <a:cubicBezTo>
                        <a:pt x="0" y="121569"/>
                        <a:pt x="121804" y="0"/>
                        <a:pt x="267968" y="0"/>
                      </a:cubicBezTo>
                      <a:close/>
                    </a:path>
                  </a:pathLst>
                </a:custGeom>
                <a:solidFill>
                  <a:srgbClr val="0078D7"/>
                </a:solidFill>
                <a:ln>
                  <a:noFill/>
                </a:ln>
              </p:spPr>
              <p:txBody>
                <a:bodyPr vert="horz" wrap="square" lIns="93260" tIns="46630" rIns="93260" bIns="46630" numCol="1" anchor="t" anchorCtr="0" compatLnSpc="1">
                  <a:prstTxWarp prst="textNoShape">
                    <a:avLst/>
                  </a:prstTxWarp>
                  <a:noAutofit/>
                </a:bodyPr>
                <a:lstStyle/>
                <a:p>
                  <a:pPr defTabSz="932597">
                    <a:defRPr/>
                  </a:pPr>
                  <a:endParaRPr lang="en-US" sz="1836" kern="0" dirty="0">
                    <a:solidFill>
                      <a:srgbClr val="FFFFFF"/>
                    </a:solidFill>
                  </a:endParaRPr>
                </a:p>
              </p:txBody>
            </p:sp>
            <p:sp>
              <p:nvSpPr>
                <p:cNvPr id="110" name="Freeform 109"/>
                <p:cNvSpPr/>
                <p:nvPr/>
              </p:nvSpPr>
              <p:spPr bwMode="auto">
                <a:xfrm>
                  <a:off x="10884687" y="4165112"/>
                  <a:ext cx="248428" cy="140196"/>
                </a:xfrm>
                <a:custGeom>
                  <a:avLst/>
                  <a:gdLst>
                    <a:gd name="connsiteX0" fmla="*/ 5333671 w 7645936"/>
                    <a:gd name="connsiteY0" fmla="*/ 2643510 h 4314825"/>
                    <a:gd name="connsiteX1" fmla="*/ 5193195 w 7645936"/>
                    <a:gd name="connsiteY1" fmla="*/ 2783986 h 4314825"/>
                    <a:gd name="connsiteX2" fmla="*/ 5193195 w 7645936"/>
                    <a:gd name="connsiteY2" fmla="*/ 3723500 h 4314825"/>
                    <a:gd name="connsiteX3" fmla="*/ 5333671 w 7645936"/>
                    <a:gd name="connsiteY3" fmla="*/ 3863976 h 4314825"/>
                    <a:gd name="connsiteX4" fmla="*/ 5421017 w 7645936"/>
                    <a:gd name="connsiteY4" fmla="*/ 3863976 h 4314825"/>
                    <a:gd name="connsiteX5" fmla="*/ 5561493 w 7645936"/>
                    <a:gd name="connsiteY5" fmla="*/ 3723500 h 4314825"/>
                    <a:gd name="connsiteX6" fmla="*/ 5561493 w 7645936"/>
                    <a:gd name="connsiteY6" fmla="*/ 2783986 h 4314825"/>
                    <a:gd name="connsiteX7" fmla="*/ 5421017 w 7645936"/>
                    <a:gd name="connsiteY7" fmla="*/ 2643510 h 4314825"/>
                    <a:gd name="connsiteX8" fmla="*/ 4527329 w 7645936"/>
                    <a:gd name="connsiteY8" fmla="*/ 2643510 h 4314825"/>
                    <a:gd name="connsiteX9" fmla="*/ 4386853 w 7645936"/>
                    <a:gd name="connsiteY9" fmla="*/ 2783986 h 4314825"/>
                    <a:gd name="connsiteX10" fmla="*/ 4386853 w 7645936"/>
                    <a:gd name="connsiteY10" fmla="*/ 3723500 h 4314825"/>
                    <a:gd name="connsiteX11" fmla="*/ 4527329 w 7645936"/>
                    <a:gd name="connsiteY11" fmla="*/ 3863976 h 4314825"/>
                    <a:gd name="connsiteX12" fmla="*/ 4614675 w 7645936"/>
                    <a:gd name="connsiteY12" fmla="*/ 3863976 h 4314825"/>
                    <a:gd name="connsiteX13" fmla="*/ 4755151 w 7645936"/>
                    <a:gd name="connsiteY13" fmla="*/ 3723500 h 4314825"/>
                    <a:gd name="connsiteX14" fmla="*/ 4755151 w 7645936"/>
                    <a:gd name="connsiteY14" fmla="*/ 2783986 h 4314825"/>
                    <a:gd name="connsiteX15" fmla="*/ 4614675 w 7645936"/>
                    <a:gd name="connsiteY15" fmla="*/ 2643510 h 4314825"/>
                    <a:gd name="connsiteX16" fmla="*/ 3720987 w 7645936"/>
                    <a:gd name="connsiteY16" fmla="*/ 2643510 h 4314825"/>
                    <a:gd name="connsiteX17" fmla="*/ 3580511 w 7645936"/>
                    <a:gd name="connsiteY17" fmla="*/ 2783986 h 4314825"/>
                    <a:gd name="connsiteX18" fmla="*/ 3580511 w 7645936"/>
                    <a:gd name="connsiteY18" fmla="*/ 3723500 h 4314825"/>
                    <a:gd name="connsiteX19" fmla="*/ 3720987 w 7645936"/>
                    <a:gd name="connsiteY19" fmla="*/ 3863976 h 4314825"/>
                    <a:gd name="connsiteX20" fmla="*/ 3808333 w 7645936"/>
                    <a:gd name="connsiteY20" fmla="*/ 3863976 h 4314825"/>
                    <a:gd name="connsiteX21" fmla="*/ 3948809 w 7645936"/>
                    <a:gd name="connsiteY21" fmla="*/ 3723500 h 4314825"/>
                    <a:gd name="connsiteX22" fmla="*/ 3948809 w 7645936"/>
                    <a:gd name="connsiteY22" fmla="*/ 2783986 h 4314825"/>
                    <a:gd name="connsiteX23" fmla="*/ 3808333 w 7645936"/>
                    <a:gd name="connsiteY23" fmla="*/ 2643510 h 4314825"/>
                    <a:gd name="connsiteX24" fmla="*/ 2914644 w 7645936"/>
                    <a:gd name="connsiteY24" fmla="*/ 2643510 h 4314825"/>
                    <a:gd name="connsiteX25" fmla="*/ 2774168 w 7645936"/>
                    <a:gd name="connsiteY25" fmla="*/ 2783986 h 4314825"/>
                    <a:gd name="connsiteX26" fmla="*/ 2774168 w 7645936"/>
                    <a:gd name="connsiteY26" fmla="*/ 3723500 h 4314825"/>
                    <a:gd name="connsiteX27" fmla="*/ 2914644 w 7645936"/>
                    <a:gd name="connsiteY27" fmla="*/ 3863976 h 4314825"/>
                    <a:gd name="connsiteX28" fmla="*/ 3001990 w 7645936"/>
                    <a:gd name="connsiteY28" fmla="*/ 3863976 h 4314825"/>
                    <a:gd name="connsiteX29" fmla="*/ 3142466 w 7645936"/>
                    <a:gd name="connsiteY29" fmla="*/ 3723500 h 4314825"/>
                    <a:gd name="connsiteX30" fmla="*/ 3142466 w 7645936"/>
                    <a:gd name="connsiteY30" fmla="*/ 2783986 h 4314825"/>
                    <a:gd name="connsiteX31" fmla="*/ 3001990 w 7645936"/>
                    <a:gd name="connsiteY31" fmla="*/ 2643510 h 4314825"/>
                    <a:gd name="connsiteX32" fmla="*/ 2108301 w 7645936"/>
                    <a:gd name="connsiteY32" fmla="*/ 2643510 h 4314825"/>
                    <a:gd name="connsiteX33" fmla="*/ 1967825 w 7645936"/>
                    <a:gd name="connsiteY33" fmla="*/ 2783986 h 4314825"/>
                    <a:gd name="connsiteX34" fmla="*/ 1967825 w 7645936"/>
                    <a:gd name="connsiteY34" fmla="*/ 3723500 h 4314825"/>
                    <a:gd name="connsiteX35" fmla="*/ 2108301 w 7645936"/>
                    <a:gd name="connsiteY35" fmla="*/ 3863976 h 4314825"/>
                    <a:gd name="connsiteX36" fmla="*/ 2195647 w 7645936"/>
                    <a:gd name="connsiteY36" fmla="*/ 3863976 h 4314825"/>
                    <a:gd name="connsiteX37" fmla="*/ 2336123 w 7645936"/>
                    <a:gd name="connsiteY37" fmla="*/ 3723500 h 4314825"/>
                    <a:gd name="connsiteX38" fmla="*/ 2336123 w 7645936"/>
                    <a:gd name="connsiteY38" fmla="*/ 2783986 h 4314825"/>
                    <a:gd name="connsiteX39" fmla="*/ 2195647 w 7645936"/>
                    <a:gd name="connsiteY39" fmla="*/ 2643510 h 4314825"/>
                    <a:gd name="connsiteX40" fmla="*/ 5312536 w 7645936"/>
                    <a:gd name="connsiteY40" fmla="*/ 2564132 h 4314825"/>
                    <a:gd name="connsiteX41" fmla="*/ 5442152 w 7645936"/>
                    <a:gd name="connsiteY41" fmla="*/ 2564132 h 4314825"/>
                    <a:gd name="connsiteX42" fmla="*/ 5650609 w 7645936"/>
                    <a:gd name="connsiteY42" fmla="*/ 2772589 h 4314825"/>
                    <a:gd name="connsiteX43" fmla="*/ 5650609 w 7645936"/>
                    <a:gd name="connsiteY43" fmla="*/ 3734896 h 4314825"/>
                    <a:gd name="connsiteX44" fmla="*/ 5442152 w 7645936"/>
                    <a:gd name="connsiteY44" fmla="*/ 3943353 h 4314825"/>
                    <a:gd name="connsiteX45" fmla="*/ 5312536 w 7645936"/>
                    <a:gd name="connsiteY45" fmla="*/ 3943353 h 4314825"/>
                    <a:gd name="connsiteX46" fmla="*/ 5104079 w 7645936"/>
                    <a:gd name="connsiteY46" fmla="*/ 3734896 h 4314825"/>
                    <a:gd name="connsiteX47" fmla="*/ 5104079 w 7645936"/>
                    <a:gd name="connsiteY47" fmla="*/ 2772589 h 4314825"/>
                    <a:gd name="connsiteX48" fmla="*/ 5312536 w 7645936"/>
                    <a:gd name="connsiteY48" fmla="*/ 2564132 h 4314825"/>
                    <a:gd name="connsiteX49" fmla="*/ 4506194 w 7645936"/>
                    <a:gd name="connsiteY49" fmla="*/ 2564132 h 4314825"/>
                    <a:gd name="connsiteX50" fmla="*/ 4635810 w 7645936"/>
                    <a:gd name="connsiteY50" fmla="*/ 2564132 h 4314825"/>
                    <a:gd name="connsiteX51" fmla="*/ 4844267 w 7645936"/>
                    <a:gd name="connsiteY51" fmla="*/ 2772589 h 4314825"/>
                    <a:gd name="connsiteX52" fmla="*/ 4844267 w 7645936"/>
                    <a:gd name="connsiteY52" fmla="*/ 3734896 h 4314825"/>
                    <a:gd name="connsiteX53" fmla="*/ 4635810 w 7645936"/>
                    <a:gd name="connsiteY53" fmla="*/ 3943353 h 4314825"/>
                    <a:gd name="connsiteX54" fmla="*/ 4506194 w 7645936"/>
                    <a:gd name="connsiteY54" fmla="*/ 3943353 h 4314825"/>
                    <a:gd name="connsiteX55" fmla="*/ 4297737 w 7645936"/>
                    <a:gd name="connsiteY55" fmla="*/ 3734896 h 4314825"/>
                    <a:gd name="connsiteX56" fmla="*/ 4297737 w 7645936"/>
                    <a:gd name="connsiteY56" fmla="*/ 2772589 h 4314825"/>
                    <a:gd name="connsiteX57" fmla="*/ 4506194 w 7645936"/>
                    <a:gd name="connsiteY57" fmla="*/ 2564132 h 4314825"/>
                    <a:gd name="connsiteX58" fmla="*/ 3699852 w 7645936"/>
                    <a:gd name="connsiteY58" fmla="*/ 2564132 h 4314825"/>
                    <a:gd name="connsiteX59" fmla="*/ 3829468 w 7645936"/>
                    <a:gd name="connsiteY59" fmla="*/ 2564132 h 4314825"/>
                    <a:gd name="connsiteX60" fmla="*/ 4037925 w 7645936"/>
                    <a:gd name="connsiteY60" fmla="*/ 2772589 h 4314825"/>
                    <a:gd name="connsiteX61" fmla="*/ 4037925 w 7645936"/>
                    <a:gd name="connsiteY61" fmla="*/ 3734896 h 4314825"/>
                    <a:gd name="connsiteX62" fmla="*/ 3829468 w 7645936"/>
                    <a:gd name="connsiteY62" fmla="*/ 3943353 h 4314825"/>
                    <a:gd name="connsiteX63" fmla="*/ 3699852 w 7645936"/>
                    <a:gd name="connsiteY63" fmla="*/ 3943353 h 4314825"/>
                    <a:gd name="connsiteX64" fmla="*/ 3491395 w 7645936"/>
                    <a:gd name="connsiteY64" fmla="*/ 3734896 h 4314825"/>
                    <a:gd name="connsiteX65" fmla="*/ 3491395 w 7645936"/>
                    <a:gd name="connsiteY65" fmla="*/ 2772589 h 4314825"/>
                    <a:gd name="connsiteX66" fmla="*/ 3699852 w 7645936"/>
                    <a:gd name="connsiteY66" fmla="*/ 2564132 h 4314825"/>
                    <a:gd name="connsiteX67" fmla="*/ 2893509 w 7645936"/>
                    <a:gd name="connsiteY67" fmla="*/ 2564132 h 4314825"/>
                    <a:gd name="connsiteX68" fmla="*/ 3023125 w 7645936"/>
                    <a:gd name="connsiteY68" fmla="*/ 2564132 h 4314825"/>
                    <a:gd name="connsiteX69" fmla="*/ 3231582 w 7645936"/>
                    <a:gd name="connsiteY69" fmla="*/ 2772589 h 4314825"/>
                    <a:gd name="connsiteX70" fmla="*/ 3231582 w 7645936"/>
                    <a:gd name="connsiteY70" fmla="*/ 3734896 h 4314825"/>
                    <a:gd name="connsiteX71" fmla="*/ 3023125 w 7645936"/>
                    <a:gd name="connsiteY71" fmla="*/ 3943353 h 4314825"/>
                    <a:gd name="connsiteX72" fmla="*/ 2893509 w 7645936"/>
                    <a:gd name="connsiteY72" fmla="*/ 3943353 h 4314825"/>
                    <a:gd name="connsiteX73" fmla="*/ 2685052 w 7645936"/>
                    <a:gd name="connsiteY73" fmla="*/ 3734896 h 4314825"/>
                    <a:gd name="connsiteX74" fmla="*/ 2685052 w 7645936"/>
                    <a:gd name="connsiteY74" fmla="*/ 2772589 h 4314825"/>
                    <a:gd name="connsiteX75" fmla="*/ 2893509 w 7645936"/>
                    <a:gd name="connsiteY75" fmla="*/ 2564132 h 4314825"/>
                    <a:gd name="connsiteX76" fmla="*/ 2087166 w 7645936"/>
                    <a:gd name="connsiteY76" fmla="*/ 2564132 h 4314825"/>
                    <a:gd name="connsiteX77" fmla="*/ 2216782 w 7645936"/>
                    <a:gd name="connsiteY77" fmla="*/ 2564132 h 4314825"/>
                    <a:gd name="connsiteX78" fmla="*/ 2425239 w 7645936"/>
                    <a:gd name="connsiteY78" fmla="*/ 2772589 h 4314825"/>
                    <a:gd name="connsiteX79" fmla="*/ 2425239 w 7645936"/>
                    <a:gd name="connsiteY79" fmla="*/ 3734896 h 4314825"/>
                    <a:gd name="connsiteX80" fmla="*/ 2216782 w 7645936"/>
                    <a:gd name="connsiteY80" fmla="*/ 3943353 h 4314825"/>
                    <a:gd name="connsiteX81" fmla="*/ 2087166 w 7645936"/>
                    <a:gd name="connsiteY81" fmla="*/ 3943353 h 4314825"/>
                    <a:gd name="connsiteX82" fmla="*/ 1878709 w 7645936"/>
                    <a:gd name="connsiteY82" fmla="*/ 3734896 h 4314825"/>
                    <a:gd name="connsiteX83" fmla="*/ 1878709 w 7645936"/>
                    <a:gd name="connsiteY83" fmla="*/ 2772589 h 4314825"/>
                    <a:gd name="connsiteX84" fmla="*/ 2087166 w 7645936"/>
                    <a:gd name="connsiteY84" fmla="*/ 2564132 h 4314825"/>
                    <a:gd name="connsiteX85" fmla="*/ 5082919 w 7645936"/>
                    <a:gd name="connsiteY85" fmla="*/ 775812 h 4314825"/>
                    <a:gd name="connsiteX86" fmla="*/ 4576665 w 7645936"/>
                    <a:gd name="connsiteY86" fmla="*/ 1282066 h 4314825"/>
                    <a:gd name="connsiteX87" fmla="*/ 5082919 w 7645936"/>
                    <a:gd name="connsiteY87" fmla="*/ 1788320 h 4314825"/>
                    <a:gd name="connsiteX88" fmla="*/ 5589173 w 7645936"/>
                    <a:gd name="connsiteY88" fmla="*/ 1282066 h 4314825"/>
                    <a:gd name="connsiteX89" fmla="*/ 5082919 w 7645936"/>
                    <a:gd name="connsiteY89" fmla="*/ 775812 h 4314825"/>
                    <a:gd name="connsiteX90" fmla="*/ 2408299 w 7645936"/>
                    <a:gd name="connsiteY90" fmla="*/ 775812 h 4314825"/>
                    <a:gd name="connsiteX91" fmla="*/ 1902046 w 7645936"/>
                    <a:gd name="connsiteY91" fmla="*/ 1282066 h 4314825"/>
                    <a:gd name="connsiteX92" fmla="*/ 2408299 w 7645936"/>
                    <a:gd name="connsiteY92" fmla="*/ 1788320 h 4314825"/>
                    <a:gd name="connsiteX93" fmla="*/ 2914553 w 7645936"/>
                    <a:gd name="connsiteY93" fmla="*/ 1282066 h 4314825"/>
                    <a:gd name="connsiteX94" fmla="*/ 2408299 w 7645936"/>
                    <a:gd name="connsiteY94" fmla="*/ 775812 h 4314825"/>
                    <a:gd name="connsiteX95" fmla="*/ 5082919 w 7645936"/>
                    <a:gd name="connsiteY95" fmla="*/ 661036 h 4314825"/>
                    <a:gd name="connsiteX96" fmla="*/ 5703949 w 7645936"/>
                    <a:gd name="connsiteY96" fmla="*/ 1282066 h 4314825"/>
                    <a:gd name="connsiteX97" fmla="*/ 5082919 w 7645936"/>
                    <a:gd name="connsiteY97" fmla="*/ 1903096 h 4314825"/>
                    <a:gd name="connsiteX98" fmla="*/ 4461889 w 7645936"/>
                    <a:gd name="connsiteY98" fmla="*/ 1282066 h 4314825"/>
                    <a:gd name="connsiteX99" fmla="*/ 5082919 w 7645936"/>
                    <a:gd name="connsiteY99" fmla="*/ 661036 h 4314825"/>
                    <a:gd name="connsiteX100" fmla="*/ 2408299 w 7645936"/>
                    <a:gd name="connsiteY100" fmla="*/ 661036 h 4314825"/>
                    <a:gd name="connsiteX101" fmla="*/ 3029329 w 7645936"/>
                    <a:gd name="connsiteY101" fmla="*/ 1282066 h 4314825"/>
                    <a:gd name="connsiteX102" fmla="*/ 2408299 w 7645936"/>
                    <a:gd name="connsiteY102" fmla="*/ 1903096 h 4314825"/>
                    <a:gd name="connsiteX103" fmla="*/ 1787269 w 7645936"/>
                    <a:gd name="connsiteY103" fmla="*/ 1282066 h 4314825"/>
                    <a:gd name="connsiteX104" fmla="*/ 2408299 w 7645936"/>
                    <a:gd name="connsiteY104" fmla="*/ 661036 h 4314825"/>
                    <a:gd name="connsiteX105" fmla="*/ 1164182 w 7645936"/>
                    <a:gd name="connsiteY105" fmla="*/ 126434 h 4314825"/>
                    <a:gd name="connsiteX106" fmla="*/ 1034158 w 7645936"/>
                    <a:gd name="connsiteY106" fmla="*/ 256457 h 4314825"/>
                    <a:gd name="connsiteX107" fmla="*/ 1034158 w 7645936"/>
                    <a:gd name="connsiteY107" fmla="*/ 1603376 h 4314825"/>
                    <a:gd name="connsiteX108" fmla="*/ 879743 w 7645936"/>
                    <a:gd name="connsiteY108" fmla="*/ 1603376 h 4314825"/>
                    <a:gd name="connsiteX109" fmla="*/ 478976 w 7645936"/>
                    <a:gd name="connsiteY109" fmla="*/ 1603376 h 4314825"/>
                    <a:gd name="connsiteX110" fmla="*/ 478976 w 7645936"/>
                    <a:gd name="connsiteY110" fmla="*/ 1286475 h 4314825"/>
                    <a:gd name="connsiteX111" fmla="*/ 89830 w 7645936"/>
                    <a:gd name="connsiteY111" fmla="*/ 1286475 h 4314825"/>
                    <a:gd name="connsiteX112" fmla="*/ 89830 w 7645936"/>
                    <a:gd name="connsiteY112" fmla="*/ 2046729 h 4314825"/>
                    <a:gd name="connsiteX113" fmla="*/ 478976 w 7645936"/>
                    <a:gd name="connsiteY113" fmla="*/ 2046729 h 4314825"/>
                    <a:gd name="connsiteX114" fmla="*/ 478976 w 7645936"/>
                    <a:gd name="connsiteY114" fmla="*/ 1724026 h 4314825"/>
                    <a:gd name="connsiteX115" fmla="*/ 879743 w 7645936"/>
                    <a:gd name="connsiteY115" fmla="*/ 1724026 h 4314825"/>
                    <a:gd name="connsiteX116" fmla="*/ 1034158 w 7645936"/>
                    <a:gd name="connsiteY116" fmla="*/ 1724026 h 4314825"/>
                    <a:gd name="connsiteX117" fmla="*/ 1034158 w 7645936"/>
                    <a:gd name="connsiteY117" fmla="*/ 4058369 h 4314825"/>
                    <a:gd name="connsiteX118" fmla="*/ 1164182 w 7645936"/>
                    <a:gd name="connsiteY118" fmla="*/ 4188392 h 4314825"/>
                    <a:gd name="connsiteX119" fmla="*/ 6481755 w 7645936"/>
                    <a:gd name="connsiteY119" fmla="*/ 4188392 h 4314825"/>
                    <a:gd name="connsiteX120" fmla="*/ 6611778 w 7645936"/>
                    <a:gd name="connsiteY120" fmla="*/ 4058369 h 4314825"/>
                    <a:gd name="connsiteX121" fmla="*/ 6611778 w 7645936"/>
                    <a:gd name="connsiteY121" fmla="*/ 1724026 h 4314825"/>
                    <a:gd name="connsiteX122" fmla="*/ 6766193 w 7645936"/>
                    <a:gd name="connsiteY122" fmla="*/ 1724026 h 4314825"/>
                    <a:gd name="connsiteX123" fmla="*/ 7166960 w 7645936"/>
                    <a:gd name="connsiteY123" fmla="*/ 1724026 h 4314825"/>
                    <a:gd name="connsiteX124" fmla="*/ 7166960 w 7645936"/>
                    <a:gd name="connsiteY124" fmla="*/ 2046729 h 4314825"/>
                    <a:gd name="connsiteX125" fmla="*/ 7556106 w 7645936"/>
                    <a:gd name="connsiteY125" fmla="*/ 2046729 h 4314825"/>
                    <a:gd name="connsiteX126" fmla="*/ 7556106 w 7645936"/>
                    <a:gd name="connsiteY126" fmla="*/ 1286475 h 4314825"/>
                    <a:gd name="connsiteX127" fmla="*/ 7166960 w 7645936"/>
                    <a:gd name="connsiteY127" fmla="*/ 1286475 h 4314825"/>
                    <a:gd name="connsiteX128" fmla="*/ 7166960 w 7645936"/>
                    <a:gd name="connsiteY128" fmla="*/ 1603376 h 4314825"/>
                    <a:gd name="connsiteX129" fmla="*/ 6766193 w 7645936"/>
                    <a:gd name="connsiteY129" fmla="*/ 1603376 h 4314825"/>
                    <a:gd name="connsiteX130" fmla="*/ 6611778 w 7645936"/>
                    <a:gd name="connsiteY130" fmla="*/ 1603376 h 4314825"/>
                    <a:gd name="connsiteX131" fmla="*/ 6611778 w 7645936"/>
                    <a:gd name="connsiteY131" fmla="*/ 256457 h 4314825"/>
                    <a:gd name="connsiteX132" fmla="*/ 6481755 w 7645936"/>
                    <a:gd name="connsiteY132" fmla="*/ 126434 h 4314825"/>
                    <a:gd name="connsiteX133" fmla="*/ 1011518 w 7645936"/>
                    <a:gd name="connsiteY133" fmla="*/ 0 h 4314825"/>
                    <a:gd name="connsiteX134" fmla="*/ 6634418 w 7645936"/>
                    <a:gd name="connsiteY134" fmla="*/ 0 h 4314825"/>
                    <a:gd name="connsiteX135" fmla="*/ 6766193 w 7645936"/>
                    <a:gd name="connsiteY135" fmla="*/ 131775 h 4314825"/>
                    <a:gd name="connsiteX136" fmla="*/ 6766193 w 7645936"/>
                    <a:gd name="connsiteY136" fmla="*/ 1485987 h 4314825"/>
                    <a:gd name="connsiteX137" fmla="*/ 7077129 w 7645936"/>
                    <a:gd name="connsiteY137" fmla="*/ 1485987 h 4314825"/>
                    <a:gd name="connsiteX138" fmla="*/ 7077129 w 7645936"/>
                    <a:gd name="connsiteY138" fmla="*/ 1193887 h 4314825"/>
                    <a:gd name="connsiteX139" fmla="*/ 7645936 w 7645936"/>
                    <a:gd name="connsiteY139" fmla="*/ 1193887 h 4314825"/>
                    <a:gd name="connsiteX140" fmla="*/ 7645936 w 7645936"/>
                    <a:gd name="connsiteY140" fmla="*/ 2139317 h 4314825"/>
                    <a:gd name="connsiteX141" fmla="*/ 7077129 w 7645936"/>
                    <a:gd name="connsiteY141" fmla="*/ 2139317 h 4314825"/>
                    <a:gd name="connsiteX142" fmla="*/ 7077129 w 7645936"/>
                    <a:gd name="connsiteY142" fmla="*/ 1840719 h 4314825"/>
                    <a:gd name="connsiteX143" fmla="*/ 6766193 w 7645936"/>
                    <a:gd name="connsiteY143" fmla="*/ 1840719 h 4314825"/>
                    <a:gd name="connsiteX144" fmla="*/ 6766193 w 7645936"/>
                    <a:gd name="connsiteY144" fmla="*/ 4183050 h 4314825"/>
                    <a:gd name="connsiteX145" fmla="*/ 6634418 w 7645936"/>
                    <a:gd name="connsiteY145" fmla="*/ 4314825 h 4314825"/>
                    <a:gd name="connsiteX146" fmla="*/ 1011518 w 7645936"/>
                    <a:gd name="connsiteY146" fmla="*/ 4314825 h 4314825"/>
                    <a:gd name="connsiteX147" fmla="*/ 879743 w 7645936"/>
                    <a:gd name="connsiteY147" fmla="*/ 4183050 h 4314825"/>
                    <a:gd name="connsiteX148" fmla="*/ 879743 w 7645936"/>
                    <a:gd name="connsiteY148" fmla="*/ 1840719 h 4314825"/>
                    <a:gd name="connsiteX149" fmla="*/ 568807 w 7645936"/>
                    <a:gd name="connsiteY149" fmla="*/ 1840719 h 4314825"/>
                    <a:gd name="connsiteX150" fmla="*/ 568807 w 7645936"/>
                    <a:gd name="connsiteY150" fmla="*/ 2139317 h 4314825"/>
                    <a:gd name="connsiteX151" fmla="*/ 0 w 7645936"/>
                    <a:gd name="connsiteY151" fmla="*/ 2139317 h 4314825"/>
                    <a:gd name="connsiteX152" fmla="*/ 0 w 7645936"/>
                    <a:gd name="connsiteY152" fmla="*/ 1193887 h 4314825"/>
                    <a:gd name="connsiteX153" fmla="*/ 568807 w 7645936"/>
                    <a:gd name="connsiteY153" fmla="*/ 1193887 h 4314825"/>
                    <a:gd name="connsiteX154" fmla="*/ 568807 w 7645936"/>
                    <a:gd name="connsiteY154" fmla="*/ 1485987 h 4314825"/>
                    <a:gd name="connsiteX155" fmla="*/ 879743 w 7645936"/>
                    <a:gd name="connsiteY155" fmla="*/ 1485987 h 4314825"/>
                    <a:gd name="connsiteX156" fmla="*/ 879743 w 7645936"/>
                    <a:gd name="connsiteY156" fmla="*/ 131775 h 4314825"/>
                    <a:gd name="connsiteX157" fmla="*/ 1011518 w 7645936"/>
                    <a:gd name="connsiteY157" fmla="*/ 0 h 431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7645936" h="4314825">
                      <a:moveTo>
                        <a:pt x="5333671" y="2643510"/>
                      </a:moveTo>
                      <a:cubicBezTo>
                        <a:pt x="5256088" y="2643510"/>
                        <a:pt x="5193195" y="2706403"/>
                        <a:pt x="5193195" y="2783986"/>
                      </a:cubicBezTo>
                      <a:lnTo>
                        <a:pt x="5193195" y="3723500"/>
                      </a:lnTo>
                      <a:cubicBezTo>
                        <a:pt x="5193195" y="3801083"/>
                        <a:pt x="5256088" y="3863976"/>
                        <a:pt x="5333671" y="3863976"/>
                      </a:cubicBezTo>
                      <a:lnTo>
                        <a:pt x="5421017" y="3863976"/>
                      </a:lnTo>
                      <a:cubicBezTo>
                        <a:pt x="5498600" y="3863976"/>
                        <a:pt x="5561493" y="3801083"/>
                        <a:pt x="5561493" y="3723500"/>
                      </a:cubicBezTo>
                      <a:lnTo>
                        <a:pt x="5561493" y="2783986"/>
                      </a:lnTo>
                      <a:cubicBezTo>
                        <a:pt x="5561493" y="2706403"/>
                        <a:pt x="5498600" y="2643510"/>
                        <a:pt x="5421017" y="2643510"/>
                      </a:cubicBezTo>
                      <a:close/>
                      <a:moveTo>
                        <a:pt x="4527329" y="2643510"/>
                      </a:moveTo>
                      <a:cubicBezTo>
                        <a:pt x="4449746" y="2643510"/>
                        <a:pt x="4386853" y="2706403"/>
                        <a:pt x="4386853" y="2783986"/>
                      </a:cubicBezTo>
                      <a:lnTo>
                        <a:pt x="4386853" y="3723500"/>
                      </a:lnTo>
                      <a:cubicBezTo>
                        <a:pt x="4386853" y="3801083"/>
                        <a:pt x="4449746" y="3863976"/>
                        <a:pt x="4527329" y="3863976"/>
                      </a:cubicBezTo>
                      <a:lnTo>
                        <a:pt x="4614675" y="3863976"/>
                      </a:lnTo>
                      <a:cubicBezTo>
                        <a:pt x="4692258" y="3863976"/>
                        <a:pt x="4755151" y="3801083"/>
                        <a:pt x="4755151" y="3723500"/>
                      </a:cubicBezTo>
                      <a:lnTo>
                        <a:pt x="4755151" y="2783986"/>
                      </a:lnTo>
                      <a:cubicBezTo>
                        <a:pt x="4755151" y="2706403"/>
                        <a:pt x="4692258" y="2643510"/>
                        <a:pt x="4614675" y="2643510"/>
                      </a:cubicBezTo>
                      <a:close/>
                      <a:moveTo>
                        <a:pt x="3720987" y="2643510"/>
                      </a:moveTo>
                      <a:cubicBezTo>
                        <a:pt x="3643404" y="2643510"/>
                        <a:pt x="3580511" y="2706403"/>
                        <a:pt x="3580511" y="2783986"/>
                      </a:cubicBezTo>
                      <a:lnTo>
                        <a:pt x="3580511" y="3723500"/>
                      </a:lnTo>
                      <a:cubicBezTo>
                        <a:pt x="3580511" y="3801083"/>
                        <a:pt x="3643404" y="3863976"/>
                        <a:pt x="3720987" y="3863976"/>
                      </a:cubicBezTo>
                      <a:lnTo>
                        <a:pt x="3808333" y="3863976"/>
                      </a:lnTo>
                      <a:cubicBezTo>
                        <a:pt x="3885916" y="3863976"/>
                        <a:pt x="3948809" y="3801083"/>
                        <a:pt x="3948809" y="3723500"/>
                      </a:cubicBezTo>
                      <a:lnTo>
                        <a:pt x="3948809" y="2783986"/>
                      </a:lnTo>
                      <a:cubicBezTo>
                        <a:pt x="3948809" y="2706403"/>
                        <a:pt x="3885916" y="2643510"/>
                        <a:pt x="3808333" y="2643510"/>
                      </a:cubicBezTo>
                      <a:close/>
                      <a:moveTo>
                        <a:pt x="2914644" y="2643510"/>
                      </a:moveTo>
                      <a:cubicBezTo>
                        <a:pt x="2837061" y="2643510"/>
                        <a:pt x="2774168" y="2706403"/>
                        <a:pt x="2774168" y="2783986"/>
                      </a:cubicBezTo>
                      <a:lnTo>
                        <a:pt x="2774168" y="3723500"/>
                      </a:lnTo>
                      <a:cubicBezTo>
                        <a:pt x="2774168" y="3801083"/>
                        <a:pt x="2837061" y="3863976"/>
                        <a:pt x="2914644" y="3863976"/>
                      </a:cubicBezTo>
                      <a:lnTo>
                        <a:pt x="3001990" y="3863976"/>
                      </a:lnTo>
                      <a:cubicBezTo>
                        <a:pt x="3079573" y="3863976"/>
                        <a:pt x="3142466" y="3801083"/>
                        <a:pt x="3142466" y="3723500"/>
                      </a:cubicBezTo>
                      <a:lnTo>
                        <a:pt x="3142466" y="2783986"/>
                      </a:lnTo>
                      <a:cubicBezTo>
                        <a:pt x="3142466" y="2706403"/>
                        <a:pt x="3079573" y="2643510"/>
                        <a:pt x="3001990" y="2643510"/>
                      </a:cubicBezTo>
                      <a:close/>
                      <a:moveTo>
                        <a:pt x="2108301" y="2643510"/>
                      </a:moveTo>
                      <a:cubicBezTo>
                        <a:pt x="2030718" y="2643510"/>
                        <a:pt x="1967825" y="2706403"/>
                        <a:pt x="1967825" y="2783986"/>
                      </a:cubicBezTo>
                      <a:lnTo>
                        <a:pt x="1967825" y="3723500"/>
                      </a:lnTo>
                      <a:cubicBezTo>
                        <a:pt x="1967825" y="3801083"/>
                        <a:pt x="2030718" y="3863976"/>
                        <a:pt x="2108301" y="3863976"/>
                      </a:cubicBezTo>
                      <a:lnTo>
                        <a:pt x="2195647" y="3863976"/>
                      </a:lnTo>
                      <a:cubicBezTo>
                        <a:pt x="2273230" y="3863976"/>
                        <a:pt x="2336123" y="3801083"/>
                        <a:pt x="2336123" y="3723500"/>
                      </a:cubicBezTo>
                      <a:lnTo>
                        <a:pt x="2336123" y="2783986"/>
                      </a:lnTo>
                      <a:cubicBezTo>
                        <a:pt x="2336123" y="2706403"/>
                        <a:pt x="2273230" y="2643510"/>
                        <a:pt x="2195647" y="2643510"/>
                      </a:cubicBezTo>
                      <a:close/>
                      <a:moveTo>
                        <a:pt x="5312536" y="2564132"/>
                      </a:moveTo>
                      <a:lnTo>
                        <a:pt x="5442152" y="2564132"/>
                      </a:lnTo>
                      <a:cubicBezTo>
                        <a:pt x="5557280" y="2564132"/>
                        <a:pt x="5650609" y="2657461"/>
                        <a:pt x="5650609" y="2772589"/>
                      </a:cubicBezTo>
                      <a:lnTo>
                        <a:pt x="5650609" y="3734896"/>
                      </a:lnTo>
                      <a:cubicBezTo>
                        <a:pt x="5650609" y="3850024"/>
                        <a:pt x="5557280" y="3943353"/>
                        <a:pt x="5442152" y="3943353"/>
                      </a:cubicBezTo>
                      <a:lnTo>
                        <a:pt x="5312536" y="3943353"/>
                      </a:lnTo>
                      <a:cubicBezTo>
                        <a:pt x="5197408" y="3943353"/>
                        <a:pt x="5104079" y="3850024"/>
                        <a:pt x="5104079" y="3734896"/>
                      </a:cubicBezTo>
                      <a:lnTo>
                        <a:pt x="5104079" y="2772589"/>
                      </a:lnTo>
                      <a:cubicBezTo>
                        <a:pt x="5104079" y="2657461"/>
                        <a:pt x="5197408" y="2564132"/>
                        <a:pt x="5312536" y="2564132"/>
                      </a:cubicBezTo>
                      <a:close/>
                      <a:moveTo>
                        <a:pt x="4506194" y="2564132"/>
                      </a:moveTo>
                      <a:lnTo>
                        <a:pt x="4635810" y="2564132"/>
                      </a:lnTo>
                      <a:cubicBezTo>
                        <a:pt x="4750938" y="2564132"/>
                        <a:pt x="4844267" y="2657461"/>
                        <a:pt x="4844267" y="2772589"/>
                      </a:cubicBezTo>
                      <a:lnTo>
                        <a:pt x="4844267" y="3734896"/>
                      </a:lnTo>
                      <a:cubicBezTo>
                        <a:pt x="4844267" y="3850024"/>
                        <a:pt x="4750938" y="3943353"/>
                        <a:pt x="4635810" y="3943353"/>
                      </a:cubicBezTo>
                      <a:lnTo>
                        <a:pt x="4506194" y="3943353"/>
                      </a:lnTo>
                      <a:cubicBezTo>
                        <a:pt x="4391066" y="3943353"/>
                        <a:pt x="4297737" y="3850024"/>
                        <a:pt x="4297737" y="3734896"/>
                      </a:cubicBezTo>
                      <a:lnTo>
                        <a:pt x="4297737" y="2772589"/>
                      </a:lnTo>
                      <a:cubicBezTo>
                        <a:pt x="4297737" y="2657461"/>
                        <a:pt x="4391066" y="2564132"/>
                        <a:pt x="4506194" y="2564132"/>
                      </a:cubicBezTo>
                      <a:close/>
                      <a:moveTo>
                        <a:pt x="3699852" y="2564132"/>
                      </a:moveTo>
                      <a:lnTo>
                        <a:pt x="3829468" y="2564132"/>
                      </a:lnTo>
                      <a:cubicBezTo>
                        <a:pt x="3944596" y="2564132"/>
                        <a:pt x="4037925" y="2657461"/>
                        <a:pt x="4037925" y="2772589"/>
                      </a:cubicBezTo>
                      <a:lnTo>
                        <a:pt x="4037925" y="3734896"/>
                      </a:lnTo>
                      <a:cubicBezTo>
                        <a:pt x="4037925" y="3850024"/>
                        <a:pt x="3944596" y="3943353"/>
                        <a:pt x="3829468" y="3943353"/>
                      </a:cubicBezTo>
                      <a:lnTo>
                        <a:pt x="3699852" y="3943353"/>
                      </a:lnTo>
                      <a:cubicBezTo>
                        <a:pt x="3584724" y="3943353"/>
                        <a:pt x="3491395" y="3850024"/>
                        <a:pt x="3491395" y="3734896"/>
                      </a:cubicBezTo>
                      <a:lnTo>
                        <a:pt x="3491395" y="2772589"/>
                      </a:lnTo>
                      <a:cubicBezTo>
                        <a:pt x="3491395" y="2657461"/>
                        <a:pt x="3584724" y="2564132"/>
                        <a:pt x="3699852" y="2564132"/>
                      </a:cubicBezTo>
                      <a:close/>
                      <a:moveTo>
                        <a:pt x="2893509" y="2564132"/>
                      </a:moveTo>
                      <a:lnTo>
                        <a:pt x="3023125" y="2564132"/>
                      </a:lnTo>
                      <a:cubicBezTo>
                        <a:pt x="3138253" y="2564132"/>
                        <a:pt x="3231582" y="2657461"/>
                        <a:pt x="3231582" y="2772589"/>
                      </a:cubicBezTo>
                      <a:lnTo>
                        <a:pt x="3231582" y="3734896"/>
                      </a:lnTo>
                      <a:cubicBezTo>
                        <a:pt x="3231582" y="3850024"/>
                        <a:pt x="3138253" y="3943353"/>
                        <a:pt x="3023125" y="3943353"/>
                      </a:cubicBezTo>
                      <a:lnTo>
                        <a:pt x="2893509" y="3943353"/>
                      </a:lnTo>
                      <a:cubicBezTo>
                        <a:pt x="2778381" y="3943353"/>
                        <a:pt x="2685052" y="3850024"/>
                        <a:pt x="2685052" y="3734896"/>
                      </a:cubicBezTo>
                      <a:lnTo>
                        <a:pt x="2685052" y="2772589"/>
                      </a:lnTo>
                      <a:cubicBezTo>
                        <a:pt x="2685052" y="2657461"/>
                        <a:pt x="2778381" y="2564132"/>
                        <a:pt x="2893509" y="2564132"/>
                      </a:cubicBezTo>
                      <a:close/>
                      <a:moveTo>
                        <a:pt x="2087166" y="2564132"/>
                      </a:moveTo>
                      <a:lnTo>
                        <a:pt x="2216782" y="2564132"/>
                      </a:lnTo>
                      <a:cubicBezTo>
                        <a:pt x="2331910" y="2564132"/>
                        <a:pt x="2425239" y="2657461"/>
                        <a:pt x="2425239" y="2772589"/>
                      </a:cubicBezTo>
                      <a:lnTo>
                        <a:pt x="2425239" y="3734896"/>
                      </a:lnTo>
                      <a:cubicBezTo>
                        <a:pt x="2425239" y="3850024"/>
                        <a:pt x="2331910" y="3943353"/>
                        <a:pt x="2216782" y="3943353"/>
                      </a:cubicBezTo>
                      <a:lnTo>
                        <a:pt x="2087166" y="3943353"/>
                      </a:lnTo>
                      <a:cubicBezTo>
                        <a:pt x="1972038" y="3943353"/>
                        <a:pt x="1878709" y="3850024"/>
                        <a:pt x="1878709" y="3734896"/>
                      </a:cubicBezTo>
                      <a:lnTo>
                        <a:pt x="1878709" y="2772589"/>
                      </a:lnTo>
                      <a:cubicBezTo>
                        <a:pt x="1878709" y="2657461"/>
                        <a:pt x="1972038" y="2564132"/>
                        <a:pt x="2087166" y="2564132"/>
                      </a:cubicBezTo>
                      <a:close/>
                      <a:moveTo>
                        <a:pt x="5082919" y="775812"/>
                      </a:moveTo>
                      <a:cubicBezTo>
                        <a:pt x="4803323" y="775812"/>
                        <a:pt x="4576665" y="1002470"/>
                        <a:pt x="4576665" y="1282066"/>
                      </a:cubicBezTo>
                      <a:cubicBezTo>
                        <a:pt x="4576665" y="1561662"/>
                        <a:pt x="4803323" y="1788320"/>
                        <a:pt x="5082919" y="1788320"/>
                      </a:cubicBezTo>
                      <a:cubicBezTo>
                        <a:pt x="5362515" y="1788320"/>
                        <a:pt x="5589173" y="1561662"/>
                        <a:pt x="5589173" y="1282066"/>
                      </a:cubicBezTo>
                      <a:cubicBezTo>
                        <a:pt x="5589173" y="1002470"/>
                        <a:pt x="5362515" y="775812"/>
                        <a:pt x="5082919" y="775812"/>
                      </a:cubicBezTo>
                      <a:close/>
                      <a:moveTo>
                        <a:pt x="2408299" y="775812"/>
                      </a:moveTo>
                      <a:cubicBezTo>
                        <a:pt x="2128703" y="775812"/>
                        <a:pt x="1902046" y="1002470"/>
                        <a:pt x="1902046" y="1282066"/>
                      </a:cubicBezTo>
                      <a:cubicBezTo>
                        <a:pt x="1902046" y="1561662"/>
                        <a:pt x="2128703" y="1788320"/>
                        <a:pt x="2408299" y="1788320"/>
                      </a:cubicBezTo>
                      <a:cubicBezTo>
                        <a:pt x="2687895" y="1788320"/>
                        <a:pt x="2914553" y="1561662"/>
                        <a:pt x="2914553" y="1282066"/>
                      </a:cubicBezTo>
                      <a:cubicBezTo>
                        <a:pt x="2914553" y="1002470"/>
                        <a:pt x="2687895" y="775812"/>
                        <a:pt x="2408299" y="775812"/>
                      </a:cubicBezTo>
                      <a:close/>
                      <a:moveTo>
                        <a:pt x="5082919" y="661036"/>
                      </a:moveTo>
                      <a:cubicBezTo>
                        <a:pt x="5425904" y="661036"/>
                        <a:pt x="5703949" y="939081"/>
                        <a:pt x="5703949" y="1282066"/>
                      </a:cubicBezTo>
                      <a:cubicBezTo>
                        <a:pt x="5703949" y="1625051"/>
                        <a:pt x="5425904" y="1903096"/>
                        <a:pt x="5082919" y="1903096"/>
                      </a:cubicBezTo>
                      <a:cubicBezTo>
                        <a:pt x="4739934" y="1903096"/>
                        <a:pt x="4461889" y="1625051"/>
                        <a:pt x="4461889" y="1282066"/>
                      </a:cubicBezTo>
                      <a:cubicBezTo>
                        <a:pt x="4461889" y="939081"/>
                        <a:pt x="4739934" y="661036"/>
                        <a:pt x="5082919" y="661036"/>
                      </a:cubicBezTo>
                      <a:close/>
                      <a:moveTo>
                        <a:pt x="2408299" y="661036"/>
                      </a:moveTo>
                      <a:cubicBezTo>
                        <a:pt x="2751284" y="661036"/>
                        <a:pt x="3029329" y="939081"/>
                        <a:pt x="3029329" y="1282066"/>
                      </a:cubicBezTo>
                      <a:cubicBezTo>
                        <a:pt x="3029329" y="1625051"/>
                        <a:pt x="2751284" y="1903096"/>
                        <a:pt x="2408299" y="1903096"/>
                      </a:cubicBezTo>
                      <a:cubicBezTo>
                        <a:pt x="2065314" y="1903096"/>
                        <a:pt x="1787269" y="1625051"/>
                        <a:pt x="1787269" y="1282066"/>
                      </a:cubicBezTo>
                      <a:cubicBezTo>
                        <a:pt x="1787269" y="939081"/>
                        <a:pt x="2065314" y="661036"/>
                        <a:pt x="2408299" y="661036"/>
                      </a:cubicBezTo>
                      <a:close/>
                      <a:moveTo>
                        <a:pt x="1164182" y="126434"/>
                      </a:moveTo>
                      <a:cubicBezTo>
                        <a:pt x="1092372" y="126434"/>
                        <a:pt x="1034158" y="184647"/>
                        <a:pt x="1034158" y="256457"/>
                      </a:cubicBezTo>
                      <a:lnTo>
                        <a:pt x="1034158" y="1603376"/>
                      </a:lnTo>
                      <a:lnTo>
                        <a:pt x="879743" y="1603376"/>
                      </a:lnTo>
                      <a:lnTo>
                        <a:pt x="478976" y="1603376"/>
                      </a:lnTo>
                      <a:lnTo>
                        <a:pt x="478976" y="1286475"/>
                      </a:lnTo>
                      <a:lnTo>
                        <a:pt x="89830" y="1286475"/>
                      </a:lnTo>
                      <a:lnTo>
                        <a:pt x="89830" y="2046729"/>
                      </a:lnTo>
                      <a:lnTo>
                        <a:pt x="478976" y="2046729"/>
                      </a:lnTo>
                      <a:lnTo>
                        <a:pt x="478976" y="1724026"/>
                      </a:lnTo>
                      <a:lnTo>
                        <a:pt x="879743" y="1724026"/>
                      </a:lnTo>
                      <a:lnTo>
                        <a:pt x="1034158" y="1724026"/>
                      </a:lnTo>
                      <a:lnTo>
                        <a:pt x="1034158" y="4058369"/>
                      </a:lnTo>
                      <a:cubicBezTo>
                        <a:pt x="1034158" y="4130179"/>
                        <a:pt x="1092372" y="4188392"/>
                        <a:pt x="1164182" y="4188392"/>
                      </a:cubicBezTo>
                      <a:lnTo>
                        <a:pt x="6481755" y="4188392"/>
                      </a:lnTo>
                      <a:cubicBezTo>
                        <a:pt x="6553565" y="4188392"/>
                        <a:pt x="6611778" y="4130179"/>
                        <a:pt x="6611778" y="4058369"/>
                      </a:cubicBezTo>
                      <a:lnTo>
                        <a:pt x="6611778" y="1724026"/>
                      </a:lnTo>
                      <a:lnTo>
                        <a:pt x="6766193" y="1724026"/>
                      </a:lnTo>
                      <a:lnTo>
                        <a:pt x="7166960" y="1724026"/>
                      </a:lnTo>
                      <a:lnTo>
                        <a:pt x="7166960" y="2046729"/>
                      </a:lnTo>
                      <a:lnTo>
                        <a:pt x="7556106" y="2046729"/>
                      </a:lnTo>
                      <a:lnTo>
                        <a:pt x="7556106" y="1286475"/>
                      </a:lnTo>
                      <a:lnTo>
                        <a:pt x="7166960" y="1286475"/>
                      </a:lnTo>
                      <a:lnTo>
                        <a:pt x="7166960" y="1603376"/>
                      </a:lnTo>
                      <a:lnTo>
                        <a:pt x="6766193" y="1603376"/>
                      </a:lnTo>
                      <a:lnTo>
                        <a:pt x="6611778" y="1603376"/>
                      </a:lnTo>
                      <a:lnTo>
                        <a:pt x="6611778" y="256457"/>
                      </a:lnTo>
                      <a:cubicBezTo>
                        <a:pt x="6611778" y="184647"/>
                        <a:pt x="6553565" y="126434"/>
                        <a:pt x="6481755" y="126434"/>
                      </a:cubicBezTo>
                      <a:close/>
                      <a:moveTo>
                        <a:pt x="1011518" y="0"/>
                      </a:moveTo>
                      <a:lnTo>
                        <a:pt x="6634418" y="0"/>
                      </a:lnTo>
                      <a:cubicBezTo>
                        <a:pt x="6707195" y="0"/>
                        <a:pt x="6766193" y="58999"/>
                        <a:pt x="6766193" y="131775"/>
                      </a:cubicBezTo>
                      <a:lnTo>
                        <a:pt x="6766193" y="1485987"/>
                      </a:lnTo>
                      <a:lnTo>
                        <a:pt x="7077129" y="1485987"/>
                      </a:lnTo>
                      <a:lnTo>
                        <a:pt x="7077129" y="1193887"/>
                      </a:lnTo>
                      <a:lnTo>
                        <a:pt x="7645936" y="1193887"/>
                      </a:lnTo>
                      <a:lnTo>
                        <a:pt x="7645936" y="2139317"/>
                      </a:lnTo>
                      <a:lnTo>
                        <a:pt x="7077129" y="2139317"/>
                      </a:lnTo>
                      <a:lnTo>
                        <a:pt x="7077129" y="1840719"/>
                      </a:lnTo>
                      <a:lnTo>
                        <a:pt x="6766193" y="1840719"/>
                      </a:lnTo>
                      <a:lnTo>
                        <a:pt x="6766193" y="4183050"/>
                      </a:lnTo>
                      <a:cubicBezTo>
                        <a:pt x="6766193" y="4255827"/>
                        <a:pt x="6707195" y="4314825"/>
                        <a:pt x="6634418" y="4314825"/>
                      </a:cubicBezTo>
                      <a:lnTo>
                        <a:pt x="1011518" y="4314825"/>
                      </a:lnTo>
                      <a:cubicBezTo>
                        <a:pt x="938741" y="4314825"/>
                        <a:pt x="879743" y="4255827"/>
                        <a:pt x="879743" y="4183050"/>
                      </a:cubicBezTo>
                      <a:lnTo>
                        <a:pt x="879743" y="1840719"/>
                      </a:lnTo>
                      <a:lnTo>
                        <a:pt x="568807" y="1840719"/>
                      </a:lnTo>
                      <a:lnTo>
                        <a:pt x="568807" y="2139317"/>
                      </a:lnTo>
                      <a:lnTo>
                        <a:pt x="0" y="2139317"/>
                      </a:lnTo>
                      <a:lnTo>
                        <a:pt x="0" y="1193887"/>
                      </a:lnTo>
                      <a:lnTo>
                        <a:pt x="568807" y="1193887"/>
                      </a:lnTo>
                      <a:lnTo>
                        <a:pt x="568807" y="1485987"/>
                      </a:lnTo>
                      <a:lnTo>
                        <a:pt x="879743" y="1485987"/>
                      </a:lnTo>
                      <a:lnTo>
                        <a:pt x="879743" y="131775"/>
                      </a:lnTo>
                      <a:cubicBezTo>
                        <a:pt x="879743" y="58999"/>
                        <a:pt x="938741" y="0"/>
                        <a:pt x="1011518" y="0"/>
                      </a:cubicBezTo>
                      <a:close/>
                    </a:path>
                  </a:pathLst>
                </a:cu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111" name="Straight Connector 110"/>
                <p:cNvCxnSpPr/>
                <p:nvPr/>
              </p:nvCxnSpPr>
              <p:spPr>
                <a:xfrm flipH="1">
                  <a:off x="10486805" y="3605293"/>
                  <a:ext cx="308472" cy="0"/>
                </a:xfrm>
                <a:prstGeom prst="line">
                  <a:avLst/>
                </a:prstGeom>
                <a:noFill/>
                <a:ln w="9525" cap="flat" cmpd="sng" algn="ctr">
                  <a:solidFill>
                    <a:srgbClr val="FFFFFF">
                      <a:lumMod val="65000"/>
                    </a:srgbClr>
                  </a:solidFill>
                  <a:prstDash val="solid"/>
                  <a:headEnd type="none" w="med" len="med"/>
                  <a:tailEnd type="none" w="med" len="med"/>
                </a:ln>
                <a:effectLst/>
              </p:spPr>
            </p:cxnSp>
          </p:grpSp>
        </p:grpSp>
      </p:grpSp>
      <p:grpSp>
        <p:nvGrpSpPr>
          <p:cNvPr id="120" name="Group 119"/>
          <p:cNvGrpSpPr/>
          <p:nvPr/>
        </p:nvGrpSpPr>
        <p:grpSpPr>
          <a:xfrm>
            <a:off x="7519280" y="1668482"/>
            <a:ext cx="2618848" cy="4641835"/>
            <a:chOff x="7329456" y="1657048"/>
            <a:chExt cx="2567731" cy="4551232"/>
          </a:xfrm>
        </p:grpSpPr>
        <p:sp>
          <p:nvSpPr>
            <p:cNvPr id="121" name="Rectangle 120"/>
            <p:cNvSpPr/>
            <p:nvPr/>
          </p:nvSpPr>
          <p:spPr bwMode="auto">
            <a:xfrm>
              <a:off x="7759316" y="1657048"/>
              <a:ext cx="1737360" cy="2734231"/>
            </a:xfrm>
            <a:prstGeom prst="rect">
              <a:avLst/>
            </a:prstGeom>
            <a:solidFill>
              <a:srgbClr val="D83B01"/>
            </a:solidFill>
            <a:ln w="3175">
              <a:noFill/>
            </a:ln>
            <a:effectLst/>
          </p:spPr>
          <p:txBody>
            <a:bodyPr spcFirstLastPara="0" vert="horz" wrap="square" lIns="18645" tIns="93260" rIns="18645" bIns="93221" numCol="1" spcCol="1270" anchor="t" anchorCtr="0">
              <a:noAutofit/>
            </a:bodyPr>
            <a:lstStyle/>
            <a:p>
              <a:pPr algn="ctr" defTabSz="739440">
                <a:spcBef>
                  <a:spcPct val="0"/>
                </a:spcBef>
                <a:spcAft>
                  <a:spcPct val="35000"/>
                </a:spcAft>
                <a:defRPr/>
              </a:pPr>
              <a:r>
                <a:rPr lang="en-US" sz="1428" kern="0" dirty="0">
                  <a:solidFill>
                    <a:srgbClr val="FFFFFF"/>
                  </a:solidFill>
                  <a:latin typeface="Segoe UI Semibold" panose="020B0702040204020203" pitchFamily="34" charset="0"/>
                  <a:cs typeface="Segoe UI Semibold" panose="020B0702040204020203" pitchFamily="34" charset="0"/>
                </a:rPr>
                <a:t>Intelligence</a:t>
              </a:r>
            </a:p>
          </p:txBody>
        </p:sp>
        <p:sp>
          <p:nvSpPr>
            <p:cNvPr id="122" name="Rectangle 121"/>
            <p:cNvSpPr/>
            <p:nvPr/>
          </p:nvSpPr>
          <p:spPr bwMode="auto">
            <a:xfrm>
              <a:off x="7759316" y="4491484"/>
              <a:ext cx="1737360" cy="1352961"/>
            </a:xfrm>
            <a:prstGeom prst="rect">
              <a:avLst/>
            </a:prstGeom>
            <a:solidFill>
              <a:srgbClr val="D83B01"/>
            </a:solidFill>
            <a:ln w="3175">
              <a:noFill/>
            </a:ln>
            <a:effectLst/>
          </p:spPr>
          <p:txBody>
            <a:bodyPr spcFirstLastPara="0" vert="horz" wrap="square" lIns="18645" tIns="93260" rIns="18645" bIns="93221" numCol="1" spcCol="1270" anchor="t" anchorCtr="0">
              <a:noAutofit/>
            </a:bodyPr>
            <a:lstStyle/>
            <a:p>
              <a:pPr algn="ctr" defTabSz="739440">
                <a:spcBef>
                  <a:spcPct val="0"/>
                </a:spcBef>
                <a:spcAft>
                  <a:spcPct val="35000"/>
                </a:spcAft>
                <a:defRPr/>
              </a:pPr>
              <a:r>
                <a:rPr lang="en-US" sz="1428" kern="0" dirty="0">
                  <a:solidFill>
                    <a:srgbClr val="FFFFFF"/>
                  </a:solidFill>
                  <a:latin typeface="Segoe UI Semibold" panose="020B0702040204020203" pitchFamily="34" charset="0"/>
                  <a:cs typeface="Segoe UI Semibold" panose="020B0702040204020203" pitchFamily="34" charset="0"/>
                </a:rPr>
                <a:t>Dashboards &amp; Visualizations</a:t>
              </a:r>
            </a:p>
          </p:txBody>
        </p:sp>
        <p:sp>
          <p:nvSpPr>
            <p:cNvPr id="123" name="Rectangle 122"/>
            <p:cNvSpPr/>
            <p:nvPr/>
          </p:nvSpPr>
          <p:spPr>
            <a:xfrm>
              <a:off x="8282077" y="3724639"/>
              <a:ext cx="1268870" cy="265009"/>
            </a:xfrm>
            <a:prstGeom prst="rect">
              <a:avLst/>
            </a:prstGeom>
          </p:spPr>
          <p:txBody>
            <a:bodyPr wrap="square">
              <a:spAutoFit/>
            </a:bodyPr>
            <a:lstStyle/>
            <a:p>
              <a:pPr defTabSz="932597"/>
              <a:r>
                <a:rPr lang="en-US" sz="1122" dirty="0">
                  <a:solidFill>
                    <a:srgbClr val="FFFFFF"/>
                  </a:solidFill>
                  <a:cs typeface="Segoe UI Semilight" panose="020B0402040204020203" pitchFamily="34" charset="0"/>
                </a:rPr>
                <a:t>Cortana</a:t>
              </a:r>
            </a:p>
          </p:txBody>
        </p:sp>
        <p:grpSp>
          <p:nvGrpSpPr>
            <p:cNvPr id="124" name="Group 123"/>
            <p:cNvGrpSpPr/>
            <p:nvPr/>
          </p:nvGrpSpPr>
          <p:grpSpPr>
            <a:xfrm>
              <a:off x="7886100" y="3695712"/>
              <a:ext cx="315759" cy="315759"/>
              <a:chOff x="3236100" y="589298"/>
              <a:chExt cx="5641200" cy="5641200"/>
            </a:xfrm>
          </p:grpSpPr>
          <p:sp>
            <p:nvSpPr>
              <p:cNvPr id="143" name="Freeform 142"/>
              <p:cNvSpPr/>
              <p:nvPr/>
            </p:nvSpPr>
            <p:spPr bwMode="auto">
              <a:xfrm>
                <a:off x="3236100" y="589298"/>
                <a:ext cx="5641200" cy="5641200"/>
              </a:xfrm>
              <a:custGeom>
                <a:avLst/>
                <a:gdLst>
                  <a:gd name="connsiteX0" fmla="*/ 2820600 w 5641200"/>
                  <a:gd name="connsiteY0" fmla="*/ 378999 h 5641200"/>
                  <a:gd name="connsiteX1" fmla="*/ 378999 w 5641200"/>
                  <a:gd name="connsiteY1" fmla="*/ 2820600 h 5641200"/>
                  <a:gd name="connsiteX2" fmla="*/ 2820600 w 5641200"/>
                  <a:gd name="connsiteY2" fmla="*/ 5262201 h 5641200"/>
                  <a:gd name="connsiteX3" fmla="*/ 5262201 w 5641200"/>
                  <a:gd name="connsiteY3" fmla="*/ 2820600 h 5641200"/>
                  <a:gd name="connsiteX4" fmla="*/ 2820600 w 5641200"/>
                  <a:gd name="connsiteY4" fmla="*/ 378999 h 5641200"/>
                  <a:gd name="connsiteX5" fmla="*/ 2820600 w 5641200"/>
                  <a:gd name="connsiteY5" fmla="*/ 0 h 5641200"/>
                  <a:gd name="connsiteX6" fmla="*/ 5641200 w 5641200"/>
                  <a:gd name="connsiteY6" fmla="*/ 2820600 h 5641200"/>
                  <a:gd name="connsiteX7" fmla="*/ 2820600 w 5641200"/>
                  <a:gd name="connsiteY7" fmla="*/ 5641200 h 5641200"/>
                  <a:gd name="connsiteX8" fmla="*/ 0 w 5641200"/>
                  <a:gd name="connsiteY8" fmla="*/ 2820600 h 5641200"/>
                  <a:gd name="connsiteX9" fmla="*/ 2820600 w 5641200"/>
                  <a:gd name="connsiteY9" fmla="*/ 0 h 56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1200" h="5641200">
                    <a:moveTo>
                      <a:pt x="2820600" y="378999"/>
                    </a:moveTo>
                    <a:cubicBezTo>
                      <a:pt x="1472141" y="378999"/>
                      <a:pt x="378999" y="1472141"/>
                      <a:pt x="378999" y="2820600"/>
                    </a:cubicBezTo>
                    <a:cubicBezTo>
                      <a:pt x="378999" y="4169059"/>
                      <a:pt x="1472141" y="5262201"/>
                      <a:pt x="2820600" y="5262201"/>
                    </a:cubicBezTo>
                    <a:cubicBezTo>
                      <a:pt x="4169059" y="5262201"/>
                      <a:pt x="5262201" y="4169059"/>
                      <a:pt x="5262201" y="2820600"/>
                    </a:cubicBezTo>
                    <a:cubicBezTo>
                      <a:pt x="5262201" y="1472141"/>
                      <a:pt x="4169059" y="378999"/>
                      <a:pt x="2820600" y="378999"/>
                    </a:cubicBezTo>
                    <a:close/>
                    <a:moveTo>
                      <a:pt x="2820600" y="0"/>
                    </a:moveTo>
                    <a:cubicBezTo>
                      <a:pt x="4378374" y="0"/>
                      <a:pt x="5641200" y="1262826"/>
                      <a:pt x="5641200" y="2820600"/>
                    </a:cubicBezTo>
                    <a:cubicBezTo>
                      <a:pt x="5641200" y="4378374"/>
                      <a:pt x="4378374" y="5641200"/>
                      <a:pt x="2820600" y="5641200"/>
                    </a:cubicBezTo>
                    <a:cubicBezTo>
                      <a:pt x="1262826" y="5641200"/>
                      <a:pt x="0" y="4378374"/>
                      <a:pt x="0" y="2820600"/>
                    </a:cubicBezTo>
                    <a:cubicBezTo>
                      <a:pt x="0" y="1262826"/>
                      <a:pt x="1262826" y="0"/>
                      <a:pt x="2820600"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spcBef>
                    <a:spcPct val="0"/>
                  </a:spcBef>
                  <a:spcAft>
                    <a:spcPct val="0"/>
                  </a:spcAft>
                  <a:defRPr/>
                </a:pPr>
                <a:endParaRPr lang="en-US" sz="3672" kern="0" dirty="0">
                  <a:solidFill>
                    <a:srgbClr val="FFFFFF"/>
                  </a:solidFill>
                  <a:latin typeface="Segoe UI"/>
                  <a:ea typeface="Segoe UI" pitchFamily="34" charset="0"/>
                  <a:cs typeface="Segoe UI" pitchFamily="34" charset="0"/>
                </a:endParaRPr>
              </a:p>
            </p:txBody>
          </p:sp>
          <p:sp>
            <p:nvSpPr>
              <p:cNvPr id="144" name="Freeform 143"/>
              <p:cNvSpPr/>
              <p:nvPr/>
            </p:nvSpPr>
            <p:spPr bwMode="auto">
              <a:xfrm>
                <a:off x="3615099" y="968297"/>
                <a:ext cx="4883202" cy="4883202"/>
              </a:xfrm>
              <a:custGeom>
                <a:avLst/>
                <a:gdLst>
                  <a:gd name="connsiteX0" fmla="*/ 2441601 w 4883202"/>
                  <a:gd name="connsiteY0" fmla="*/ 535401 h 4883202"/>
                  <a:gd name="connsiteX1" fmla="*/ 535401 w 4883202"/>
                  <a:gd name="connsiteY1" fmla="*/ 2441601 h 4883202"/>
                  <a:gd name="connsiteX2" fmla="*/ 2441601 w 4883202"/>
                  <a:gd name="connsiteY2" fmla="*/ 4347801 h 4883202"/>
                  <a:gd name="connsiteX3" fmla="*/ 4347801 w 4883202"/>
                  <a:gd name="connsiteY3" fmla="*/ 2441601 h 4883202"/>
                  <a:gd name="connsiteX4" fmla="*/ 2441601 w 4883202"/>
                  <a:gd name="connsiteY4" fmla="*/ 535401 h 4883202"/>
                  <a:gd name="connsiteX5" fmla="*/ 2441601 w 4883202"/>
                  <a:gd name="connsiteY5" fmla="*/ 0 h 4883202"/>
                  <a:gd name="connsiteX6" fmla="*/ 4883202 w 4883202"/>
                  <a:gd name="connsiteY6" fmla="*/ 2441601 h 4883202"/>
                  <a:gd name="connsiteX7" fmla="*/ 2441601 w 4883202"/>
                  <a:gd name="connsiteY7" fmla="*/ 4883202 h 4883202"/>
                  <a:gd name="connsiteX8" fmla="*/ 0 w 4883202"/>
                  <a:gd name="connsiteY8" fmla="*/ 2441601 h 4883202"/>
                  <a:gd name="connsiteX9" fmla="*/ 2441601 w 4883202"/>
                  <a:gd name="connsiteY9" fmla="*/ 0 h 488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3202" h="4883202">
                    <a:moveTo>
                      <a:pt x="2441601" y="535401"/>
                    </a:moveTo>
                    <a:cubicBezTo>
                      <a:pt x="1388836" y="535401"/>
                      <a:pt x="535401" y="1388836"/>
                      <a:pt x="535401" y="2441601"/>
                    </a:cubicBezTo>
                    <a:cubicBezTo>
                      <a:pt x="535401" y="3494366"/>
                      <a:pt x="1388836" y="4347801"/>
                      <a:pt x="2441601" y="4347801"/>
                    </a:cubicBezTo>
                    <a:cubicBezTo>
                      <a:pt x="3494366" y="4347801"/>
                      <a:pt x="4347801" y="3494366"/>
                      <a:pt x="4347801" y="2441601"/>
                    </a:cubicBezTo>
                    <a:cubicBezTo>
                      <a:pt x="4347801" y="1388836"/>
                      <a:pt x="3494366" y="535401"/>
                      <a:pt x="2441601" y="535401"/>
                    </a:cubicBezTo>
                    <a:close/>
                    <a:moveTo>
                      <a:pt x="2441601" y="0"/>
                    </a:moveTo>
                    <a:cubicBezTo>
                      <a:pt x="3790060" y="0"/>
                      <a:pt x="4883202" y="1093142"/>
                      <a:pt x="4883202" y="2441601"/>
                    </a:cubicBezTo>
                    <a:cubicBezTo>
                      <a:pt x="4883202" y="3790060"/>
                      <a:pt x="3790060" y="4883202"/>
                      <a:pt x="2441601" y="4883202"/>
                    </a:cubicBezTo>
                    <a:cubicBezTo>
                      <a:pt x="1093142" y="4883202"/>
                      <a:pt x="0" y="3790060"/>
                      <a:pt x="0" y="2441601"/>
                    </a:cubicBezTo>
                    <a:cubicBezTo>
                      <a:pt x="0" y="1093142"/>
                      <a:pt x="1093142" y="0"/>
                      <a:pt x="2441601" y="0"/>
                    </a:cubicBezTo>
                    <a:close/>
                  </a:path>
                </a:pathLst>
              </a:cu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spcBef>
                    <a:spcPct val="0"/>
                  </a:spcBef>
                  <a:spcAft>
                    <a:spcPct val="0"/>
                  </a:spcAft>
                  <a:defRPr/>
                </a:pPr>
                <a:endParaRPr lang="en-US" sz="3672" kern="0" dirty="0">
                  <a:solidFill>
                    <a:srgbClr val="FFFFFF"/>
                  </a:solidFill>
                  <a:latin typeface="Segoe UI"/>
                  <a:ea typeface="Segoe UI" pitchFamily="34" charset="0"/>
                  <a:cs typeface="Segoe UI" pitchFamily="34" charset="0"/>
                </a:endParaRPr>
              </a:p>
            </p:txBody>
          </p:sp>
        </p:grpSp>
        <p:cxnSp>
          <p:nvCxnSpPr>
            <p:cNvPr id="125" name="Straight Connector 124"/>
            <p:cNvCxnSpPr/>
            <p:nvPr/>
          </p:nvCxnSpPr>
          <p:spPr>
            <a:xfrm>
              <a:off x="7329456" y="6118143"/>
              <a:ext cx="2377440" cy="0"/>
            </a:xfrm>
            <a:prstGeom prst="line">
              <a:avLst/>
            </a:prstGeom>
            <a:solidFill>
              <a:srgbClr val="FFFFFF">
                <a:lumMod val="85000"/>
              </a:srgbClr>
            </a:solidFill>
            <a:ln w="28575" cap="flat" cmpd="sng" algn="ctr">
              <a:solidFill>
                <a:srgbClr val="002050"/>
              </a:solidFill>
              <a:prstDash val="solid"/>
              <a:headEnd type="none"/>
              <a:tailEnd type="none"/>
            </a:ln>
            <a:effectLst/>
          </p:spPr>
        </p:cxnSp>
        <p:grpSp>
          <p:nvGrpSpPr>
            <p:cNvPr id="126" name="Group 125"/>
            <p:cNvGrpSpPr/>
            <p:nvPr/>
          </p:nvGrpSpPr>
          <p:grpSpPr>
            <a:xfrm rot="13500000">
              <a:off x="9515255" y="6028138"/>
              <a:ext cx="181498" cy="178786"/>
              <a:chOff x="402446" y="5872915"/>
              <a:chExt cx="292608" cy="288235"/>
            </a:xfrm>
            <a:solidFill>
              <a:srgbClr val="FFFFFF">
                <a:lumMod val="85000"/>
              </a:srgbClr>
            </a:solidFill>
          </p:grpSpPr>
          <p:cxnSp>
            <p:nvCxnSpPr>
              <p:cNvPr id="141" name="Straight Connector 140"/>
              <p:cNvCxnSpPr/>
              <p:nvPr/>
            </p:nvCxnSpPr>
            <p:spPr>
              <a:xfrm>
                <a:off x="412598" y="5872915"/>
                <a:ext cx="0" cy="288235"/>
              </a:xfrm>
              <a:prstGeom prst="line">
                <a:avLst/>
              </a:prstGeom>
              <a:grpFill/>
              <a:ln w="28575" cap="flat" cmpd="sng" algn="ctr">
                <a:solidFill>
                  <a:srgbClr val="002050"/>
                </a:solidFill>
                <a:prstDash val="solid"/>
                <a:headEnd type="none"/>
                <a:tailEnd type="none"/>
              </a:ln>
              <a:effectLst/>
            </p:spPr>
          </p:cxnSp>
          <p:cxnSp>
            <p:nvCxnSpPr>
              <p:cNvPr id="142" name="Straight Connector 141"/>
              <p:cNvCxnSpPr/>
              <p:nvPr/>
            </p:nvCxnSpPr>
            <p:spPr>
              <a:xfrm>
                <a:off x="402446" y="6148978"/>
                <a:ext cx="292608" cy="0"/>
              </a:xfrm>
              <a:prstGeom prst="line">
                <a:avLst/>
              </a:prstGeom>
              <a:grpFill/>
              <a:ln w="28575" cap="flat" cmpd="sng" algn="ctr">
                <a:solidFill>
                  <a:srgbClr val="002050"/>
                </a:solidFill>
                <a:prstDash val="solid"/>
                <a:headEnd type="none"/>
                <a:tailEnd type="none"/>
              </a:ln>
              <a:effectLst/>
            </p:spPr>
          </p:cxnSp>
        </p:grpSp>
        <p:cxnSp>
          <p:nvCxnSpPr>
            <p:cNvPr id="127" name="Straight Connector 126"/>
            <p:cNvCxnSpPr/>
            <p:nvPr/>
          </p:nvCxnSpPr>
          <p:spPr>
            <a:xfrm flipH="1">
              <a:off x="9588715" y="3765778"/>
              <a:ext cx="308472" cy="0"/>
            </a:xfrm>
            <a:prstGeom prst="line">
              <a:avLst/>
            </a:prstGeom>
            <a:noFill/>
            <a:ln w="12700" cap="flat" cmpd="sng" algn="ctr">
              <a:solidFill>
                <a:srgbClr val="0078D7"/>
              </a:solidFill>
              <a:prstDash val="solid"/>
              <a:headEnd type="none"/>
              <a:tailEnd type="none"/>
            </a:ln>
            <a:effectLst/>
          </p:spPr>
        </p:cxnSp>
        <p:sp>
          <p:nvSpPr>
            <p:cNvPr id="128" name="Rectangle 127"/>
            <p:cNvSpPr/>
            <p:nvPr/>
          </p:nvSpPr>
          <p:spPr>
            <a:xfrm>
              <a:off x="8282077" y="3052541"/>
              <a:ext cx="1268870" cy="437684"/>
            </a:xfrm>
            <a:prstGeom prst="rect">
              <a:avLst/>
            </a:prstGeom>
          </p:spPr>
          <p:txBody>
            <a:bodyPr wrap="square" anchor="ctr">
              <a:spAutoFit/>
            </a:bodyPr>
            <a:lstStyle/>
            <a:p>
              <a:pPr defTabSz="932597"/>
              <a:r>
                <a:rPr lang="en-US" sz="1122" dirty="0">
                  <a:solidFill>
                    <a:srgbClr val="FFFFFF"/>
                  </a:solidFill>
                  <a:cs typeface="Segoe UI Semilight" panose="020B0402040204020203" pitchFamily="34" charset="0"/>
                </a:rPr>
                <a:t>Bot </a:t>
              </a:r>
              <a:br>
                <a:rPr lang="en-US" sz="1122" dirty="0">
                  <a:solidFill>
                    <a:srgbClr val="FFFFFF"/>
                  </a:solidFill>
                  <a:cs typeface="Segoe UI Semilight" panose="020B0402040204020203" pitchFamily="34" charset="0"/>
                </a:rPr>
              </a:br>
              <a:r>
                <a:rPr lang="en-US" sz="1122" dirty="0">
                  <a:solidFill>
                    <a:srgbClr val="FFFFFF"/>
                  </a:solidFill>
                  <a:cs typeface="Segoe UI Semilight" panose="020B0402040204020203" pitchFamily="34" charset="0"/>
                </a:rPr>
                <a:t>Framework</a:t>
              </a:r>
            </a:p>
          </p:txBody>
        </p:sp>
        <p:sp>
          <p:nvSpPr>
            <p:cNvPr id="129" name="Rectangle 128"/>
            <p:cNvSpPr/>
            <p:nvPr/>
          </p:nvSpPr>
          <p:spPr>
            <a:xfrm>
              <a:off x="8282077" y="2443589"/>
              <a:ext cx="1268870" cy="437684"/>
            </a:xfrm>
            <a:prstGeom prst="rect">
              <a:avLst/>
            </a:prstGeom>
          </p:spPr>
          <p:txBody>
            <a:bodyPr wrap="square">
              <a:spAutoFit/>
            </a:bodyPr>
            <a:lstStyle/>
            <a:p>
              <a:pPr defTabSz="932597"/>
              <a:r>
                <a:rPr lang="en-US" sz="1122" dirty="0">
                  <a:solidFill>
                    <a:srgbClr val="FFFFFF"/>
                  </a:solidFill>
                  <a:cs typeface="Segoe UI Semilight" panose="020B0402040204020203" pitchFamily="34" charset="0"/>
                </a:rPr>
                <a:t>Cognitive Services</a:t>
              </a:r>
            </a:p>
          </p:txBody>
        </p:sp>
        <p:grpSp>
          <p:nvGrpSpPr>
            <p:cNvPr id="130" name="Group 129"/>
            <p:cNvGrpSpPr/>
            <p:nvPr/>
          </p:nvGrpSpPr>
          <p:grpSpPr>
            <a:xfrm>
              <a:off x="7830264" y="2521994"/>
              <a:ext cx="427431" cy="274077"/>
              <a:chOff x="7822816" y="2717080"/>
              <a:chExt cx="427431" cy="274077"/>
            </a:xfrm>
          </p:grpSpPr>
          <p:sp>
            <p:nvSpPr>
              <p:cNvPr id="139" name="Freeform 138"/>
              <p:cNvSpPr>
                <a:spLocks/>
              </p:cNvSpPr>
              <p:nvPr/>
            </p:nvSpPr>
            <p:spPr bwMode="auto">
              <a:xfrm flipH="1">
                <a:off x="7822816" y="2717080"/>
                <a:ext cx="427431" cy="274077"/>
              </a:xfrm>
              <a:custGeom>
                <a:avLst/>
                <a:gdLst>
                  <a:gd name="connsiteX0" fmla="*/ 1918425 w 3835400"/>
                  <a:gd name="connsiteY0" fmla="*/ 122238 h 2295525"/>
                  <a:gd name="connsiteX1" fmla="*/ 1304995 w 3835400"/>
                  <a:gd name="connsiteY1" fmla="*/ 621307 h 2295525"/>
                  <a:gd name="connsiteX2" fmla="*/ 1292848 w 3835400"/>
                  <a:gd name="connsiteY2" fmla="*/ 752160 h 2295525"/>
                  <a:gd name="connsiteX3" fmla="*/ 1226039 w 3835400"/>
                  <a:gd name="connsiteY3" fmla="*/ 806936 h 2295525"/>
                  <a:gd name="connsiteX4" fmla="*/ 1168340 w 3835400"/>
                  <a:gd name="connsiteY4" fmla="*/ 800850 h 2295525"/>
                  <a:gd name="connsiteX5" fmla="*/ 800889 w 3835400"/>
                  <a:gd name="connsiteY5" fmla="*/ 953005 h 2295525"/>
                  <a:gd name="connsiteX6" fmla="*/ 758374 w 3835400"/>
                  <a:gd name="connsiteY6" fmla="*/ 1004737 h 2295525"/>
                  <a:gd name="connsiteX7" fmla="*/ 706749 w 3835400"/>
                  <a:gd name="connsiteY7" fmla="*/ 1026039 h 2295525"/>
                  <a:gd name="connsiteX8" fmla="*/ 694602 w 3835400"/>
                  <a:gd name="connsiteY8" fmla="*/ 1026039 h 2295525"/>
                  <a:gd name="connsiteX9" fmla="*/ 120650 w 3835400"/>
                  <a:gd name="connsiteY9" fmla="*/ 1598142 h 2295525"/>
                  <a:gd name="connsiteX10" fmla="*/ 636903 w 3835400"/>
                  <a:gd name="connsiteY10" fmla="*/ 2170245 h 2295525"/>
                  <a:gd name="connsiteX11" fmla="*/ 679418 w 3835400"/>
                  <a:gd name="connsiteY11" fmla="*/ 2173288 h 2295525"/>
                  <a:gd name="connsiteX12" fmla="*/ 682455 w 3835400"/>
                  <a:gd name="connsiteY12" fmla="*/ 2173288 h 2295525"/>
                  <a:gd name="connsiteX13" fmla="*/ 688528 w 3835400"/>
                  <a:gd name="connsiteY13" fmla="*/ 2173288 h 2295525"/>
                  <a:gd name="connsiteX14" fmla="*/ 3151358 w 3835400"/>
                  <a:gd name="connsiteY14" fmla="*/ 2173288 h 2295525"/>
                  <a:gd name="connsiteX15" fmla="*/ 3160469 w 3835400"/>
                  <a:gd name="connsiteY15" fmla="*/ 2173288 h 2295525"/>
                  <a:gd name="connsiteX16" fmla="*/ 3169579 w 3835400"/>
                  <a:gd name="connsiteY16" fmla="*/ 2173288 h 2295525"/>
                  <a:gd name="connsiteX17" fmla="*/ 3193873 w 3835400"/>
                  <a:gd name="connsiteY17" fmla="*/ 2173288 h 2295525"/>
                  <a:gd name="connsiteX18" fmla="*/ 3713163 w 3835400"/>
                  <a:gd name="connsiteY18" fmla="*/ 1655961 h 2295525"/>
                  <a:gd name="connsiteX19" fmla="*/ 3488441 w 3835400"/>
                  <a:gd name="connsiteY19" fmla="*/ 1226884 h 2295525"/>
                  <a:gd name="connsiteX20" fmla="*/ 3442890 w 3835400"/>
                  <a:gd name="connsiteY20" fmla="*/ 1202539 h 2295525"/>
                  <a:gd name="connsiteX21" fmla="*/ 3409485 w 3835400"/>
                  <a:gd name="connsiteY21" fmla="*/ 1144720 h 2295525"/>
                  <a:gd name="connsiteX22" fmla="*/ 3415558 w 3835400"/>
                  <a:gd name="connsiteY22" fmla="*/ 1059513 h 2295525"/>
                  <a:gd name="connsiteX23" fmla="*/ 2789981 w 3835400"/>
                  <a:gd name="connsiteY23" fmla="*/ 435678 h 2295525"/>
                  <a:gd name="connsiteX24" fmla="*/ 2604738 w 3835400"/>
                  <a:gd name="connsiteY24" fmla="*/ 463065 h 2295525"/>
                  <a:gd name="connsiteX25" fmla="*/ 2547039 w 3835400"/>
                  <a:gd name="connsiteY25" fmla="*/ 484367 h 2295525"/>
                  <a:gd name="connsiteX26" fmla="*/ 2471119 w 3835400"/>
                  <a:gd name="connsiteY26" fmla="*/ 456979 h 2295525"/>
                  <a:gd name="connsiteX27" fmla="*/ 2437715 w 3835400"/>
                  <a:gd name="connsiteY27" fmla="*/ 396117 h 2295525"/>
                  <a:gd name="connsiteX28" fmla="*/ 1918425 w 3835400"/>
                  <a:gd name="connsiteY28" fmla="*/ 122238 h 2295525"/>
                  <a:gd name="connsiteX29" fmla="*/ 1919219 w 3835400"/>
                  <a:gd name="connsiteY29" fmla="*/ 0 h 2295525"/>
                  <a:gd name="connsiteX30" fmla="*/ 2541750 w 3835400"/>
                  <a:gd name="connsiteY30" fmla="*/ 331847 h 2295525"/>
                  <a:gd name="connsiteX31" fmla="*/ 2544787 w 3835400"/>
                  <a:gd name="connsiteY31" fmla="*/ 334891 h 2295525"/>
                  <a:gd name="connsiteX32" fmla="*/ 2553897 w 3835400"/>
                  <a:gd name="connsiteY32" fmla="*/ 353158 h 2295525"/>
                  <a:gd name="connsiteX33" fmla="*/ 2563007 w 3835400"/>
                  <a:gd name="connsiteY33" fmla="*/ 350113 h 2295525"/>
                  <a:gd name="connsiteX34" fmla="*/ 2566044 w 3835400"/>
                  <a:gd name="connsiteY34" fmla="*/ 347069 h 2295525"/>
                  <a:gd name="connsiteX35" fmla="*/ 2790762 w 3835400"/>
                  <a:gd name="connsiteY35" fmla="*/ 313580 h 2295525"/>
                  <a:gd name="connsiteX36" fmla="*/ 3537800 w 3835400"/>
                  <a:gd name="connsiteY36" fmla="*/ 1062518 h 2295525"/>
                  <a:gd name="connsiteX37" fmla="*/ 3537800 w 3835400"/>
                  <a:gd name="connsiteY37" fmla="*/ 1065562 h 2295525"/>
                  <a:gd name="connsiteX38" fmla="*/ 3534763 w 3835400"/>
                  <a:gd name="connsiteY38" fmla="*/ 1114274 h 2295525"/>
                  <a:gd name="connsiteX39" fmla="*/ 3546910 w 3835400"/>
                  <a:gd name="connsiteY39" fmla="*/ 1120363 h 2295525"/>
                  <a:gd name="connsiteX40" fmla="*/ 3552983 w 3835400"/>
                  <a:gd name="connsiteY40" fmla="*/ 1123407 h 2295525"/>
                  <a:gd name="connsiteX41" fmla="*/ 3835400 w 3835400"/>
                  <a:gd name="connsiteY41" fmla="*/ 1656188 h 2295525"/>
                  <a:gd name="connsiteX42" fmla="*/ 3194648 w 3835400"/>
                  <a:gd name="connsiteY42" fmla="*/ 2295525 h 2295525"/>
                  <a:gd name="connsiteX43" fmla="*/ 3191612 w 3835400"/>
                  <a:gd name="connsiteY43" fmla="*/ 2295525 h 2295525"/>
                  <a:gd name="connsiteX44" fmla="*/ 3170355 w 3835400"/>
                  <a:gd name="connsiteY44" fmla="*/ 2295525 h 2295525"/>
                  <a:gd name="connsiteX45" fmla="*/ 3161244 w 3835400"/>
                  <a:gd name="connsiteY45" fmla="*/ 2295525 h 2295525"/>
                  <a:gd name="connsiteX46" fmla="*/ 3155171 w 3835400"/>
                  <a:gd name="connsiteY46" fmla="*/ 2295525 h 2295525"/>
                  <a:gd name="connsiteX47" fmla="*/ 686303 w 3835400"/>
                  <a:gd name="connsiteY47" fmla="*/ 2295525 h 2295525"/>
                  <a:gd name="connsiteX48" fmla="*/ 680230 w 3835400"/>
                  <a:gd name="connsiteY48" fmla="*/ 2295525 h 2295525"/>
                  <a:gd name="connsiteX49" fmla="*/ 671119 w 3835400"/>
                  <a:gd name="connsiteY49" fmla="*/ 2295525 h 2295525"/>
                  <a:gd name="connsiteX50" fmla="*/ 628605 w 3835400"/>
                  <a:gd name="connsiteY50" fmla="*/ 2292481 h 2295525"/>
                  <a:gd name="connsiteX51" fmla="*/ 625568 w 3835400"/>
                  <a:gd name="connsiteY51" fmla="*/ 2292481 h 2295525"/>
                  <a:gd name="connsiteX52" fmla="*/ 0 w 3835400"/>
                  <a:gd name="connsiteY52" fmla="*/ 1598343 h 2295525"/>
                  <a:gd name="connsiteX53" fmla="*/ 683266 w 3835400"/>
                  <a:gd name="connsiteY53" fmla="*/ 904206 h 2295525"/>
                  <a:gd name="connsiteX54" fmla="*/ 710597 w 3835400"/>
                  <a:gd name="connsiteY54" fmla="*/ 873761 h 2295525"/>
                  <a:gd name="connsiteX55" fmla="*/ 713634 w 3835400"/>
                  <a:gd name="connsiteY55" fmla="*/ 867672 h 2295525"/>
                  <a:gd name="connsiteX56" fmla="*/ 1172181 w 3835400"/>
                  <a:gd name="connsiteY56" fmla="*/ 678915 h 2295525"/>
                  <a:gd name="connsiteX57" fmla="*/ 1178255 w 3835400"/>
                  <a:gd name="connsiteY57" fmla="*/ 678915 h 2295525"/>
                  <a:gd name="connsiteX58" fmla="*/ 1184328 w 3835400"/>
                  <a:gd name="connsiteY58" fmla="*/ 605848 h 2295525"/>
                  <a:gd name="connsiteX59" fmla="*/ 1187365 w 3835400"/>
                  <a:gd name="connsiteY59" fmla="*/ 599759 h 2295525"/>
                  <a:gd name="connsiteX60" fmla="*/ 1919219 w 3835400"/>
                  <a:gd name="connsiteY60" fmla="*/ 0 h 229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835400" h="2295525">
                    <a:moveTo>
                      <a:pt x="1918425" y="122238"/>
                    </a:moveTo>
                    <a:cubicBezTo>
                      <a:pt x="1623857" y="122238"/>
                      <a:pt x="1365731" y="332212"/>
                      <a:pt x="1304995" y="621307"/>
                    </a:cubicBezTo>
                    <a:cubicBezTo>
                      <a:pt x="1292848" y="752160"/>
                      <a:pt x="1292848" y="752160"/>
                      <a:pt x="1292848" y="752160"/>
                    </a:cubicBezTo>
                    <a:cubicBezTo>
                      <a:pt x="1289811" y="785634"/>
                      <a:pt x="1259443" y="809979"/>
                      <a:pt x="1226039" y="806936"/>
                    </a:cubicBezTo>
                    <a:cubicBezTo>
                      <a:pt x="1168340" y="800850"/>
                      <a:pt x="1168340" y="800850"/>
                      <a:pt x="1168340" y="800850"/>
                    </a:cubicBezTo>
                    <a:cubicBezTo>
                      <a:pt x="1028648" y="800850"/>
                      <a:pt x="898066" y="855625"/>
                      <a:pt x="800889" y="953005"/>
                    </a:cubicBezTo>
                    <a:cubicBezTo>
                      <a:pt x="758374" y="1004737"/>
                      <a:pt x="758374" y="1004737"/>
                      <a:pt x="758374" y="1004737"/>
                    </a:cubicBezTo>
                    <a:cubicBezTo>
                      <a:pt x="746227" y="1019953"/>
                      <a:pt x="728007" y="1026039"/>
                      <a:pt x="706749" y="1026039"/>
                    </a:cubicBezTo>
                    <a:cubicBezTo>
                      <a:pt x="694602" y="1026039"/>
                      <a:pt x="694602" y="1026039"/>
                      <a:pt x="694602" y="1026039"/>
                    </a:cubicBezTo>
                    <a:cubicBezTo>
                      <a:pt x="378777" y="1026039"/>
                      <a:pt x="120650" y="1281660"/>
                      <a:pt x="120650" y="1598142"/>
                    </a:cubicBezTo>
                    <a:cubicBezTo>
                      <a:pt x="120650" y="1893323"/>
                      <a:pt x="342335" y="2139814"/>
                      <a:pt x="636903" y="2170245"/>
                    </a:cubicBezTo>
                    <a:cubicBezTo>
                      <a:pt x="679418" y="2173288"/>
                      <a:pt x="679418" y="2173288"/>
                      <a:pt x="679418" y="2173288"/>
                    </a:cubicBezTo>
                    <a:cubicBezTo>
                      <a:pt x="679418" y="2173288"/>
                      <a:pt x="679418" y="2173288"/>
                      <a:pt x="682455" y="2173288"/>
                    </a:cubicBezTo>
                    <a:lnTo>
                      <a:pt x="688528" y="2173288"/>
                    </a:lnTo>
                    <a:cubicBezTo>
                      <a:pt x="3151358" y="2173288"/>
                      <a:pt x="3151358" y="2173288"/>
                      <a:pt x="3151358" y="2173288"/>
                    </a:cubicBezTo>
                    <a:cubicBezTo>
                      <a:pt x="3160469" y="2173288"/>
                      <a:pt x="3160469" y="2173288"/>
                      <a:pt x="3160469" y="2173288"/>
                    </a:cubicBezTo>
                    <a:cubicBezTo>
                      <a:pt x="3163506" y="2173288"/>
                      <a:pt x="3166542" y="2173288"/>
                      <a:pt x="3169579" y="2173288"/>
                    </a:cubicBezTo>
                    <a:cubicBezTo>
                      <a:pt x="3193873" y="2173288"/>
                      <a:pt x="3193873" y="2173288"/>
                      <a:pt x="3193873" y="2173288"/>
                    </a:cubicBezTo>
                    <a:cubicBezTo>
                      <a:pt x="3482368" y="2173288"/>
                      <a:pt x="3713163" y="1938969"/>
                      <a:pt x="3713163" y="1655961"/>
                    </a:cubicBezTo>
                    <a:cubicBezTo>
                      <a:pt x="3713163" y="1482504"/>
                      <a:pt x="3628133" y="1324263"/>
                      <a:pt x="3488441" y="1226884"/>
                    </a:cubicBezTo>
                    <a:cubicBezTo>
                      <a:pt x="3442890" y="1202539"/>
                      <a:pt x="3442890" y="1202539"/>
                      <a:pt x="3442890" y="1202539"/>
                    </a:cubicBezTo>
                    <a:cubicBezTo>
                      <a:pt x="3421632" y="1190367"/>
                      <a:pt x="3409485" y="1169065"/>
                      <a:pt x="3409485" y="1144720"/>
                    </a:cubicBezTo>
                    <a:cubicBezTo>
                      <a:pt x="3415558" y="1059513"/>
                      <a:pt x="3415558" y="1059513"/>
                      <a:pt x="3415558" y="1059513"/>
                    </a:cubicBezTo>
                    <a:cubicBezTo>
                      <a:pt x="3415558" y="715643"/>
                      <a:pt x="3133138" y="435678"/>
                      <a:pt x="2789981" y="435678"/>
                    </a:cubicBezTo>
                    <a:cubicBezTo>
                      <a:pt x="2726209" y="435678"/>
                      <a:pt x="2662437" y="444807"/>
                      <a:pt x="2604738" y="463065"/>
                    </a:cubicBezTo>
                    <a:cubicBezTo>
                      <a:pt x="2547039" y="484367"/>
                      <a:pt x="2547039" y="484367"/>
                      <a:pt x="2547039" y="484367"/>
                    </a:cubicBezTo>
                    <a:cubicBezTo>
                      <a:pt x="2516671" y="496540"/>
                      <a:pt x="2486303" y="484367"/>
                      <a:pt x="2471119" y="456979"/>
                    </a:cubicBezTo>
                    <a:cubicBezTo>
                      <a:pt x="2437715" y="396117"/>
                      <a:pt x="2437715" y="396117"/>
                      <a:pt x="2437715" y="396117"/>
                    </a:cubicBezTo>
                    <a:cubicBezTo>
                      <a:pt x="2322317" y="225704"/>
                      <a:pt x="2127963" y="122238"/>
                      <a:pt x="1918425" y="122238"/>
                    </a:cubicBezTo>
                    <a:close/>
                    <a:moveTo>
                      <a:pt x="1919219" y="0"/>
                    </a:moveTo>
                    <a:cubicBezTo>
                      <a:pt x="2168231" y="0"/>
                      <a:pt x="2402060" y="124823"/>
                      <a:pt x="2541750" y="331847"/>
                    </a:cubicBezTo>
                    <a:cubicBezTo>
                      <a:pt x="2541750" y="331847"/>
                      <a:pt x="2544787" y="334891"/>
                      <a:pt x="2544787" y="334891"/>
                    </a:cubicBezTo>
                    <a:cubicBezTo>
                      <a:pt x="2553897" y="353158"/>
                      <a:pt x="2553897" y="353158"/>
                      <a:pt x="2553897" y="353158"/>
                    </a:cubicBezTo>
                    <a:cubicBezTo>
                      <a:pt x="2563007" y="350113"/>
                      <a:pt x="2563007" y="350113"/>
                      <a:pt x="2563007" y="350113"/>
                    </a:cubicBezTo>
                    <a:cubicBezTo>
                      <a:pt x="2566044" y="350113"/>
                      <a:pt x="2566044" y="347069"/>
                      <a:pt x="2566044" y="347069"/>
                    </a:cubicBezTo>
                    <a:cubicBezTo>
                      <a:pt x="2638925" y="325758"/>
                      <a:pt x="2714844" y="313580"/>
                      <a:pt x="2790762" y="313580"/>
                    </a:cubicBezTo>
                    <a:cubicBezTo>
                      <a:pt x="3203759" y="313580"/>
                      <a:pt x="3537800" y="648471"/>
                      <a:pt x="3537800" y="1062518"/>
                    </a:cubicBezTo>
                    <a:cubicBezTo>
                      <a:pt x="3537800" y="1062518"/>
                      <a:pt x="3537800" y="1065562"/>
                      <a:pt x="3537800" y="1065562"/>
                    </a:cubicBezTo>
                    <a:cubicBezTo>
                      <a:pt x="3534763" y="1114274"/>
                      <a:pt x="3534763" y="1114274"/>
                      <a:pt x="3534763" y="1114274"/>
                    </a:cubicBezTo>
                    <a:cubicBezTo>
                      <a:pt x="3546910" y="1120363"/>
                      <a:pt x="3546910" y="1120363"/>
                      <a:pt x="3546910" y="1120363"/>
                    </a:cubicBezTo>
                    <a:cubicBezTo>
                      <a:pt x="3549947" y="1123407"/>
                      <a:pt x="3552983" y="1123407"/>
                      <a:pt x="3552983" y="1123407"/>
                    </a:cubicBezTo>
                    <a:cubicBezTo>
                      <a:pt x="3729114" y="1245185"/>
                      <a:pt x="3835400" y="1443076"/>
                      <a:pt x="3835400" y="1656188"/>
                    </a:cubicBezTo>
                    <a:cubicBezTo>
                      <a:pt x="3835400" y="2009346"/>
                      <a:pt x="3546910" y="2295525"/>
                      <a:pt x="3194648" y="2295525"/>
                    </a:cubicBezTo>
                    <a:cubicBezTo>
                      <a:pt x="3194648" y="2295525"/>
                      <a:pt x="3191612" y="2295525"/>
                      <a:pt x="3191612" y="2295525"/>
                    </a:cubicBezTo>
                    <a:cubicBezTo>
                      <a:pt x="3170355" y="2295525"/>
                      <a:pt x="3170355" y="2295525"/>
                      <a:pt x="3170355" y="2295525"/>
                    </a:cubicBezTo>
                    <a:cubicBezTo>
                      <a:pt x="3161244" y="2295525"/>
                      <a:pt x="3161244" y="2295525"/>
                      <a:pt x="3161244" y="2295525"/>
                    </a:cubicBezTo>
                    <a:cubicBezTo>
                      <a:pt x="3158208" y="2295525"/>
                      <a:pt x="3158208" y="2295525"/>
                      <a:pt x="3155171" y="2295525"/>
                    </a:cubicBezTo>
                    <a:cubicBezTo>
                      <a:pt x="686303" y="2295525"/>
                      <a:pt x="686303" y="2295525"/>
                      <a:pt x="686303" y="2295525"/>
                    </a:cubicBezTo>
                    <a:cubicBezTo>
                      <a:pt x="686303" y="2295525"/>
                      <a:pt x="683266" y="2295525"/>
                      <a:pt x="680230" y="2295525"/>
                    </a:cubicBezTo>
                    <a:cubicBezTo>
                      <a:pt x="671119" y="2295525"/>
                      <a:pt x="671119" y="2295525"/>
                      <a:pt x="671119" y="2295525"/>
                    </a:cubicBezTo>
                    <a:cubicBezTo>
                      <a:pt x="628605" y="2292481"/>
                      <a:pt x="628605" y="2292481"/>
                      <a:pt x="628605" y="2292481"/>
                    </a:cubicBezTo>
                    <a:cubicBezTo>
                      <a:pt x="628605" y="2292481"/>
                      <a:pt x="628605" y="2292481"/>
                      <a:pt x="625568" y="2292481"/>
                    </a:cubicBezTo>
                    <a:cubicBezTo>
                      <a:pt x="270270" y="2255947"/>
                      <a:pt x="0" y="1957590"/>
                      <a:pt x="0" y="1598343"/>
                    </a:cubicBezTo>
                    <a:cubicBezTo>
                      <a:pt x="0" y="1220830"/>
                      <a:pt x="306711" y="910295"/>
                      <a:pt x="683266" y="904206"/>
                    </a:cubicBezTo>
                    <a:cubicBezTo>
                      <a:pt x="710597" y="873761"/>
                      <a:pt x="710597" y="873761"/>
                      <a:pt x="710597" y="873761"/>
                    </a:cubicBezTo>
                    <a:cubicBezTo>
                      <a:pt x="710597" y="870717"/>
                      <a:pt x="713634" y="870717"/>
                      <a:pt x="713634" y="867672"/>
                    </a:cubicBezTo>
                    <a:cubicBezTo>
                      <a:pt x="835103" y="745894"/>
                      <a:pt x="999087" y="678915"/>
                      <a:pt x="1172181" y="678915"/>
                    </a:cubicBezTo>
                    <a:cubicBezTo>
                      <a:pt x="1172181" y="678915"/>
                      <a:pt x="1175218" y="678915"/>
                      <a:pt x="1178255" y="678915"/>
                    </a:cubicBezTo>
                    <a:cubicBezTo>
                      <a:pt x="1184328" y="605848"/>
                      <a:pt x="1184328" y="605848"/>
                      <a:pt x="1184328" y="605848"/>
                    </a:cubicBezTo>
                    <a:cubicBezTo>
                      <a:pt x="1184328" y="602804"/>
                      <a:pt x="1184328" y="599759"/>
                      <a:pt x="1187365" y="599759"/>
                    </a:cubicBezTo>
                    <a:cubicBezTo>
                      <a:pt x="1257210" y="252691"/>
                      <a:pt x="1566957" y="0"/>
                      <a:pt x="1919219" y="0"/>
                    </a:cubicBezTo>
                    <a:close/>
                  </a:path>
                </a:pathLst>
              </a:custGeom>
              <a:solidFill>
                <a:srgbClr val="FFFFFF"/>
              </a:solidFill>
              <a:ln>
                <a:noFill/>
              </a:ln>
            </p:spPr>
            <p:txBody>
              <a:bodyPr vert="horz" wrap="square" lIns="93260" tIns="46630" rIns="93260" bIns="46630" numCol="1" anchor="t" anchorCtr="0" compatLnSpc="1">
                <a:prstTxWarp prst="textNoShape">
                  <a:avLst/>
                </a:prstTxWarp>
                <a:noAutofit/>
              </a:bodyPr>
              <a:lstStyle/>
              <a:p>
                <a:pPr defTabSz="932597">
                  <a:defRPr/>
                </a:pPr>
                <a:endParaRPr lang="en-US" sz="1836" kern="0" dirty="0">
                  <a:solidFill>
                    <a:srgbClr val="FFFFFF"/>
                  </a:solidFill>
                </a:endParaRPr>
              </a:p>
            </p:txBody>
          </p:sp>
          <p:sp>
            <p:nvSpPr>
              <p:cNvPr id="140" name="Freeform 109"/>
              <p:cNvSpPr>
                <a:spLocks/>
              </p:cNvSpPr>
              <p:nvPr/>
            </p:nvSpPr>
            <p:spPr bwMode="auto">
              <a:xfrm>
                <a:off x="7936686" y="2796097"/>
                <a:ext cx="148270" cy="149376"/>
              </a:xfrm>
              <a:custGeom>
                <a:avLst/>
                <a:gdLst>
                  <a:gd name="T0" fmla="*/ 680 w 701"/>
                  <a:gd name="T1" fmla="*/ 640 h 704"/>
                  <a:gd name="T2" fmla="*/ 568 w 701"/>
                  <a:gd name="T3" fmla="*/ 571 h 704"/>
                  <a:gd name="T4" fmla="*/ 531 w 701"/>
                  <a:gd name="T5" fmla="*/ 573 h 704"/>
                  <a:gd name="T6" fmla="*/ 351 w 701"/>
                  <a:gd name="T7" fmla="*/ 637 h 704"/>
                  <a:gd name="T8" fmla="*/ 64 w 701"/>
                  <a:gd name="T9" fmla="*/ 350 h 704"/>
                  <a:gd name="T10" fmla="*/ 351 w 701"/>
                  <a:gd name="T11" fmla="*/ 64 h 704"/>
                  <a:gd name="T12" fmla="*/ 631 w 701"/>
                  <a:gd name="T13" fmla="*/ 294 h 704"/>
                  <a:gd name="T14" fmla="*/ 474 w 701"/>
                  <a:gd name="T15" fmla="*/ 294 h 704"/>
                  <a:gd name="T16" fmla="*/ 445 w 701"/>
                  <a:gd name="T17" fmla="*/ 312 h 704"/>
                  <a:gd name="T18" fmla="*/ 432 w 701"/>
                  <a:gd name="T19" fmla="*/ 338 h 704"/>
                  <a:gd name="T20" fmla="*/ 320 w 701"/>
                  <a:gd name="T21" fmla="*/ 203 h 704"/>
                  <a:gd name="T22" fmla="*/ 284 w 701"/>
                  <a:gd name="T23" fmla="*/ 193 h 704"/>
                  <a:gd name="T24" fmla="*/ 263 w 701"/>
                  <a:gd name="T25" fmla="*/ 223 h 704"/>
                  <a:gd name="T26" fmla="*/ 263 w 701"/>
                  <a:gd name="T27" fmla="*/ 327 h 704"/>
                  <a:gd name="T28" fmla="*/ 192 w 701"/>
                  <a:gd name="T29" fmla="*/ 327 h 704"/>
                  <a:gd name="T30" fmla="*/ 160 w 701"/>
                  <a:gd name="T31" fmla="*/ 359 h 704"/>
                  <a:gd name="T32" fmla="*/ 192 w 701"/>
                  <a:gd name="T33" fmla="*/ 391 h 704"/>
                  <a:gd name="T34" fmla="*/ 295 w 701"/>
                  <a:gd name="T35" fmla="*/ 391 h 704"/>
                  <a:gd name="T36" fmla="*/ 327 w 701"/>
                  <a:gd name="T37" fmla="*/ 359 h 704"/>
                  <a:gd name="T38" fmla="*/ 327 w 701"/>
                  <a:gd name="T39" fmla="*/ 311 h 704"/>
                  <a:gd name="T40" fmla="*/ 414 w 701"/>
                  <a:gd name="T41" fmla="*/ 416 h 704"/>
                  <a:gd name="T42" fmla="*/ 439 w 701"/>
                  <a:gd name="T43" fmla="*/ 428 h 704"/>
                  <a:gd name="T44" fmla="*/ 443 w 701"/>
                  <a:gd name="T45" fmla="*/ 428 h 704"/>
                  <a:gd name="T46" fmla="*/ 468 w 701"/>
                  <a:gd name="T47" fmla="*/ 410 h 704"/>
                  <a:gd name="T48" fmla="*/ 494 w 701"/>
                  <a:gd name="T49" fmla="*/ 358 h 704"/>
                  <a:gd name="T50" fmla="*/ 661 w 701"/>
                  <a:gd name="T51" fmla="*/ 358 h 704"/>
                  <a:gd name="T52" fmla="*/ 665 w 701"/>
                  <a:gd name="T53" fmla="*/ 358 h 704"/>
                  <a:gd name="T54" fmla="*/ 670 w 701"/>
                  <a:gd name="T55" fmla="*/ 358 h 704"/>
                  <a:gd name="T56" fmla="*/ 700 w 701"/>
                  <a:gd name="T57" fmla="*/ 324 h 704"/>
                  <a:gd name="T58" fmla="*/ 589 w 701"/>
                  <a:gd name="T59" fmla="*/ 94 h 704"/>
                  <a:gd name="T60" fmla="*/ 351 w 701"/>
                  <a:gd name="T61" fmla="*/ 0 h 704"/>
                  <a:gd name="T62" fmla="*/ 0 w 701"/>
                  <a:gd name="T63" fmla="*/ 350 h 704"/>
                  <a:gd name="T64" fmla="*/ 351 w 701"/>
                  <a:gd name="T65" fmla="*/ 701 h 704"/>
                  <a:gd name="T66" fmla="*/ 553 w 701"/>
                  <a:gd name="T67" fmla="*/ 637 h 704"/>
                  <a:gd name="T68" fmla="*/ 646 w 701"/>
                  <a:gd name="T69" fmla="*/ 694 h 704"/>
                  <a:gd name="T70" fmla="*/ 690 w 701"/>
                  <a:gd name="T71" fmla="*/ 684 h 704"/>
                  <a:gd name="T72" fmla="*/ 680 w 701"/>
                  <a:gd name="T73" fmla="*/ 64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1" h="704">
                    <a:moveTo>
                      <a:pt x="680" y="640"/>
                    </a:moveTo>
                    <a:cubicBezTo>
                      <a:pt x="568" y="571"/>
                      <a:pt x="568" y="571"/>
                      <a:pt x="568" y="571"/>
                    </a:cubicBezTo>
                    <a:cubicBezTo>
                      <a:pt x="556" y="564"/>
                      <a:pt x="541" y="564"/>
                      <a:pt x="531" y="573"/>
                    </a:cubicBezTo>
                    <a:cubicBezTo>
                      <a:pt x="479" y="615"/>
                      <a:pt x="417" y="637"/>
                      <a:pt x="351" y="637"/>
                    </a:cubicBezTo>
                    <a:cubicBezTo>
                      <a:pt x="193" y="637"/>
                      <a:pt x="64" y="508"/>
                      <a:pt x="64" y="350"/>
                    </a:cubicBezTo>
                    <a:cubicBezTo>
                      <a:pt x="64" y="193"/>
                      <a:pt x="193" y="64"/>
                      <a:pt x="351" y="64"/>
                    </a:cubicBezTo>
                    <a:cubicBezTo>
                      <a:pt x="488" y="64"/>
                      <a:pt x="605" y="163"/>
                      <a:pt x="631" y="294"/>
                    </a:cubicBezTo>
                    <a:cubicBezTo>
                      <a:pt x="474" y="294"/>
                      <a:pt x="474" y="294"/>
                      <a:pt x="474" y="294"/>
                    </a:cubicBezTo>
                    <a:cubicBezTo>
                      <a:pt x="462" y="294"/>
                      <a:pt x="451" y="301"/>
                      <a:pt x="445" y="312"/>
                    </a:cubicBezTo>
                    <a:cubicBezTo>
                      <a:pt x="432" y="338"/>
                      <a:pt x="432" y="338"/>
                      <a:pt x="432" y="338"/>
                    </a:cubicBezTo>
                    <a:cubicBezTo>
                      <a:pt x="320" y="203"/>
                      <a:pt x="320" y="203"/>
                      <a:pt x="320" y="203"/>
                    </a:cubicBezTo>
                    <a:cubicBezTo>
                      <a:pt x="311" y="192"/>
                      <a:pt x="297" y="188"/>
                      <a:pt x="284" y="193"/>
                    </a:cubicBezTo>
                    <a:cubicBezTo>
                      <a:pt x="271" y="197"/>
                      <a:pt x="263" y="210"/>
                      <a:pt x="263" y="223"/>
                    </a:cubicBezTo>
                    <a:cubicBezTo>
                      <a:pt x="263" y="327"/>
                      <a:pt x="263" y="327"/>
                      <a:pt x="263" y="327"/>
                    </a:cubicBezTo>
                    <a:cubicBezTo>
                      <a:pt x="192" y="327"/>
                      <a:pt x="192" y="327"/>
                      <a:pt x="192" y="327"/>
                    </a:cubicBezTo>
                    <a:cubicBezTo>
                      <a:pt x="174" y="327"/>
                      <a:pt x="160" y="341"/>
                      <a:pt x="160" y="359"/>
                    </a:cubicBezTo>
                    <a:cubicBezTo>
                      <a:pt x="160" y="377"/>
                      <a:pt x="174" y="391"/>
                      <a:pt x="192" y="391"/>
                    </a:cubicBezTo>
                    <a:cubicBezTo>
                      <a:pt x="295" y="391"/>
                      <a:pt x="295" y="391"/>
                      <a:pt x="295" y="391"/>
                    </a:cubicBezTo>
                    <a:cubicBezTo>
                      <a:pt x="313" y="391"/>
                      <a:pt x="327" y="377"/>
                      <a:pt x="327" y="359"/>
                    </a:cubicBezTo>
                    <a:cubicBezTo>
                      <a:pt x="327" y="311"/>
                      <a:pt x="327" y="311"/>
                      <a:pt x="327" y="311"/>
                    </a:cubicBezTo>
                    <a:cubicBezTo>
                      <a:pt x="414" y="416"/>
                      <a:pt x="414" y="416"/>
                      <a:pt x="414" y="416"/>
                    </a:cubicBezTo>
                    <a:cubicBezTo>
                      <a:pt x="421" y="424"/>
                      <a:pt x="430" y="428"/>
                      <a:pt x="439" y="428"/>
                    </a:cubicBezTo>
                    <a:cubicBezTo>
                      <a:pt x="440" y="428"/>
                      <a:pt x="441" y="428"/>
                      <a:pt x="443" y="428"/>
                    </a:cubicBezTo>
                    <a:cubicBezTo>
                      <a:pt x="453" y="427"/>
                      <a:pt x="463" y="420"/>
                      <a:pt x="468" y="410"/>
                    </a:cubicBezTo>
                    <a:cubicBezTo>
                      <a:pt x="494" y="358"/>
                      <a:pt x="494" y="358"/>
                      <a:pt x="494" y="358"/>
                    </a:cubicBezTo>
                    <a:cubicBezTo>
                      <a:pt x="661" y="358"/>
                      <a:pt x="661" y="358"/>
                      <a:pt x="661" y="358"/>
                    </a:cubicBezTo>
                    <a:cubicBezTo>
                      <a:pt x="662" y="358"/>
                      <a:pt x="663" y="358"/>
                      <a:pt x="665" y="358"/>
                    </a:cubicBezTo>
                    <a:cubicBezTo>
                      <a:pt x="666" y="358"/>
                      <a:pt x="668" y="358"/>
                      <a:pt x="670" y="358"/>
                    </a:cubicBezTo>
                    <a:cubicBezTo>
                      <a:pt x="688" y="357"/>
                      <a:pt x="701" y="341"/>
                      <a:pt x="700" y="324"/>
                    </a:cubicBezTo>
                    <a:cubicBezTo>
                      <a:pt x="693" y="236"/>
                      <a:pt x="654" y="154"/>
                      <a:pt x="589" y="94"/>
                    </a:cubicBezTo>
                    <a:cubicBezTo>
                      <a:pt x="524" y="33"/>
                      <a:pt x="439" y="0"/>
                      <a:pt x="351" y="0"/>
                    </a:cubicBezTo>
                    <a:cubicBezTo>
                      <a:pt x="157" y="0"/>
                      <a:pt x="0" y="157"/>
                      <a:pt x="0" y="350"/>
                    </a:cubicBezTo>
                    <a:cubicBezTo>
                      <a:pt x="0" y="544"/>
                      <a:pt x="157" y="701"/>
                      <a:pt x="351" y="701"/>
                    </a:cubicBezTo>
                    <a:cubicBezTo>
                      <a:pt x="423" y="701"/>
                      <a:pt x="494" y="678"/>
                      <a:pt x="553" y="637"/>
                    </a:cubicBezTo>
                    <a:cubicBezTo>
                      <a:pt x="646" y="694"/>
                      <a:pt x="646" y="694"/>
                      <a:pt x="646" y="694"/>
                    </a:cubicBezTo>
                    <a:cubicBezTo>
                      <a:pt x="661" y="704"/>
                      <a:pt x="681" y="699"/>
                      <a:pt x="690" y="684"/>
                    </a:cubicBezTo>
                    <a:cubicBezTo>
                      <a:pt x="700" y="669"/>
                      <a:pt x="695" y="649"/>
                      <a:pt x="680" y="640"/>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endParaRPr>
              </a:p>
            </p:txBody>
          </p:sp>
        </p:grpSp>
        <p:sp>
          <p:nvSpPr>
            <p:cNvPr id="131" name="Rectangle 130"/>
            <p:cNvSpPr/>
            <p:nvPr/>
          </p:nvSpPr>
          <p:spPr>
            <a:xfrm>
              <a:off x="8241821" y="5297166"/>
              <a:ext cx="1271016" cy="265009"/>
            </a:xfrm>
            <a:prstGeom prst="rect">
              <a:avLst/>
            </a:prstGeom>
          </p:spPr>
          <p:txBody>
            <a:bodyPr wrap="square">
              <a:spAutoFit/>
            </a:bodyPr>
            <a:lstStyle/>
            <a:p>
              <a:pPr defTabSz="932597"/>
              <a:r>
                <a:rPr lang="en-US" sz="1122" dirty="0">
                  <a:solidFill>
                    <a:srgbClr val="FFFFFF"/>
                  </a:solidFill>
                  <a:cs typeface="Segoe UI Semilight" panose="020B0402040204020203" pitchFamily="34" charset="0"/>
                </a:rPr>
                <a:t>Power BI</a:t>
              </a:r>
            </a:p>
          </p:txBody>
        </p:sp>
        <p:grpSp>
          <p:nvGrpSpPr>
            <p:cNvPr id="132" name="Group 131"/>
            <p:cNvGrpSpPr/>
            <p:nvPr/>
          </p:nvGrpSpPr>
          <p:grpSpPr>
            <a:xfrm>
              <a:off x="7884058" y="5324140"/>
              <a:ext cx="324905" cy="207663"/>
              <a:chOff x="7884058" y="5368509"/>
              <a:chExt cx="324905" cy="207663"/>
            </a:xfrm>
          </p:grpSpPr>
          <p:sp>
            <p:nvSpPr>
              <p:cNvPr id="134" name="Freeform 5"/>
              <p:cNvSpPr>
                <a:spLocks noEditPoints="1"/>
              </p:cNvSpPr>
              <p:nvPr/>
            </p:nvSpPr>
            <p:spPr bwMode="auto">
              <a:xfrm>
                <a:off x="7884058" y="5368509"/>
                <a:ext cx="324905" cy="207663"/>
              </a:xfrm>
              <a:custGeom>
                <a:avLst/>
                <a:gdLst>
                  <a:gd name="T0" fmla="*/ 296 w 296"/>
                  <a:gd name="T1" fmla="*/ 164 h 188"/>
                  <a:gd name="T2" fmla="*/ 296 w 296"/>
                  <a:gd name="T3" fmla="*/ 188 h 188"/>
                  <a:gd name="T4" fmla="*/ 0 w 296"/>
                  <a:gd name="T5" fmla="*/ 188 h 188"/>
                  <a:gd name="T6" fmla="*/ 0 w 296"/>
                  <a:gd name="T7" fmla="*/ 164 h 188"/>
                  <a:gd name="T8" fmla="*/ 21 w 296"/>
                  <a:gd name="T9" fmla="*/ 164 h 188"/>
                  <a:gd name="T10" fmla="*/ 20 w 296"/>
                  <a:gd name="T11" fmla="*/ 22 h 188"/>
                  <a:gd name="T12" fmla="*/ 42 w 296"/>
                  <a:gd name="T13" fmla="*/ 0 h 188"/>
                  <a:gd name="T14" fmla="*/ 222 w 296"/>
                  <a:gd name="T15" fmla="*/ 1 h 188"/>
                  <a:gd name="T16" fmla="*/ 275 w 296"/>
                  <a:gd name="T17" fmla="*/ 54 h 188"/>
                  <a:gd name="T18" fmla="*/ 275 w 296"/>
                  <a:gd name="T19" fmla="*/ 164 h 188"/>
                  <a:gd name="T20" fmla="*/ 296 w 296"/>
                  <a:gd name="T21" fmla="*/ 164 h 188"/>
                  <a:gd name="T22" fmla="*/ 251 w 296"/>
                  <a:gd name="T23" fmla="*/ 164 h 188"/>
                  <a:gd name="T24" fmla="*/ 251 w 296"/>
                  <a:gd name="T25" fmla="*/ 25 h 188"/>
                  <a:gd name="T26" fmla="*/ 45 w 296"/>
                  <a:gd name="T27" fmla="*/ 25 h 188"/>
                  <a:gd name="T28" fmla="*/ 45 w 296"/>
                  <a:gd name="T29" fmla="*/ 164 h 188"/>
                  <a:gd name="T30" fmla="*/ 251 w 296"/>
                  <a:gd name="T31" fmla="*/ 16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6" h="188">
                    <a:moveTo>
                      <a:pt x="296" y="164"/>
                    </a:moveTo>
                    <a:cubicBezTo>
                      <a:pt x="296" y="172"/>
                      <a:pt x="296" y="180"/>
                      <a:pt x="296" y="188"/>
                    </a:cubicBezTo>
                    <a:cubicBezTo>
                      <a:pt x="197" y="188"/>
                      <a:pt x="99" y="188"/>
                      <a:pt x="0" y="188"/>
                    </a:cubicBezTo>
                    <a:cubicBezTo>
                      <a:pt x="0" y="180"/>
                      <a:pt x="0" y="172"/>
                      <a:pt x="0" y="164"/>
                    </a:cubicBezTo>
                    <a:cubicBezTo>
                      <a:pt x="6" y="164"/>
                      <a:pt x="13" y="164"/>
                      <a:pt x="21" y="164"/>
                    </a:cubicBezTo>
                    <a:cubicBezTo>
                      <a:pt x="21" y="115"/>
                      <a:pt x="21" y="69"/>
                      <a:pt x="20" y="22"/>
                    </a:cubicBezTo>
                    <a:cubicBezTo>
                      <a:pt x="20" y="6"/>
                      <a:pt x="25" y="0"/>
                      <a:pt x="42" y="0"/>
                    </a:cubicBezTo>
                    <a:cubicBezTo>
                      <a:pt x="102" y="1"/>
                      <a:pt x="162" y="1"/>
                      <a:pt x="222" y="1"/>
                    </a:cubicBezTo>
                    <a:cubicBezTo>
                      <a:pt x="275" y="1"/>
                      <a:pt x="275" y="1"/>
                      <a:pt x="275" y="54"/>
                    </a:cubicBezTo>
                    <a:cubicBezTo>
                      <a:pt x="275" y="91"/>
                      <a:pt x="275" y="127"/>
                      <a:pt x="275" y="164"/>
                    </a:cubicBezTo>
                    <a:cubicBezTo>
                      <a:pt x="284" y="164"/>
                      <a:pt x="290" y="164"/>
                      <a:pt x="296" y="164"/>
                    </a:cubicBezTo>
                    <a:close/>
                    <a:moveTo>
                      <a:pt x="251" y="164"/>
                    </a:moveTo>
                    <a:cubicBezTo>
                      <a:pt x="251" y="116"/>
                      <a:pt x="251" y="70"/>
                      <a:pt x="251" y="25"/>
                    </a:cubicBezTo>
                    <a:cubicBezTo>
                      <a:pt x="181" y="25"/>
                      <a:pt x="113" y="25"/>
                      <a:pt x="45" y="25"/>
                    </a:cubicBezTo>
                    <a:cubicBezTo>
                      <a:pt x="45" y="72"/>
                      <a:pt x="45" y="118"/>
                      <a:pt x="45" y="164"/>
                    </a:cubicBezTo>
                    <a:cubicBezTo>
                      <a:pt x="114" y="164"/>
                      <a:pt x="182" y="164"/>
                      <a:pt x="251" y="164"/>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32597">
                  <a:defRPr/>
                </a:pPr>
                <a:endParaRPr lang="en-US" kern="0" dirty="0">
                  <a:solidFill>
                    <a:srgbClr val="FFFFFF"/>
                  </a:solidFill>
                </a:endParaRPr>
              </a:p>
            </p:txBody>
          </p:sp>
          <p:sp>
            <p:nvSpPr>
              <p:cNvPr id="135" name="Freeform 6"/>
              <p:cNvSpPr>
                <a:spLocks/>
              </p:cNvSpPr>
              <p:nvPr/>
            </p:nvSpPr>
            <p:spPr bwMode="auto">
              <a:xfrm>
                <a:off x="8002832" y="5412187"/>
                <a:ext cx="35248" cy="124138"/>
              </a:xfrm>
              <a:custGeom>
                <a:avLst/>
                <a:gdLst>
                  <a:gd name="T0" fmla="*/ 31 w 32"/>
                  <a:gd name="T1" fmla="*/ 58 h 112"/>
                  <a:gd name="T2" fmla="*/ 32 w 32"/>
                  <a:gd name="T3" fmla="*/ 94 h 112"/>
                  <a:gd name="T4" fmla="*/ 16 w 32"/>
                  <a:gd name="T5" fmla="*/ 112 h 112"/>
                  <a:gd name="T6" fmla="*/ 0 w 32"/>
                  <a:gd name="T7" fmla="*/ 93 h 112"/>
                  <a:gd name="T8" fmla="*/ 0 w 32"/>
                  <a:gd name="T9" fmla="*/ 15 h 112"/>
                  <a:gd name="T10" fmla="*/ 15 w 32"/>
                  <a:gd name="T11" fmla="*/ 0 h 112"/>
                  <a:gd name="T12" fmla="*/ 32 w 32"/>
                  <a:gd name="T13" fmla="*/ 16 h 112"/>
                  <a:gd name="T14" fmla="*/ 31 w 32"/>
                  <a:gd name="T15" fmla="*/ 58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12">
                    <a:moveTo>
                      <a:pt x="31" y="58"/>
                    </a:moveTo>
                    <a:cubicBezTo>
                      <a:pt x="31" y="70"/>
                      <a:pt x="31" y="82"/>
                      <a:pt x="32" y="94"/>
                    </a:cubicBezTo>
                    <a:cubicBezTo>
                      <a:pt x="32" y="105"/>
                      <a:pt x="30" y="112"/>
                      <a:pt x="16" y="112"/>
                    </a:cubicBezTo>
                    <a:cubicBezTo>
                      <a:pt x="1" y="112"/>
                      <a:pt x="0" y="104"/>
                      <a:pt x="0" y="93"/>
                    </a:cubicBezTo>
                    <a:cubicBezTo>
                      <a:pt x="1" y="67"/>
                      <a:pt x="1" y="41"/>
                      <a:pt x="0" y="15"/>
                    </a:cubicBezTo>
                    <a:cubicBezTo>
                      <a:pt x="0" y="4"/>
                      <a:pt x="4" y="0"/>
                      <a:pt x="15" y="0"/>
                    </a:cubicBezTo>
                    <a:cubicBezTo>
                      <a:pt x="27" y="0"/>
                      <a:pt x="32" y="4"/>
                      <a:pt x="32" y="16"/>
                    </a:cubicBezTo>
                    <a:cubicBezTo>
                      <a:pt x="31" y="30"/>
                      <a:pt x="31" y="44"/>
                      <a:pt x="31" y="58"/>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32597">
                  <a:defRPr/>
                </a:pPr>
                <a:endParaRPr lang="en-US" kern="0" dirty="0">
                  <a:solidFill>
                    <a:srgbClr val="FFFFFF"/>
                  </a:solidFill>
                </a:endParaRPr>
              </a:p>
            </p:txBody>
          </p:sp>
          <p:sp>
            <p:nvSpPr>
              <p:cNvPr id="136" name="Freeform 7"/>
              <p:cNvSpPr>
                <a:spLocks/>
              </p:cNvSpPr>
              <p:nvPr/>
            </p:nvSpPr>
            <p:spPr bwMode="auto">
              <a:xfrm>
                <a:off x="8055706" y="5447436"/>
                <a:ext cx="36015" cy="88889"/>
              </a:xfrm>
              <a:custGeom>
                <a:avLst/>
                <a:gdLst>
                  <a:gd name="T0" fmla="*/ 31 w 33"/>
                  <a:gd name="T1" fmla="*/ 40 h 80"/>
                  <a:gd name="T2" fmla="*/ 32 w 33"/>
                  <a:gd name="T3" fmla="*/ 62 h 80"/>
                  <a:gd name="T4" fmla="*/ 16 w 33"/>
                  <a:gd name="T5" fmla="*/ 80 h 80"/>
                  <a:gd name="T6" fmla="*/ 0 w 33"/>
                  <a:gd name="T7" fmla="*/ 61 h 80"/>
                  <a:gd name="T8" fmla="*/ 0 w 33"/>
                  <a:gd name="T9" fmla="*/ 17 h 80"/>
                  <a:gd name="T10" fmla="*/ 15 w 33"/>
                  <a:gd name="T11" fmla="*/ 0 h 80"/>
                  <a:gd name="T12" fmla="*/ 32 w 33"/>
                  <a:gd name="T13" fmla="*/ 18 h 80"/>
                  <a:gd name="T14" fmla="*/ 31 w 33"/>
                  <a:gd name="T15" fmla="*/ 4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80">
                    <a:moveTo>
                      <a:pt x="31" y="40"/>
                    </a:moveTo>
                    <a:cubicBezTo>
                      <a:pt x="31" y="47"/>
                      <a:pt x="31" y="54"/>
                      <a:pt x="32" y="62"/>
                    </a:cubicBezTo>
                    <a:cubicBezTo>
                      <a:pt x="32" y="73"/>
                      <a:pt x="30" y="80"/>
                      <a:pt x="16" y="80"/>
                    </a:cubicBezTo>
                    <a:cubicBezTo>
                      <a:pt x="1" y="80"/>
                      <a:pt x="0" y="72"/>
                      <a:pt x="0" y="61"/>
                    </a:cubicBezTo>
                    <a:cubicBezTo>
                      <a:pt x="1" y="46"/>
                      <a:pt x="1" y="32"/>
                      <a:pt x="0" y="17"/>
                    </a:cubicBezTo>
                    <a:cubicBezTo>
                      <a:pt x="0" y="6"/>
                      <a:pt x="2" y="0"/>
                      <a:pt x="15" y="0"/>
                    </a:cubicBezTo>
                    <a:cubicBezTo>
                      <a:pt x="29" y="0"/>
                      <a:pt x="33" y="6"/>
                      <a:pt x="32" y="18"/>
                    </a:cubicBezTo>
                    <a:cubicBezTo>
                      <a:pt x="31" y="25"/>
                      <a:pt x="31" y="33"/>
                      <a:pt x="31" y="40"/>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32597">
                  <a:defRPr/>
                </a:pPr>
                <a:endParaRPr lang="en-US" kern="0" dirty="0">
                  <a:solidFill>
                    <a:srgbClr val="FFFFFF"/>
                  </a:solidFill>
                </a:endParaRPr>
              </a:p>
            </p:txBody>
          </p:sp>
          <p:sp>
            <p:nvSpPr>
              <p:cNvPr id="137" name="Freeform 8"/>
              <p:cNvSpPr>
                <a:spLocks/>
              </p:cNvSpPr>
              <p:nvPr/>
            </p:nvSpPr>
            <p:spPr bwMode="auto">
              <a:xfrm>
                <a:off x="7943062" y="5478854"/>
                <a:ext cx="49808" cy="57471"/>
              </a:xfrm>
              <a:custGeom>
                <a:avLst/>
                <a:gdLst>
                  <a:gd name="T0" fmla="*/ 6 w 45"/>
                  <a:gd name="T1" fmla="*/ 26 h 52"/>
                  <a:gd name="T2" fmla="*/ 22 w 45"/>
                  <a:gd name="T3" fmla="*/ 0 h 52"/>
                  <a:gd name="T4" fmla="*/ 37 w 45"/>
                  <a:gd name="T5" fmla="*/ 25 h 52"/>
                  <a:gd name="T6" fmla="*/ 23 w 45"/>
                  <a:gd name="T7" fmla="*/ 52 h 52"/>
                  <a:gd name="T8" fmla="*/ 6 w 45"/>
                  <a:gd name="T9" fmla="*/ 26 h 52"/>
                </a:gdLst>
                <a:ahLst/>
                <a:cxnLst>
                  <a:cxn ang="0">
                    <a:pos x="T0" y="T1"/>
                  </a:cxn>
                  <a:cxn ang="0">
                    <a:pos x="T2" y="T3"/>
                  </a:cxn>
                  <a:cxn ang="0">
                    <a:pos x="T4" y="T5"/>
                  </a:cxn>
                  <a:cxn ang="0">
                    <a:pos x="T6" y="T7"/>
                  </a:cxn>
                  <a:cxn ang="0">
                    <a:pos x="T8" y="T9"/>
                  </a:cxn>
                </a:cxnLst>
                <a:rect l="0" t="0" r="r" b="b"/>
                <a:pathLst>
                  <a:path w="45" h="52">
                    <a:moveTo>
                      <a:pt x="6" y="26"/>
                    </a:moveTo>
                    <a:cubicBezTo>
                      <a:pt x="8" y="16"/>
                      <a:pt x="0" y="0"/>
                      <a:pt x="22" y="0"/>
                    </a:cubicBezTo>
                    <a:cubicBezTo>
                      <a:pt x="43" y="0"/>
                      <a:pt x="38" y="14"/>
                      <a:pt x="37" y="25"/>
                    </a:cubicBezTo>
                    <a:cubicBezTo>
                      <a:pt x="36" y="35"/>
                      <a:pt x="45" y="51"/>
                      <a:pt x="23" y="52"/>
                    </a:cubicBezTo>
                    <a:cubicBezTo>
                      <a:pt x="1" y="52"/>
                      <a:pt x="8" y="37"/>
                      <a:pt x="6" y="26"/>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32597">
                  <a:defRPr/>
                </a:pPr>
                <a:endParaRPr lang="en-US" kern="0" dirty="0">
                  <a:solidFill>
                    <a:srgbClr val="FFFFFF"/>
                  </a:solidFill>
                </a:endParaRPr>
              </a:p>
            </p:txBody>
          </p:sp>
          <p:sp>
            <p:nvSpPr>
              <p:cNvPr id="138" name="Freeform 9"/>
              <p:cNvSpPr>
                <a:spLocks/>
              </p:cNvSpPr>
              <p:nvPr/>
            </p:nvSpPr>
            <p:spPr bwMode="auto">
              <a:xfrm>
                <a:off x="8104749" y="5487282"/>
                <a:ext cx="42145" cy="49042"/>
              </a:xfrm>
              <a:custGeom>
                <a:avLst/>
                <a:gdLst>
                  <a:gd name="T0" fmla="*/ 34 w 38"/>
                  <a:gd name="T1" fmla="*/ 21 h 44"/>
                  <a:gd name="T2" fmla="*/ 19 w 38"/>
                  <a:gd name="T3" fmla="*/ 44 h 44"/>
                  <a:gd name="T4" fmla="*/ 3 w 38"/>
                  <a:gd name="T5" fmla="*/ 22 h 44"/>
                  <a:gd name="T6" fmla="*/ 20 w 38"/>
                  <a:gd name="T7" fmla="*/ 0 h 44"/>
                  <a:gd name="T8" fmla="*/ 34 w 38"/>
                  <a:gd name="T9" fmla="*/ 21 h 44"/>
                </a:gdLst>
                <a:ahLst/>
                <a:cxnLst>
                  <a:cxn ang="0">
                    <a:pos x="T0" y="T1"/>
                  </a:cxn>
                  <a:cxn ang="0">
                    <a:pos x="T2" y="T3"/>
                  </a:cxn>
                  <a:cxn ang="0">
                    <a:pos x="T4" y="T5"/>
                  </a:cxn>
                  <a:cxn ang="0">
                    <a:pos x="T6" y="T7"/>
                  </a:cxn>
                  <a:cxn ang="0">
                    <a:pos x="T8" y="T9"/>
                  </a:cxn>
                </a:cxnLst>
                <a:rect l="0" t="0" r="r" b="b"/>
                <a:pathLst>
                  <a:path w="38" h="44">
                    <a:moveTo>
                      <a:pt x="34" y="21"/>
                    </a:moveTo>
                    <a:cubicBezTo>
                      <a:pt x="34" y="32"/>
                      <a:pt x="38" y="44"/>
                      <a:pt x="19" y="44"/>
                    </a:cubicBezTo>
                    <a:cubicBezTo>
                      <a:pt x="0" y="44"/>
                      <a:pt x="4" y="32"/>
                      <a:pt x="3" y="22"/>
                    </a:cubicBezTo>
                    <a:cubicBezTo>
                      <a:pt x="3" y="10"/>
                      <a:pt x="2" y="0"/>
                      <a:pt x="20" y="0"/>
                    </a:cubicBezTo>
                    <a:cubicBezTo>
                      <a:pt x="37" y="0"/>
                      <a:pt x="34" y="11"/>
                      <a:pt x="34" y="21"/>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32597">
                  <a:defRPr/>
                </a:pPr>
                <a:endParaRPr lang="en-US" kern="0" dirty="0">
                  <a:solidFill>
                    <a:srgbClr val="FFFFFF"/>
                  </a:solidFill>
                </a:endParaRPr>
              </a:p>
            </p:txBody>
          </p:sp>
        </p:grpSp>
        <p:sp>
          <p:nvSpPr>
            <p:cNvPr id="133" name="Freeform 132"/>
            <p:cNvSpPr/>
            <p:nvPr/>
          </p:nvSpPr>
          <p:spPr bwMode="auto">
            <a:xfrm>
              <a:off x="7857300" y="3140323"/>
              <a:ext cx="373358" cy="253796"/>
            </a:xfrm>
            <a:custGeom>
              <a:avLst/>
              <a:gdLst>
                <a:gd name="connsiteX0" fmla="*/ 3322794 w 5223983"/>
                <a:gd name="connsiteY0" fmla="*/ 1406050 h 3551081"/>
                <a:gd name="connsiteX1" fmla="*/ 3699984 w 5223983"/>
                <a:gd name="connsiteY1" fmla="*/ 1783240 h 3551081"/>
                <a:gd name="connsiteX2" fmla="*/ 3322794 w 5223983"/>
                <a:gd name="connsiteY2" fmla="*/ 2160430 h 3551081"/>
                <a:gd name="connsiteX3" fmla="*/ 2945604 w 5223983"/>
                <a:gd name="connsiteY3" fmla="*/ 1783240 h 3551081"/>
                <a:gd name="connsiteX4" fmla="*/ 3322794 w 5223983"/>
                <a:gd name="connsiteY4" fmla="*/ 1406050 h 3551081"/>
                <a:gd name="connsiteX5" fmla="*/ 1901190 w 5223983"/>
                <a:gd name="connsiteY5" fmla="*/ 1406050 h 3551081"/>
                <a:gd name="connsiteX6" fmla="*/ 2278380 w 5223983"/>
                <a:gd name="connsiteY6" fmla="*/ 1783240 h 3551081"/>
                <a:gd name="connsiteX7" fmla="*/ 1901190 w 5223983"/>
                <a:gd name="connsiteY7" fmla="*/ 2160430 h 3551081"/>
                <a:gd name="connsiteX8" fmla="*/ 1524000 w 5223983"/>
                <a:gd name="connsiteY8" fmla="*/ 1783240 h 3551081"/>
                <a:gd name="connsiteX9" fmla="*/ 1901190 w 5223983"/>
                <a:gd name="connsiteY9" fmla="*/ 1406050 h 3551081"/>
                <a:gd name="connsiteX10" fmla="*/ 3444555 w 5223983"/>
                <a:gd name="connsiteY10" fmla="*/ 1 h 3551081"/>
                <a:gd name="connsiteX11" fmla="*/ 5223983 w 5223983"/>
                <a:gd name="connsiteY11" fmla="*/ 1779430 h 3551081"/>
                <a:gd name="connsiteX12" fmla="*/ 3452333 w 5223983"/>
                <a:gd name="connsiteY12" fmla="*/ 3551081 h 3551081"/>
                <a:gd name="connsiteX13" fmla="*/ 3296124 w 5223983"/>
                <a:gd name="connsiteY13" fmla="*/ 3394871 h 3551081"/>
                <a:gd name="connsiteX14" fmla="*/ 4919183 w 5223983"/>
                <a:gd name="connsiteY14" fmla="*/ 1771811 h 3551081"/>
                <a:gd name="connsiteX15" fmla="*/ 3295964 w 5223983"/>
                <a:gd name="connsiteY15" fmla="*/ 148592 h 3551081"/>
                <a:gd name="connsiteX16" fmla="*/ 1779429 w 5223983"/>
                <a:gd name="connsiteY16" fmla="*/ 0 h 3551081"/>
                <a:gd name="connsiteX17" fmla="*/ 1928020 w 5223983"/>
                <a:gd name="connsiteY17" fmla="*/ 148590 h 3551081"/>
                <a:gd name="connsiteX18" fmla="*/ 304801 w 5223983"/>
                <a:gd name="connsiteY18" fmla="*/ 1771809 h 3551081"/>
                <a:gd name="connsiteX19" fmla="*/ 1927860 w 5223983"/>
                <a:gd name="connsiteY19" fmla="*/ 3394869 h 3551081"/>
                <a:gd name="connsiteX20" fmla="*/ 1771651 w 5223983"/>
                <a:gd name="connsiteY20" fmla="*/ 3551079 h 3551081"/>
                <a:gd name="connsiteX21" fmla="*/ 0 w 5223983"/>
                <a:gd name="connsiteY21" fmla="*/ 1779428 h 355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23983" h="3551081">
                  <a:moveTo>
                    <a:pt x="3322794" y="1406050"/>
                  </a:moveTo>
                  <a:cubicBezTo>
                    <a:pt x="3531110" y="1406050"/>
                    <a:pt x="3699984" y="1574924"/>
                    <a:pt x="3699984" y="1783240"/>
                  </a:cubicBezTo>
                  <a:cubicBezTo>
                    <a:pt x="3699984" y="1991556"/>
                    <a:pt x="3531110" y="2160430"/>
                    <a:pt x="3322794" y="2160430"/>
                  </a:cubicBezTo>
                  <a:cubicBezTo>
                    <a:pt x="3114478" y="2160430"/>
                    <a:pt x="2945604" y="1991556"/>
                    <a:pt x="2945604" y="1783240"/>
                  </a:cubicBezTo>
                  <a:cubicBezTo>
                    <a:pt x="2945604" y="1574924"/>
                    <a:pt x="3114478" y="1406050"/>
                    <a:pt x="3322794" y="1406050"/>
                  </a:cubicBezTo>
                  <a:close/>
                  <a:moveTo>
                    <a:pt x="1901190" y="1406050"/>
                  </a:moveTo>
                  <a:cubicBezTo>
                    <a:pt x="2109506" y="1406050"/>
                    <a:pt x="2278380" y="1574924"/>
                    <a:pt x="2278380" y="1783240"/>
                  </a:cubicBezTo>
                  <a:cubicBezTo>
                    <a:pt x="2278380" y="1991556"/>
                    <a:pt x="2109506" y="2160430"/>
                    <a:pt x="1901190" y="2160430"/>
                  </a:cubicBezTo>
                  <a:cubicBezTo>
                    <a:pt x="1692874" y="2160430"/>
                    <a:pt x="1524000" y="1991556"/>
                    <a:pt x="1524000" y="1783240"/>
                  </a:cubicBezTo>
                  <a:cubicBezTo>
                    <a:pt x="1524000" y="1574924"/>
                    <a:pt x="1692874" y="1406050"/>
                    <a:pt x="1901190" y="1406050"/>
                  </a:cubicBezTo>
                  <a:close/>
                  <a:moveTo>
                    <a:pt x="3444555" y="1"/>
                  </a:moveTo>
                  <a:lnTo>
                    <a:pt x="5223983" y="1779430"/>
                  </a:lnTo>
                  <a:lnTo>
                    <a:pt x="3452333" y="3551081"/>
                  </a:lnTo>
                  <a:lnTo>
                    <a:pt x="3296124" y="3394871"/>
                  </a:lnTo>
                  <a:lnTo>
                    <a:pt x="4919183" y="1771811"/>
                  </a:lnTo>
                  <a:lnTo>
                    <a:pt x="3295964" y="148592"/>
                  </a:lnTo>
                  <a:close/>
                  <a:moveTo>
                    <a:pt x="1779429" y="0"/>
                  </a:moveTo>
                  <a:lnTo>
                    <a:pt x="1928020" y="148590"/>
                  </a:lnTo>
                  <a:lnTo>
                    <a:pt x="304801" y="1771809"/>
                  </a:lnTo>
                  <a:lnTo>
                    <a:pt x="1927860" y="3394869"/>
                  </a:lnTo>
                  <a:lnTo>
                    <a:pt x="1771651" y="3551079"/>
                  </a:lnTo>
                  <a:lnTo>
                    <a:pt x="0" y="1779428"/>
                  </a:ln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defTabSz="951028" fontAlgn="base">
                <a:spcBef>
                  <a:spcPct val="0"/>
                </a:spcBef>
                <a:spcAft>
                  <a:spcPct val="0"/>
                </a:spcAft>
                <a:defRPr/>
              </a:pPr>
              <a:endParaRPr lang="en-US" sz="2448" kern="0" dirty="0">
                <a:solidFill>
                  <a:srgbClr val="FFFFFF"/>
                </a:solidFill>
                <a:latin typeface="Segoe UI"/>
                <a:ea typeface="Segoe UI" pitchFamily="34" charset="0"/>
                <a:cs typeface="Segoe UI" pitchFamily="34" charset="0"/>
              </a:endParaRPr>
            </a:p>
          </p:txBody>
        </p:sp>
      </p:grpSp>
      <p:grpSp>
        <p:nvGrpSpPr>
          <p:cNvPr id="145" name="Group 144"/>
          <p:cNvGrpSpPr/>
          <p:nvPr/>
        </p:nvGrpSpPr>
        <p:grpSpPr>
          <a:xfrm>
            <a:off x="2103482" y="1668482"/>
            <a:ext cx="2424769" cy="4641835"/>
            <a:chOff x="2019368" y="1657048"/>
            <a:chExt cx="2377440" cy="4551232"/>
          </a:xfrm>
          <a:solidFill>
            <a:srgbClr val="D83B01"/>
          </a:solidFill>
        </p:grpSpPr>
        <p:sp>
          <p:nvSpPr>
            <p:cNvPr id="146" name="Rectangle 145"/>
            <p:cNvSpPr/>
            <p:nvPr/>
          </p:nvSpPr>
          <p:spPr bwMode="auto">
            <a:xfrm>
              <a:off x="2186019" y="1657048"/>
              <a:ext cx="1737360" cy="4187396"/>
            </a:xfrm>
            <a:prstGeom prst="rect">
              <a:avLst/>
            </a:prstGeom>
            <a:grpFill/>
            <a:ln w="3175">
              <a:noFill/>
            </a:ln>
            <a:effectLst/>
          </p:spPr>
          <p:txBody>
            <a:bodyPr spcFirstLastPara="0" vert="horz" wrap="square" lIns="18645" tIns="93260" rIns="18645" bIns="93221" numCol="1" spcCol="1270" anchor="t" anchorCtr="0">
              <a:noAutofit/>
            </a:bodyPr>
            <a:lstStyle/>
            <a:p>
              <a:pPr algn="ctr" defTabSz="739440">
                <a:spcBef>
                  <a:spcPct val="0"/>
                </a:spcBef>
                <a:spcAft>
                  <a:spcPct val="35000"/>
                </a:spcAft>
                <a:defRPr/>
              </a:pPr>
              <a:r>
                <a:rPr lang="en-US" sz="1428" kern="0" dirty="0">
                  <a:solidFill>
                    <a:srgbClr val="FFFFFF"/>
                  </a:solidFill>
                  <a:latin typeface="Segoe UI Semibold" panose="020B0702040204020203" pitchFamily="34" charset="0"/>
                  <a:cs typeface="Segoe UI Semibold" panose="020B0702040204020203" pitchFamily="34" charset="0"/>
                </a:rPr>
                <a:t>Information Management</a:t>
              </a:r>
            </a:p>
          </p:txBody>
        </p:sp>
        <p:sp>
          <p:nvSpPr>
            <p:cNvPr id="147" name="Rectangle 146"/>
            <p:cNvSpPr/>
            <p:nvPr/>
          </p:nvSpPr>
          <p:spPr>
            <a:xfrm>
              <a:off x="2652706" y="3724639"/>
              <a:ext cx="1271016" cy="265009"/>
            </a:xfrm>
            <a:prstGeom prst="rect">
              <a:avLst/>
            </a:prstGeom>
            <a:grpFill/>
          </p:spPr>
          <p:txBody>
            <a:bodyPr wrap="square">
              <a:spAutoFit/>
            </a:bodyPr>
            <a:lstStyle/>
            <a:p>
              <a:pPr defTabSz="932597">
                <a:defRPr/>
              </a:pPr>
              <a:r>
                <a:rPr lang="en-US" sz="1122" kern="0" dirty="0">
                  <a:solidFill>
                    <a:srgbClr val="FFFFFF"/>
                  </a:solidFill>
                  <a:cs typeface="Segoe UI Semilight" panose="020B0402040204020203" pitchFamily="34" charset="0"/>
                </a:rPr>
                <a:t>Event Hubs</a:t>
              </a:r>
              <a:endParaRPr lang="en-US" sz="1122" kern="0" dirty="0">
                <a:solidFill>
                  <a:srgbClr val="FFFFFF"/>
                </a:solidFill>
              </a:endParaRPr>
            </a:p>
          </p:txBody>
        </p:sp>
        <p:cxnSp>
          <p:nvCxnSpPr>
            <p:cNvPr id="148" name="Straight Connector 147"/>
            <p:cNvCxnSpPr/>
            <p:nvPr/>
          </p:nvCxnSpPr>
          <p:spPr>
            <a:xfrm>
              <a:off x="2019368" y="6118143"/>
              <a:ext cx="2377440" cy="0"/>
            </a:xfrm>
            <a:prstGeom prst="line">
              <a:avLst/>
            </a:prstGeom>
            <a:grpFill/>
            <a:ln w="28575" cap="flat" cmpd="sng" algn="ctr">
              <a:solidFill>
                <a:srgbClr val="002050"/>
              </a:solidFill>
              <a:prstDash val="solid"/>
              <a:headEnd type="none"/>
              <a:tailEnd type="none"/>
            </a:ln>
            <a:effectLst/>
          </p:spPr>
        </p:cxnSp>
        <p:grpSp>
          <p:nvGrpSpPr>
            <p:cNvPr id="149" name="Group 148"/>
            <p:cNvGrpSpPr/>
            <p:nvPr/>
          </p:nvGrpSpPr>
          <p:grpSpPr>
            <a:xfrm rot="13500000">
              <a:off x="4205167" y="6028138"/>
              <a:ext cx="181498" cy="178786"/>
              <a:chOff x="402446" y="5872915"/>
              <a:chExt cx="292608" cy="288235"/>
            </a:xfrm>
            <a:grpFill/>
          </p:grpSpPr>
          <p:cxnSp>
            <p:nvCxnSpPr>
              <p:cNvPr id="158" name="Straight Connector 157"/>
              <p:cNvCxnSpPr/>
              <p:nvPr/>
            </p:nvCxnSpPr>
            <p:spPr>
              <a:xfrm>
                <a:off x="412598" y="5872915"/>
                <a:ext cx="0" cy="288235"/>
              </a:xfrm>
              <a:prstGeom prst="line">
                <a:avLst/>
              </a:prstGeom>
              <a:grpFill/>
              <a:ln w="28575" cap="flat" cmpd="sng" algn="ctr">
                <a:solidFill>
                  <a:srgbClr val="002050"/>
                </a:solidFill>
                <a:prstDash val="solid"/>
                <a:headEnd type="none"/>
                <a:tailEnd type="none"/>
              </a:ln>
              <a:effectLst/>
            </p:spPr>
          </p:cxnSp>
          <p:cxnSp>
            <p:nvCxnSpPr>
              <p:cNvPr id="159" name="Straight Connector 158"/>
              <p:cNvCxnSpPr/>
              <p:nvPr/>
            </p:nvCxnSpPr>
            <p:spPr>
              <a:xfrm>
                <a:off x="402446" y="6148978"/>
                <a:ext cx="292608" cy="0"/>
              </a:xfrm>
              <a:prstGeom prst="line">
                <a:avLst/>
              </a:prstGeom>
              <a:grpFill/>
              <a:ln w="28575" cap="flat" cmpd="sng" algn="ctr">
                <a:solidFill>
                  <a:srgbClr val="002050"/>
                </a:solidFill>
                <a:prstDash val="solid"/>
                <a:headEnd type="none"/>
                <a:tailEnd type="none"/>
              </a:ln>
              <a:effectLst/>
            </p:spPr>
          </p:cxnSp>
        </p:grpSp>
        <p:sp>
          <p:nvSpPr>
            <p:cNvPr id="150" name="Rectangle 149"/>
            <p:cNvSpPr/>
            <p:nvPr/>
          </p:nvSpPr>
          <p:spPr>
            <a:xfrm>
              <a:off x="2652706" y="3161800"/>
              <a:ext cx="1271016" cy="265009"/>
            </a:xfrm>
            <a:prstGeom prst="rect">
              <a:avLst/>
            </a:prstGeom>
            <a:grpFill/>
          </p:spPr>
          <p:txBody>
            <a:bodyPr wrap="square">
              <a:spAutoFit/>
            </a:bodyPr>
            <a:lstStyle/>
            <a:p>
              <a:pPr defTabSz="932597"/>
              <a:r>
                <a:rPr lang="en-US" sz="1122" dirty="0">
                  <a:solidFill>
                    <a:srgbClr val="FFFFFF"/>
                  </a:solidFill>
                  <a:cs typeface="Segoe UI Semilight" panose="020B0402040204020203" pitchFamily="34" charset="0"/>
                </a:rPr>
                <a:t>Data Catalog</a:t>
              </a:r>
            </a:p>
          </p:txBody>
        </p:sp>
        <p:grpSp>
          <p:nvGrpSpPr>
            <p:cNvPr id="151" name="Group 150"/>
            <p:cNvGrpSpPr/>
            <p:nvPr/>
          </p:nvGrpSpPr>
          <p:grpSpPr>
            <a:xfrm>
              <a:off x="2337798" y="3119355"/>
              <a:ext cx="274997" cy="292527"/>
              <a:chOff x="3232150" y="382588"/>
              <a:chExt cx="5727700" cy="6092825"/>
            </a:xfrm>
            <a:grpFill/>
          </p:grpSpPr>
          <p:sp>
            <p:nvSpPr>
              <p:cNvPr id="155" name="Freeform 10"/>
              <p:cNvSpPr>
                <a:spLocks/>
              </p:cNvSpPr>
              <p:nvPr/>
            </p:nvSpPr>
            <p:spPr bwMode="auto">
              <a:xfrm>
                <a:off x="3232150" y="382588"/>
                <a:ext cx="4492625" cy="4781550"/>
              </a:xfrm>
              <a:custGeom>
                <a:avLst/>
                <a:gdLst>
                  <a:gd name="T0" fmla="*/ 490 w 2830"/>
                  <a:gd name="T1" fmla="*/ 280 h 3012"/>
                  <a:gd name="T2" fmla="*/ 458 w 2830"/>
                  <a:gd name="T3" fmla="*/ 274 h 3012"/>
                  <a:gd name="T4" fmla="*/ 422 w 2830"/>
                  <a:gd name="T5" fmla="*/ 246 h 3012"/>
                  <a:gd name="T6" fmla="*/ 410 w 2830"/>
                  <a:gd name="T7" fmla="*/ 200 h 3012"/>
                  <a:gd name="T8" fmla="*/ 416 w 2830"/>
                  <a:gd name="T9" fmla="*/ 170 h 3012"/>
                  <a:gd name="T10" fmla="*/ 444 w 2830"/>
                  <a:gd name="T11" fmla="*/ 134 h 3012"/>
                  <a:gd name="T12" fmla="*/ 490 w 2830"/>
                  <a:gd name="T13" fmla="*/ 120 h 3012"/>
                  <a:gd name="T14" fmla="*/ 2724 w 2830"/>
                  <a:gd name="T15" fmla="*/ 1362 h 3012"/>
                  <a:gd name="T16" fmla="*/ 2830 w 2830"/>
                  <a:gd name="T17" fmla="*/ 0 h 3012"/>
                  <a:gd name="T18" fmla="*/ 382 w 2830"/>
                  <a:gd name="T19" fmla="*/ 16 h 3012"/>
                  <a:gd name="T20" fmla="*/ 314 w 2830"/>
                  <a:gd name="T21" fmla="*/ 74 h 3012"/>
                  <a:gd name="T22" fmla="*/ 266 w 2830"/>
                  <a:gd name="T23" fmla="*/ 130 h 3012"/>
                  <a:gd name="T24" fmla="*/ 222 w 2830"/>
                  <a:gd name="T25" fmla="*/ 206 h 3012"/>
                  <a:gd name="T26" fmla="*/ 214 w 2830"/>
                  <a:gd name="T27" fmla="*/ 736 h 3012"/>
                  <a:gd name="T28" fmla="*/ 62 w 2830"/>
                  <a:gd name="T29" fmla="*/ 738 h 3012"/>
                  <a:gd name="T30" fmla="*/ 22 w 2830"/>
                  <a:gd name="T31" fmla="*/ 760 h 3012"/>
                  <a:gd name="T32" fmla="*/ 0 w 2830"/>
                  <a:gd name="T33" fmla="*/ 800 h 3012"/>
                  <a:gd name="T34" fmla="*/ 0 w 2830"/>
                  <a:gd name="T35" fmla="*/ 832 h 3012"/>
                  <a:gd name="T36" fmla="*/ 22 w 2830"/>
                  <a:gd name="T37" fmla="*/ 872 h 3012"/>
                  <a:gd name="T38" fmla="*/ 62 w 2830"/>
                  <a:gd name="T39" fmla="*/ 894 h 3012"/>
                  <a:gd name="T40" fmla="*/ 214 w 2830"/>
                  <a:gd name="T41" fmla="*/ 896 h 3012"/>
                  <a:gd name="T42" fmla="*/ 80 w 2830"/>
                  <a:gd name="T43" fmla="*/ 1556 h 3012"/>
                  <a:gd name="T44" fmla="*/ 34 w 2830"/>
                  <a:gd name="T45" fmla="*/ 1570 h 3012"/>
                  <a:gd name="T46" fmla="*/ 6 w 2830"/>
                  <a:gd name="T47" fmla="*/ 1606 h 3012"/>
                  <a:gd name="T48" fmla="*/ 0 w 2830"/>
                  <a:gd name="T49" fmla="*/ 1636 h 3012"/>
                  <a:gd name="T50" fmla="*/ 12 w 2830"/>
                  <a:gd name="T51" fmla="*/ 1682 h 3012"/>
                  <a:gd name="T52" fmla="*/ 48 w 2830"/>
                  <a:gd name="T53" fmla="*/ 1710 h 3012"/>
                  <a:gd name="T54" fmla="*/ 214 w 2830"/>
                  <a:gd name="T55" fmla="*/ 1716 h 3012"/>
                  <a:gd name="T56" fmla="*/ 80 w 2830"/>
                  <a:gd name="T57" fmla="*/ 2314 h 3012"/>
                  <a:gd name="T58" fmla="*/ 48 w 2830"/>
                  <a:gd name="T59" fmla="*/ 2320 h 3012"/>
                  <a:gd name="T60" fmla="*/ 12 w 2830"/>
                  <a:gd name="T61" fmla="*/ 2348 h 3012"/>
                  <a:gd name="T62" fmla="*/ 0 w 2830"/>
                  <a:gd name="T63" fmla="*/ 2394 h 3012"/>
                  <a:gd name="T64" fmla="*/ 6 w 2830"/>
                  <a:gd name="T65" fmla="*/ 2424 h 3012"/>
                  <a:gd name="T66" fmla="*/ 34 w 2830"/>
                  <a:gd name="T67" fmla="*/ 2460 h 3012"/>
                  <a:gd name="T68" fmla="*/ 80 w 2830"/>
                  <a:gd name="T69" fmla="*/ 2474 h 3012"/>
                  <a:gd name="T70" fmla="*/ 214 w 2830"/>
                  <a:gd name="T71" fmla="*/ 2854 h 3012"/>
                  <a:gd name="T72" fmla="*/ 220 w 2830"/>
                  <a:gd name="T73" fmla="*/ 2910 h 3012"/>
                  <a:gd name="T74" fmla="*/ 250 w 2830"/>
                  <a:gd name="T75" fmla="*/ 2966 h 3012"/>
                  <a:gd name="T76" fmla="*/ 292 w 2830"/>
                  <a:gd name="T77" fmla="*/ 2998 h 3012"/>
                  <a:gd name="T78" fmla="*/ 346 w 2830"/>
                  <a:gd name="T79" fmla="*/ 3010 h 3012"/>
                  <a:gd name="T80" fmla="*/ 1744 w 2830"/>
                  <a:gd name="T81" fmla="*/ 3012 h 3012"/>
                  <a:gd name="T82" fmla="*/ 1746 w 2830"/>
                  <a:gd name="T83" fmla="*/ 1702 h 3012"/>
                  <a:gd name="T84" fmla="*/ 1786 w 2830"/>
                  <a:gd name="T85" fmla="*/ 1632 h 3012"/>
                  <a:gd name="T86" fmla="*/ 1840 w 2830"/>
                  <a:gd name="T87" fmla="*/ 1572 h 3012"/>
                  <a:gd name="T88" fmla="*/ 1900 w 2830"/>
                  <a:gd name="T89" fmla="*/ 1530 h 3012"/>
                  <a:gd name="T90" fmla="*/ 1952 w 2830"/>
                  <a:gd name="T91" fmla="*/ 1502 h 3012"/>
                  <a:gd name="T92" fmla="*/ 2048 w 2830"/>
                  <a:gd name="T93" fmla="*/ 1458 h 3012"/>
                  <a:gd name="T94" fmla="*/ 2162 w 2830"/>
                  <a:gd name="T95" fmla="*/ 1424 h 3012"/>
                  <a:gd name="T96" fmla="*/ 2376 w 2830"/>
                  <a:gd name="T97" fmla="*/ 1382 h 3012"/>
                  <a:gd name="T98" fmla="*/ 2564 w 2830"/>
                  <a:gd name="T99" fmla="*/ 1366 h 3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30" h="3012">
                    <a:moveTo>
                      <a:pt x="2564" y="1366"/>
                    </a:moveTo>
                    <a:lnTo>
                      <a:pt x="2564" y="280"/>
                    </a:lnTo>
                    <a:lnTo>
                      <a:pt x="490" y="280"/>
                    </a:lnTo>
                    <a:lnTo>
                      <a:pt x="490" y="280"/>
                    </a:lnTo>
                    <a:lnTo>
                      <a:pt x="472" y="280"/>
                    </a:lnTo>
                    <a:lnTo>
                      <a:pt x="458" y="274"/>
                    </a:lnTo>
                    <a:lnTo>
                      <a:pt x="444" y="268"/>
                    </a:lnTo>
                    <a:lnTo>
                      <a:pt x="432" y="258"/>
                    </a:lnTo>
                    <a:lnTo>
                      <a:pt x="422" y="246"/>
                    </a:lnTo>
                    <a:lnTo>
                      <a:pt x="416" y="232"/>
                    </a:lnTo>
                    <a:lnTo>
                      <a:pt x="410" y="216"/>
                    </a:lnTo>
                    <a:lnTo>
                      <a:pt x="410" y="200"/>
                    </a:lnTo>
                    <a:lnTo>
                      <a:pt x="410" y="200"/>
                    </a:lnTo>
                    <a:lnTo>
                      <a:pt x="410" y="184"/>
                    </a:lnTo>
                    <a:lnTo>
                      <a:pt x="416" y="170"/>
                    </a:lnTo>
                    <a:lnTo>
                      <a:pt x="422" y="156"/>
                    </a:lnTo>
                    <a:lnTo>
                      <a:pt x="432" y="144"/>
                    </a:lnTo>
                    <a:lnTo>
                      <a:pt x="444" y="134"/>
                    </a:lnTo>
                    <a:lnTo>
                      <a:pt x="458" y="126"/>
                    </a:lnTo>
                    <a:lnTo>
                      <a:pt x="472" y="122"/>
                    </a:lnTo>
                    <a:lnTo>
                      <a:pt x="490" y="120"/>
                    </a:lnTo>
                    <a:lnTo>
                      <a:pt x="2724" y="120"/>
                    </a:lnTo>
                    <a:lnTo>
                      <a:pt x="2724" y="1362"/>
                    </a:lnTo>
                    <a:lnTo>
                      <a:pt x="2724" y="1362"/>
                    </a:lnTo>
                    <a:lnTo>
                      <a:pt x="2776" y="1364"/>
                    </a:lnTo>
                    <a:lnTo>
                      <a:pt x="2830" y="1366"/>
                    </a:lnTo>
                    <a:lnTo>
                      <a:pt x="2830" y="0"/>
                    </a:lnTo>
                    <a:lnTo>
                      <a:pt x="410" y="0"/>
                    </a:lnTo>
                    <a:lnTo>
                      <a:pt x="410" y="0"/>
                    </a:lnTo>
                    <a:lnTo>
                      <a:pt x="382" y="16"/>
                    </a:lnTo>
                    <a:lnTo>
                      <a:pt x="356" y="36"/>
                    </a:lnTo>
                    <a:lnTo>
                      <a:pt x="334" y="54"/>
                    </a:lnTo>
                    <a:lnTo>
                      <a:pt x="314" y="74"/>
                    </a:lnTo>
                    <a:lnTo>
                      <a:pt x="296" y="92"/>
                    </a:lnTo>
                    <a:lnTo>
                      <a:pt x="280" y="112"/>
                    </a:lnTo>
                    <a:lnTo>
                      <a:pt x="266" y="130"/>
                    </a:lnTo>
                    <a:lnTo>
                      <a:pt x="254" y="148"/>
                    </a:lnTo>
                    <a:lnTo>
                      <a:pt x="234" y="180"/>
                    </a:lnTo>
                    <a:lnTo>
                      <a:pt x="222" y="206"/>
                    </a:lnTo>
                    <a:lnTo>
                      <a:pt x="214" y="230"/>
                    </a:lnTo>
                    <a:lnTo>
                      <a:pt x="214" y="230"/>
                    </a:lnTo>
                    <a:lnTo>
                      <a:pt x="214" y="736"/>
                    </a:lnTo>
                    <a:lnTo>
                      <a:pt x="80" y="736"/>
                    </a:lnTo>
                    <a:lnTo>
                      <a:pt x="80" y="736"/>
                    </a:lnTo>
                    <a:lnTo>
                      <a:pt x="62" y="738"/>
                    </a:lnTo>
                    <a:lnTo>
                      <a:pt x="48" y="742"/>
                    </a:lnTo>
                    <a:lnTo>
                      <a:pt x="34" y="750"/>
                    </a:lnTo>
                    <a:lnTo>
                      <a:pt x="22" y="760"/>
                    </a:lnTo>
                    <a:lnTo>
                      <a:pt x="12" y="772"/>
                    </a:lnTo>
                    <a:lnTo>
                      <a:pt x="6" y="784"/>
                    </a:lnTo>
                    <a:lnTo>
                      <a:pt x="0" y="800"/>
                    </a:lnTo>
                    <a:lnTo>
                      <a:pt x="0" y="816"/>
                    </a:lnTo>
                    <a:lnTo>
                      <a:pt x="0" y="816"/>
                    </a:lnTo>
                    <a:lnTo>
                      <a:pt x="0" y="832"/>
                    </a:lnTo>
                    <a:lnTo>
                      <a:pt x="6" y="846"/>
                    </a:lnTo>
                    <a:lnTo>
                      <a:pt x="12" y="860"/>
                    </a:lnTo>
                    <a:lnTo>
                      <a:pt x="22" y="872"/>
                    </a:lnTo>
                    <a:lnTo>
                      <a:pt x="34" y="882"/>
                    </a:lnTo>
                    <a:lnTo>
                      <a:pt x="48" y="890"/>
                    </a:lnTo>
                    <a:lnTo>
                      <a:pt x="62" y="894"/>
                    </a:lnTo>
                    <a:lnTo>
                      <a:pt x="80" y="896"/>
                    </a:lnTo>
                    <a:lnTo>
                      <a:pt x="214" y="896"/>
                    </a:lnTo>
                    <a:lnTo>
                      <a:pt x="214" y="896"/>
                    </a:lnTo>
                    <a:lnTo>
                      <a:pt x="214" y="1556"/>
                    </a:lnTo>
                    <a:lnTo>
                      <a:pt x="80" y="1556"/>
                    </a:lnTo>
                    <a:lnTo>
                      <a:pt x="80" y="1556"/>
                    </a:lnTo>
                    <a:lnTo>
                      <a:pt x="62" y="1558"/>
                    </a:lnTo>
                    <a:lnTo>
                      <a:pt x="48" y="1562"/>
                    </a:lnTo>
                    <a:lnTo>
                      <a:pt x="34" y="1570"/>
                    </a:lnTo>
                    <a:lnTo>
                      <a:pt x="22" y="1580"/>
                    </a:lnTo>
                    <a:lnTo>
                      <a:pt x="12" y="1592"/>
                    </a:lnTo>
                    <a:lnTo>
                      <a:pt x="6" y="1606"/>
                    </a:lnTo>
                    <a:lnTo>
                      <a:pt x="0" y="1620"/>
                    </a:lnTo>
                    <a:lnTo>
                      <a:pt x="0" y="1636"/>
                    </a:lnTo>
                    <a:lnTo>
                      <a:pt x="0" y="1636"/>
                    </a:lnTo>
                    <a:lnTo>
                      <a:pt x="0" y="1652"/>
                    </a:lnTo>
                    <a:lnTo>
                      <a:pt x="6" y="1668"/>
                    </a:lnTo>
                    <a:lnTo>
                      <a:pt x="12" y="1682"/>
                    </a:lnTo>
                    <a:lnTo>
                      <a:pt x="22" y="1694"/>
                    </a:lnTo>
                    <a:lnTo>
                      <a:pt x="34" y="1702"/>
                    </a:lnTo>
                    <a:lnTo>
                      <a:pt x="48" y="1710"/>
                    </a:lnTo>
                    <a:lnTo>
                      <a:pt x="62" y="1716"/>
                    </a:lnTo>
                    <a:lnTo>
                      <a:pt x="80" y="1716"/>
                    </a:lnTo>
                    <a:lnTo>
                      <a:pt x="214" y="1716"/>
                    </a:lnTo>
                    <a:lnTo>
                      <a:pt x="214" y="1716"/>
                    </a:lnTo>
                    <a:lnTo>
                      <a:pt x="214" y="2314"/>
                    </a:lnTo>
                    <a:lnTo>
                      <a:pt x="80" y="2314"/>
                    </a:lnTo>
                    <a:lnTo>
                      <a:pt x="80" y="2314"/>
                    </a:lnTo>
                    <a:lnTo>
                      <a:pt x="62" y="2316"/>
                    </a:lnTo>
                    <a:lnTo>
                      <a:pt x="48" y="2320"/>
                    </a:lnTo>
                    <a:lnTo>
                      <a:pt x="34" y="2328"/>
                    </a:lnTo>
                    <a:lnTo>
                      <a:pt x="22" y="2338"/>
                    </a:lnTo>
                    <a:lnTo>
                      <a:pt x="12" y="2348"/>
                    </a:lnTo>
                    <a:lnTo>
                      <a:pt x="6" y="2362"/>
                    </a:lnTo>
                    <a:lnTo>
                      <a:pt x="0" y="2378"/>
                    </a:lnTo>
                    <a:lnTo>
                      <a:pt x="0" y="2394"/>
                    </a:lnTo>
                    <a:lnTo>
                      <a:pt x="0" y="2394"/>
                    </a:lnTo>
                    <a:lnTo>
                      <a:pt x="0" y="2410"/>
                    </a:lnTo>
                    <a:lnTo>
                      <a:pt x="6" y="2424"/>
                    </a:lnTo>
                    <a:lnTo>
                      <a:pt x="12" y="2438"/>
                    </a:lnTo>
                    <a:lnTo>
                      <a:pt x="22" y="2450"/>
                    </a:lnTo>
                    <a:lnTo>
                      <a:pt x="34" y="2460"/>
                    </a:lnTo>
                    <a:lnTo>
                      <a:pt x="48" y="2468"/>
                    </a:lnTo>
                    <a:lnTo>
                      <a:pt x="62" y="2472"/>
                    </a:lnTo>
                    <a:lnTo>
                      <a:pt x="80" y="2474"/>
                    </a:lnTo>
                    <a:lnTo>
                      <a:pt x="214" y="2474"/>
                    </a:lnTo>
                    <a:lnTo>
                      <a:pt x="214" y="2474"/>
                    </a:lnTo>
                    <a:lnTo>
                      <a:pt x="214" y="2854"/>
                    </a:lnTo>
                    <a:lnTo>
                      <a:pt x="214" y="2854"/>
                    </a:lnTo>
                    <a:lnTo>
                      <a:pt x="216" y="2884"/>
                    </a:lnTo>
                    <a:lnTo>
                      <a:pt x="220" y="2910"/>
                    </a:lnTo>
                    <a:lnTo>
                      <a:pt x="228" y="2932"/>
                    </a:lnTo>
                    <a:lnTo>
                      <a:pt x="238" y="2952"/>
                    </a:lnTo>
                    <a:lnTo>
                      <a:pt x="250" y="2966"/>
                    </a:lnTo>
                    <a:lnTo>
                      <a:pt x="262" y="2980"/>
                    </a:lnTo>
                    <a:lnTo>
                      <a:pt x="276" y="2990"/>
                    </a:lnTo>
                    <a:lnTo>
                      <a:pt x="292" y="2998"/>
                    </a:lnTo>
                    <a:lnTo>
                      <a:pt x="306" y="3002"/>
                    </a:lnTo>
                    <a:lnTo>
                      <a:pt x="320" y="3006"/>
                    </a:lnTo>
                    <a:lnTo>
                      <a:pt x="346" y="3010"/>
                    </a:lnTo>
                    <a:lnTo>
                      <a:pt x="364" y="3012"/>
                    </a:lnTo>
                    <a:lnTo>
                      <a:pt x="370" y="3012"/>
                    </a:lnTo>
                    <a:lnTo>
                      <a:pt x="1744" y="3012"/>
                    </a:lnTo>
                    <a:lnTo>
                      <a:pt x="1744" y="1710"/>
                    </a:lnTo>
                    <a:lnTo>
                      <a:pt x="1746" y="1702"/>
                    </a:lnTo>
                    <a:lnTo>
                      <a:pt x="1746" y="1702"/>
                    </a:lnTo>
                    <a:lnTo>
                      <a:pt x="1756" y="1680"/>
                    </a:lnTo>
                    <a:lnTo>
                      <a:pt x="1768" y="1658"/>
                    </a:lnTo>
                    <a:lnTo>
                      <a:pt x="1786" y="1632"/>
                    </a:lnTo>
                    <a:lnTo>
                      <a:pt x="1810" y="1602"/>
                    </a:lnTo>
                    <a:lnTo>
                      <a:pt x="1824" y="1588"/>
                    </a:lnTo>
                    <a:lnTo>
                      <a:pt x="1840" y="1572"/>
                    </a:lnTo>
                    <a:lnTo>
                      <a:pt x="1858" y="1558"/>
                    </a:lnTo>
                    <a:lnTo>
                      <a:pt x="1878" y="1544"/>
                    </a:lnTo>
                    <a:lnTo>
                      <a:pt x="1900" y="1530"/>
                    </a:lnTo>
                    <a:lnTo>
                      <a:pt x="1924" y="1518"/>
                    </a:lnTo>
                    <a:lnTo>
                      <a:pt x="1924" y="1518"/>
                    </a:lnTo>
                    <a:lnTo>
                      <a:pt x="1952" y="1502"/>
                    </a:lnTo>
                    <a:lnTo>
                      <a:pt x="1982" y="1486"/>
                    </a:lnTo>
                    <a:lnTo>
                      <a:pt x="2014" y="1472"/>
                    </a:lnTo>
                    <a:lnTo>
                      <a:pt x="2048" y="1458"/>
                    </a:lnTo>
                    <a:lnTo>
                      <a:pt x="2086" y="1446"/>
                    </a:lnTo>
                    <a:lnTo>
                      <a:pt x="2122" y="1434"/>
                    </a:lnTo>
                    <a:lnTo>
                      <a:pt x="2162" y="1424"/>
                    </a:lnTo>
                    <a:lnTo>
                      <a:pt x="2202" y="1414"/>
                    </a:lnTo>
                    <a:lnTo>
                      <a:pt x="2288" y="1396"/>
                    </a:lnTo>
                    <a:lnTo>
                      <a:pt x="2376" y="1382"/>
                    </a:lnTo>
                    <a:lnTo>
                      <a:pt x="2470" y="1372"/>
                    </a:lnTo>
                    <a:lnTo>
                      <a:pt x="2564" y="1366"/>
                    </a:lnTo>
                    <a:lnTo>
                      <a:pt x="2564" y="13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endParaRPr>
              </a:p>
            </p:txBody>
          </p:sp>
          <p:sp>
            <p:nvSpPr>
              <p:cNvPr id="156" name="Freeform 11"/>
              <p:cNvSpPr>
                <a:spLocks/>
              </p:cNvSpPr>
              <p:nvPr/>
            </p:nvSpPr>
            <p:spPr bwMode="auto">
              <a:xfrm>
                <a:off x="6134100" y="3106738"/>
                <a:ext cx="2825750" cy="3368675"/>
              </a:xfrm>
              <a:custGeom>
                <a:avLst/>
                <a:gdLst>
                  <a:gd name="T0" fmla="*/ 866 w 1780"/>
                  <a:gd name="T1" fmla="*/ 356 h 2122"/>
                  <a:gd name="T2" fmla="*/ 730 w 1780"/>
                  <a:gd name="T3" fmla="*/ 352 h 2122"/>
                  <a:gd name="T4" fmla="*/ 594 w 1780"/>
                  <a:gd name="T5" fmla="*/ 340 h 2122"/>
                  <a:gd name="T6" fmla="*/ 464 w 1780"/>
                  <a:gd name="T7" fmla="*/ 322 h 2122"/>
                  <a:gd name="T8" fmla="*/ 342 w 1780"/>
                  <a:gd name="T9" fmla="*/ 296 h 2122"/>
                  <a:gd name="T10" fmla="*/ 232 w 1780"/>
                  <a:gd name="T11" fmla="*/ 262 h 2122"/>
                  <a:gd name="T12" fmla="*/ 136 w 1780"/>
                  <a:gd name="T13" fmla="*/ 222 h 2122"/>
                  <a:gd name="T14" fmla="*/ 58 w 1780"/>
                  <a:gd name="T15" fmla="*/ 174 h 2122"/>
                  <a:gd name="T16" fmla="*/ 12 w 1780"/>
                  <a:gd name="T17" fmla="*/ 134 h 2122"/>
                  <a:gd name="T18" fmla="*/ 0 w 1780"/>
                  <a:gd name="T19" fmla="*/ 1940 h 2122"/>
                  <a:gd name="T20" fmla="*/ 26 w 1780"/>
                  <a:gd name="T21" fmla="*/ 1960 h 2122"/>
                  <a:gd name="T22" fmla="*/ 90 w 1780"/>
                  <a:gd name="T23" fmla="*/ 1996 h 2122"/>
                  <a:gd name="T24" fmla="*/ 174 w 1780"/>
                  <a:gd name="T25" fmla="*/ 2030 h 2122"/>
                  <a:gd name="T26" fmla="*/ 272 w 1780"/>
                  <a:gd name="T27" fmla="*/ 2058 h 2122"/>
                  <a:gd name="T28" fmla="*/ 386 w 1780"/>
                  <a:gd name="T29" fmla="*/ 2082 h 2122"/>
                  <a:gd name="T30" fmla="*/ 512 w 1780"/>
                  <a:gd name="T31" fmla="*/ 2102 h 2122"/>
                  <a:gd name="T32" fmla="*/ 646 w 1780"/>
                  <a:gd name="T33" fmla="*/ 2114 h 2122"/>
                  <a:gd name="T34" fmla="*/ 790 w 1780"/>
                  <a:gd name="T35" fmla="*/ 2122 h 2122"/>
                  <a:gd name="T36" fmla="*/ 866 w 1780"/>
                  <a:gd name="T37" fmla="*/ 2122 h 2122"/>
                  <a:gd name="T38" fmla="*/ 1050 w 1780"/>
                  <a:gd name="T39" fmla="*/ 2118 h 2122"/>
                  <a:gd name="T40" fmla="*/ 1222 w 1780"/>
                  <a:gd name="T41" fmla="*/ 2102 h 2122"/>
                  <a:gd name="T42" fmla="*/ 1376 w 1780"/>
                  <a:gd name="T43" fmla="*/ 2076 h 2122"/>
                  <a:gd name="T44" fmla="*/ 1512 w 1780"/>
                  <a:gd name="T45" fmla="*/ 2044 h 2122"/>
                  <a:gd name="T46" fmla="*/ 1624 w 1780"/>
                  <a:gd name="T47" fmla="*/ 2004 h 2122"/>
                  <a:gd name="T48" fmla="*/ 1690 w 1780"/>
                  <a:gd name="T49" fmla="*/ 1970 h 2122"/>
                  <a:gd name="T50" fmla="*/ 1724 w 1780"/>
                  <a:gd name="T51" fmla="*/ 1946 h 2122"/>
                  <a:gd name="T52" fmla="*/ 1750 w 1780"/>
                  <a:gd name="T53" fmla="*/ 1922 h 2122"/>
                  <a:gd name="T54" fmla="*/ 1770 w 1780"/>
                  <a:gd name="T55" fmla="*/ 1894 h 2122"/>
                  <a:gd name="T56" fmla="*/ 1778 w 1780"/>
                  <a:gd name="T57" fmla="*/ 1868 h 2122"/>
                  <a:gd name="T58" fmla="*/ 1780 w 1780"/>
                  <a:gd name="T59" fmla="*/ 0 h 2122"/>
                  <a:gd name="T60" fmla="*/ 1778 w 1780"/>
                  <a:gd name="T61" fmla="*/ 22 h 2122"/>
                  <a:gd name="T62" fmla="*/ 1768 w 1780"/>
                  <a:gd name="T63" fmla="*/ 64 h 2122"/>
                  <a:gd name="T64" fmla="*/ 1748 w 1780"/>
                  <a:gd name="T65" fmla="*/ 102 h 2122"/>
                  <a:gd name="T66" fmla="*/ 1718 w 1780"/>
                  <a:gd name="T67" fmla="*/ 138 h 2122"/>
                  <a:gd name="T68" fmla="*/ 1682 w 1780"/>
                  <a:gd name="T69" fmla="*/ 170 h 2122"/>
                  <a:gd name="T70" fmla="*/ 1636 w 1780"/>
                  <a:gd name="T71" fmla="*/ 202 h 2122"/>
                  <a:gd name="T72" fmla="*/ 1584 w 1780"/>
                  <a:gd name="T73" fmla="*/ 228 h 2122"/>
                  <a:gd name="T74" fmla="*/ 1494 w 1780"/>
                  <a:gd name="T75" fmla="*/ 266 h 2122"/>
                  <a:gd name="T76" fmla="*/ 1356 w 1780"/>
                  <a:gd name="T77" fmla="*/ 304 h 2122"/>
                  <a:gd name="T78" fmla="*/ 1200 w 1780"/>
                  <a:gd name="T79" fmla="*/ 332 h 2122"/>
                  <a:gd name="T80" fmla="*/ 1036 w 1780"/>
                  <a:gd name="T81" fmla="*/ 350 h 2122"/>
                  <a:gd name="T82" fmla="*/ 866 w 1780"/>
                  <a:gd name="T83" fmla="*/ 356 h 2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80" h="2122">
                    <a:moveTo>
                      <a:pt x="866" y="356"/>
                    </a:moveTo>
                    <a:lnTo>
                      <a:pt x="866" y="356"/>
                    </a:lnTo>
                    <a:lnTo>
                      <a:pt x="798" y="354"/>
                    </a:lnTo>
                    <a:lnTo>
                      <a:pt x="730" y="352"/>
                    </a:lnTo>
                    <a:lnTo>
                      <a:pt x="660" y="348"/>
                    </a:lnTo>
                    <a:lnTo>
                      <a:pt x="594" y="340"/>
                    </a:lnTo>
                    <a:lnTo>
                      <a:pt x="528" y="332"/>
                    </a:lnTo>
                    <a:lnTo>
                      <a:pt x="464" y="322"/>
                    </a:lnTo>
                    <a:lnTo>
                      <a:pt x="402" y="310"/>
                    </a:lnTo>
                    <a:lnTo>
                      <a:pt x="342" y="296"/>
                    </a:lnTo>
                    <a:lnTo>
                      <a:pt x="286" y="280"/>
                    </a:lnTo>
                    <a:lnTo>
                      <a:pt x="232" y="262"/>
                    </a:lnTo>
                    <a:lnTo>
                      <a:pt x="182" y="244"/>
                    </a:lnTo>
                    <a:lnTo>
                      <a:pt x="136" y="222"/>
                    </a:lnTo>
                    <a:lnTo>
                      <a:pt x="96" y="200"/>
                    </a:lnTo>
                    <a:lnTo>
                      <a:pt x="58" y="174"/>
                    </a:lnTo>
                    <a:lnTo>
                      <a:pt x="26" y="148"/>
                    </a:lnTo>
                    <a:lnTo>
                      <a:pt x="12" y="134"/>
                    </a:lnTo>
                    <a:lnTo>
                      <a:pt x="0" y="120"/>
                    </a:lnTo>
                    <a:lnTo>
                      <a:pt x="0" y="1940"/>
                    </a:lnTo>
                    <a:lnTo>
                      <a:pt x="0" y="1940"/>
                    </a:lnTo>
                    <a:lnTo>
                      <a:pt x="26" y="1960"/>
                    </a:lnTo>
                    <a:lnTo>
                      <a:pt x="56" y="1978"/>
                    </a:lnTo>
                    <a:lnTo>
                      <a:pt x="90" y="1996"/>
                    </a:lnTo>
                    <a:lnTo>
                      <a:pt x="130" y="2014"/>
                    </a:lnTo>
                    <a:lnTo>
                      <a:pt x="174" y="2030"/>
                    </a:lnTo>
                    <a:lnTo>
                      <a:pt x="222" y="2044"/>
                    </a:lnTo>
                    <a:lnTo>
                      <a:pt x="272" y="2058"/>
                    </a:lnTo>
                    <a:lnTo>
                      <a:pt x="328" y="2072"/>
                    </a:lnTo>
                    <a:lnTo>
                      <a:pt x="386" y="2082"/>
                    </a:lnTo>
                    <a:lnTo>
                      <a:pt x="448" y="2092"/>
                    </a:lnTo>
                    <a:lnTo>
                      <a:pt x="512" y="2102"/>
                    </a:lnTo>
                    <a:lnTo>
                      <a:pt x="578" y="2108"/>
                    </a:lnTo>
                    <a:lnTo>
                      <a:pt x="646" y="2114"/>
                    </a:lnTo>
                    <a:lnTo>
                      <a:pt x="718" y="2118"/>
                    </a:lnTo>
                    <a:lnTo>
                      <a:pt x="790" y="2122"/>
                    </a:lnTo>
                    <a:lnTo>
                      <a:pt x="866" y="2122"/>
                    </a:lnTo>
                    <a:lnTo>
                      <a:pt x="866" y="2122"/>
                    </a:lnTo>
                    <a:lnTo>
                      <a:pt x="958" y="2122"/>
                    </a:lnTo>
                    <a:lnTo>
                      <a:pt x="1050" y="2118"/>
                    </a:lnTo>
                    <a:lnTo>
                      <a:pt x="1138" y="2110"/>
                    </a:lnTo>
                    <a:lnTo>
                      <a:pt x="1222" y="2102"/>
                    </a:lnTo>
                    <a:lnTo>
                      <a:pt x="1302" y="2090"/>
                    </a:lnTo>
                    <a:lnTo>
                      <a:pt x="1376" y="2076"/>
                    </a:lnTo>
                    <a:lnTo>
                      <a:pt x="1446" y="2062"/>
                    </a:lnTo>
                    <a:lnTo>
                      <a:pt x="1512" y="2044"/>
                    </a:lnTo>
                    <a:lnTo>
                      <a:pt x="1570" y="2024"/>
                    </a:lnTo>
                    <a:lnTo>
                      <a:pt x="1624" y="2004"/>
                    </a:lnTo>
                    <a:lnTo>
                      <a:pt x="1670" y="1982"/>
                    </a:lnTo>
                    <a:lnTo>
                      <a:pt x="1690" y="1970"/>
                    </a:lnTo>
                    <a:lnTo>
                      <a:pt x="1708" y="1958"/>
                    </a:lnTo>
                    <a:lnTo>
                      <a:pt x="1724" y="1946"/>
                    </a:lnTo>
                    <a:lnTo>
                      <a:pt x="1738" y="1934"/>
                    </a:lnTo>
                    <a:lnTo>
                      <a:pt x="1750" y="1922"/>
                    </a:lnTo>
                    <a:lnTo>
                      <a:pt x="1762" y="1908"/>
                    </a:lnTo>
                    <a:lnTo>
                      <a:pt x="1770" y="1894"/>
                    </a:lnTo>
                    <a:lnTo>
                      <a:pt x="1774" y="1882"/>
                    </a:lnTo>
                    <a:lnTo>
                      <a:pt x="1778" y="1868"/>
                    </a:lnTo>
                    <a:lnTo>
                      <a:pt x="1780" y="1854"/>
                    </a:lnTo>
                    <a:lnTo>
                      <a:pt x="1780" y="0"/>
                    </a:lnTo>
                    <a:lnTo>
                      <a:pt x="1780" y="0"/>
                    </a:lnTo>
                    <a:lnTo>
                      <a:pt x="1778" y="22"/>
                    </a:lnTo>
                    <a:lnTo>
                      <a:pt x="1774" y="44"/>
                    </a:lnTo>
                    <a:lnTo>
                      <a:pt x="1768" y="64"/>
                    </a:lnTo>
                    <a:lnTo>
                      <a:pt x="1760" y="82"/>
                    </a:lnTo>
                    <a:lnTo>
                      <a:pt x="1748" y="102"/>
                    </a:lnTo>
                    <a:lnTo>
                      <a:pt x="1734" y="120"/>
                    </a:lnTo>
                    <a:lnTo>
                      <a:pt x="1718" y="138"/>
                    </a:lnTo>
                    <a:lnTo>
                      <a:pt x="1700" y="154"/>
                    </a:lnTo>
                    <a:lnTo>
                      <a:pt x="1682" y="170"/>
                    </a:lnTo>
                    <a:lnTo>
                      <a:pt x="1660" y="186"/>
                    </a:lnTo>
                    <a:lnTo>
                      <a:pt x="1636" y="202"/>
                    </a:lnTo>
                    <a:lnTo>
                      <a:pt x="1610" y="216"/>
                    </a:lnTo>
                    <a:lnTo>
                      <a:pt x="1584" y="228"/>
                    </a:lnTo>
                    <a:lnTo>
                      <a:pt x="1554" y="242"/>
                    </a:lnTo>
                    <a:lnTo>
                      <a:pt x="1494" y="266"/>
                    </a:lnTo>
                    <a:lnTo>
                      <a:pt x="1426" y="286"/>
                    </a:lnTo>
                    <a:lnTo>
                      <a:pt x="1356" y="304"/>
                    </a:lnTo>
                    <a:lnTo>
                      <a:pt x="1280" y="320"/>
                    </a:lnTo>
                    <a:lnTo>
                      <a:pt x="1200" y="332"/>
                    </a:lnTo>
                    <a:lnTo>
                      <a:pt x="1120" y="342"/>
                    </a:lnTo>
                    <a:lnTo>
                      <a:pt x="1036" y="350"/>
                    </a:lnTo>
                    <a:lnTo>
                      <a:pt x="952" y="354"/>
                    </a:lnTo>
                    <a:lnTo>
                      <a:pt x="866" y="356"/>
                    </a:lnTo>
                    <a:lnTo>
                      <a:pt x="866" y="3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endParaRPr>
              </a:p>
            </p:txBody>
          </p:sp>
          <p:sp>
            <p:nvSpPr>
              <p:cNvPr id="157" name="Freeform 12"/>
              <p:cNvSpPr>
                <a:spLocks/>
              </p:cNvSpPr>
              <p:nvPr/>
            </p:nvSpPr>
            <p:spPr bwMode="auto">
              <a:xfrm>
                <a:off x="6299200" y="2779713"/>
                <a:ext cx="2422525" cy="654050"/>
              </a:xfrm>
              <a:custGeom>
                <a:avLst/>
                <a:gdLst>
                  <a:gd name="T0" fmla="*/ 0 w 1526"/>
                  <a:gd name="T1" fmla="*/ 206 h 412"/>
                  <a:gd name="T2" fmla="*/ 2 w 1526"/>
                  <a:gd name="T3" fmla="*/ 220 h 412"/>
                  <a:gd name="T4" fmla="*/ 12 w 1526"/>
                  <a:gd name="T5" fmla="*/ 236 h 412"/>
                  <a:gd name="T6" fmla="*/ 52 w 1526"/>
                  <a:gd name="T7" fmla="*/ 270 h 412"/>
                  <a:gd name="T8" fmla="*/ 116 w 1526"/>
                  <a:gd name="T9" fmla="*/ 304 h 412"/>
                  <a:gd name="T10" fmla="*/ 204 w 1526"/>
                  <a:gd name="T11" fmla="*/ 336 h 412"/>
                  <a:gd name="T12" fmla="*/ 312 w 1526"/>
                  <a:gd name="T13" fmla="*/ 366 h 412"/>
                  <a:gd name="T14" fmla="*/ 444 w 1526"/>
                  <a:gd name="T15" fmla="*/ 390 h 412"/>
                  <a:gd name="T16" fmla="*/ 594 w 1526"/>
                  <a:gd name="T17" fmla="*/ 406 h 412"/>
                  <a:gd name="T18" fmla="*/ 762 w 1526"/>
                  <a:gd name="T19" fmla="*/ 412 h 412"/>
                  <a:gd name="T20" fmla="*/ 850 w 1526"/>
                  <a:gd name="T21" fmla="*/ 412 h 412"/>
                  <a:gd name="T22" fmla="*/ 1010 w 1526"/>
                  <a:gd name="T23" fmla="*/ 400 h 412"/>
                  <a:gd name="T24" fmla="*/ 1150 w 1526"/>
                  <a:gd name="T25" fmla="*/ 380 h 412"/>
                  <a:gd name="T26" fmla="*/ 1270 w 1526"/>
                  <a:gd name="T27" fmla="*/ 352 h 412"/>
                  <a:gd name="T28" fmla="*/ 1370 w 1526"/>
                  <a:gd name="T29" fmla="*/ 320 h 412"/>
                  <a:gd name="T30" fmla="*/ 1446 w 1526"/>
                  <a:gd name="T31" fmla="*/ 286 h 412"/>
                  <a:gd name="T32" fmla="*/ 1496 w 1526"/>
                  <a:gd name="T33" fmla="*/ 252 h 412"/>
                  <a:gd name="T34" fmla="*/ 1520 w 1526"/>
                  <a:gd name="T35" fmla="*/ 228 h 412"/>
                  <a:gd name="T36" fmla="*/ 1526 w 1526"/>
                  <a:gd name="T37" fmla="*/ 214 h 412"/>
                  <a:gd name="T38" fmla="*/ 1526 w 1526"/>
                  <a:gd name="T39" fmla="*/ 206 h 412"/>
                  <a:gd name="T40" fmla="*/ 1524 w 1526"/>
                  <a:gd name="T41" fmla="*/ 192 h 412"/>
                  <a:gd name="T42" fmla="*/ 1514 w 1526"/>
                  <a:gd name="T43" fmla="*/ 176 h 412"/>
                  <a:gd name="T44" fmla="*/ 1474 w 1526"/>
                  <a:gd name="T45" fmla="*/ 144 h 412"/>
                  <a:gd name="T46" fmla="*/ 1410 w 1526"/>
                  <a:gd name="T47" fmla="*/ 110 h 412"/>
                  <a:gd name="T48" fmla="*/ 1322 w 1526"/>
                  <a:gd name="T49" fmla="*/ 76 h 412"/>
                  <a:gd name="T50" fmla="*/ 1212 w 1526"/>
                  <a:gd name="T51" fmla="*/ 46 h 412"/>
                  <a:gd name="T52" fmla="*/ 1082 w 1526"/>
                  <a:gd name="T53" fmla="*/ 22 h 412"/>
                  <a:gd name="T54" fmla="*/ 932 w 1526"/>
                  <a:gd name="T55" fmla="*/ 6 h 412"/>
                  <a:gd name="T56" fmla="*/ 762 w 1526"/>
                  <a:gd name="T57" fmla="*/ 0 h 412"/>
                  <a:gd name="T58" fmla="*/ 676 w 1526"/>
                  <a:gd name="T59" fmla="*/ 2 h 412"/>
                  <a:gd name="T60" fmla="*/ 516 w 1526"/>
                  <a:gd name="T61" fmla="*/ 14 h 412"/>
                  <a:gd name="T62" fmla="*/ 376 w 1526"/>
                  <a:gd name="T63" fmla="*/ 34 h 412"/>
                  <a:gd name="T64" fmla="*/ 256 w 1526"/>
                  <a:gd name="T65" fmla="*/ 60 h 412"/>
                  <a:gd name="T66" fmla="*/ 156 w 1526"/>
                  <a:gd name="T67" fmla="*/ 92 h 412"/>
                  <a:gd name="T68" fmla="*/ 80 w 1526"/>
                  <a:gd name="T69" fmla="*/ 126 h 412"/>
                  <a:gd name="T70" fmla="*/ 28 w 1526"/>
                  <a:gd name="T71" fmla="*/ 160 h 412"/>
                  <a:gd name="T72" fmla="*/ 6 w 1526"/>
                  <a:gd name="T73" fmla="*/ 184 h 412"/>
                  <a:gd name="T74" fmla="*/ 0 w 1526"/>
                  <a:gd name="T75" fmla="*/ 200 h 412"/>
                  <a:gd name="T76" fmla="*/ 0 w 1526"/>
                  <a:gd name="T77" fmla="*/ 20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26" h="412">
                    <a:moveTo>
                      <a:pt x="0" y="206"/>
                    </a:moveTo>
                    <a:lnTo>
                      <a:pt x="0" y="206"/>
                    </a:lnTo>
                    <a:lnTo>
                      <a:pt x="0" y="214"/>
                    </a:lnTo>
                    <a:lnTo>
                      <a:pt x="2" y="220"/>
                    </a:lnTo>
                    <a:lnTo>
                      <a:pt x="6" y="228"/>
                    </a:lnTo>
                    <a:lnTo>
                      <a:pt x="12" y="236"/>
                    </a:lnTo>
                    <a:lnTo>
                      <a:pt x="28" y="252"/>
                    </a:lnTo>
                    <a:lnTo>
                      <a:pt x="52" y="270"/>
                    </a:lnTo>
                    <a:lnTo>
                      <a:pt x="80" y="286"/>
                    </a:lnTo>
                    <a:lnTo>
                      <a:pt x="116" y="304"/>
                    </a:lnTo>
                    <a:lnTo>
                      <a:pt x="156" y="320"/>
                    </a:lnTo>
                    <a:lnTo>
                      <a:pt x="204" y="336"/>
                    </a:lnTo>
                    <a:lnTo>
                      <a:pt x="256" y="352"/>
                    </a:lnTo>
                    <a:lnTo>
                      <a:pt x="312" y="366"/>
                    </a:lnTo>
                    <a:lnTo>
                      <a:pt x="376" y="380"/>
                    </a:lnTo>
                    <a:lnTo>
                      <a:pt x="444" y="390"/>
                    </a:lnTo>
                    <a:lnTo>
                      <a:pt x="516" y="400"/>
                    </a:lnTo>
                    <a:lnTo>
                      <a:pt x="594" y="406"/>
                    </a:lnTo>
                    <a:lnTo>
                      <a:pt x="676" y="412"/>
                    </a:lnTo>
                    <a:lnTo>
                      <a:pt x="762" y="412"/>
                    </a:lnTo>
                    <a:lnTo>
                      <a:pt x="762" y="412"/>
                    </a:lnTo>
                    <a:lnTo>
                      <a:pt x="850" y="412"/>
                    </a:lnTo>
                    <a:lnTo>
                      <a:pt x="932" y="406"/>
                    </a:lnTo>
                    <a:lnTo>
                      <a:pt x="1010" y="400"/>
                    </a:lnTo>
                    <a:lnTo>
                      <a:pt x="1082" y="390"/>
                    </a:lnTo>
                    <a:lnTo>
                      <a:pt x="1150" y="380"/>
                    </a:lnTo>
                    <a:lnTo>
                      <a:pt x="1212" y="366"/>
                    </a:lnTo>
                    <a:lnTo>
                      <a:pt x="1270" y="352"/>
                    </a:lnTo>
                    <a:lnTo>
                      <a:pt x="1322" y="336"/>
                    </a:lnTo>
                    <a:lnTo>
                      <a:pt x="1370" y="320"/>
                    </a:lnTo>
                    <a:lnTo>
                      <a:pt x="1410" y="304"/>
                    </a:lnTo>
                    <a:lnTo>
                      <a:pt x="1446" y="286"/>
                    </a:lnTo>
                    <a:lnTo>
                      <a:pt x="1474" y="270"/>
                    </a:lnTo>
                    <a:lnTo>
                      <a:pt x="1496" y="252"/>
                    </a:lnTo>
                    <a:lnTo>
                      <a:pt x="1514" y="236"/>
                    </a:lnTo>
                    <a:lnTo>
                      <a:pt x="1520" y="228"/>
                    </a:lnTo>
                    <a:lnTo>
                      <a:pt x="1524" y="220"/>
                    </a:lnTo>
                    <a:lnTo>
                      <a:pt x="1526" y="214"/>
                    </a:lnTo>
                    <a:lnTo>
                      <a:pt x="1526" y="206"/>
                    </a:lnTo>
                    <a:lnTo>
                      <a:pt x="1526" y="206"/>
                    </a:lnTo>
                    <a:lnTo>
                      <a:pt x="1526" y="200"/>
                    </a:lnTo>
                    <a:lnTo>
                      <a:pt x="1524" y="192"/>
                    </a:lnTo>
                    <a:lnTo>
                      <a:pt x="1520" y="184"/>
                    </a:lnTo>
                    <a:lnTo>
                      <a:pt x="1514" y="176"/>
                    </a:lnTo>
                    <a:lnTo>
                      <a:pt x="1496" y="160"/>
                    </a:lnTo>
                    <a:lnTo>
                      <a:pt x="1474" y="144"/>
                    </a:lnTo>
                    <a:lnTo>
                      <a:pt x="1446" y="126"/>
                    </a:lnTo>
                    <a:lnTo>
                      <a:pt x="1410" y="110"/>
                    </a:lnTo>
                    <a:lnTo>
                      <a:pt x="1370" y="92"/>
                    </a:lnTo>
                    <a:lnTo>
                      <a:pt x="1322" y="76"/>
                    </a:lnTo>
                    <a:lnTo>
                      <a:pt x="1270" y="60"/>
                    </a:lnTo>
                    <a:lnTo>
                      <a:pt x="1212" y="46"/>
                    </a:lnTo>
                    <a:lnTo>
                      <a:pt x="1150" y="34"/>
                    </a:lnTo>
                    <a:lnTo>
                      <a:pt x="1082" y="22"/>
                    </a:lnTo>
                    <a:lnTo>
                      <a:pt x="1010" y="14"/>
                    </a:lnTo>
                    <a:lnTo>
                      <a:pt x="932" y="6"/>
                    </a:lnTo>
                    <a:lnTo>
                      <a:pt x="850" y="2"/>
                    </a:lnTo>
                    <a:lnTo>
                      <a:pt x="762" y="0"/>
                    </a:lnTo>
                    <a:lnTo>
                      <a:pt x="762" y="0"/>
                    </a:lnTo>
                    <a:lnTo>
                      <a:pt x="676" y="2"/>
                    </a:lnTo>
                    <a:lnTo>
                      <a:pt x="594" y="6"/>
                    </a:lnTo>
                    <a:lnTo>
                      <a:pt x="516" y="14"/>
                    </a:lnTo>
                    <a:lnTo>
                      <a:pt x="444" y="22"/>
                    </a:lnTo>
                    <a:lnTo>
                      <a:pt x="376" y="34"/>
                    </a:lnTo>
                    <a:lnTo>
                      <a:pt x="312" y="46"/>
                    </a:lnTo>
                    <a:lnTo>
                      <a:pt x="256" y="60"/>
                    </a:lnTo>
                    <a:lnTo>
                      <a:pt x="204" y="76"/>
                    </a:lnTo>
                    <a:lnTo>
                      <a:pt x="156" y="92"/>
                    </a:lnTo>
                    <a:lnTo>
                      <a:pt x="116" y="110"/>
                    </a:lnTo>
                    <a:lnTo>
                      <a:pt x="80" y="126"/>
                    </a:lnTo>
                    <a:lnTo>
                      <a:pt x="52" y="144"/>
                    </a:lnTo>
                    <a:lnTo>
                      <a:pt x="28" y="160"/>
                    </a:lnTo>
                    <a:lnTo>
                      <a:pt x="12" y="176"/>
                    </a:lnTo>
                    <a:lnTo>
                      <a:pt x="6" y="184"/>
                    </a:lnTo>
                    <a:lnTo>
                      <a:pt x="2" y="192"/>
                    </a:lnTo>
                    <a:lnTo>
                      <a:pt x="0" y="200"/>
                    </a:lnTo>
                    <a:lnTo>
                      <a:pt x="0" y="206"/>
                    </a:lnTo>
                    <a:lnTo>
                      <a:pt x="0" y="2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endParaRPr>
              </a:p>
            </p:txBody>
          </p:sp>
        </p:grpSp>
        <p:sp>
          <p:nvSpPr>
            <p:cNvPr id="152" name="Rectangle 151"/>
            <p:cNvSpPr/>
            <p:nvPr/>
          </p:nvSpPr>
          <p:spPr>
            <a:xfrm>
              <a:off x="2652706" y="2528227"/>
              <a:ext cx="1271016" cy="265009"/>
            </a:xfrm>
            <a:prstGeom prst="rect">
              <a:avLst/>
            </a:prstGeom>
            <a:grpFill/>
          </p:spPr>
          <p:txBody>
            <a:bodyPr wrap="square">
              <a:spAutoFit/>
            </a:bodyPr>
            <a:lstStyle/>
            <a:p>
              <a:pPr defTabSz="932597">
                <a:defRPr/>
              </a:pPr>
              <a:r>
                <a:rPr lang="en-US" sz="1122" kern="0" dirty="0">
                  <a:solidFill>
                    <a:srgbClr val="FFFFFF"/>
                  </a:solidFill>
                  <a:cs typeface="Segoe UI Semilight" panose="020B0402040204020203" pitchFamily="34" charset="0"/>
                </a:rPr>
                <a:t>Data Factory </a:t>
              </a:r>
              <a:endParaRPr lang="en-US" sz="1122" kern="0" dirty="0">
                <a:solidFill>
                  <a:srgbClr val="FFFFFF"/>
                </a:solidFill>
              </a:endParaRPr>
            </a:p>
          </p:txBody>
        </p:sp>
        <p:sp>
          <p:nvSpPr>
            <p:cNvPr id="153" name="Freeform 152"/>
            <p:cNvSpPr/>
            <p:nvPr/>
          </p:nvSpPr>
          <p:spPr bwMode="auto">
            <a:xfrm>
              <a:off x="2333792" y="2466963"/>
              <a:ext cx="286460" cy="301030"/>
            </a:xfrm>
            <a:custGeom>
              <a:avLst/>
              <a:gdLst>
                <a:gd name="connsiteX0" fmla="*/ 1931382 w 2687091"/>
                <a:gd name="connsiteY0" fmla="*/ 1799512 h 2823758"/>
                <a:gd name="connsiteX1" fmla="*/ 1931382 w 2687091"/>
                <a:gd name="connsiteY1" fmla="*/ 2128383 h 2823758"/>
                <a:gd name="connsiteX2" fmla="*/ 2260253 w 2687091"/>
                <a:gd name="connsiteY2" fmla="*/ 2128383 h 2823758"/>
                <a:gd name="connsiteX3" fmla="*/ 2260253 w 2687091"/>
                <a:gd name="connsiteY3" fmla="*/ 1799512 h 2823758"/>
                <a:gd name="connsiteX4" fmla="*/ 1372033 w 2687091"/>
                <a:gd name="connsiteY4" fmla="*/ 1799512 h 2823758"/>
                <a:gd name="connsiteX5" fmla="*/ 1372033 w 2687091"/>
                <a:gd name="connsiteY5" fmla="*/ 2128383 h 2823758"/>
                <a:gd name="connsiteX6" fmla="*/ 1700904 w 2687091"/>
                <a:gd name="connsiteY6" fmla="*/ 2128383 h 2823758"/>
                <a:gd name="connsiteX7" fmla="*/ 1700904 w 2687091"/>
                <a:gd name="connsiteY7" fmla="*/ 1799512 h 2823758"/>
                <a:gd name="connsiteX8" fmla="*/ 812685 w 2687091"/>
                <a:gd name="connsiteY8" fmla="*/ 1799512 h 2823758"/>
                <a:gd name="connsiteX9" fmla="*/ 812685 w 2687091"/>
                <a:gd name="connsiteY9" fmla="*/ 2128383 h 2823758"/>
                <a:gd name="connsiteX10" fmla="*/ 1141555 w 2687091"/>
                <a:gd name="connsiteY10" fmla="*/ 2128383 h 2823758"/>
                <a:gd name="connsiteX11" fmla="*/ 1141555 w 2687091"/>
                <a:gd name="connsiteY11" fmla="*/ 1799512 h 2823758"/>
                <a:gd name="connsiteX12" fmla="*/ 486277 w 2687091"/>
                <a:gd name="connsiteY12" fmla="*/ 93827 h 2823758"/>
                <a:gd name="connsiteX13" fmla="*/ 103872 w 2687091"/>
                <a:gd name="connsiteY13" fmla="*/ 162103 h 2823758"/>
                <a:gd name="connsiteX14" fmla="*/ 486277 w 2687091"/>
                <a:gd name="connsiteY14" fmla="*/ 230379 h 2823758"/>
                <a:gd name="connsiteX15" fmla="*/ 868682 w 2687091"/>
                <a:gd name="connsiteY15" fmla="*/ 162103 h 2823758"/>
                <a:gd name="connsiteX16" fmla="*/ 486277 w 2687091"/>
                <a:gd name="connsiteY16" fmla="*/ 93827 h 2823758"/>
                <a:gd name="connsiteX17" fmla="*/ 486276 w 2687091"/>
                <a:gd name="connsiteY17" fmla="*/ 0 h 2823758"/>
                <a:gd name="connsiteX18" fmla="*/ 486277 w 2687091"/>
                <a:gd name="connsiteY18" fmla="*/ 0 h 2823758"/>
                <a:gd name="connsiteX19" fmla="*/ 972553 w 2687091"/>
                <a:gd name="connsiteY19" fmla="*/ 100893 h 2823758"/>
                <a:gd name="connsiteX20" fmla="*/ 972552 w 2687091"/>
                <a:gd name="connsiteY20" fmla="*/ 706248 h 2823758"/>
                <a:gd name="connsiteX21" fmla="*/ 972552 w 2687091"/>
                <a:gd name="connsiteY21" fmla="*/ 1342945 h 2823758"/>
                <a:gd name="connsiteX22" fmla="*/ 1792243 w 2687091"/>
                <a:gd name="connsiteY22" fmla="*/ 722637 h 2823758"/>
                <a:gd name="connsiteX23" fmla="*/ 1792243 w 2687091"/>
                <a:gd name="connsiteY23" fmla="*/ 1365018 h 2823758"/>
                <a:gd name="connsiteX24" fmla="*/ 2687091 w 2687091"/>
                <a:gd name="connsiteY24" fmla="*/ 723934 h 2823758"/>
                <a:gd name="connsiteX25" fmla="*/ 2687091 w 2687091"/>
                <a:gd name="connsiteY25" fmla="*/ 1573518 h 2823758"/>
                <a:gd name="connsiteX26" fmla="*/ 2687091 w 2687091"/>
                <a:gd name="connsiteY26" fmla="*/ 1833418 h 2823758"/>
                <a:gd name="connsiteX27" fmla="*/ 2687091 w 2687091"/>
                <a:gd name="connsiteY27" fmla="*/ 2090363 h 2823758"/>
                <a:gd name="connsiteX28" fmla="*/ 2687091 w 2687091"/>
                <a:gd name="connsiteY28" fmla="*/ 2468997 h 2823758"/>
                <a:gd name="connsiteX29" fmla="*/ 2687091 w 2687091"/>
                <a:gd name="connsiteY29" fmla="*/ 2823758 h 2823758"/>
                <a:gd name="connsiteX30" fmla="*/ 186290 w 2687091"/>
                <a:gd name="connsiteY30" fmla="*/ 2823758 h 2823758"/>
                <a:gd name="connsiteX31" fmla="*/ 186290 w 2687091"/>
                <a:gd name="connsiteY31" fmla="*/ 2823753 h 2823758"/>
                <a:gd name="connsiteX32" fmla="*/ 1 w 2687091"/>
                <a:gd name="connsiteY32" fmla="*/ 2823753 h 2823758"/>
                <a:gd name="connsiteX33" fmla="*/ 1 w 2687091"/>
                <a:gd name="connsiteY33" fmla="*/ 706250 h 2823758"/>
                <a:gd name="connsiteX34" fmla="*/ 0 w 2687091"/>
                <a:gd name="connsiteY34" fmla="*/ 706248 h 2823758"/>
                <a:gd name="connsiteX35" fmla="*/ 1 w 2687091"/>
                <a:gd name="connsiteY35" fmla="*/ 100895 h 2823758"/>
                <a:gd name="connsiteX36" fmla="*/ 0 w 2687091"/>
                <a:gd name="connsiteY36" fmla="*/ 100893 h 2823758"/>
                <a:gd name="connsiteX37" fmla="*/ 486276 w 2687091"/>
                <a:gd name="connsiteY37" fmla="*/ 0 h 28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87091" h="2823758">
                  <a:moveTo>
                    <a:pt x="1931382" y="1799512"/>
                  </a:moveTo>
                  <a:lnTo>
                    <a:pt x="1931382" y="2128383"/>
                  </a:lnTo>
                  <a:lnTo>
                    <a:pt x="2260253" y="2128383"/>
                  </a:lnTo>
                  <a:lnTo>
                    <a:pt x="2260253" y="1799512"/>
                  </a:lnTo>
                  <a:close/>
                  <a:moveTo>
                    <a:pt x="1372033" y="1799512"/>
                  </a:moveTo>
                  <a:lnTo>
                    <a:pt x="1372033" y="2128383"/>
                  </a:lnTo>
                  <a:lnTo>
                    <a:pt x="1700904" y="2128383"/>
                  </a:lnTo>
                  <a:lnTo>
                    <a:pt x="1700904" y="1799512"/>
                  </a:lnTo>
                  <a:close/>
                  <a:moveTo>
                    <a:pt x="812685" y="1799512"/>
                  </a:moveTo>
                  <a:lnTo>
                    <a:pt x="812685" y="2128383"/>
                  </a:lnTo>
                  <a:lnTo>
                    <a:pt x="1141555" y="2128383"/>
                  </a:lnTo>
                  <a:lnTo>
                    <a:pt x="1141555" y="1799512"/>
                  </a:lnTo>
                  <a:close/>
                  <a:moveTo>
                    <a:pt x="486277" y="93827"/>
                  </a:moveTo>
                  <a:cubicBezTo>
                    <a:pt x="275081" y="93827"/>
                    <a:pt x="103872" y="124395"/>
                    <a:pt x="103872" y="162103"/>
                  </a:cubicBezTo>
                  <a:cubicBezTo>
                    <a:pt x="103872" y="199811"/>
                    <a:pt x="275081" y="230379"/>
                    <a:pt x="486277" y="230379"/>
                  </a:cubicBezTo>
                  <a:cubicBezTo>
                    <a:pt x="697473" y="230379"/>
                    <a:pt x="868682" y="199811"/>
                    <a:pt x="868682" y="162103"/>
                  </a:cubicBezTo>
                  <a:cubicBezTo>
                    <a:pt x="868682" y="124395"/>
                    <a:pt x="697473" y="93827"/>
                    <a:pt x="486277" y="93827"/>
                  </a:cubicBezTo>
                  <a:close/>
                  <a:moveTo>
                    <a:pt x="486276" y="0"/>
                  </a:moveTo>
                  <a:lnTo>
                    <a:pt x="486277" y="0"/>
                  </a:lnTo>
                  <a:cubicBezTo>
                    <a:pt x="754840" y="0"/>
                    <a:pt x="972553" y="45171"/>
                    <a:pt x="972553" y="100893"/>
                  </a:cubicBezTo>
                  <a:cubicBezTo>
                    <a:pt x="972553" y="302678"/>
                    <a:pt x="972552" y="504463"/>
                    <a:pt x="972552" y="706248"/>
                  </a:cubicBezTo>
                  <a:lnTo>
                    <a:pt x="972552" y="1342945"/>
                  </a:lnTo>
                  <a:lnTo>
                    <a:pt x="1792243" y="722637"/>
                  </a:lnTo>
                  <a:lnTo>
                    <a:pt x="1792243" y="1365018"/>
                  </a:lnTo>
                  <a:lnTo>
                    <a:pt x="2687091" y="723934"/>
                  </a:lnTo>
                  <a:lnTo>
                    <a:pt x="2687091" y="1573518"/>
                  </a:lnTo>
                  <a:lnTo>
                    <a:pt x="2687091" y="1833418"/>
                  </a:lnTo>
                  <a:lnTo>
                    <a:pt x="2687091" y="2090363"/>
                  </a:lnTo>
                  <a:lnTo>
                    <a:pt x="2687091" y="2468997"/>
                  </a:lnTo>
                  <a:lnTo>
                    <a:pt x="2687091" y="2823758"/>
                  </a:lnTo>
                  <a:lnTo>
                    <a:pt x="186290" y="2823758"/>
                  </a:lnTo>
                  <a:lnTo>
                    <a:pt x="186290" y="2823753"/>
                  </a:lnTo>
                  <a:lnTo>
                    <a:pt x="1" y="2823753"/>
                  </a:lnTo>
                  <a:lnTo>
                    <a:pt x="1" y="706250"/>
                  </a:lnTo>
                  <a:lnTo>
                    <a:pt x="0" y="706248"/>
                  </a:lnTo>
                  <a:lnTo>
                    <a:pt x="1" y="100895"/>
                  </a:lnTo>
                  <a:lnTo>
                    <a:pt x="0" y="100893"/>
                  </a:lnTo>
                  <a:cubicBezTo>
                    <a:pt x="0" y="45171"/>
                    <a:pt x="217713" y="0"/>
                    <a:pt x="486276"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defTabSz="951028" fontAlgn="base">
                <a:spcBef>
                  <a:spcPct val="0"/>
                </a:spcBef>
                <a:spcAft>
                  <a:spcPct val="0"/>
                </a:spcAft>
                <a:defRPr/>
              </a:pPr>
              <a:endParaRPr lang="en-US" sz="2448" kern="0" dirty="0">
                <a:solidFill>
                  <a:srgbClr val="FFFFFF"/>
                </a:solidFill>
                <a:latin typeface="Segoe UI"/>
                <a:ea typeface="Segoe UI" pitchFamily="34" charset="0"/>
                <a:cs typeface="Segoe UI" pitchFamily="34" charset="0"/>
              </a:endParaRPr>
            </a:p>
          </p:txBody>
        </p:sp>
        <p:sp>
          <p:nvSpPr>
            <p:cNvPr id="154" name="Freeform 153"/>
            <p:cNvSpPr/>
            <p:nvPr/>
          </p:nvSpPr>
          <p:spPr bwMode="auto">
            <a:xfrm>
              <a:off x="2354114" y="3729564"/>
              <a:ext cx="231574" cy="242335"/>
            </a:xfrm>
            <a:custGeom>
              <a:avLst/>
              <a:gdLst>
                <a:gd name="connsiteX0" fmla="*/ 84139 w 3657601"/>
                <a:gd name="connsiteY0" fmla="*/ 2916238 h 3827556"/>
                <a:gd name="connsiteX1" fmla="*/ 420687 w 3657601"/>
                <a:gd name="connsiteY1" fmla="*/ 2916238 h 3827556"/>
                <a:gd name="connsiteX2" fmla="*/ 504826 w 3657601"/>
                <a:gd name="connsiteY2" fmla="*/ 3000377 h 3827556"/>
                <a:gd name="connsiteX3" fmla="*/ 504826 w 3657601"/>
                <a:gd name="connsiteY3" fmla="*/ 3306764 h 3827556"/>
                <a:gd name="connsiteX4" fmla="*/ 3152775 w 3657601"/>
                <a:gd name="connsiteY4" fmla="*/ 3306764 h 3827556"/>
                <a:gd name="connsiteX5" fmla="*/ 3152775 w 3657601"/>
                <a:gd name="connsiteY5" fmla="*/ 3000377 h 3827556"/>
                <a:gd name="connsiteX6" fmla="*/ 3236914 w 3657601"/>
                <a:gd name="connsiteY6" fmla="*/ 2916238 h 3827556"/>
                <a:gd name="connsiteX7" fmla="*/ 3573462 w 3657601"/>
                <a:gd name="connsiteY7" fmla="*/ 2916238 h 3827556"/>
                <a:gd name="connsiteX8" fmla="*/ 3657601 w 3657601"/>
                <a:gd name="connsiteY8" fmla="*/ 3000377 h 3827556"/>
                <a:gd name="connsiteX9" fmla="*/ 3657601 w 3657601"/>
                <a:gd name="connsiteY9" fmla="*/ 3827556 h 3827556"/>
                <a:gd name="connsiteX10" fmla="*/ 3657600 w 3657601"/>
                <a:gd name="connsiteY10" fmla="*/ 3827556 h 3827556"/>
                <a:gd name="connsiteX11" fmla="*/ 3152775 w 3657601"/>
                <a:gd name="connsiteY11" fmla="*/ 3827556 h 3827556"/>
                <a:gd name="connsiteX12" fmla="*/ 504826 w 3657601"/>
                <a:gd name="connsiteY12" fmla="*/ 3827556 h 3827556"/>
                <a:gd name="connsiteX13" fmla="*/ 0 w 3657601"/>
                <a:gd name="connsiteY13" fmla="*/ 3827556 h 3827556"/>
                <a:gd name="connsiteX14" fmla="*/ 0 w 3657601"/>
                <a:gd name="connsiteY14" fmla="*/ 3306764 h 3827556"/>
                <a:gd name="connsiteX15" fmla="*/ 0 w 3657601"/>
                <a:gd name="connsiteY15" fmla="*/ 3000377 h 3827556"/>
                <a:gd name="connsiteX16" fmla="*/ 84139 w 3657601"/>
                <a:gd name="connsiteY16" fmla="*/ 2916238 h 3827556"/>
                <a:gd name="connsiteX17" fmla="*/ 805598 w 3657601"/>
                <a:gd name="connsiteY17" fmla="*/ 2427382 h 3827556"/>
                <a:gd name="connsiteX18" fmla="*/ 1347052 w 3657601"/>
                <a:gd name="connsiteY18" fmla="*/ 2427382 h 3827556"/>
                <a:gd name="connsiteX19" fmla="*/ 1390650 w 3657601"/>
                <a:gd name="connsiteY19" fmla="*/ 2470980 h 3827556"/>
                <a:gd name="connsiteX20" fmla="*/ 1390650 w 3657601"/>
                <a:gd name="connsiteY20" fmla="*/ 2869558 h 3827556"/>
                <a:gd name="connsiteX21" fmla="*/ 1347052 w 3657601"/>
                <a:gd name="connsiteY21" fmla="*/ 2913156 h 3827556"/>
                <a:gd name="connsiteX22" fmla="*/ 805598 w 3657601"/>
                <a:gd name="connsiteY22" fmla="*/ 2913156 h 3827556"/>
                <a:gd name="connsiteX23" fmla="*/ 762000 w 3657601"/>
                <a:gd name="connsiteY23" fmla="*/ 2869558 h 3827556"/>
                <a:gd name="connsiteX24" fmla="*/ 762000 w 3657601"/>
                <a:gd name="connsiteY24" fmla="*/ 2470980 h 3827556"/>
                <a:gd name="connsiteX25" fmla="*/ 805598 w 3657601"/>
                <a:gd name="connsiteY25" fmla="*/ 2427382 h 3827556"/>
                <a:gd name="connsiteX26" fmla="*/ 1681898 w 3657601"/>
                <a:gd name="connsiteY26" fmla="*/ 2047199 h 3827556"/>
                <a:gd name="connsiteX27" fmla="*/ 2223352 w 3657601"/>
                <a:gd name="connsiteY27" fmla="*/ 2047199 h 3827556"/>
                <a:gd name="connsiteX28" fmla="*/ 2266950 w 3657601"/>
                <a:gd name="connsiteY28" fmla="*/ 2090797 h 3827556"/>
                <a:gd name="connsiteX29" fmla="*/ 2266950 w 3657601"/>
                <a:gd name="connsiteY29" fmla="*/ 2489375 h 3827556"/>
                <a:gd name="connsiteX30" fmla="*/ 2223352 w 3657601"/>
                <a:gd name="connsiteY30" fmla="*/ 2532973 h 3827556"/>
                <a:gd name="connsiteX31" fmla="*/ 1681898 w 3657601"/>
                <a:gd name="connsiteY31" fmla="*/ 2532973 h 3827556"/>
                <a:gd name="connsiteX32" fmla="*/ 1638300 w 3657601"/>
                <a:gd name="connsiteY32" fmla="*/ 2489375 h 3827556"/>
                <a:gd name="connsiteX33" fmla="*/ 1638300 w 3657601"/>
                <a:gd name="connsiteY33" fmla="*/ 2090797 h 3827556"/>
                <a:gd name="connsiteX34" fmla="*/ 1681898 w 3657601"/>
                <a:gd name="connsiteY34" fmla="*/ 2047199 h 3827556"/>
                <a:gd name="connsiteX35" fmla="*/ 805598 w 3657601"/>
                <a:gd name="connsiteY35" fmla="*/ 1669351 h 3827556"/>
                <a:gd name="connsiteX36" fmla="*/ 1347052 w 3657601"/>
                <a:gd name="connsiteY36" fmla="*/ 1669351 h 3827556"/>
                <a:gd name="connsiteX37" fmla="*/ 1390650 w 3657601"/>
                <a:gd name="connsiteY37" fmla="*/ 1712949 h 3827556"/>
                <a:gd name="connsiteX38" fmla="*/ 1390650 w 3657601"/>
                <a:gd name="connsiteY38" fmla="*/ 2111527 h 3827556"/>
                <a:gd name="connsiteX39" fmla="*/ 1347052 w 3657601"/>
                <a:gd name="connsiteY39" fmla="*/ 2155125 h 3827556"/>
                <a:gd name="connsiteX40" fmla="*/ 805598 w 3657601"/>
                <a:gd name="connsiteY40" fmla="*/ 2155125 h 3827556"/>
                <a:gd name="connsiteX41" fmla="*/ 762000 w 3657601"/>
                <a:gd name="connsiteY41" fmla="*/ 2111527 h 3827556"/>
                <a:gd name="connsiteX42" fmla="*/ 762000 w 3657601"/>
                <a:gd name="connsiteY42" fmla="*/ 1712949 h 3827556"/>
                <a:gd name="connsiteX43" fmla="*/ 805598 w 3657601"/>
                <a:gd name="connsiteY43" fmla="*/ 1669351 h 3827556"/>
                <a:gd name="connsiteX44" fmla="*/ 2558198 w 3657601"/>
                <a:gd name="connsiteY44" fmla="*/ 1645318 h 3827556"/>
                <a:gd name="connsiteX45" fmla="*/ 3099652 w 3657601"/>
                <a:gd name="connsiteY45" fmla="*/ 1645318 h 3827556"/>
                <a:gd name="connsiteX46" fmla="*/ 3143250 w 3657601"/>
                <a:gd name="connsiteY46" fmla="*/ 1688916 h 3827556"/>
                <a:gd name="connsiteX47" fmla="*/ 3143250 w 3657601"/>
                <a:gd name="connsiteY47" fmla="*/ 2087494 h 3827556"/>
                <a:gd name="connsiteX48" fmla="*/ 3099652 w 3657601"/>
                <a:gd name="connsiteY48" fmla="*/ 2131092 h 3827556"/>
                <a:gd name="connsiteX49" fmla="*/ 2558198 w 3657601"/>
                <a:gd name="connsiteY49" fmla="*/ 2131092 h 3827556"/>
                <a:gd name="connsiteX50" fmla="*/ 2514600 w 3657601"/>
                <a:gd name="connsiteY50" fmla="*/ 2087494 h 3827556"/>
                <a:gd name="connsiteX51" fmla="*/ 2514600 w 3657601"/>
                <a:gd name="connsiteY51" fmla="*/ 1688916 h 3827556"/>
                <a:gd name="connsiteX52" fmla="*/ 2558198 w 3657601"/>
                <a:gd name="connsiteY52" fmla="*/ 1645318 h 3827556"/>
                <a:gd name="connsiteX53" fmla="*/ 1681898 w 3657601"/>
                <a:gd name="connsiteY53" fmla="*/ 1288793 h 3827556"/>
                <a:gd name="connsiteX54" fmla="*/ 2223352 w 3657601"/>
                <a:gd name="connsiteY54" fmla="*/ 1288793 h 3827556"/>
                <a:gd name="connsiteX55" fmla="*/ 2266950 w 3657601"/>
                <a:gd name="connsiteY55" fmla="*/ 1332391 h 3827556"/>
                <a:gd name="connsiteX56" fmla="*/ 2266950 w 3657601"/>
                <a:gd name="connsiteY56" fmla="*/ 1730969 h 3827556"/>
                <a:gd name="connsiteX57" fmla="*/ 2223352 w 3657601"/>
                <a:gd name="connsiteY57" fmla="*/ 1774567 h 3827556"/>
                <a:gd name="connsiteX58" fmla="*/ 1681898 w 3657601"/>
                <a:gd name="connsiteY58" fmla="*/ 1774567 h 3827556"/>
                <a:gd name="connsiteX59" fmla="*/ 1638300 w 3657601"/>
                <a:gd name="connsiteY59" fmla="*/ 1730969 h 3827556"/>
                <a:gd name="connsiteX60" fmla="*/ 1638300 w 3657601"/>
                <a:gd name="connsiteY60" fmla="*/ 1332391 h 3827556"/>
                <a:gd name="connsiteX61" fmla="*/ 1681898 w 3657601"/>
                <a:gd name="connsiteY61" fmla="*/ 1288793 h 3827556"/>
                <a:gd name="connsiteX62" fmla="*/ 805598 w 3657601"/>
                <a:gd name="connsiteY62" fmla="*/ 911320 h 3827556"/>
                <a:gd name="connsiteX63" fmla="*/ 1347052 w 3657601"/>
                <a:gd name="connsiteY63" fmla="*/ 911320 h 3827556"/>
                <a:gd name="connsiteX64" fmla="*/ 1390650 w 3657601"/>
                <a:gd name="connsiteY64" fmla="*/ 954918 h 3827556"/>
                <a:gd name="connsiteX65" fmla="*/ 1390650 w 3657601"/>
                <a:gd name="connsiteY65" fmla="*/ 1353496 h 3827556"/>
                <a:gd name="connsiteX66" fmla="*/ 1347052 w 3657601"/>
                <a:gd name="connsiteY66" fmla="*/ 1397094 h 3827556"/>
                <a:gd name="connsiteX67" fmla="*/ 805598 w 3657601"/>
                <a:gd name="connsiteY67" fmla="*/ 1397094 h 3827556"/>
                <a:gd name="connsiteX68" fmla="*/ 762000 w 3657601"/>
                <a:gd name="connsiteY68" fmla="*/ 1353496 h 3827556"/>
                <a:gd name="connsiteX69" fmla="*/ 762000 w 3657601"/>
                <a:gd name="connsiteY69" fmla="*/ 954918 h 3827556"/>
                <a:gd name="connsiteX70" fmla="*/ 805598 w 3657601"/>
                <a:gd name="connsiteY70" fmla="*/ 911320 h 3827556"/>
                <a:gd name="connsiteX71" fmla="*/ 0 w 3657601"/>
                <a:gd name="connsiteY71" fmla="*/ 0 h 3827556"/>
                <a:gd name="connsiteX72" fmla="*/ 1 w 3657601"/>
                <a:gd name="connsiteY72" fmla="*/ 0 h 3827556"/>
                <a:gd name="connsiteX73" fmla="*/ 504826 w 3657601"/>
                <a:gd name="connsiteY73" fmla="*/ 0 h 3827556"/>
                <a:gd name="connsiteX74" fmla="*/ 3152775 w 3657601"/>
                <a:gd name="connsiteY74" fmla="*/ 0 h 3827556"/>
                <a:gd name="connsiteX75" fmla="*/ 3657601 w 3657601"/>
                <a:gd name="connsiteY75" fmla="*/ 0 h 3827556"/>
                <a:gd name="connsiteX76" fmla="*/ 3657601 w 3657601"/>
                <a:gd name="connsiteY76" fmla="*/ 520792 h 3827556"/>
                <a:gd name="connsiteX77" fmla="*/ 3657601 w 3657601"/>
                <a:gd name="connsiteY77" fmla="*/ 827179 h 3827556"/>
                <a:gd name="connsiteX78" fmla="*/ 3573462 w 3657601"/>
                <a:gd name="connsiteY78" fmla="*/ 911318 h 3827556"/>
                <a:gd name="connsiteX79" fmla="*/ 3236914 w 3657601"/>
                <a:gd name="connsiteY79" fmla="*/ 911318 h 3827556"/>
                <a:gd name="connsiteX80" fmla="*/ 3152775 w 3657601"/>
                <a:gd name="connsiteY80" fmla="*/ 827179 h 3827556"/>
                <a:gd name="connsiteX81" fmla="*/ 3152775 w 3657601"/>
                <a:gd name="connsiteY81" fmla="*/ 520792 h 3827556"/>
                <a:gd name="connsiteX82" fmla="*/ 504826 w 3657601"/>
                <a:gd name="connsiteY82" fmla="*/ 520792 h 3827556"/>
                <a:gd name="connsiteX83" fmla="*/ 504826 w 3657601"/>
                <a:gd name="connsiteY83" fmla="*/ 827179 h 3827556"/>
                <a:gd name="connsiteX84" fmla="*/ 420687 w 3657601"/>
                <a:gd name="connsiteY84" fmla="*/ 911318 h 3827556"/>
                <a:gd name="connsiteX85" fmla="*/ 84139 w 3657601"/>
                <a:gd name="connsiteY85" fmla="*/ 911318 h 3827556"/>
                <a:gd name="connsiteX86" fmla="*/ 0 w 3657601"/>
                <a:gd name="connsiteY86" fmla="*/ 827179 h 382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657601" h="3827556">
                  <a:moveTo>
                    <a:pt x="84139" y="2916238"/>
                  </a:moveTo>
                  <a:lnTo>
                    <a:pt x="420687" y="2916238"/>
                  </a:lnTo>
                  <a:cubicBezTo>
                    <a:pt x="467156" y="2916238"/>
                    <a:pt x="504826" y="2953908"/>
                    <a:pt x="504826" y="3000377"/>
                  </a:cubicBezTo>
                  <a:lnTo>
                    <a:pt x="504826" y="3306764"/>
                  </a:lnTo>
                  <a:lnTo>
                    <a:pt x="3152775" y="3306764"/>
                  </a:lnTo>
                  <a:lnTo>
                    <a:pt x="3152775" y="3000377"/>
                  </a:lnTo>
                  <a:cubicBezTo>
                    <a:pt x="3152775" y="2953908"/>
                    <a:pt x="3190445" y="2916238"/>
                    <a:pt x="3236914" y="2916238"/>
                  </a:cubicBezTo>
                  <a:lnTo>
                    <a:pt x="3573462" y="2916238"/>
                  </a:lnTo>
                  <a:cubicBezTo>
                    <a:pt x="3619931" y="2916238"/>
                    <a:pt x="3657601" y="2953908"/>
                    <a:pt x="3657601" y="3000377"/>
                  </a:cubicBezTo>
                  <a:lnTo>
                    <a:pt x="3657601" y="3827556"/>
                  </a:lnTo>
                  <a:lnTo>
                    <a:pt x="3657600" y="3827556"/>
                  </a:lnTo>
                  <a:lnTo>
                    <a:pt x="3152775" y="3827556"/>
                  </a:lnTo>
                  <a:lnTo>
                    <a:pt x="504826" y="3827556"/>
                  </a:lnTo>
                  <a:lnTo>
                    <a:pt x="0" y="3827556"/>
                  </a:lnTo>
                  <a:lnTo>
                    <a:pt x="0" y="3306764"/>
                  </a:lnTo>
                  <a:lnTo>
                    <a:pt x="0" y="3000377"/>
                  </a:lnTo>
                  <a:cubicBezTo>
                    <a:pt x="0" y="2953908"/>
                    <a:pt x="37670" y="2916238"/>
                    <a:pt x="84139" y="2916238"/>
                  </a:cubicBezTo>
                  <a:close/>
                  <a:moveTo>
                    <a:pt x="805598" y="2427382"/>
                  </a:moveTo>
                  <a:lnTo>
                    <a:pt x="1347052" y="2427382"/>
                  </a:lnTo>
                  <a:cubicBezTo>
                    <a:pt x="1371131" y="2427382"/>
                    <a:pt x="1390650" y="2446901"/>
                    <a:pt x="1390650" y="2470980"/>
                  </a:cubicBezTo>
                  <a:lnTo>
                    <a:pt x="1390650" y="2869558"/>
                  </a:lnTo>
                  <a:cubicBezTo>
                    <a:pt x="1390650" y="2893637"/>
                    <a:pt x="1371131" y="2913156"/>
                    <a:pt x="1347052" y="2913156"/>
                  </a:cubicBezTo>
                  <a:lnTo>
                    <a:pt x="805598" y="2913156"/>
                  </a:lnTo>
                  <a:cubicBezTo>
                    <a:pt x="781519" y="2913156"/>
                    <a:pt x="762000" y="2893637"/>
                    <a:pt x="762000" y="2869558"/>
                  </a:cubicBezTo>
                  <a:lnTo>
                    <a:pt x="762000" y="2470980"/>
                  </a:lnTo>
                  <a:cubicBezTo>
                    <a:pt x="762000" y="2446901"/>
                    <a:pt x="781519" y="2427382"/>
                    <a:pt x="805598" y="2427382"/>
                  </a:cubicBezTo>
                  <a:close/>
                  <a:moveTo>
                    <a:pt x="1681898" y="2047199"/>
                  </a:moveTo>
                  <a:lnTo>
                    <a:pt x="2223352" y="2047199"/>
                  </a:lnTo>
                  <a:cubicBezTo>
                    <a:pt x="2247431" y="2047199"/>
                    <a:pt x="2266950" y="2066718"/>
                    <a:pt x="2266950" y="2090797"/>
                  </a:cubicBezTo>
                  <a:lnTo>
                    <a:pt x="2266950" y="2489375"/>
                  </a:lnTo>
                  <a:cubicBezTo>
                    <a:pt x="2266950" y="2513454"/>
                    <a:pt x="2247431" y="2532973"/>
                    <a:pt x="2223352" y="2532973"/>
                  </a:cubicBezTo>
                  <a:lnTo>
                    <a:pt x="1681898" y="2532973"/>
                  </a:lnTo>
                  <a:cubicBezTo>
                    <a:pt x="1657819" y="2532973"/>
                    <a:pt x="1638300" y="2513454"/>
                    <a:pt x="1638300" y="2489375"/>
                  </a:cubicBezTo>
                  <a:lnTo>
                    <a:pt x="1638300" y="2090797"/>
                  </a:lnTo>
                  <a:cubicBezTo>
                    <a:pt x="1638300" y="2066718"/>
                    <a:pt x="1657819" y="2047199"/>
                    <a:pt x="1681898" y="2047199"/>
                  </a:cubicBezTo>
                  <a:close/>
                  <a:moveTo>
                    <a:pt x="805598" y="1669351"/>
                  </a:moveTo>
                  <a:lnTo>
                    <a:pt x="1347052" y="1669351"/>
                  </a:lnTo>
                  <a:cubicBezTo>
                    <a:pt x="1371131" y="1669351"/>
                    <a:pt x="1390650" y="1688870"/>
                    <a:pt x="1390650" y="1712949"/>
                  </a:cubicBezTo>
                  <a:lnTo>
                    <a:pt x="1390650" y="2111527"/>
                  </a:lnTo>
                  <a:cubicBezTo>
                    <a:pt x="1390650" y="2135606"/>
                    <a:pt x="1371131" y="2155125"/>
                    <a:pt x="1347052" y="2155125"/>
                  </a:cubicBezTo>
                  <a:lnTo>
                    <a:pt x="805598" y="2155125"/>
                  </a:lnTo>
                  <a:cubicBezTo>
                    <a:pt x="781519" y="2155125"/>
                    <a:pt x="762000" y="2135606"/>
                    <a:pt x="762000" y="2111527"/>
                  </a:cubicBezTo>
                  <a:lnTo>
                    <a:pt x="762000" y="1712949"/>
                  </a:lnTo>
                  <a:cubicBezTo>
                    <a:pt x="762000" y="1688870"/>
                    <a:pt x="781519" y="1669351"/>
                    <a:pt x="805598" y="1669351"/>
                  </a:cubicBezTo>
                  <a:close/>
                  <a:moveTo>
                    <a:pt x="2558198" y="1645318"/>
                  </a:moveTo>
                  <a:lnTo>
                    <a:pt x="3099652" y="1645318"/>
                  </a:lnTo>
                  <a:cubicBezTo>
                    <a:pt x="3123731" y="1645318"/>
                    <a:pt x="3143250" y="1664837"/>
                    <a:pt x="3143250" y="1688916"/>
                  </a:cubicBezTo>
                  <a:lnTo>
                    <a:pt x="3143250" y="2087494"/>
                  </a:lnTo>
                  <a:cubicBezTo>
                    <a:pt x="3143250" y="2111573"/>
                    <a:pt x="3123731" y="2131092"/>
                    <a:pt x="3099652" y="2131092"/>
                  </a:cubicBezTo>
                  <a:lnTo>
                    <a:pt x="2558198" y="2131092"/>
                  </a:lnTo>
                  <a:cubicBezTo>
                    <a:pt x="2534119" y="2131092"/>
                    <a:pt x="2514600" y="2111573"/>
                    <a:pt x="2514600" y="2087494"/>
                  </a:cubicBezTo>
                  <a:lnTo>
                    <a:pt x="2514600" y="1688916"/>
                  </a:lnTo>
                  <a:cubicBezTo>
                    <a:pt x="2514600" y="1664837"/>
                    <a:pt x="2534119" y="1645318"/>
                    <a:pt x="2558198" y="1645318"/>
                  </a:cubicBezTo>
                  <a:close/>
                  <a:moveTo>
                    <a:pt x="1681898" y="1288793"/>
                  </a:moveTo>
                  <a:lnTo>
                    <a:pt x="2223352" y="1288793"/>
                  </a:lnTo>
                  <a:cubicBezTo>
                    <a:pt x="2247431" y="1288793"/>
                    <a:pt x="2266950" y="1308312"/>
                    <a:pt x="2266950" y="1332391"/>
                  </a:cubicBezTo>
                  <a:lnTo>
                    <a:pt x="2266950" y="1730969"/>
                  </a:lnTo>
                  <a:cubicBezTo>
                    <a:pt x="2266950" y="1755048"/>
                    <a:pt x="2247431" y="1774567"/>
                    <a:pt x="2223352" y="1774567"/>
                  </a:cubicBezTo>
                  <a:lnTo>
                    <a:pt x="1681898" y="1774567"/>
                  </a:lnTo>
                  <a:cubicBezTo>
                    <a:pt x="1657819" y="1774567"/>
                    <a:pt x="1638300" y="1755048"/>
                    <a:pt x="1638300" y="1730969"/>
                  </a:cubicBezTo>
                  <a:lnTo>
                    <a:pt x="1638300" y="1332391"/>
                  </a:lnTo>
                  <a:cubicBezTo>
                    <a:pt x="1638300" y="1308312"/>
                    <a:pt x="1657819" y="1288793"/>
                    <a:pt x="1681898" y="1288793"/>
                  </a:cubicBezTo>
                  <a:close/>
                  <a:moveTo>
                    <a:pt x="805598" y="911320"/>
                  </a:moveTo>
                  <a:lnTo>
                    <a:pt x="1347052" y="911320"/>
                  </a:lnTo>
                  <a:cubicBezTo>
                    <a:pt x="1371131" y="911320"/>
                    <a:pt x="1390650" y="930839"/>
                    <a:pt x="1390650" y="954918"/>
                  </a:cubicBezTo>
                  <a:lnTo>
                    <a:pt x="1390650" y="1353496"/>
                  </a:lnTo>
                  <a:cubicBezTo>
                    <a:pt x="1390650" y="1377575"/>
                    <a:pt x="1371131" y="1397094"/>
                    <a:pt x="1347052" y="1397094"/>
                  </a:cubicBezTo>
                  <a:lnTo>
                    <a:pt x="805598" y="1397094"/>
                  </a:lnTo>
                  <a:cubicBezTo>
                    <a:pt x="781519" y="1397094"/>
                    <a:pt x="762000" y="1377575"/>
                    <a:pt x="762000" y="1353496"/>
                  </a:cubicBezTo>
                  <a:lnTo>
                    <a:pt x="762000" y="954918"/>
                  </a:lnTo>
                  <a:cubicBezTo>
                    <a:pt x="762000" y="930839"/>
                    <a:pt x="781519" y="911320"/>
                    <a:pt x="805598" y="911320"/>
                  </a:cubicBezTo>
                  <a:close/>
                  <a:moveTo>
                    <a:pt x="0" y="0"/>
                  </a:moveTo>
                  <a:lnTo>
                    <a:pt x="1" y="0"/>
                  </a:lnTo>
                  <a:lnTo>
                    <a:pt x="504826" y="0"/>
                  </a:lnTo>
                  <a:lnTo>
                    <a:pt x="3152775" y="0"/>
                  </a:lnTo>
                  <a:lnTo>
                    <a:pt x="3657601" y="0"/>
                  </a:lnTo>
                  <a:lnTo>
                    <a:pt x="3657601" y="520792"/>
                  </a:lnTo>
                  <a:lnTo>
                    <a:pt x="3657601" y="827179"/>
                  </a:lnTo>
                  <a:cubicBezTo>
                    <a:pt x="3657601" y="873648"/>
                    <a:pt x="3619931" y="911318"/>
                    <a:pt x="3573462" y="911318"/>
                  </a:cubicBezTo>
                  <a:lnTo>
                    <a:pt x="3236914" y="911318"/>
                  </a:lnTo>
                  <a:cubicBezTo>
                    <a:pt x="3190445" y="911318"/>
                    <a:pt x="3152775" y="873648"/>
                    <a:pt x="3152775" y="827179"/>
                  </a:cubicBezTo>
                  <a:lnTo>
                    <a:pt x="3152775" y="520792"/>
                  </a:lnTo>
                  <a:lnTo>
                    <a:pt x="504826" y="520792"/>
                  </a:lnTo>
                  <a:lnTo>
                    <a:pt x="504826" y="827179"/>
                  </a:lnTo>
                  <a:cubicBezTo>
                    <a:pt x="504826" y="873648"/>
                    <a:pt x="467156" y="911318"/>
                    <a:pt x="420687" y="911318"/>
                  </a:cubicBezTo>
                  <a:lnTo>
                    <a:pt x="84139" y="911318"/>
                  </a:lnTo>
                  <a:cubicBezTo>
                    <a:pt x="37670" y="911318"/>
                    <a:pt x="0" y="873648"/>
                    <a:pt x="0" y="827179"/>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defTabSz="951028" fontAlgn="base">
                <a:spcBef>
                  <a:spcPct val="0"/>
                </a:spcBef>
                <a:spcAft>
                  <a:spcPct val="0"/>
                </a:spcAft>
                <a:defRPr/>
              </a:pPr>
              <a:endParaRPr lang="en-US" sz="2448" kern="0" dirty="0">
                <a:solidFill>
                  <a:srgbClr val="FFFFFF"/>
                </a:solidFill>
                <a:latin typeface="Segoe UI"/>
                <a:ea typeface="Segoe UI" pitchFamily="34" charset="0"/>
                <a:cs typeface="Segoe UI" pitchFamily="34" charset="0"/>
              </a:endParaRPr>
            </a:p>
          </p:txBody>
        </p:sp>
      </p:grpSp>
      <p:sp>
        <p:nvSpPr>
          <p:cNvPr id="160" name="Rectangle 159"/>
          <p:cNvSpPr/>
          <p:nvPr/>
        </p:nvSpPr>
        <p:spPr bwMode="auto">
          <a:xfrm>
            <a:off x="6062949" y="1668483"/>
            <a:ext cx="1771946" cy="4270756"/>
          </a:xfrm>
          <a:prstGeom prst="rect">
            <a:avLst/>
          </a:prstGeom>
          <a:solidFill>
            <a:srgbClr val="D83B01"/>
          </a:solidFill>
          <a:ln w="3175">
            <a:noFill/>
          </a:ln>
          <a:effectLst/>
        </p:spPr>
        <p:txBody>
          <a:bodyPr spcFirstLastPara="0" vert="horz" wrap="square" lIns="18645" tIns="93260" rIns="18645" bIns="93221" numCol="1" spcCol="1270" anchor="t" anchorCtr="0">
            <a:noAutofit/>
          </a:bodyPr>
          <a:lstStyle/>
          <a:p>
            <a:pPr algn="ctr" defTabSz="739440">
              <a:spcBef>
                <a:spcPct val="0"/>
              </a:spcBef>
              <a:spcAft>
                <a:spcPct val="35000"/>
              </a:spcAft>
              <a:defRPr/>
            </a:pPr>
            <a:r>
              <a:rPr lang="en-US" sz="1428" kern="0" dirty="0">
                <a:solidFill>
                  <a:srgbClr val="FFFFFF"/>
                </a:solidFill>
                <a:latin typeface="Segoe UI Semibold" panose="020B0702040204020203" pitchFamily="34" charset="0"/>
                <a:cs typeface="Segoe UI Semibold" panose="020B0702040204020203" pitchFamily="34" charset="0"/>
              </a:rPr>
              <a:t>Machine Learning and Analytics</a:t>
            </a:r>
          </a:p>
        </p:txBody>
      </p:sp>
      <p:sp>
        <p:nvSpPr>
          <p:cNvPr id="161" name="Rectangle 160"/>
          <p:cNvSpPr/>
          <p:nvPr/>
        </p:nvSpPr>
        <p:spPr>
          <a:xfrm>
            <a:off x="6510656" y="3604586"/>
            <a:ext cx="1294130" cy="622511"/>
          </a:xfrm>
          <a:prstGeom prst="rect">
            <a:avLst/>
          </a:prstGeom>
        </p:spPr>
        <p:txBody>
          <a:bodyPr wrap="square">
            <a:spAutoFit/>
          </a:bodyPr>
          <a:lstStyle/>
          <a:p>
            <a:pPr defTabSz="932597"/>
            <a:r>
              <a:rPr lang="en-US" sz="1122" dirty="0">
                <a:solidFill>
                  <a:srgbClr val="FFFFFF"/>
                </a:solidFill>
                <a:cs typeface="Segoe UI Semilight" panose="020B0402040204020203" pitchFamily="34" charset="0"/>
              </a:rPr>
              <a:t>HDInsight </a:t>
            </a:r>
          </a:p>
          <a:p>
            <a:pPr defTabSz="932597"/>
            <a:r>
              <a:rPr lang="en-US" sz="1122" dirty="0">
                <a:solidFill>
                  <a:srgbClr val="FFFFFF"/>
                </a:solidFill>
                <a:cs typeface="Segoe UI Semilight" panose="020B0402040204020203" pitchFamily="34" charset="0"/>
              </a:rPr>
              <a:t>(Hadoop and Spark)</a:t>
            </a:r>
          </a:p>
        </p:txBody>
      </p:sp>
      <p:sp>
        <p:nvSpPr>
          <p:cNvPr id="162" name="Rectangle 161"/>
          <p:cNvSpPr/>
          <p:nvPr/>
        </p:nvSpPr>
        <p:spPr>
          <a:xfrm>
            <a:off x="6510656" y="4347329"/>
            <a:ext cx="1294130" cy="270285"/>
          </a:xfrm>
          <a:prstGeom prst="rect">
            <a:avLst/>
          </a:prstGeom>
        </p:spPr>
        <p:txBody>
          <a:bodyPr wrap="square">
            <a:spAutoFit/>
          </a:bodyPr>
          <a:lstStyle/>
          <a:p>
            <a:pPr defTabSz="932597"/>
            <a:r>
              <a:rPr lang="en-US" sz="1122" dirty="0">
                <a:solidFill>
                  <a:srgbClr val="FFFFFF"/>
                </a:solidFill>
                <a:cs typeface="Segoe UI Semilight" panose="020B0402040204020203" pitchFamily="34" charset="0"/>
              </a:rPr>
              <a:t>Stream Analytics</a:t>
            </a:r>
          </a:p>
        </p:txBody>
      </p:sp>
      <p:sp>
        <p:nvSpPr>
          <p:cNvPr id="163" name="Rectangle 162"/>
          <p:cNvSpPr/>
          <p:nvPr/>
        </p:nvSpPr>
        <p:spPr>
          <a:xfrm>
            <a:off x="5253440" y="6025659"/>
            <a:ext cx="1515566" cy="384205"/>
          </a:xfrm>
          <a:prstGeom prst="rect">
            <a:avLst/>
          </a:prstGeom>
        </p:spPr>
        <p:txBody>
          <a:bodyPr wrap="none" lIns="0" tIns="0" rIns="0" bIns="0" anchor="ctr">
            <a:spAutoFit/>
          </a:bodyPr>
          <a:lstStyle/>
          <a:p>
            <a:pPr algn="ctr" defTabSz="739440">
              <a:spcBef>
                <a:spcPct val="0"/>
              </a:spcBef>
              <a:spcAft>
                <a:spcPct val="35000"/>
              </a:spcAft>
            </a:pPr>
            <a:r>
              <a:rPr lang="en-US" sz="2448" dirty="0">
                <a:solidFill>
                  <a:srgbClr val="002050"/>
                </a:solidFill>
                <a:latin typeface="Segoe UI Light"/>
              </a:rPr>
              <a:t>Intelligence</a:t>
            </a:r>
            <a:endParaRPr lang="en-US" sz="1836" b="1" spc="-31" dirty="0">
              <a:solidFill>
                <a:srgbClr val="002050"/>
              </a:solidFill>
              <a:latin typeface="Segoe UI Semilight" panose="020B0402040204020203" pitchFamily="34" charset="0"/>
              <a:cs typeface="Segoe UI Semilight" panose="020B0402040204020203" pitchFamily="34" charset="0"/>
            </a:endParaRPr>
          </a:p>
        </p:txBody>
      </p:sp>
      <p:sp>
        <p:nvSpPr>
          <p:cNvPr id="164" name="Rectangle 163"/>
          <p:cNvSpPr/>
          <p:nvPr/>
        </p:nvSpPr>
        <p:spPr>
          <a:xfrm>
            <a:off x="6510656" y="3095221"/>
            <a:ext cx="1294130" cy="446397"/>
          </a:xfrm>
          <a:prstGeom prst="rect">
            <a:avLst/>
          </a:prstGeom>
        </p:spPr>
        <p:txBody>
          <a:bodyPr wrap="square">
            <a:spAutoFit/>
          </a:bodyPr>
          <a:lstStyle/>
          <a:p>
            <a:pPr defTabSz="932597"/>
            <a:r>
              <a:rPr lang="en-US" sz="1122" dirty="0">
                <a:solidFill>
                  <a:srgbClr val="FFFFFF"/>
                </a:solidFill>
                <a:cs typeface="Segoe UI Semilight" panose="020B0402040204020203" pitchFamily="34" charset="0"/>
              </a:rPr>
              <a:t>Data Lake Analytics</a:t>
            </a:r>
          </a:p>
        </p:txBody>
      </p:sp>
      <p:sp>
        <p:nvSpPr>
          <p:cNvPr id="165" name="Rectangle 164"/>
          <p:cNvSpPr/>
          <p:nvPr/>
        </p:nvSpPr>
        <p:spPr>
          <a:xfrm>
            <a:off x="6510656" y="2470681"/>
            <a:ext cx="1294130" cy="446397"/>
          </a:xfrm>
          <a:prstGeom prst="rect">
            <a:avLst/>
          </a:prstGeom>
        </p:spPr>
        <p:txBody>
          <a:bodyPr wrap="square">
            <a:spAutoFit/>
          </a:bodyPr>
          <a:lstStyle/>
          <a:p>
            <a:pPr defTabSz="932597"/>
            <a:r>
              <a:rPr lang="en-US" sz="1122" dirty="0">
                <a:solidFill>
                  <a:srgbClr val="FFFFFF"/>
                </a:solidFill>
                <a:cs typeface="Segoe UI Semilight" panose="020B0402040204020203" pitchFamily="34" charset="0"/>
              </a:rPr>
              <a:t>Machine Learning</a:t>
            </a:r>
          </a:p>
        </p:txBody>
      </p:sp>
      <p:grpSp>
        <p:nvGrpSpPr>
          <p:cNvPr id="166" name="Group 165"/>
          <p:cNvGrpSpPr/>
          <p:nvPr/>
        </p:nvGrpSpPr>
        <p:grpSpPr>
          <a:xfrm>
            <a:off x="6145720" y="4349696"/>
            <a:ext cx="359675" cy="276298"/>
            <a:chOff x="1260022" y="5196402"/>
            <a:chExt cx="3273425" cy="2514600"/>
          </a:xfrm>
          <a:solidFill>
            <a:srgbClr val="FFFFFF"/>
          </a:solidFill>
        </p:grpSpPr>
        <p:sp>
          <p:nvSpPr>
            <p:cNvPr id="167" name="Freeform 166"/>
            <p:cNvSpPr>
              <a:spLocks/>
            </p:cNvSpPr>
            <p:nvPr/>
          </p:nvSpPr>
          <p:spPr bwMode="auto">
            <a:xfrm>
              <a:off x="2247447" y="5196402"/>
              <a:ext cx="2286000" cy="2514600"/>
            </a:xfrm>
            <a:custGeom>
              <a:avLst/>
              <a:gdLst>
                <a:gd name="T0" fmla="*/ 307 w 609"/>
                <a:gd name="T1" fmla="*/ 0 h 669"/>
                <a:gd name="T2" fmla="*/ 341 w 609"/>
                <a:gd name="T3" fmla="*/ 90 h 669"/>
                <a:gd name="T4" fmla="*/ 395 w 609"/>
                <a:gd name="T5" fmla="*/ 114 h 669"/>
                <a:gd name="T6" fmla="*/ 482 w 609"/>
                <a:gd name="T7" fmla="*/ 68 h 669"/>
                <a:gd name="T8" fmla="*/ 537 w 609"/>
                <a:gd name="T9" fmla="*/ 123 h 669"/>
                <a:gd name="T10" fmla="*/ 494 w 609"/>
                <a:gd name="T11" fmla="*/ 208 h 669"/>
                <a:gd name="T12" fmla="*/ 516 w 609"/>
                <a:gd name="T13" fmla="*/ 261 h 669"/>
                <a:gd name="T14" fmla="*/ 609 w 609"/>
                <a:gd name="T15" fmla="*/ 293 h 669"/>
                <a:gd name="T16" fmla="*/ 609 w 609"/>
                <a:gd name="T17" fmla="*/ 369 h 669"/>
                <a:gd name="T18" fmla="*/ 517 w 609"/>
                <a:gd name="T19" fmla="*/ 401 h 669"/>
                <a:gd name="T20" fmla="*/ 493 w 609"/>
                <a:gd name="T21" fmla="*/ 454 h 669"/>
                <a:gd name="T22" fmla="*/ 535 w 609"/>
                <a:gd name="T23" fmla="*/ 540 h 669"/>
                <a:gd name="T24" fmla="*/ 480 w 609"/>
                <a:gd name="T25" fmla="*/ 595 h 669"/>
                <a:gd name="T26" fmla="*/ 394 w 609"/>
                <a:gd name="T27" fmla="*/ 556 h 669"/>
                <a:gd name="T28" fmla="*/ 339 w 609"/>
                <a:gd name="T29" fmla="*/ 579 h 669"/>
                <a:gd name="T30" fmla="*/ 309 w 609"/>
                <a:gd name="T31" fmla="*/ 669 h 669"/>
                <a:gd name="T32" fmla="*/ 231 w 609"/>
                <a:gd name="T33" fmla="*/ 669 h 669"/>
                <a:gd name="T34" fmla="*/ 201 w 609"/>
                <a:gd name="T35" fmla="*/ 579 h 669"/>
                <a:gd name="T36" fmla="*/ 148 w 609"/>
                <a:gd name="T37" fmla="*/ 558 h 669"/>
                <a:gd name="T38" fmla="*/ 63 w 609"/>
                <a:gd name="T39" fmla="*/ 600 h 669"/>
                <a:gd name="T40" fmla="*/ 7 w 609"/>
                <a:gd name="T41" fmla="*/ 546 h 669"/>
                <a:gd name="T42" fmla="*/ 24 w 609"/>
                <a:gd name="T43" fmla="*/ 519 h 669"/>
                <a:gd name="T44" fmla="*/ 102 w 609"/>
                <a:gd name="T45" fmla="*/ 479 h 669"/>
                <a:gd name="T46" fmla="*/ 171 w 609"/>
                <a:gd name="T47" fmla="*/ 431 h 669"/>
                <a:gd name="T48" fmla="*/ 208 w 609"/>
                <a:gd name="T49" fmla="*/ 457 h 669"/>
                <a:gd name="T50" fmla="*/ 411 w 609"/>
                <a:gd name="T51" fmla="*/ 332 h 669"/>
                <a:gd name="T52" fmla="*/ 339 w 609"/>
                <a:gd name="T53" fmla="*/ 213 h 669"/>
                <a:gd name="T54" fmla="*/ 180 w 609"/>
                <a:gd name="T55" fmla="*/ 146 h 669"/>
                <a:gd name="T56" fmla="*/ 28 w 609"/>
                <a:gd name="T57" fmla="*/ 180 h 669"/>
                <a:gd name="T58" fmla="*/ 0 w 609"/>
                <a:gd name="T59" fmla="*/ 127 h 669"/>
                <a:gd name="T60" fmla="*/ 51 w 609"/>
                <a:gd name="T61" fmla="*/ 72 h 669"/>
                <a:gd name="T62" fmla="*/ 143 w 609"/>
                <a:gd name="T63" fmla="*/ 113 h 669"/>
                <a:gd name="T64" fmla="*/ 196 w 609"/>
                <a:gd name="T65" fmla="*/ 90 h 669"/>
                <a:gd name="T66" fmla="*/ 233 w 609"/>
                <a:gd name="T67" fmla="*/ 0 h 669"/>
                <a:gd name="T68" fmla="*/ 307 w 609"/>
                <a:gd name="T69"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9" h="669">
                  <a:moveTo>
                    <a:pt x="307" y="0"/>
                  </a:moveTo>
                  <a:cubicBezTo>
                    <a:pt x="319" y="29"/>
                    <a:pt x="331" y="58"/>
                    <a:pt x="341" y="90"/>
                  </a:cubicBezTo>
                  <a:cubicBezTo>
                    <a:pt x="358" y="98"/>
                    <a:pt x="378" y="105"/>
                    <a:pt x="395" y="114"/>
                  </a:cubicBezTo>
                  <a:cubicBezTo>
                    <a:pt x="423" y="98"/>
                    <a:pt x="455" y="86"/>
                    <a:pt x="482" y="68"/>
                  </a:cubicBezTo>
                  <a:cubicBezTo>
                    <a:pt x="503" y="85"/>
                    <a:pt x="521" y="103"/>
                    <a:pt x="537" y="123"/>
                  </a:cubicBezTo>
                  <a:cubicBezTo>
                    <a:pt x="521" y="150"/>
                    <a:pt x="509" y="181"/>
                    <a:pt x="494" y="208"/>
                  </a:cubicBezTo>
                  <a:cubicBezTo>
                    <a:pt x="500" y="227"/>
                    <a:pt x="510" y="242"/>
                    <a:pt x="516" y="261"/>
                  </a:cubicBezTo>
                  <a:cubicBezTo>
                    <a:pt x="546" y="272"/>
                    <a:pt x="576" y="284"/>
                    <a:pt x="609" y="293"/>
                  </a:cubicBezTo>
                  <a:cubicBezTo>
                    <a:pt x="609" y="318"/>
                    <a:pt x="609" y="344"/>
                    <a:pt x="609" y="369"/>
                  </a:cubicBezTo>
                  <a:cubicBezTo>
                    <a:pt x="579" y="380"/>
                    <a:pt x="549" y="391"/>
                    <a:pt x="517" y="401"/>
                  </a:cubicBezTo>
                  <a:cubicBezTo>
                    <a:pt x="508" y="417"/>
                    <a:pt x="502" y="437"/>
                    <a:pt x="493" y="454"/>
                  </a:cubicBezTo>
                  <a:cubicBezTo>
                    <a:pt x="506" y="484"/>
                    <a:pt x="519" y="513"/>
                    <a:pt x="535" y="540"/>
                  </a:cubicBezTo>
                  <a:cubicBezTo>
                    <a:pt x="519" y="561"/>
                    <a:pt x="501" y="579"/>
                    <a:pt x="480" y="595"/>
                  </a:cubicBezTo>
                  <a:cubicBezTo>
                    <a:pt x="453" y="581"/>
                    <a:pt x="422" y="570"/>
                    <a:pt x="394" y="556"/>
                  </a:cubicBezTo>
                  <a:cubicBezTo>
                    <a:pt x="374" y="562"/>
                    <a:pt x="357" y="572"/>
                    <a:pt x="339" y="579"/>
                  </a:cubicBezTo>
                  <a:cubicBezTo>
                    <a:pt x="329" y="609"/>
                    <a:pt x="317" y="638"/>
                    <a:pt x="309" y="669"/>
                  </a:cubicBezTo>
                  <a:cubicBezTo>
                    <a:pt x="283" y="669"/>
                    <a:pt x="257" y="669"/>
                    <a:pt x="231" y="669"/>
                  </a:cubicBezTo>
                  <a:cubicBezTo>
                    <a:pt x="221" y="640"/>
                    <a:pt x="211" y="610"/>
                    <a:pt x="201" y="579"/>
                  </a:cubicBezTo>
                  <a:cubicBezTo>
                    <a:pt x="183" y="572"/>
                    <a:pt x="166" y="564"/>
                    <a:pt x="148" y="558"/>
                  </a:cubicBezTo>
                  <a:cubicBezTo>
                    <a:pt x="118" y="571"/>
                    <a:pt x="92" y="587"/>
                    <a:pt x="63" y="600"/>
                  </a:cubicBezTo>
                  <a:cubicBezTo>
                    <a:pt x="44" y="590"/>
                    <a:pt x="23" y="565"/>
                    <a:pt x="7" y="546"/>
                  </a:cubicBezTo>
                  <a:cubicBezTo>
                    <a:pt x="14" y="538"/>
                    <a:pt x="20" y="529"/>
                    <a:pt x="24" y="519"/>
                  </a:cubicBezTo>
                  <a:cubicBezTo>
                    <a:pt x="53" y="509"/>
                    <a:pt x="77" y="498"/>
                    <a:pt x="102" y="479"/>
                  </a:cubicBezTo>
                  <a:cubicBezTo>
                    <a:pt x="119" y="466"/>
                    <a:pt x="144" y="427"/>
                    <a:pt x="171" y="431"/>
                  </a:cubicBezTo>
                  <a:cubicBezTo>
                    <a:pt x="182" y="432"/>
                    <a:pt x="193" y="450"/>
                    <a:pt x="208" y="457"/>
                  </a:cubicBezTo>
                  <a:cubicBezTo>
                    <a:pt x="301" y="505"/>
                    <a:pt x="414" y="433"/>
                    <a:pt x="411" y="332"/>
                  </a:cubicBezTo>
                  <a:cubicBezTo>
                    <a:pt x="410" y="268"/>
                    <a:pt x="377" y="244"/>
                    <a:pt x="339" y="213"/>
                  </a:cubicBezTo>
                  <a:cubicBezTo>
                    <a:pt x="299" y="181"/>
                    <a:pt x="244" y="151"/>
                    <a:pt x="180" y="146"/>
                  </a:cubicBezTo>
                  <a:cubicBezTo>
                    <a:pt x="125" y="142"/>
                    <a:pt x="75" y="156"/>
                    <a:pt x="28" y="180"/>
                  </a:cubicBezTo>
                  <a:cubicBezTo>
                    <a:pt x="19" y="162"/>
                    <a:pt x="10" y="144"/>
                    <a:pt x="0" y="127"/>
                  </a:cubicBezTo>
                  <a:cubicBezTo>
                    <a:pt x="14" y="106"/>
                    <a:pt x="35" y="92"/>
                    <a:pt x="51" y="72"/>
                  </a:cubicBezTo>
                  <a:cubicBezTo>
                    <a:pt x="81" y="86"/>
                    <a:pt x="112" y="99"/>
                    <a:pt x="143" y="113"/>
                  </a:cubicBezTo>
                  <a:cubicBezTo>
                    <a:pt x="160" y="105"/>
                    <a:pt x="177" y="97"/>
                    <a:pt x="196" y="90"/>
                  </a:cubicBezTo>
                  <a:cubicBezTo>
                    <a:pt x="209" y="60"/>
                    <a:pt x="218" y="27"/>
                    <a:pt x="233" y="0"/>
                  </a:cubicBezTo>
                  <a:cubicBezTo>
                    <a:pt x="258" y="0"/>
                    <a:pt x="282" y="0"/>
                    <a:pt x="30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836" dirty="0">
                <a:solidFill>
                  <a:srgbClr val="FFFFFF"/>
                </a:solidFill>
                <a:latin typeface="Segoe UI"/>
              </a:endParaRPr>
            </a:p>
          </p:txBody>
        </p:sp>
        <p:sp>
          <p:nvSpPr>
            <p:cNvPr id="168" name="Freeform 167"/>
            <p:cNvSpPr>
              <a:spLocks/>
            </p:cNvSpPr>
            <p:nvPr/>
          </p:nvSpPr>
          <p:spPr bwMode="auto">
            <a:xfrm>
              <a:off x="1620384" y="5858389"/>
              <a:ext cx="1892300" cy="604838"/>
            </a:xfrm>
            <a:custGeom>
              <a:avLst/>
              <a:gdLst>
                <a:gd name="T0" fmla="*/ 319 w 504"/>
                <a:gd name="T1" fmla="*/ 4 h 161"/>
                <a:gd name="T2" fmla="*/ 486 w 504"/>
                <a:gd name="T3" fmla="*/ 67 h 161"/>
                <a:gd name="T4" fmla="*/ 502 w 504"/>
                <a:gd name="T5" fmla="*/ 90 h 161"/>
                <a:gd name="T6" fmla="*/ 490 w 504"/>
                <a:gd name="T7" fmla="*/ 115 h 161"/>
                <a:gd name="T8" fmla="*/ 455 w 504"/>
                <a:gd name="T9" fmla="*/ 90 h 161"/>
                <a:gd name="T10" fmla="*/ 327 w 504"/>
                <a:gd name="T11" fmla="*/ 37 h 161"/>
                <a:gd name="T12" fmla="*/ 216 w 504"/>
                <a:gd name="T13" fmla="*/ 69 h 161"/>
                <a:gd name="T14" fmla="*/ 68 w 504"/>
                <a:gd name="T15" fmla="*/ 143 h 161"/>
                <a:gd name="T16" fmla="*/ 2 w 504"/>
                <a:gd name="T17" fmla="*/ 99 h 161"/>
                <a:gd name="T18" fmla="*/ 11 w 504"/>
                <a:gd name="T19" fmla="*/ 76 h 161"/>
                <a:gd name="T20" fmla="*/ 76 w 504"/>
                <a:gd name="T21" fmla="*/ 110 h 161"/>
                <a:gd name="T22" fmla="*/ 174 w 504"/>
                <a:gd name="T23" fmla="*/ 57 h 161"/>
                <a:gd name="T24" fmla="*/ 319 w 504"/>
                <a:gd name="T25" fmla="*/ 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4" h="161">
                  <a:moveTo>
                    <a:pt x="319" y="4"/>
                  </a:moveTo>
                  <a:cubicBezTo>
                    <a:pt x="384" y="0"/>
                    <a:pt x="445" y="29"/>
                    <a:pt x="486" y="67"/>
                  </a:cubicBezTo>
                  <a:cubicBezTo>
                    <a:pt x="490" y="71"/>
                    <a:pt x="501" y="81"/>
                    <a:pt x="502" y="90"/>
                  </a:cubicBezTo>
                  <a:cubicBezTo>
                    <a:pt x="504" y="101"/>
                    <a:pt x="499" y="113"/>
                    <a:pt x="490" y="115"/>
                  </a:cubicBezTo>
                  <a:cubicBezTo>
                    <a:pt x="480" y="117"/>
                    <a:pt x="461" y="97"/>
                    <a:pt x="455" y="90"/>
                  </a:cubicBezTo>
                  <a:cubicBezTo>
                    <a:pt x="424" y="61"/>
                    <a:pt x="384" y="38"/>
                    <a:pt x="327" y="37"/>
                  </a:cubicBezTo>
                  <a:cubicBezTo>
                    <a:pt x="284" y="37"/>
                    <a:pt x="245" y="51"/>
                    <a:pt x="216" y="69"/>
                  </a:cubicBezTo>
                  <a:cubicBezTo>
                    <a:pt x="173" y="96"/>
                    <a:pt x="147" y="161"/>
                    <a:pt x="68" y="143"/>
                  </a:cubicBezTo>
                  <a:cubicBezTo>
                    <a:pt x="45" y="138"/>
                    <a:pt x="7" y="123"/>
                    <a:pt x="2" y="99"/>
                  </a:cubicBezTo>
                  <a:cubicBezTo>
                    <a:pt x="0" y="91"/>
                    <a:pt x="1" y="80"/>
                    <a:pt x="11" y="76"/>
                  </a:cubicBezTo>
                  <a:cubicBezTo>
                    <a:pt x="31" y="70"/>
                    <a:pt x="54" y="107"/>
                    <a:pt x="76" y="110"/>
                  </a:cubicBezTo>
                  <a:cubicBezTo>
                    <a:pt x="126" y="116"/>
                    <a:pt x="147" y="79"/>
                    <a:pt x="174" y="57"/>
                  </a:cubicBezTo>
                  <a:cubicBezTo>
                    <a:pt x="208" y="29"/>
                    <a:pt x="256" y="8"/>
                    <a:pt x="31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836" dirty="0">
                <a:solidFill>
                  <a:srgbClr val="FFFFFF"/>
                </a:solidFill>
                <a:latin typeface="Segoe UI"/>
              </a:endParaRPr>
            </a:p>
          </p:txBody>
        </p:sp>
        <p:sp>
          <p:nvSpPr>
            <p:cNvPr id="169" name="Freeform 168"/>
            <p:cNvSpPr>
              <a:spLocks/>
            </p:cNvSpPr>
            <p:nvPr/>
          </p:nvSpPr>
          <p:spPr bwMode="auto">
            <a:xfrm>
              <a:off x="1394959" y="6174302"/>
              <a:ext cx="1952625" cy="593725"/>
            </a:xfrm>
            <a:custGeom>
              <a:avLst/>
              <a:gdLst>
                <a:gd name="T0" fmla="*/ 366 w 520"/>
                <a:gd name="T1" fmla="*/ 6 h 158"/>
                <a:gd name="T2" fmla="*/ 508 w 520"/>
                <a:gd name="T3" fmla="*/ 59 h 158"/>
                <a:gd name="T4" fmla="*/ 506 w 520"/>
                <a:gd name="T5" fmla="*/ 95 h 158"/>
                <a:gd name="T6" fmla="*/ 453 w 520"/>
                <a:gd name="T7" fmla="*/ 59 h 158"/>
                <a:gd name="T8" fmla="*/ 290 w 520"/>
                <a:gd name="T9" fmla="*/ 74 h 158"/>
                <a:gd name="T10" fmla="*/ 260 w 520"/>
                <a:gd name="T11" fmla="*/ 105 h 158"/>
                <a:gd name="T12" fmla="*/ 32 w 520"/>
                <a:gd name="T13" fmla="*/ 97 h 158"/>
                <a:gd name="T14" fmla="*/ 27 w 520"/>
                <a:gd name="T15" fmla="*/ 51 h 158"/>
                <a:gd name="T16" fmla="*/ 78 w 520"/>
                <a:gd name="T17" fmla="*/ 88 h 158"/>
                <a:gd name="T18" fmla="*/ 230 w 520"/>
                <a:gd name="T19" fmla="*/ 82 h 158"/>
                <a:gd name="T20" fmla="*/ 366 w 520"/>
                <a:gd name="T21" fmla="*/ 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0" h="158">
                  <a:moveTo>
                    <a:pt x="366" y="6"/>
                  </a:moveTo>
                  <a:cubicBezTo>
                    <a:pt x="422" y="0"/>
                    <a:pt x="479" y="24"/>
                    <a:pt x="508" y="59"/>
                  </a:cubicBezTo>
                  <a:cubicBezTo>
                    <a:pt x="520" y="75"/>
                    <a:pt x="518" y="91"/>
                    <a:pt x="506" y="95"/>
                  </a:cubicBezTo>
                  <a:cubicBezTo>
                    <a:pt x="488" y="100"/>
                    <a:pt x="467" y="68"/>
                    <a:pt x="453" y="59"/>
                  </a:cubicBezTo>
                  <a:cubicBezTo>
                    <a:pt x="402" y="29"/>
                    <a:pt x="333" y="38"/>
                    <a:pt x="290" y="74"/>
                  </a:cubicBezTo>
                  <a:cubicBezTo>
                    <a:pt x="281" y="82"/>
                    <a:pt x="270" y="97"/>
                    <a:pt x="260" y="105"/>
                  </a:cubicBezTo>
                  <a:cubicBezTo>
                    <a:pt x="195" y="158"/>
                    <a:pt x="91" y="149"/>
                    <a:pt x="32" y="97"/>
                  </a:cubicBezTo>
                  <a:cubicBezTo>
                    <a:pt x="24" y="89"/>
                    <a:pt x="0" y="56"/>
                    <a:pt x="27" y="51"/>
                  </a:cubicBezTo>
                  <a:cubicBezTo>
                    <a:pt x="43" y="47"/>
                    <a:pt x="61" y="77"/>
                    <a:pt x="78" y="88"/>
                  </a:cubicBezTo>
                  <a:cubicBezTo>
                    <a:pt x="125" y="116"/>
                    <a:pt x="190" y="109"/>
                    <a:pt x="230" y="82"/>
                  </a:cubicBezTo>
                  <a:cubicBezTo>
                    <a:pt x="277" y="51"/>
                    <a:pt x="292" y="14"/>
                    <a:pt x="36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836" dirty="0">
                <a:solidFill>
                  <a:srgbClr val="FFFFFF"/>
                </a:solidFill>
                <a:latin typeface="Segoe UI"/>
              </a:endParaRPr>
            </a:p>
          </p:txBody>
        </p:sp>
        <p:sp>
          <p:nvSpPr>
            <p:cNvPr id="170" name="Freeform 169"/>
            <p:cNvSpPr>
              <a:spLocks/>
            </p:cNvSpPr>
            <p:nvPr/>
          </p:nvSpPr>
          <p:spPr bwMode="auto">
            <a:xfrm>
              <a:off x="1260022" y="6493389"/>
              <a:ext cx="1930400" cy="566738"/>
            </a:xfrm>
            <a:custGeom>
              <a:avLst/>
              <a:gdLst>
                <a:gd name="T0" fmla="*/ 10 w 514"/>
                <a:gd name="T1" fmla="*/ 35 h 151"/>
                <a:gd name="T2" fmla="*/ 63 w 514"/>
                <a:gd name="T3" fmla="*/ 72 h 151"/>
                <a:gd name="T4" fmla="*/ 211 w 514"/>
                <a:gd name="T5" fmla="*/ 111 h 151"/>
                <a:gd name="T6" fmla="*/ 296 w 514"/>
                <a:gd name="T7" fmla="*/ 77 h 151"/>
                <a:gd name="T8" fmla="*/ 436 w 514"/>
                <a:gd name="T9" fmla="*/ 8 h 151"/>
                <a:gd name="T10" fmla="*/ 510 w 514"/>
                <a:gd name="T11" fmla="*/ 49 h 151"/>
                <a:gd name="T12" fmla="*/ 501 w 514"/>
                <a:gd name="T13" fmla="*/ 73 h 151"/>
                <a:gd name="T14" fmla="*/ 448 w 514"/>
                <a:gd name="T15" fmla="*/ 42 h 151"/>
                <a:gd name="T16" fmla="*/ 323 w 514"/>
                <a:gd name="T17" fmla="*/ 103 h 151"/>
                <a:gd name="T18" fmla="*/ 165 w 514"/>
                <a:gd name="T19" fmla="*/ 146 h 151"/>
                <a:gd name="T20" fmla="*/ 63 w 514"/>
                <a:gd name="T21" fmla="*/ 111 h 151"/>
                <a:gd name="T22" fmla="*/ 10 w 514"/>
                <a:gd name="T23" fmla="*/ 3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4" h="151">
                  <a:moveTo>
                    <a:pt x="10" y="35"/>
                  </a:moveTo>
                  <a:cubicBezTo>
                    <a:pt x="40" y="37"/>
                    <a:pt x="46" y="59"/>
                    <a:pt x="63" y="72"/>
                  </a:cubicBezTo>
                  <a:cubicBezTo>
                    <a:pt x="95" y="96"/>
                    <a:pt x="147" y="117"/>
                    <a:pt x="211" y="111"/>
                  </a:cubicBezTo>
                  <a:cubicBezTo>
                    <a:pt x="248" y="107"/>
                    <a:pt x="274" y="92"/>
                    <a:pt x="296" y="77"/>
                  </a:cubicBezTo>
                  <a:cubicBezTo>
                    <a:pt x="338" y="48"/>
                    <a:pt x="358" y="0"/>
                    <a:pt x="436" y="8"/>
                  </a:cubicBezTo>
                  <a:cubicBezTo>
                    <a:pt x="454" y="10"/>
                    <a:pt x="503" y="25"/>
                    <a:pt x="510" y="49"/>
                  </a:cubicBezTo>
                  <a:cubicBezTo>
                    <a:pt x="512" y="58"/>
                    <a:pt x="514" y="70"/>
                    <a:pt x="501" y="73"/>
                  </a:cubicBezTo>
                  <a:cubicBezTo>
                    <a:pt x="484" y="78"/>
                    <a:pt x="467" y="48"/>
                    <a:pt x="448" y="42"/>
                  </a:cubicBezTo>
                  <a:cubicBezTo>
                    <a:pt x="388" y="23"/>
                    <a:pt x="360" y="77"/>
                    <a:pt x="323" y="103"/>
                  </a:cubicBezTo>
                  <a:cubicBezTo>
                    <a:pt x="286" y="130"/>
                    <a:pt x="237" y="151"/>
                    <a:pt x="165" y="146"/>
                  </a:cubicBezTo>
                  <a:cubicBezTo>
                    <a:pt x="129" y="143"/>
                    <a:pt x="92" y="129"/>
                    <a:pt x="63" y="111"/>
                  </a:cubicBezTo>
                  <a:cubicBezTo>
                    <a:pt x="38" y="95"/>
                    <a:pt x="0" y="73"/>
                    <a:pt x="1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597">
                <a:defRPr/>
              </a:pPr>
              <a:endParaRPr lang="en-US" sz="1836" dirty="0">
                <a:solidFill>
                  <a:srgbClr val="FFFFFF"/>
                </a:solidFill>
                <a:latin typeface="Segoe UI"/>
              </a:endParaRPr>
            </a:p>
          </p:txBody>
        </p:sp>
      </p:grpSp>
      <p:sp>
        <p:nvSpPr>
          <p:cNvPr id="171" name="Freeform 170"/>
          <p:cNvSpPr>
            <a:spLocks/>
          </p:cNvSpPr>
          <p:nvPr/>
        </p:nvSpPr>
        <p:spPr bwMode="auto">
          <a:xfrm>
            <a:off x="6147062" y="3769367"/>
            <a:ext cx="373674" cy="282777"/>
          </a:xfrm>
          <a:custGeom>
            <a:avLst/>
            <a:gdLst>
              <a:gd name="connsiteX0" fmla="*/ 5546725 w 8802688"/>
              <a:gd name="connsiteY0" fmla="*/ 4819650 h 6677025"/>
              <a:gd name="connsiteX1" fmla="*/ 5573713 w 8802688"/>
              <a:gd name="connsiteY1" fmla="*/ 4926013 h 6677025"/>
              <a:gd name="connsiteX2" fmla="*/ 5603875 w 8802688"/>
              <a:gd name="connsiteY2" fmla="*/ 5024438 h 6677025"/>
              <a:gd name="connsiteX3" fmla="*/ 5630863 w 8802688"/>
              <a:gd name="connsiteY3" fmla="*/ 5122863 h 6677025"/>
              <a:gd name="connsiteX4" fmla="*/ 5657850 w 8802688"/>
              <a:gd name="connsiteY4" fmla="*/ 5229225 h 6677025"/>
              <a:gd name="connsiteX5" fmla="*/ 5668963 w 8802688"/>
              <a:gd name="connsiteY5" fmla="*/ 5313363 h 6677025"/>
              <a:gd name="connsiteX6" fmla="*/ 5681663 w 8802688"/>
              <a:gd name="connsiteY6" fmla="*/ 5399088 h 6677025"/>
              <a:gd name="connsiteX7" fmla="*/ 5686425 w 8802688"/>
              <a:gd name="connsiteY7" fmla="*/ 5484813 h 6677025"/>
              <a:gd name="connsiteX8" fmla="*/ 5689600 w 8802688"/>
              <a:gd name="connsiteY8" fmla="*/ 5572126 h 6677025"/>
              <a:gd name="connsiteX9" fmla="*/ 5695950 w 8802688"/>
              <a:gd name="connsiteY9" fmla="*/ 5749926 h 6677025"/>
              <a:gd name="connsiteX10" fmla="*/ 5695950 w 8802688"/>
              <a:gd name="connsiteY10" fmla="*/ 5940426 h 6677025"/>
              <a:gd name="connsiteX11" fmla="*/ 5692775 w 8802688"/>
              <a:gd name="connsiteY11" fmla="*/ 5957888 h 6677025"/>
              <a:gd name="connsiteX12" fmla="*/ 5689600 w 8802688"/>
              <a:gd name="connsiteY12" fmla="*/ 5978526 h 6677025"/>
              <a:gd name="connsiteX13" fmla="*/ 5681663 w 8802688"/>
              <a:gd name="connsiteY13" fmla="*/ 6002338 h 6677025"/>
              <a:gd name="connsiteX14" fmla="*/ 5672138 w 8802688"/>
              <a:gd name="connsiteY14" fmla="*/ 6029326 h 6677025"/>
              <a:gd name="connsiteX15" fmla="*/ 5659438 w 8802688"/>
              <a:gd name="connsiteY15" fmla="*/ 6053138 h 6677025"/>
              <a:gd name="connsiteX16" fmla="*/ 5648325 w 8802688"/>
              <a:gd name="connsiteY16" fmla="*/ 6070601 h 6677025"/>
              <a:gd name="connsiteX17" fmla="*/ 5634038 w 8802688"/>
              <a:gd name="connsiteY17" fmla="*/ 6086476 h 6677025"/>
              <a:gd name="connsiteX18" fmla="*/ 5627688 w 8802688"/>
              <a:gd name="connsiteY18" fmla="*/ 6088063 h 6677025"/>
              <a:gd name="connsiteX19" fmla="*/ 5621338 w 8802688"/>
              <a:gd name="connsiteY19" fmla="*/ 6088063 h 6677025"/>
              <a:gd name="connsiteX20" fmla="*/ 5526088 w 8802688"/>
              <a:gd name="connsiteY20" fmla="*/ 6100763 h 6677025"/>
              <a:gd name="connsiteX21" fmla="*/ 5430838 w 8802688"/>
              <a:gd name="connsiteY21" fmla="*/ 6107113 h 6677025"/>
              <a:gd name="connsiteX22" fmla="*/ 5338763 w 8802688"/>
              <a:gd name="connsiteY22" fmla="*/ 6107113 h 6677025"/>
              <a:gd name="connsiteX23" fmla="*/ 5249862 w 8802688"/>
              <a:gd name="connsiteY23" fmla="*/ 6103938 h 6677025"/>
              <a:gd name="connsiteX24" fmla="*/ 5068887 w 8802688"/>
              <a:gd name="connsiteY24" fmla="*/ 6094413 h 6677025"/>
              <a:gd name="connsiteX25" fmla="*/ 4973637 w 8802688"/>
              <a:gd name="connsiteY25" fmla="*/ 6091238 h 6677025"/>
              <a:gd name="connsiteX26" fmla="*/ 4878387 w 8802688"/>
              <a:gd name="connsiteY26" fmla="*/ 6088063 h 6677025"/>
              <a:gd name="connsiteX27" fmla="*/ 5045075 w 8802688"/>
              <a:gd name="connsiteY27" fmla="*/ 5780088 h 6677025"/>
              <a:gd name="connsiteX28" fmla="*/ 5213350 w 8802688"/>
              <a:gd name="connsiteY28" fmla="*/ 5467350 h 6677025"/>
              <a:gd name="connsiteX29" fmla="*/ 5380038 w 8802688"/>
              <a:gd name="connsiteY29" fmla="*/ 5149850 h 6677025"/>
              <a:gd name="connsiteX30" fmla="*/ 576262 w 8802688"/>
              <a:gd name="connsiteY30" fmla="*/ 4632325 h 6677025"/>
              <a:gd name="connsiteX31" fmla="*/ 685799 w 8802688"/>
              <a:gd name="connsiteY31" fmla="*/ 4827588 h 6677025"/>
              <a:gd name="connsiteX32" fmla="*/ 796925 w 8802688"/>
              <a:gd name="connsiteY32" fmla="*/ 5030788 h 6677025"/>
              <a:gd name="connsiteX33" fmla="*/ 909637 w 8802688"/>
              <a:gd name="connsiteY33" fmla="*/ 5235575 h 6677025"/>
              <a:gd name="connsiteX34" fmla="*/ 1019175 w 8802688"/>
              <a:gd name="connsiteY34" fmla="*/ 5456238 h 6677025"/>
              <a:gd name="connsiteX35" fmla="*/ 1031875 w 8802688"/>
              <a:gd name="connsiteY35" fmla="*/ 5481638 h 6677025"/>
              <a:gd name="connsiteX36" fmla="*/ 1039812 w 8802688"/>
              <a:gd name="connsiteY36" fmla="*/ 5508626 h 6677025"/>
              <a:gd name="connsiteX37" fmla="*/ 1046162 w 8802688"/>
              <a:gd name="connsiteY37" fmla="*/ 5532438 h 6677025"/>
              <a:gd name="connsiteX38" fmla="*/ 1049337 w 8802688"/>
              <a:gd name="connsiteY38" fmla="*/ 5559426 h 6677025"/>
              <a:gd name="connsiteX39" fmla="*/ 1049337 w 8802688"/>
              <a:gd name="connsiteY39" fmla="*/ 5580063 h 6677025"/>
              <a:gd name="connsiteX40" fmla="*/ 1046162 w 8802688"/>
              <a:gd name="connsiteY40" fmla="*/ 5600701 h 6677025"/>
              <a:gd name="connsiteX41" fmla="*/ 1039812 w 8802688"/>
              <a:gd name="connsiteY41" fmla="*/ 5621338 h 6677025"/>
              <a:gd name="connsiteX42" fmla="*/ 1028699 w 8802688"/>
              <a:gd name="connsiteY42" fmla="*/ 5640388 h 6677025"/>
              <a:gd name="connsiteX43" fmla="*/ 1019175 w 8802688"/>
              <a:gd name="connsiteY43" fmla="*/ 5657851 h 6677025"/>
              <a:gd name="connsiteX44" fmla="*/ 1004887 w 8802688"/>
              <a:gd name="connsiteY44" fmla="*/ 5672138 h 6677025"/>
              <a:gd name="connsiteX45" fmla="*/ 987425 w 8802688"/>
              <a:gd name="connsiteY45" fmla="*/ 5684838 h 6677025"/>
              <a:gd name="connsiteX46" fmla="*/ 968375 w 8802688"/>
              <a:gd name="connsiteY46" fmla="*/ 5695951 h 6677025"/>
              <a:gd name="connsiteX47" fmla="*/ 947737 w 8802688"/>
              <a:gd name="connsiteY47" fmla="*/ 5705476 h 6677025"/>
              <a:gd name="connsiteX48" fmla="*/ 923925 w 8802688"/>
              <a:gd name="connsiteY48" fmla="*/ 5711826 h 6677025"/>
              <a:gd name="connsiteX49" fmla="*/ 896937 w 8802688"/>
              <a:gd name="connsiteY49" fmla="*/ 5713413 h 6677025"/>
              <a:gd name="connsiteX50" fmla="*/ 871537 w 8802688"/>
              <a:gd name="connsiteY50" fmla="*/ 5716588 h 6677025"/>
              <a:gd name="connsiteX51" fmla="*/ 844549 w 8802688"/>
              <a:gd name="connsiteY51" fmla="*/ 5716588 h 6677025"/>
              <a:gd name="connsiteX52" fmla="*/ 814387 w 8802688"/>
              <a:gd name="connsiteY52" fmla="*/ 5716588 h 6677025"/>
              <a:gd name="connsiteX53" fmla="*/ 787399 w 8802688"/>
              <a:gd name="connsiteY53" fmla="*/ 5713413 h 6677025"/>
              <a:gd name="connsiteX54" fmla="*/ 757237 w 8802688"/>
              <a:gd name="connsiteY54" fmla="*/ 5711826 h 6677025"/>
              <a:gd name="connsiteX55" fmla="*/ 728662 w 8802688"/>
              <a:gd name="connsiteY55" fmla="*/ 5702301 h 6677025"/>
              <a:gd name="connsiteX56" fmla="*/ 695325 w 8802688"/>
              <a:gd name="connsiteY56" fmla="*/ 5692776 h 6677025"/>
              <a:gd name="connsiteX57" fmla="*/ 636587 w 8802688"/>
              <a:gd name="connsiteY57" fmla="*/ 5668963 h 6677025"/>
              <a:gd name="connsiteX58" fmla="*/ 576262 w 8802688"/>
              <a:gd name="connsiteY58" fmla="*/ 5637213 h 6677025"/>
              <a:gd name="connsiteX59" fmla="*/ 520699 w 8802688"/>
              <a:gd name="connsiteY59" fmla="*/ 5600701 h 6677025"/>
              <a:gd name="connsiteX60" fmla="*/ 463549 w 8802688"/>
              <a:gd name="connsiteY60" fmla="*/ 5556251 h 6677025"/>
              <a:gd name="connsiteX61" fmla="*/ 406399 w 8802688"/>
              <a:gd name="connsiteY61" fmla="*/ 5508626 h 6677025"/>
              <a:gd name="connsiteX62" fmla="*/ 360362 w 8802688"/>
              <a:gd name="connsiteY62" fmla="*/ 5457826 h 6677025"/>
              <a:gd name="connsiteX63" fmla="*/ 312737 w 8802688"/>
              <a:gd name="connsiteY63" fmla="*/ 5405438 h 6677025"/>
              <a:gd name="connsiteX64" fmla="*/ 269875 w 8802688"/>
              <a:gd name="connsiteY64" fmla="*/ 5351463 h 6677025"/>
              <a:gd name="connsiteX65" fmla="*/ 234949 w 8802688"/>
              <a:gd name="connsiteY65" fmla="*/ 5294313 h 6677025"/>
              <a:gd name="connsiteX66" fmla="*/ 207962 w 8802688"/>
              <a:gd name="connsiteY66" fmla="*/ 5238750 h 6677025"/>
              <a:gd name="connsiteX67" fmla="*/ 184149 w 8802688"/>
              <a:gd name="connsiteY67" fmla="*/ 5184775 h 6677025"/>
              <a:gd name="connsiteX68" fmla="*/ 177799 w 8802688"/>
              <a:gd name="connsiteY68" fmla="*/ 5157788 h 6677025"/>
              <a:gd name="connsiteX69" fmla="*/ 173037 w 8802688"/>
              <a:gd name="connsiteY69" fmla="*/ 5130800 h 6677025"/>
              <a:gd name="connsiteX70" fmla="*/ 169862 w 8802688"/>
              <a:gd name="connsiteY70" fmla="*/ 5105400 h 6677025"/>
              <a:gd name="connsiteX71" fmla="*/ 166687 w 8802688"/>
              <a:gd name="connsiteY71" fmla="*/ 5081588 h 6677025"/>
              <a:gd name="connsiteX72" fmla="*/ 169862 w 8802688"/>
              <a:gd name="connsiteY72" fmla="*/ 5054600 h 6677025"/>
              <a:gd name="connsiteX73" fmla="*/ 173037 w 8802688"/>
              <a:gd name="connsiteY73" fmla="*/ 5024438 h 6677025"/>
              <a:gd name="connsiteX74" fmla="*/ 180975 w 8802688"/>
              <a:gd name="connsiteY74" fmla="*/ 4997450 h 6677025"/>
              <a:gd name="connsiteX75" fmla="*/ 190499 w 8802688"/>
              <a:gd name="connsiteY75" fmla="*/ 4973638 h 6677025"/>
              <a:gd name="connsiteX76" fmla="*/ 201612 w 8802688"/>
              <a:gd name="connsiteY76" fmla="*/ 4949825 h 6677025"/>
              <a:gd name="connsiteX77" fmla="*/ 214312 w 8802688"/>
              <a:gd name="connsiteY77" fmla="*/ 4929188 h 6677025"/>
              <a:gd name="connsiteX78" fmla="*/ 228599 w 8802688"/>
              <a:gd name="connsiteY78" fmla="*/ 4908550 h 6677025"/>
              <a:gd name="connsiteX79" fmla="*/ 241299 w 8802688"/>
              <a:gd name="connsiteY79" fmla="*/ 4894263 h 6677025"/>
              <a:gd name="connsiteX80" fmla="*/ 285749 w 8802688"/>
              <a:gd name="connsiteY80" fmla="*/ 4851400 h 6677025"/>
              <a:gd name="connsiteX81" fmla="*/ 330199 w 8802688"/>
              <a:gd name="connsiteY81" fmla="*/ 4816475 h 6677025"/>
              <a:gd name="connsiteX82" fmla="*/ 377825 w 8802688"/>
              <a:gd name="connsiteY82" fmla="*/ 4779963 h 6677025"/>
              <a:gd name="connsiteX83" fmla="*/ 422275 w 8802688"/>
              <a:gd name="connsiteY83" fmla="*/ 4748213 h 6677025"/>
              <a:gd name="connsiteX84" fmla="*/ 507999 w 8802688"/>
              <a:gd name="connsiteY84" fmla="*/ 4687888 h 6677025"/>
              <a:gd name="connsiteX85" fmla="*/ 544512 w 8802688"/>
              <a:gd name="connsiteY85" fmla="*/ 4662488 h 6677025"/>
              <a:gd name="connsiteX86" fmla="*/ 6180138 w 8802688"/>
              <a:gd name="connsiteY86" fmla="*/ 3546475 h 6677025"/>
              <a:gd name="connsiteX87" fmla="*/ 6124576 w 8802688"/>
              <a:gd name="connsiteY87" fmla="*/ 3562350 h 6677025"/>
              <a:gd name="connsiteX88" fmla="*/ 6076951 w 8802688"/>
              <a:gd name="connsiteY88" fmla="*/ 3579813 h 6677025"/>
              <a:gd name="connsiteX89" fmla="*/ 6037263 w 8802688"/>
              <a:gd name="connsiteY89" fmla="*/ 3600450 h 6677025"/>
              <a:gd name="connsiteX90" fmla="*/ 6002338 w 8802688"/>
              <a:gd name="connsiteY90" fmla="*/ 3624263 h 6677025"/>
              <a:gd name="connsiteX91" fmla="*/ 5978526 w 8802688"/>
              <a:gd name="connsiteY91" fmla="*/ 3651250 h 6677025"/>
              <a:gd name="connsiteX92" fmla="*/ 5961063 w 8802688"/>
              <a:gd name="connsiteY92" fmla="*/ 3678238 h 6677025"/>
              <a:gd name="connsiteX93" fmla="*/ 5948363 w 8802688"/>
              <a:gd name="connsiteY93" fmla="*/ 3705225 h 6677025"/>
              <a:gd name="connsiteX94" fmla="*/ 5945188 w 8802688"/>
              <a:gd name="connsiteY94" fmla="*/ 3719513 h 6677025"/>
              <a:gd name="connsiteX95" fmla="*/ 5945188 w 8802688"/>
              <a:gd name="connsiteY95" fmla="*/ 3733800 h 6677025"/>
              <a:gd name="connsiteX96" fmla="*/ 5986463 w 8802688"/>
              <a:gd name="connsiteY96" fmla="*/ 3698875 h 6677025"/>
              <a:gd name="connsiteX97" fmla="*/ 6046788 w 8802688"/>
              <a:gd name="connsiteY97" fmla="*/ 3654425 h 6677025"/>
              <a:gd name="connsiteX98" fmla="*/ 6115051 w 8802688"/>
              <a:gd name="connsiteY98" fmla="*/ 3600450 h 6677025"/>
              <a:gd name="connsiteX99" fmla="*/ 6148388 w 8802688"/>
              <a:gd name="connsiteY99" fmla="*/ 3573463 h 6677025"/>
              <a:gd name="connsiteX100" fmla="*/ 279400 w 8802688"/>
              <a:gd name="connsiteY100" fmla="*/ 2203450 h 6677025"/>
              <a:gd name="connsiteX101" fmla="*/ 354013 w 8802688"/>
              <a:gd name="connsiteY101" fmla="*/ 2203450 h 6677025"/>
              <a:gd name="connsiteX102" fmla="*/ 327025 w 8802688"/>
              <a:gd name="connsiteY102" fmla="*/ 2274888 h 6677025"/>
              <a:gd name="connsiteX103" fmla="*/ 303213 w 8802688"/>
              <a:gd name="connsiteY103" fmla="*/ 2343150 h 6677025"/>
              <a:gd name="connsiteX104" fmla="*/ 261938 w 8802688"/>
              <a:gd name="connsiteY104" fmla="*/ 2482850 h 6677025"/>
              <a:gd name="connsiteX105" fmla="*/ 217488 w 8802688"/>
              <a:gd name="connsiteY105" fmla="*/ 2625726 h 6677025"/>
              <a:gd name="connsiteX106" fmla="*/ 193675 w 8802688"/>
              <a:gd name="connsiteY106" fmla="*/ 2693988 h 6677025"/>
              <a:gd name="connsiteX107" fmla="*/ 166688 w 8802688"/>
              <a:gd name="connsiteY107" fmla="*/ 2765425 h 6677025"/>
              <a:gd name="connsiteX108" fmla="*/ 169863 w 8802688"/>
              <a:gd name="connsiteY108" fmla="*/ 2792413 h 6677025"/>
              <a:gd name="connsiteX109" fmla="*/ 173038 w 8802688"/>
              <a:gd name="connsiteY109" fmla="*/ 2819400 h 6677025"/>
              <a:gd name="connsiteX110" fmla="*/ 180975 w 8802688"/>
              <a:gd name="connsiteY110" fmla="*/ 2844801 h 6677025"/>
              <a:gd name="connsiteX111" fmla="*/ 190500 w 8802688"/>
              <a:gd name="connsiteY111" fmla="*/ 2871788 h 6677025"/>
              <a:gd name="connsiteX112" fmla="*/ 201613 w 8802688"/>
              <a:gd name="connsiteY112" fmla="*/ 2895601 h 6677025"/>
              <a:gd name="connsiteX113" fmla="*/ 214313 w 8802688"/>
              <a:gd name="connsiteY113" fmla="*/ 2916238 h 6677025"/>
              <a:gd name="connsiteX114" fmla="*/ 228600 w 8802688"/>
              <a:gd name="connsiteY114" fmla="*/ 2935288 h 6677025"/>
              <a:gd name="connsiteX115" fmla="*/ 241300 w 8802688"/>
              <a:gd name="connsiteY115" fmla="*/ 2952751 h 6677025"/>
              <a:gd name="connsiteX116" fmla="*/ 242888 w 8802688"/>
              <a:gd name="connsiteY116" fmla="*/ 2959101 h 6677025"/>
              <a:gd name="connsiteX117" fmla="*/ 242888 w 8802688"/>
              <a:gd name="connsiteY117" fmla="*/ 2963863 h 6677025"/>
              <a:gd name="connsiteX118" fmla="*/ 255588 w 8802688"/>
              <a:gd name="connsiteY118" fmla="*/ 2973388 h 6677025"/>
              <a:gd name="connsiteX119" fmla="*/ 266700 w 8802688"/>
              <a:gd name="connsiteY119" fmla="*/ 2979738 h 6677025"/>
              <a:gd name="connsiteX120" fmla="*/ 288925 w 8802688"/>
              <a:gd name="connsiteY120" fmla="*/ 2984501 h 6677025"/>
              <a:gd name="connsiteX121" fmla="*/ 336550 w 8802688"/>
              <a:gd name="connsiteY121" fmla="*/ 2987676 h 6677025"/>
              <a:gd name="connsiteX122" fmla="*/ 388938 w 8802688"/>
              <a:gd name="connsiteY122" fmla="*/ 2987676 h 6677025"/>
              <a:gd name="connsiteX123" fmla="*/ 404813 w 8802688"/>
              <a:gd name="connsiteY123" fmla="*/ 2987676 h 6677025"/>
              <a:gd name="connsiteX124" fmla="*/ 425450 w 8802688"/>
              <a:gd name="connsiteY124" fmla="*/ 2982913 h 6677025"/>
              <a:gd name="connsiteX125" fmla="*/ 469900 w 8802688"/>
              <a:gd name="connsiteY125" fmla="*/ 2963863 h 6677025"/>
              <a:gd name="connsiteX126" fmla="*/ 520700 w 8802688"/>
              <a:gd name="connsiteY126" fmla="*/ 2940051 h 6677025"/>
              <a:gd name="connsiteX127" fmla="*/ 576263 w 8802688"/>
              <a:gd name="connsiteY127" fmla="*/ 2914651 h 6677025"/>
              <a:gd name="connsiteX128" fmla="*/ 573088 w 8802688"/>
              <a:gd name="connsiteY128" fmla="*/ 2946401 h 6677025"/>
              <a:gd name="connsiteX129" fmla="*/ 568325 w 8802688"/>
              <a:gd name="connsiteY129" fmla="*/ 2979738 h 6677025"/>
              <a:gd name="connsiteX130" fmla="*/ 558801 w 8802688"/>
              <a:gd name="connsiteY130" fmla="*/ 3008313 h 6677025"/>
              <a:gd name="connsiteX131" fmla="*/ 544513 w 8802688"/>
              <a:gd name="connsiteY131" fmla="*/ 3038476 h 6677025"/>
              <a:gd name="connsiteX132" fmla="*/ 528638 w 8802688"/>
              <a:gd name="connsiteY132" fmla="*/ 3062288 h 6677025"/>
              <a:gd name="connsiteX133" fmla="*/ 508000 w 8802688"/>
              <a:gd name="connsiteY133" fmla="*/ 3086101 h 6677025"/>
              <a:gd name="connsiteX134" fmla="*/ 487363 w 8802688"/>
              <a:gd name="connsiteY134" fmla="*/ 3106738 h 6677025"/>
              <a:gd name="connsiteX135" fmla="*/ 463550 w 8802688"/>
              <a:gd name="connsiteY135" fmla="*/ 3124201 h 6677025"/>
              <a:gd name="connsiteX136" fmla="*/ 439738 w 8802688"/>
              <a:gd name="connsiteY136" fmla="*/ 3136901 h 6677025"/>
              <a:gd name="connsiteX137" fmla="*/ 412750 w 8802688"/>
              <a:gd name="connsiteY137" fmla="*/ 3148013 h 6677025"/>
              <a:gd name="connsiteX138" fmla="*/ 382588 w 8802688"/>
              <a:gd name="connsiteY138" fmla="*/ 3157538 h 6677025"/>
              <a:gd name="connsiteX139" fmla="*/ 357188 w 8802688"/>
              <a:gd name="connsiteY139" fmla="*/ 3160713 h 6677025"/>
              <a:gd name="connsiteX140" fmla="*/ 327025 w 8802688"/>
              <a:gd name="connsiteY140" fmla="*/ 3160713 h 6677025"/>
              <a:gd name="connsiteX141" fmla="*/ 296863 w 8802688"/>
              <a:gd name="connsiteY141" fmla="*/ 3157538 h 6677025"/>
              <a:gd name="connsiteX142" fmla="*/ 269875 w 8802688"/>
              <a:gd name="connsiteY142" fmla="*/ 3148013 h 6677025"/>
              <a:gd name="connsiteX143" fmla="*/ 241300 w 8802688"/>
              <a:gd name="connsiteY143" fmla="*/ 3136901 h 6677025"/>
              <a:gd name="connsiteX144" fmla="*/ 228600 w 8802688"/>
              <a:gd name="connsiteY144" fmla="*/ 3130551 h 6677025"/>
              <a:gd name="connsiteX145" fmla="*/ 214313 w 8802688"/>
              <a:gd name="connsiteY145" fmla="*/ 3119438 h 6677025"/>
              <a:gd name="connsiteX146" fmla="*/ 187325 w 8802688"/>
              <a:gd name="connsiteY146" fmla="*/ 3092451 h 6677025"/>
              <a:gd name="connsiteX147" fmla="*/ 160338 w 8802688"/>
              <a:gd name="connsiteY147" fmla="*/ 3055938 h 6677025"/>
              <a:gd name="connsiteX148" fmla="*/ 133350 w 8802688"/>
              <a:gd name="connsiteY148" fmla="*/ 3017838 h 6677025"/>
              <a:gd name="connsiteX149" fmla="*/ 109538 w 8802688"/>
              <a:gd name="connsiteY149" fmla="*/ 2970213 h 6677025"/>
              <a:gd name="connsiteX150" fmla="*/ 85725 w 8802688"/>
              <a:gd name="connsiteY150" fmla="*/ 2922588 h 6677025"/>
              <a:gd name="connsiteX151" fmla="*/ 65088 w 8802688"/>
              <a:gd name="connsiteY151" fmla="*/ 2868613 h 6677025"/>
              <a:gd name="connsiteX152" fmla="*/ 47625 w 8802688"/>
              <a:gd name="connsiteY152" fmla="*/ 2816225 h 6677025"/>
              <a:gd name="connsiteX153" fmla="*/ 30163 w 8802688"/>
              <a:gd name="connsiteY153" fmla="*/ 2762250 h 6677025"/>
              <a:gd name="connsiteX154" fmla="*/ 17463 w 8802688"/>
              <a:gd name="connsiteY154" fmla="*/ 2708275 h 6677025"/>
              <a:gd name="connsiteX155" fmla="*/ 9525 w 8802688"/>
              <a:gd name="connsiteY155" fmla="*/ 2655888 h 6677025"/>
              <a:gd name="connsiteX156" fmla="*/ 3175 w 8802688"/>
              <a:gd name="connsiteY156" fmla="*/ 2608263 h 6677025"/>
              <a:gd name="connsiteX157" fmla="*/ 0 w 8802688"/>
              <a:gd name="connsiteY157" fmla="*/ 2563813 h 6677025"/>
              <a:gd name="connsiteX158" fmla="*/ 0 w 8802688"/>
              <a:gd name="connsiteY158" fmla="*/ 2524125 h 6677025"/>
              <a:gd name="connsiteX159" fmla="*/ 9525 w 8802688"/>
              <a:gd name="connsiteY159" fmla="*/ 2492375 h 6677025"/>
              <a:gd name="connsiteX160" fmla="*/ 11113 w 8802688"/>
              <a:gd name="connsiteY160" fmla="*/ 2476500 h 6677025"/>
              <a:gd name="connsiteX161" fmla="*/ 17463 w 8802688"/>
              <a:gd name="connsiteY161" fmla="*/ 2465388 h 6677025"/>
              <a:gd name="connsiteX162" fmla="*/ 47625 w 8802688"/>
              <a:gd name="connsiteY162" fmla="*/ 2425700 h 6677025"/>
              <a:gd name="connsiteX163" fmla="*/ 79375 w 8802688"/>
              <a:gd name="connsiteY163" fmla="*/ 2387600 h 6677025"/>
              <a:gd name="connsiteX164" fmla="*/ 112713 w 8802688"/>
              <a:gd name="connsiteY164" fmla="*/ 2352675 h 6677025"/>
              <a:gd name="connsiteX165" fmla="*/ 149225 w 8802688"/>
              <a:gd name="connsiteY165" fmla="*/ 2322513 h 6677025"/>
              <a:gd name="connsiteX166" fmla="*/ 217488 w 8802688"/>
              <a:gd name="connsiteY166" fmla="*/ 2260600 h 6677025"/>
              <a:gd name="connsiteX167" fmla="*/ 5886450 w 8802688"/>
              <a:gd name="connsiteY167" fmla="*/ 2019300 h 6677025"/>
              <a:gd name="connsiteX168" fmla="*/ 5907087 w 8802688"/>
              <a:gd name="connsiteY168" fmla="*/ 2022475 h 6677025"/>
              <a:gd name="connsiteX169" fmla="*/ 5930900 w 8802688"/>
              <a:gd name="connsiteY169" fmla="*/ 2028825 h 6677025"/>
              <a:gd name="connsiteX170" fmla="*/ 5957888 w 8802688"/>
              <a:gd name="connsiteY170" fmla="*/ 2036763 h 6677025"/>
              <a:gd name="connsiteX171" fmla="*/ 5984875 w 8802688"/>
              <a:gd name="connsiteY171" fmla="*/ 2049463 h 6677025"/>
              <a:gd name="connsiteX172" fmla="*/ 6010275 w 8802688"/>
              <a:gd name="connsiteY172" fmla="*/ 2060575 h 6677025"/>
              <a:gd name="connsiteX173" fmla="*/ 6034088 w 8802688"/>
              <a:gd name="connsiteY173" fmla="*/ 2078038 h 6677025"/>
              <a:gd name="connsiteX174" fmla="*/ 6057900 w 8802688"/>
              <a:gd name="connsiteY174" fmla="*/ 2093913 h 6677025"/>
              <a:gd name="connsiteX175" fmla="*/ 5951538 w 8802688"/>
              <a:gd name="connsiteY175" fmla="*/ 2170113 h 6677025"/>
              <a:gd name="connsiteX176" fmla="*/ 5897562 w 8802688"/>
              <a:gd name="connsiteY176" fmla="*/ 2209800 h 6677025"/>
              <a:gd name="connsiteX177" fmla="*/ 5838825 w 8802688"/>
              <a:gd name="connsiteY177" fmla="*/ 2244725 h 6677025"/>
              <a:gd name="connsiteX178" fmla="*/ 5811837 w 8802688"/>
              <a:gd name="connsiteY178" fmla="*/ 2216150 h 6677025"/>
              <a:gd name="connsiteX179" fmla="*/ 5788025 w 8802688"/>
              <a:gd name="connsiteY179" fmla="*/ 2182813 h 6677025"/>
              <a:gd name="connsiteX180" fmla="*/ 5775325 w 8802688"/>
              <a:gd name="connsiteY180" fmla="*/ 2165350 h 6677025"/>
              <a:gd name="connsiteX181" fmla="*/ 5770562 w 8802688"/>
              <a:gd name="connsiteY181" fmla="*/ 2146300 h 6677025"/>
              <a:gd name="connsiteX182" fmla="*/ 5764212 w 8802688"/>
              <a:gd name="connsiteY182" fmla="*/ 2132013 h 6677025"/>
              <a:gd name="connsiteX183" fmla="*/ 5764212 w 8802688"/>
              <a:gd name="connsiteY183" fmla="*/ 2117725 h 6677025"/>
              <a:gd name="connsiteX184" fmla="*/ 5770562 w 8802688"/>
              <a:gd name="connsiteY184" fmla="*/ 2101850 h 6677025"/>
              <a:gd name="connsiteX185" fmla="*/ 5778500 w 8802688"/>
              <a:gd name="connsiteY185" fmla="*/ 2087563 h 6677025"/>
              <a:gd name="connsiteX186" fmla="*/ 5791200 w 8802688"/>
              <a:gd name="connsiteY186" fmla="*/ 2073275 h 6677025"/>
              <a:gd name="connsiteX187" fmla="*/ 5805487 w 8802688"/>
              <a:gd name="connsiteY187" fmla="*/ 2057400 h 6677025"/>
              <a:gd name="connsiteX188" fmla="*/ 5821362 w 8802688"/>
              <a:gd name="connsiteY188" fmla="*/ 2046288 h 6677025"/>
              <a:gd name="connsiteX189" fmla="*/ 5838825 w 8802688"/>
              <a:gd name="connsiteY189" fmla="*/ 2033588 h 6677025"/>
              <a:gd name="connsiteX190" fmla="*/ 5853112 w 8802688"/>
              <a:gd name="connsiteY190" fmla="*/ 2025650 h 6677025"/>
              <a:gd name="connsiteX191" fmla="*/ 5870575 w 8802688"/>
              <a:gd name="connsiteY191" fmla="*/ 2022475 h 6677025"/>
              <a:gd name="connsiteX192" fmla="*/ 6169026 w 8802688"/>
              <a:gd name="connsiteY192" fmla="*/ 1685925 h 6677025"/>
              <a:gd name="connsiteX193" fmla="*/ 6076951 w 8802688"/>
              <a:gd name="connsiteY193" fmla="*/ 1712913 h 6677025"/>
              <a:gd name="connsiteX194" fmla="*/ 5984875 w 8802688"/>
              <a:gd name="connsiteY194" fmla="*/ 1739900 h 6677025"/>
              <a:gd name="connsiteX195" fmla="*/ 5938838 w 8802688"/>
              <a:gd name="connsiteY195" fmla="*/ 1757363 h 6677025"/>
              <a:gd name="connsiteX196" fmla="*/ 5894388 w 8802688"/>
              <a:gd name="connsiteY196" fmla="*/ 1774825 h 6677025"/>
              <a:gd name="connsiteX197" fmla="*/ 5849938 w 8802688"/>
              <a:gd name="connsiteY197" fmla="*/ 1798638 h 6677025"/>
              <a:gd name="connsiteX198" fmla="*/ 5805488 w 8802688"/>
              <a:gd name="connsiteY198" fmla="*/ 1828800 h 6677025"/>
              <a:gd name="connsiteX199" fmla="*/ 5764213 w 8802688"/>
              <a:gd name="connsiteY199" fmla="*/ 1862138 h 6677025"/>
              <a:gd name="connsiteX200" fmla="*/ 5722938 w 8802688"/>
              <a:gd name="connsiteY200" fmla="*/ 1897063 h 6677025"/>
              <a:gd name="connsiteX201" fmla="*/ 5683250 w 8802688"/>
              <a:gd name="connsiteY201" fmla="*/ 1933575 h 6677025"/>
              <a:gd name="connsiteX202" fmla="*/ 5648325 w 8802688"/>
              <a:gd name="connsiteY202" fmla="*/ 1971675 h 6677025"/>
              <a:gd name="connsiteX203" fmla="*/ 5576888 w 8802688"/>
              <a:gd name="connsiteY203" fmla="*/ 2052638 h 6677025"/>
              <a:gd name="connsiteX204" fmla="*/ 5502275 w 8802688"/>
              <a:gd name="connsiteY204" fmla="*/ 2128838 h 6677025"/>
              <a:gd name="connsiteX205" fmla="*/ 5522913 w 8802688"/>
              <a:gd name="connsiteY205" fmla="*/ 2122488 h 6677025"/>
              <a:gd name="connsiteX206" fmla="*/ 5543550 w 8802688"/>
              <a:gd name="connsiteY206" fmla="*/ 2117725 h 6677025"/>
              <a:gd name="connsiteX207" fmla="*/ 5586413 w 8802688"/>
              <a:gd name="connsiteY207" fmla="*/ 2098675 h 6677025"/>
              <a:gd name="connsiteX208" fmla="*/ 5607050 w 8802688"/>
              <a:gd name="connsiteY208" fmla="*/ 2093913 h 6677025"/>
              <a:gd name="connsiteX209" fmla="*/ 5624513 w 8802688"/>
              <a:gd name="connsiteY209" fmla="*/ 2087563 h 6677025"/>
              <a:gd name="connsiteX210" fmla="*/ 5641975 w 8802688"/>
              <a:gd name="connsiteY210" fmla="*/ 2087563 h 6677025"/>
              <a:gd name="connsiteX211" fmla="*/ 5657850 w 8802688"/>
              <a:gd name="connsiteY211" fmla="*/ 2093913 h 6677025"/>
              <a:gd name="connsiteX212" fmla="*/ 5832475 w 8802688"/>
              <a:gd name="connsiteY212" fmla="*/ 2357438 h 6677025"/>
              <a:gd name="connsiteX213" fmla="*/ 5975350 w 8802688"/>
              <a:gd name="connsiteY213" fmla="*/ 2265363 h 6677025"/>
              <a:gd name="connsiteX214" fmla="*/ 6115051 w 8802688"/>
              <a:gd name="connsiteY214" fmla="*/ 2170113 h 6677025"/>
              <a:gd name="connsiteX215" fmla="*/ 6264276 w 8802688"/>
              <a:gd name="connsiteY215" fmla="*/ 2078038 h 6677025"/>
              <a:gd name="connsiteX216" fmla="*/ 6340476 w 8802688"/>
              <a:gd name="connsiteY216" fmla="*/ 2030413 h 6677025"/>
              <a:gd name="connsiteX217" fmla="*/ 6424613 w 8802688"/>
              <a:gd name="connsiteY217" fmla="*/ 1982788 h 6677025"/>
              <a:gd name="connsiteX218" fmla="*/ 6400801 w 8802688"/>
              <a:gd name="connsiteY218" fmla="*/ 1981200 h 6677025"/>
              <a:gd name="connsiteX219" fmla="*/ 6364288 w 8802688"/>
              <a:gd name="connsiteY219" fmla="*/ 1971675 h 6677025"/>
              <a:gd name="connsiteX220" fmla="*/ 6323013 w 8802688"/>
              <a:gd name="connsiteY220" fmla="*/ 1958975 h 6677025"/>
              <a:gd name="connsiteX221" fmla="*/ 6302376 w 8802688"/>
              <a:gd name="connsiteY221" fmla="*/ 1947863 h 6677025"/>
              <a:gd name="connsiteX222" fmla="*/ 6281738 w 8802688"/>
              <a:gd name="connsiteY222" fmla="*/ 1935163 h 6677025"/>
              <a:gd name="connsiteX223" fmla="*/ 6261101 w 8802688"/>
              <a:gd name="connsiteY223" fmla="*/ 1917700 h 6677025"/>
              <a:gd name="connsiteX224" fmla="*/ 6240463 w 8802688"/>
              <a:gd name="connsiteY224" fmla="*/ 1900238 h 6677025"/>
              <a:gd name="connsiteX225" fmla="*/ 6221413 w 8802688"/>
              <a:gd name="connsiteY225" fmla="*/ 1876425 h 6677025"/>
              <a:gd name="connsiteX226" fmla="*/ 6203951 w 8802688"/>
              <a:gd name="connsiteY226" fmla="*/ 1849438 h 6677025"/>
              <a:gd name="connsiteX227" fmla="*/ 6192838 w 8802688"/>
              <a:gd name="connsiteY227" fmla="*/ 1817688 h 6677025"/>
              <a:gd name="connsiteX228" fmla="*/ 6180138 w 8802688"/>
              <a:gd name="connsiteY228" fmla="*/ 1778000 h 6677025"/>
              <a:gd name="connsiteX229" fmla="*/ 6170613 w 8802688"/>
              <a:gd name="connsiteY229" fmla="*/ 1736725 h 6677025"/>
              <a:gd name="connsiteX230" fmla="*/ 8401050 w 8802688"/>
              <a:gd name="connsiteY230" fmla="*/ 1338262 h 6677025"/>
              <a:gd name="connsiteX231" fmla="*/ 8332788 w 8802688"/>
              <a:gd name="connsiteY231" fmla="*/ 1382712 h 6677025"/>
              <a:gd name="connsiteX232" fmla="*/ 8264525 w 8802688"/>
              <a:gd name="connsiteY232" fmla="*/ 1430337 h 6677025"/>
              <a:gd name="connsiteX233" fmla="*/ 8131175 w 8802688"/>
              <a:gd name="connsiteY233" fmla="*/ 1531937 h 6677025"/>
              <a:gd name="connsiteX234" fmla="*/ 8002588 w 8802688"/>
              <a:gd name="connsiteY234" fmla="*/ 1630363 h 6677025"/>
              <a:gd name="connsiteX235" fmla="*/ 7886700 w 8802688"/>
              <a:gd name="connsiteY235" fmla="*/ 1722438 h 6677025"/>
              <a:gd name="connsiteX236" fmla="*/ 7920038 w 8802688"/>
              <a:gd name="connsiteY236" fmla="*/ 1727200 h 6677025"/>
              <a:gd name="connsiteX237" fmla="*/ 7954963 w 8802688"/>
              <a:gd name="connsiteY237" fmla="*/ 1727200 h 6677025"/>
              <a:gd name="connsiteX238" fmla="*/ 7993063 w 8802688"/>
              <a:gd name="connsiteY238" fmla="*/ 1725613 h 6677025"/>
              <a:gd name="connsiteX239" fmla="*/ 8029575 w 8802688"/>
              <a:gd name="connsiteY239" fmla="*/ 1716088 h 6677025"/>
              <a:gd name="connsiteX240" fmla="*/ 8064500 w 8802688"/>
              <a:gd name="connsiteY240" fmla="*/ 1703388 h 6677025"/>
              <a:gd name="connsiteX241" fmla="*/ 8101013 w 8802688"/>
              <a:gd name="connsiteY241" fmla="*/ 1689100 h 6677025"/>
              <a:gd name="connsiteX242" fmla="*/ 8135938 w 8802688"/>
              <a:gd name="connsiteY242" fmla="*/ 1668463 h 6677025"/>
              <a:gd name="connsiteX243" fmla="*/ 8172450 w 8802688"/>
              <a:gd name="connsiteY243" fmla="*/ 1644650 h 6677025"/>
              <a:gd name="connsiteX244" fmla="*/ 8204200 w 8802688"/>
              <a:gd name="connsiteY244" fmla="*/ 1617662 h 6677025"/>
              <a:gd name="connsiteX245" fmla="*/ 8237538 w 8802688"/>
              <a:gd name="connsiteY245" fmla="*/ 1587500 h 6677025"/>
              <a:gd name="connsiteX246" fmla="*/ 8270875 w 8802688"/>
              <a:gd name="connsiteY246" fmla="*/ 1555750 h 6677025"/>
              <a:gd name="connsiteX247" fmla="*/ 8299450 w 8802688"/>
              <a:gd name="connsiteY247" fmla="*/ 1516062 h 6677025"/>
              <a:gd name="connsiteX248" fmla="*/ 8329613 w 8802688"/>
              <a:gd name="connsiteY248" fmla="*/ 1477963 h 6677025"/>
              <a:gd name="connsiteX249" fmla="*/ 8356600 w 8802688"/>
              <a:gd name="connsiteY249" fmla="*/ 1433512 h 6677025"/>
              <a:gd name="connsiteX250" fmla="*/ 8380413 w 8802688"/>
              <a:gd name="connsiteY250" fmla="*/ 1389062 h 6677025"/>
              <a:gd name="connsiteX251" fmla="*/ 4067176 w 8802688"/>
              <a:gd name="connsiteY251" fmla="*/ 1181100 h 6677025"/>
              <a:gd name="connsiteX252" fmla="*/ 3979864 w 8802688"/>
              <a:gd name="connsiteY252" fmla="*/ 1184275 h 6677025"/>
              <a:gd name="connsiteX253" fmla="*/ 3900489 w 8802688"/>
              <a:gd name="connsiteY253" fmla="*/ 1192213 h 6677025"/>
              <a:gd name="connsiteX254" fmla="*/ 3860801 w 8802688"/>
              <a:gd name="connsiteY254" fmla="*/ 1201738 h 6677025"/>
              <a:gd name="connsiteX255" fmla="*/ 3825876 w 8802688"/>
              <a:gd name="connsiteY255" fmla="*/ 1211263 h 6677025"/>
              <a:gd name="connsiteX256" fmla="*/ 3790951 w 8802688"/>
              <a:gd name="connsiteY256" fmla="*/ 1219200 h 6677025"/>
              <a:gd name="connsiteX257" fmla="*/ 3757613 w 8802688"/>
              <a:gd name="connsiteY257" fmla="*/ 1231900 h 6677025"/>
              <a:gd name="connsiteX258" fmla="*/ 3724276 w 8802688"/>
              <a:gd name="connsiteY258" fmla="*/ 1246188 h 6677025"/>
              <a:gd name="connsiteX259" fmla="*/ 3695701 w 8802688"/>
              <a:gd name="connsiteY259" fmla="*/ 1260475 h 6677025"/>
              <a:gd name="connsiteX260" fmla="*/ 3665538 w 8802688"/>
              <a:gd name="connsiteY260" fmla="*/ 1279525 h 6677025"/>
              <a:gd name="connsiteX261" fmla="*/ 3635376 w 8802688"/>
              <a:gd name="connsiteY261" fmla="*/ 1296988 h 6677025"/>
              <a:gd name="connsiteX262" fmla="*/ 3608388 w 8802688"/>
              <a:gd name="connsiteY262" fmla="*/ 1317625 h 6677025"/>
              <a:gd name="connsiteX263" fmla="*/ 3581401 w 8802688"/>
              <a:gd name="connsiteY263" fmla="*/ 1341438 h 6677025"/>
              <a:gd name="connsiteX264" fmla="*/ 3557588 w 8802688"/>
              <a:gd name="connsiteY264" fmla="*/ 1365250 h 6677025"/>
              <a:gd name="connsiteX265" fmla="*/ 3533776 w 8802688"/>
              <a:gd name="connsiteY265" fmla="*/ 1392238 h 6677025"/>
              <a:gd name="connsiteX266" fmla="*/ 3509963 w 8802688"/>
              <a:gd name="connsiteY266" fmla="*/ 1419225 h 6677025"/>
              <a:gd name="connsiteX267" fmla="*/ 3489326 w 8802688"/>
              <a:gd name="connsiteY267" fmla="*/ 1450975 h 6677025"/>
              <a:gd name="connsiteX268" fmla="*/ 3468688 w 8802688"/>
              <a:gd name="connsiteY268" fmla="*/ 1481138 h 6677025"/>
              <a:gd name="connsiteX269" fmla="*/ 3448051 w 8802688"/>
              <a:gd name="connsiteY269" fmla="*/ 1516063 h 6677025"/>
              <a:gd name="connsiteX270" fmla="*/ 3413126 w 8802688"/>
              <a:gd name="connsiteY270" fmla="*/ 1590675 h 6677025"/>
              <a:gd name="connsiteX271" fmla="*/ 3379788 w 8802688"/>
              <a:gd name="connsiteY271" fmla="*/ 1671638 h 6677025"/>
              <a:gd name="connsiteX272" fmla="*/ 3349626 w 8802688"/>
              <a:gd name="connsiteY272" fmla="*/ 1763713 h 6677025"/>
              <a:gd name="connsiteX273" fmla="*/ 3325813 w 8802688"/>
              <a:gd name="connsiteY273" fmla="*/ 1865313 h 6677025"/>
              <a:gd name="connsiteX274" fmla="*/ 3302001 w 8802688"/>
              <a:gd name="connsiteY274" fmla="*/ 1971676 h 6677025"/>
              <a:gd name="connsiteX275" fmla="*/ 3281363 w 8802688"/>
              <a:gd name="connsiteY275" fmla="*/ 2090738 h 6677025"/>
              <a:gd name="connsiteX276" fmla="*/ 3368676 w 8802688"/>
              <a:gd name="connsiteY276" fmla="*/ 1944688 h 6677025"/>
              <a:gd name="connsiteX277" fmla="*/ 3451226 w 8802688"/>
              <a:gd name="connsiteY277" fmla="*/ 1787526 h 6677025"/>
              <a:gd name="connsiteX278" fmla="*/ 3533776 w 8802688"/>
              <a:gd name="connsiteY278" fmla="*/ 1624013 h 6677025"/>
              <a:gd name="connsiteX279" fmla="*/ 3617913 w 8802688"/>
              <a:gd name="connsiteY279" fmla="*/ 1454150 h 6677025"/>
              <a:gd name="connsiteX280" fmla="*/ 3652838 w 8802688"/>
              <a:gd name="connsiteY280" fmla="*/ 1454150 h 6677025"/>
              <a:gd name="connsiteX281" fmla="*/ 3656013 w 8802688"/>
              <a:gd name="connsiteY281" fmla="*/ 1495425 h 6677025"/>
              <a:gd name="connsiteX282" fmla="*/ 3659188 w 8802688"/>
              <a:gd name="connsiteY282" fmla="*/ 1531938 h 6677025"/>
              <a:gd name="connsiteX283" fmla="*/ 3673476 w 8802688"/>
              <a:gd name="connsiteY283" fmla="*/ 1600200 h 6677025"/>
              <a:gd name="connsiteX284" fmla="*/ 3686176 w 8802688"/>
              <a:gd name="connsiteY284" fmla="*/ 1658938 h 6677025"/>
              <a:gd name="connsiteX285" fmla="*/ 3689351 w 8802688"/>
              <a:gd name="connsiteY285" fmla="*/ 1689100 h 6677025"/>
              <a:gd name="connsiteX286" fmla="*/ 3692526 w 8802688"/>
              <a:gd name="connsiteY286" fmla="*/ 1716088 h 6677025"/>
              <a:gd name="connsiteX287" fmla="*/ 3713163 w 8802688"/>
              <a:gd name="connsiteY287" fmla="*/ 1662113 h 6677025"/>
              <a:gd name="connsiteX288" fmla="*/ 3736976 w 8802688"/>
              <a:gd name="connsiteY288" fmla="*/ 1609725 h 6677025"/>
              <a:gd name="connsiteX289" fmla="*/ 3757613 w 8802688"/>
              <a:gd name="connsiteY289" fmla="*/ 1562101 h 6677025"/>
              <a:gd name="connsiteX290" fmla="*/ 3784601 w 8802688"/>
              <a:gd name="connsiteY290" fmla="*/ 1514475 h 6677025"/>
              <a:gd name="connsiteX291" fmla="*/ 3811588 w 8802688"/>
              <a:gd name="connsiteY291" fmla="*/ 1471613 h 6677025"/>
              <a:gd name="connsiteX292" fmla="*/ 3840163 w 8802688"/>
              <a:gd name="connsiteY292" fmla="*/ 1430338 h 6677025"/>
              <a:gd name="connsiteX293" fmla="*/ 3870326 w 8802688"/>
              <a:gd name="connsiteY293" fmla="*/ 1392238 h 6677025"/>
              <a:gd name="connsiteX294" fmla="*/ 3906839 w 8802688"/>
              <a:gd name="connsiteY294" fmla="*/ 1355725 h 6677025"/>
              <a:gd name="connsiteX295" fmla="*/ 3941764 w 8802688"/>
              <a:gd name="connsiteY295" fmla="*/ 1327150 h 6677025"/>
              <a:gd name="connsiteX296" fmla="*/ 3979864 w 8802688"/>
              <a:gd name="connsiteY296" fmla="*/ 1296988 h 6677025"/>
              <a:gd name="connsiteX297" fmla="*/ 4022726 w 8802688"/>
              <a:gd name="connsiteY297" fmla="*/ 1273175 h 6677025"/>
              <a:gd name="connsiteX298" fmla="*/ 4067176 w 8802688"/>
              <a:gd name="connsiteY298" fmla="*/ 1249363 h 6677025"/>
              <a:gd name="connsiteX299" fmla="*/ 4117976 w 8802688"/>
              <a:gd name="connsiteY299" fmla="*/ 1231900 h 6677025"/>
              <a:gd name="connsiteX300" fmla="*/ 4167189 w 8802688"/>
              <a:gd name="connsiteY300" fmla="*/ 1216025 h 6677025"/>
              <a:gd name="connsiteX301" fmla="*/ 4224339 w 8802688"/>
              <a:gd name="connsiteY301" fmla="*/ 1201738 h 6677025"/>
              <a:gd name="connsiteX302" fmla="*/ 4286251 w 8802688"/>
              <a:gd name="connsiteY302" fmla="*/ 1195388 h 6677025"/>
              <a:gd name="connsiteX303" fmla="*/ 4170364 w 8802688"/>
              <a:gd name="connsiteY303" fmla="*/ 1184275 h 6677025"/>
              <a:gd name="connsiteX304" fmla="*/ 4117976 w 8802688"/>
              <a:gd name="connsiteY304" fmla="*/ 1181100 h 6677025"/>
              <a:gd name="connsiteX305" fmla="*/ 5586413 w 8802688"/>
              <a:gd name="connsiteY305" fmla="*/ 1166812 h 6677025"/>
              <a:gd name="connsiteX306" fmla="*/ 5481638 w 8802688"/>
              <a:gd name="connsiteY306" fmla="*/ 1204912 h 6677025"/>
              <a:gd name="connsiteX307" fmla="*/ 5437188 w 8802688"/>
              <a:gd name="connsiteY307" fmla="*/ 1225550 h 6677025"/>
              <a:gd name="connsiteX308" fmla="*/ 5399088 w 8802688"/>
              <a:gd name="connsiteY308" fmla="*/ 1243012 h 6677025"/>
              <a:gd name="connsiteX309" fmla="*/ 5365751 w 8802688"/>
              <a:gd name="connsiteY309" fmla="*/ 1260475 h 6677025"/>
              <a:gd name="connsiteX310" fmla="*/ 5335588 w 8802688"/>
              <a:gd name="connsiteY310" fmla="*/ 1282700 h 6677025"/>
              <a:gd name="connsiteX311" fmla="*/ 5308601 w 8802688"/>
              <a:gd name="connsiteY311" fmla="*/ 1300162 h 6677025"/>
              <a:gd name="connsiteX312" fmla="*/ 5287963 w 8802688"/>
              <a:gd name="connsiteY312" fmla="*/ 1320800 h 6677025"/>
              <a:gd name="connsiteX313" fmla="*/ 5270501 w 8802688"/>
              <a:gd name="connsiteY313" fmla="*/ 1341437 h 6677025"/>
              <a:gd name="connsiteX314" fmla="*/ 5259388 w 8802688"/>
              <a:gd name="connsiteY314" fmla="*/ 1362075 h 6677025"/>
              <a:gd name="connsiteX315" fmla="*/ 5246688 w 8802688"/>
              <a:gd name="connsiteY315" fmla="*/ 1385887 h 6677025"/>
              <a:gd name="connsiteX316" fmla="*/ 5240338 w 8802688"/>
              <a:gd name="connsiteY316" fmla="*/ 1409700 h 6677025"/>
              <a:gd name="connsiteX317" fmla="*/ 5237163 w 8802688"/>
              <a:gd name="connsiteY317" fmla="*/ 1436687 h 6677025"/>
              <a:gd name="connsiteX318" fmla="*/ 5237163 w 8802688"/>
              <a:gd name="connsiteY318" fmla="*/ 1463675 h 6677025"/>
              <a:gd name="connsiteX319" fmla="*/ 5240338 w 8802688"/>
              <a:gd name="connsiteY319" fmla="*/ 1492250 h 6677025"/>
              <a:gd name="connsiteX320" fmla="*/ 5246688 w 8802688"/>
              <a:gd name="connsiteY320" fmla="*/ 1525587 h 6677025"/>
              <a:gd name="connsiteX321" fmla="*/ 5287963 w 8802688"/>
              <a:gd name="connsiteY321" fmla="*/ 1484312 h 6677025"/>
              <a:gd name="connsiteX322" fmla="*/ 5330826 w 8802688"/>
              <a:gd name="connsiteY322" fmla="*/ 1439862 h 6677025"/>
              <a:gd name="connsiteX323" fmla="*/ 5416551 w 8802688"/>
              <a:gd name="connsiteY323" fmla="*/ 1347787 h 6677025"/>
              <a:gd name="connsiteX324" fmla="*/ 5499101 w 8802688"/>
              <a:gd name="connsiteY324" fmla="*/ 1252537 h 6677025"/>
              <a:gd name="connsiteX325" fmla="*/ 5540376 w 8802688"/>
              <a:gd name="connsiteY325" fmla="*/ 1208087 h 6677025"/>
              <a:gd name="connsiteX326" fmla="*/ 5434013 w 8802688"/>
              <a:gd name="connsiteY326" fmla="*/ 0 h 6677025"/>
              <a:gd name="connsiteX327" fmla="*/ 5519738 w 8802688"/>
              <a:gd name="connsiteY327" fmla="*/ 3175 h 6677025"/>
              <a:gd name="connsiteX328" fmla="*/ 5610226 w 8802688"/>
              <a:gd name="connsiteY328" fmla="*/ 12700 h 6677025"/>
              <a:gd name="connsiteX329" fmla="*/ 5699126 w 8802688"/>
              <a:gd name="connsiteY329" fmla="*/ 30163 h 6677025"/>
              <a:gd name="connsiteX330" fmla="*/ 5788026 w 8802688"/>
              <a:gd name="connsiteY330" fmla="*/ 50800 h 6677025"/>
              <a:gd name="connsiteX331" fmla="*/ 5876926 w 8802688"/>
              <a:gd name="connsiteY331" fmla="*/ 77788 h 6677025"/>
              <a:gd name="connsiteX332" fmla="*/ 5965826 w 8802688"/>
              <a:gd name="connsiteY332" fmla="*/ 111125 h 6677025"/>
              <a:gd name="connsiteX333" fmla="*/ 6054726 w 8802688"/>
              <a:gd name="connsiteY333" fmla="*/ 146050 h 6677025"/>
              <a:gd name="connsiteX334" fmla="*/ 6142038 w 8802688"/>
              <a:gd name="connsiteY334" fmla="*/ 187325 h 6677025"/>
              <a:gd name="connsiteX335" fmla="*/ 6237288 w 8802688"/>
              <a:gd name="connsiteY335" fmla="*/ 258763 h 6677025"/>
              <a:gd name="connsiteX336" fmla="*/ 6329363 w 8802688"/>
              <a:gd name="connsiteY336" fmla="*/ 333375 h 6677025"/>
              <a:gd name="connsiteX337" fmla="*/ 6418263 w 8802688"/>
              <a:gd name="connsiteY337" fmla="*/ 407988 h 6677025"/>
              <a:gd name="connsiteX338" fmla="*/ 6507163 w 8802688"/>
              <a:gd name="connsiteY338" fmla="*/ 485775 h 6677025"/>
              <a:gd name="connsiteX339" fmla="*/ 6677026 w 8802688"/>
              <a:gd name="connsiteY339" fmla="*/ 639763 h 6677025"/>
              <a:gd name="connsiteX340" fmla="*/ 6762751 w 8802688"/>
              <a:gd name="connsiteY340" fmla="*/ 714375 h 6677025"/>
              <a:gd name="connsiteX341" fmla="*/ 6846888 w 8802688"/>
              <a:gd name="connsiteY341" fmla="*/ 785813 h 6677025"/>
              <a:gd name="connsiteX342" fmla="*/ 6846888 w 8802688"/>
              <a:gd name="connsiteY342" fmla="*/ 796926 h 6677025"/>
              <a:gd name="connsiteX343" fmla="*/ 6851651 w 8802688"/>
              <a:gd name="connsiteY343" fmla="*/ 812801 h 6677025"/>
              <a:gd name="connsiteX344" fmla="*/ 6858001 w 8802688"/>
              <a:gd name="connsiteY344" fmla="*/ 823913 h 6677025"/>
              <a:gd name="connsiteX345" fmla="*/ 6867526 w 8802688"/>
              <a:gd name="connsiteY345" fmla="*/ 836613 h 6677025"/>
              <a:gd name="connsiteX346" fmla="*/ 6878638 w 8802688"/>
              <a:gd name="connsiteY346" fmla="*/ 844550 h 6677025"/>
              <a:gd name="connsiteX347" fmla="*/ 6891338 w 8802688"/>
              <a:gd name="connsiteY347" fmla="*/ 854075 h 6677025"/>
              <a:gd name="connsiteX348" fmla="*/ 6905626 w 8802688"/>
              <a:gd name="connsiteY348" fmla="*/ 857250 h 6677025"/>
              <a:gd name="connsiteX349" fmla="*/ 6919913 w 8802688"/>
              <a:gd name="connsiteY349" fmla="*/ 860425 h 6677025"/>
              <a:gd name="connsiteX350" fmla="*/ 6973888 w 8802688"/>
              <a:gd name="connsiteY350" fmla="*/ 868363 h 6677025"/>
              <a:gd name="connsiteX351" fmla="*/ 7024688 w 8802688"/>
              <a:gd name="connsiteY351" fmla="*/ 884238 h 6677025"/>
              <a:gd name="connsiteX352" fmla="*/ 7072313 w 8802688"/>
              <a:gd name="connsiteY352" fmla="*/ 901700 h 6677025"/>
              <a:gd name="connsiteX353" fmla="*/ 7116763 w 8802688"/>
              <a:gd name="connsiteY353" fmla="*/ 925513 h 6677025"/>
              <a:gd name="connsiteX354" fmla="*/ 7158038 w 8802688"/>
              <a:gd name="connsiteY354" fmla="*/ 952500 h 6677025"/>
              <a:gd name="connsiteX355" fmla="*/ 7199313 w 8802688"/>
              <a:gd name="connsiteY355" fmla="*/ 981075 h 6677025"/>
              <a:gd name="connsiteX356" fmla="*/ 7235826 w 8802688"/>
              <a:gd name="connsiteY356" fmla="*/ 1014413 h 6677025"/>
              <a:gd name="connsiteX357" fmla="*/ 7270751 w 8802688"/>
              <a:gd name="connsiteY357" fmla="*/ 1049338 h 6677025"/>
              <a:gd name="connsiteX358" fmla="*/ 7307263 w 8802688"/>
              <a:gd name="connsiteY358" fmla="*/ 1089025 h 6677025"/>
              <a:gd name="connsiteX359" fmla="*/ 7337426 w 8802688"/>
              <a:gd name="connsiteY359" fmla="*/ 1127125 h 6677025"/>
              <a:gd name="connsiteX360" fmla="*/ 7399338 w 8802688"/>
              <a:gd name="connsiteY360" fmla="*/ 1211263 h 6677025"/>
              <a:gd name="connsiteX361" fmla="*/ 7454901 w 8802688"/>
              <a:gd name="connsiteY361" fmla="*/ 1296988 h 6677025"/>
              <a:gd name="connsiteX362" fmla="*/ 7512051 w 8802688"/>
              <a:gd name="connsiteY362" fmla="*/ 1382713 h 6677025"/>
              <a:gd name="connsiteX363" fmla="*/ 7069138 w 8802688"/>
              <a:gd name="connsiteY363" fmla="*/ 1492250 h 6677025"/>
              <a:gd name="connsiteX364" fmla="*/ 7083426 w 8802688"/>
              <a:gd name="connsiteY364" fmla="*/ 1573213 h 6677025"/>
              <a:gd name="connsiteX365" fmla="*/ 7092951 w 8802688"/>
              <a:gd name="connsiteY365" fmla="*/ 1611313 h 6677025"/>
              <a:gd name="connsiteX366" fmla="*/ 7104063 w 8802688"/>
              <a:gd name="connsiteY366" fmla="*/ 1647826 h 6677025"/>
              <a:gd name="connsiteX367" fmla="*/ 7116763 w 8802688"/>
              <a:gd name="connsiteY367" fmla="*/ 1677988 h 6677025"/>
              <a:gd name="connsiteX368" fmla="*/ 7131051 w 8802688"/>
              <a:gd name="connsiteY368" fmla="*/ 1706563 h 6677025"/>
              <a:gd name="connsiteX369" fmla="*/ 7150101 w 8802688"/>
              <a:gd name="connsiteY369" fmla="*/ 1733550 h 6677025"/>
              <a:gd name="connsiteX370" fmla="*/ 7170738 w 8802688"/>
              <a:gd name="connsiteY370" fmla="*/ 1754188 h 6677025"/>
              <a:gd name="connsiteX371" fmla="*/ 7191376 w 8802688"/>
              <a:gd name="connsiteY371" fmla="*/ 1774825 h 6677025"/>
              <a:gd name="connsiteX372" fmla="*/ 7218363 w 8802688"/>
              <a:gd name="connsiteY372" fmla="*/ 1790700 h 6677025"/>
              <a:gd name="connsiteX373" fmla="*/ 7243763 w 8802688"/>
              <a:gd name="connsiteY373" fmla="*/ 1801813 h 6677025"/>
              <a:gd name="connsiteX374" fmla="*/ 7277101 w 8802688"/>
              <a:gd name="connsiteY374" fmla="*/ 1811338 h 6677025"/>
              <a:gd name="connsiteX375" fmla="*/ 7310438 w 8802688"/>
              <a:gd name="connsiteY375" fmla="*/ 1814513 h 6677025"/>
              <a:gd name="connsiteX376" fmla="*/ 7348538 w 8802688"/>
              <a:gd name="connsiteY376" fmla="*/ 1811338 h 6677025"/>
              <a:gd name="connsiteX377" fmla="*/ 7392988 w 8802688"/>
              <a:gd name="connsiteY377" fmla="*/ 1804988 h 6677025"/>
              <a:gd name="connsiteX378" fmla="*/ 7437438 w 8802688"/>
              <a:gd name="connsiteY378" fmla="*/ 1793875 h 6677025"/>
              <a:gd name="connsiteX379" fmla="*/ 7550151 w 8802688"/>
              <a:gd name="connsiteY379" fmla="*/ 1906588 h 6677025"/>
              <a:gd name="connsiteX380" fmla="*/ 7362826 w 8802688"/>
              <a:gd name="connsiteY380" fmla="*/ 1941513 h 6677025"/>
              <a:gd name="connsiteX381" fmla="*/ 7221538 w 8802688"/>
              <a:gd name="connsiteY381" fmla="*/ 1974850 h 6677025"/>
              <a:gd name="connsiteX382" fmla="*/ 7164388 w 8802688"/>
              <a:gd name="connsiteY382" fmla="*/ 1992313 h 6677025"/>
              <a:gd name="connsiteX383" fmla="*/ 7116763 w 8802688"/>
              <a:gd name="connsiteY383" fmla="*/ 2006600 h 6677025"/>
              <a:gd name="connsiteX384" fmla="*/ 7075488 w 8802688"/>
              <a:gd name="connsiteY384" fmla="*/ 2025650 h 6677025"/>
              <a:gd name="connsiteX385" fmla="*/ 7038976 w 8802688"/>
              <a:gd name="connsiteY385" fmla="*/ 2046288 h 6677025"/>
              <a:gd name="connsiteX386" fmla="*/ 7011988 w 8802688"/>
              <a:gd name="connsiteY386" fmla="*/ 2066925 h 6677025"/>
              <a:gd name="connsiteX387" fmla="*/ 6988176 w 8802688"/>
              <a:gd name="connsiteY387" fmla="*/ 2093913 h 6677025"/>
              <a:gd name="connsiteX388" fmla="*/ 6970713 w 8802688"/>
              <a:gd name="connsiteY388" fmla="*/ 2122488 h 6677025"/>
              <a:gd name="connsiteX389" fmla="*/ 6956426 w 8802688"/>
              <a:gd name="connsiteY389" fmla="*/ 2159000 h 6677025"/>
              <a:gd name="connsiteX390" fmla="*/ 6943726 w 8802688"/>
              <a:gd name="connsiteY390" fmla="*/ 2197100 h 6677025"/>
              <a:gd name="connsiteX391" fmla="*/ 6935788 w 8802688"/>
              <a:gd name="connsiteY391" fmla="*/ 2241550 h 6677025"/>
              <a:gd name="connsiteX392" fmla="*/ 6926263 w 8802688"/>
              <a:gd name="connsiteY392" fmla="*/ 2295525 h 6677025"/>
              <a:gd name="connsiteX393" fmla="*/ 6919913 w 8802688"/>
              <a:gd name="connsiteY393" fmla="*/ 2355850 h 6677025"/>
              <a:gd name="connsiteX394" fmla="*/ 6946901 w 8802688"/>
              <a:gd name="connsiteY394" fmla="*/ 2298700 h 6677025"/>
              <a:gd name="connsiteX395" fmla="*/ 6973888 w 8802688"/>
              <a:gd name="connsiteY395" fmla="*/ 2244725 h 6677025"/>
              <a:gd name="connsiteX396" fmla="*/ 7004051 w 8802688"/>
              <a:gd name="connsiteY396" fmla="*/ 2200275 h 6677025"/>
              <a:gd name="connsiteX397" fmla="*/ 7015163 w 8802688"/>
              <a:gd name="connsiteY397" fmla="*/ 2182813 h 6677025"/>
              <a:gd name="connsiteX398" fmla="*/ 7031038 w 8802688"/>
              <a:gd name="connsiteY398" fmla="*/ 2168525 h 6677025"/>
              <a:gd name="connsiteX399" fmla="*/ 7081838 w 8802688"/>
              <a:gd name="connsiteY399" fmla="*/ 2117725 h 6677025"/>
              <a:gd name="connsiteX400" fmla="*/ 7127876 w 8802688"/>
              <a:gd name="connsiteY400" fmla="*/ 2073276 h 6677025"/>
              <a:gd name="connsiteX401" fmla="*/ 7181851 w 8802688"/>
              <a:gd name="connsiteY401" fmla="*/ 2030413 h 6677025"/>
              <a:gd name="connsiteX402" fmla="*/ 7253288 w 8802688"/>
              <a:gd name="connsiteY402" fmla="*/ 1981200 h 6677025"/>
              <a:gd name="connsiteX403" fmla="*/ 7226301 w 8802688"/>
              <a:gd name="connsiteY403" fmla="*/ 2135188 h 6677025"/>
              <a:gd name="connsiteX404" fmla="*/ 7197726 w 8802688"/>
              <a:gd name="connsiteY404" fmla="*/ 2268538 h 6677025"/>
              <a:gd name="connsiteX405" fmla="*/ 7170738 w 8802688"/>
              <a:gd name="connsiteY405" fmla="*/ 2390775 h 6677025"/>
              <a:gd name="connsiteX406" fmla="*/ 7140576 w 8802688"/>
              <a:gd name="connsiteY406" fmla="*/ 2503488 h 6677025"/>
              <a:gd name="connsiteX407" fmla="*/ 7178676 w 8802688"/>
              <a:gd name="connsiteY407" fmla="*/ 2503488 h 6677025"/>
              <a:gd name="connsiteX408" fmla="*/ 7235826 w 8802688"/>
              <a:gd name="connsiteY408" fmla="*/ 2414588 h 6677025"/>
              <a:gd name="connsiteX409" fmla="*/ 7289801 w 8802688"/>
              <a:gd name="connsiteY409" fmla="*/ 2316163 h 6677025"/>
              <a:gd name="connsiteX410" fmla="*/ 7345363 w 8802688"/>
              <a:gd name="connsiteY410" fmla="*/ 2217738 h 6677025"/>
              <a:gd name="connsiteX411" fmla="*/ 7402513 w 8802688"/>
              <a:gd name="connsiteY411" fmla="*/ 2128838 h 6677025"/>
              <a:gd name="connsiteX412" fmla="*/ 7405688 w 8802688"/>
              <a:gd name="connsiteY412" fmla="*/ 2117725 h 6677025"/>
              <a:gd name="connsiteX413" fmla="*/ 7413626 w 8802688"/>
              <a:gd name="connsiteY413" fmla="*/ 2108200 h 6677025"/>
              <a:gd name="connsiteX414" fmla="*/ 7426326 w 8802688"/>
              <a:gd name="connsiteY414" fmla="*/ 2098675 h 6677025"/>
              <a:gd name="connsiteX415" fmla="*/ 7443788 w 8802688"/>
              <a:gd name="connsiteY415" fmla="*/ 2093913 h 6677025"/>
              <a:gd name="connsiteX416" fmla="*/ 7478713 w 8802688"/>
              <a:gd name="connsiteY416" fmla="*/ 2076451 h 6677025"/>
              <a:gd name="connsiteX417" fmla="*/ 7497763 w 8802688"/>
              <a:gd name="connsiteY417" fmla="*/ 2066925 h 6677025"/>
              <a:gd name="connsiteX418" fmla="*/ 7512051 w 8802688"/>
              <a:gd name="connsiteY418" fmla="*/ 2054225 h 6677025"/>
              <a:gd name="connsiteX419" fmla="*/ 7539038 w 8802688"/>
              <a:gd name="connsiteY419" fmla="*/ 2084388 h 6677025"/>
              <a:gd name="connsiteX420" fmla="*/ 7553326 w 8802688"/>
              <a:gd name="connsiteY420" fmla="*/ 2098675 h 6677025"/>
              <a:gd name="connsiteX421" fmla="*/ 7562851 w 8802688"/>
              <a:gd name="connsiteY421" fmla="*/ 2114550 h 6677025"/>
              <a:gd name="connsiteX422" fmla="*/ 7573963 w 8802688"/>
              <a:gd name="connsiteY422" fmla="*/ 2135188 h 6677025"/>
              <a:gd name="connsiteX423" fmla="*/ 7580313 w 8802688"/>
              <a:gd name="connsiteY423" fmla="*/ 2155825 h 6677025"/>
              <a:gd name="connsiteX424" fmla="*/ 7586663 w 8802688"/>
              <a:gd name="connsiteY424" fmla="*/ 2176463 h 6677025"/>
              <a:gd name="connsiteX425" fmla="*/ 7586663 w 8802688"/>
              <a:gd name="connsiteY425" fmla="*/ 2203450 h 6677025"/>
              <a:gd name="connsiteX426" fmla="*/ 7586663 w 8802688"/>
              <a:gd name="connsiteY426" fmla="*/ 2262188 h 6677025"/>
              <a:gd name="connsiteX427" fmla="*/ 7580313 w 8802688"/>
              <a:gd name="connsiteY427" fmla="*/ 2322513 h 6677025"/>
              <a:gd name="connsiteX428" fmla="*/ 7569201 w 8802688"/>
              <a:gd name="connsiteY428" fmla="*/ 2452688 h 6677025"/>
              <a:gd name="connsiteX429" fmla="*/ 7556501 w 8802688"/>
              <a:gd name="connsiteY429" fmla="*/ 2587625 h 6677025"/>
              <a:gd name="connsiteX430" fmla="*/ 7550151 w 8802688"/>
              <a:gd name="connsiteY430" fmla="*/ 2659063 h 6677025"/>
              <a:gd name="connsiteX431" fmla="*/ 7550151 w 8802688"/>
              <a:gd name="connsiteY431" fmla="*/ 2727325 h 6677025"/>
              <a:gd name="connsiteX432" fmla="*/ 7589838 w 8802688"/>
              <a:gd name="connsiteY432" fmla="*/ 2613025 h 6677025"/>
              <a:gd name="connsiteX433" fmla="*/ 7624763 w 8802688"/>
              <a:gd name="connsiteY433" fmla="*/ 2503488 h 6677025"/>
              <a:gd name="connsiteX434" fmla="*/ 7654926 w 8802688"/>
              <a:gd name="connsiteY434" fmla="*/ 2390775 h 6677025"/>
              <a:gd name="connsiteX435" fmla="*/ 7666038 w 8802688"/>
              <a:gd name="connsiteY435" fmla="*/ 2333625 h 6677025"/>
              <a:gd name="connsiteX436" fmla="*/ 7675563 w 8802688"/>
              <a:gd name="connsiteY436" fmla="*/ 2278063 h 6677025"/>
              <a:gd name="connsiteX437" fmla="*/ 7681913 w 8802688"/>
              <a:gd name="connsiteY437" fmla="*/ 2224088 h 6677025"/>
              <a:gd name="connsiteX438" fmla="*/ 7688263 w 8802688"/>
              <a:gd name="connsiteY438" fmla="*/ 2168525 h 6677025"/>
              <a:gd name="connsiteX439" fmla="*/ 7689851 w 8802688"/>
              <a:gd name="connsiteY439" fmla="*/ 2111375 h 6677025"/>
              <a:gd name="connsiteX440" fmla="*/ 7689851 w 8802688"/>
              <a:gd name="connsiteY440" fmla="*/ 2054225 h 6677025"/>
              <a:gd name="connsiteX441" fmla="*/ 7688263 w 8802688"/>
              <a:gd name="connsiteY441" fmla="*/ 1998663 h 6677025"/>
              <a:gd name="connsiteX442" fmla="*/ 7681913 w 8802688"/>
              <a:gd name="connsiteY442" fmla="*/ 1941513 h 6677025"/>
              <a:gd name="connsiteX443" fmla="*/ 7672388 w 8802688"/>
              <a:gd name="connsiteY443" fmla="*/ 1885950 h 6677025"/>
              <a:gd name="connsiteX444" fmla="*/ 7661276 w 8802688"/>
              <a:gd name="connsiteY444" fmla="*/ 1831975 h 6677025"/>
              <a:gd name="connsiteX445" fmla="*/ 7654926 w 8802688"/>
              <a:gd name="connsiteY445" fmla="*/ 1811338 h 6677025"/>
              <a:gd name="connsiteX446" fmla="*/ 7651751 w 8802688"/>
              <a:gd name="connsiteY446" fmla="*/ 1790700 h 6677025"/>
              <a:gd name="connsiteX447" fmla="*/ 7651751 w 8802688"/>
              <a:gd name="connsiteY447" fmla="*/ 1773238 h 6677025"/>
              <a:gd name="connsiteX448" fmla="*/ 7651751 w 8802688"/>
              <a:gd name="connsiteY448" fmla="*/ 1754188 h 6677025"/>
              <a:gd name="connsiteX449" fmla="*/ 7654926 w 8802688"/>
              <a:gd name="connsiteY449" fmla="*/ 1736725 h 6677025"/>
              <a:gd name="connsiteX450" fmla="*/ 7661276 w 8802688"/>
              <a:gd name="connsiteY450" fmla="*/ 1719263 h 6677025"/>
              <a:gd name="connsiteX451" fmla="*/ 7675563 w 8802688"/>
              <a:gd name="connsiteY451" fmla="*/ 1689100 h 6677025"/>
              <a:gd name="connsiteX452" fmla="*/ 7696201 w 8802688"/>
              <a:gd name="connsiteY452" fmla="*/ 1665288 h 6677025"/>
              <a:gd name="connsiteX453" fmla="*/ 7720013 w 8802688"/>
              <a:gd name="connsiteY453" fmla="*/ 1641476 h 6677025"/>
              <a:gd name="connsiteX454" fmla="*/ 7743826 w 8802688"/>
              <a:gd name="connsiteY454" fmla="*/ 1620838 h 6677025"/>
              <a:gd name="connsiteX455" fmla="*/ 7773988 w 8802688"/>
              <a:gd name="connsiteY455" fmla="*/ 1606550 h 6677025"/>
              <a:gd name="connsiteX456" fmla="*/ 7805738 w 8802688"/>
              <a:gd name="connsiteY456" fmla="*/ 1590675 h 6677025"/>
              <a:gd name="connsiteX457" fmla="*/ 7839076 w 8802688"/>
              <a:gd name="connsiteY457" fmla="*/ 1576388 h 6677025"/>
              <a:gd name="connsiteX458" fmla="*/ 7904163 w 8802688"/>
              <a:gd name="connsiteY458" fmla="*/ 1538288 h 6677025"/>
              <a:gd name="connsiteX459" fmla="*/ 7967663 w 8802688"/>
              <a:gd name="connsiteY459" fmla="*/ 1495425 h 6677025"/>
              <a:gd name="connsiteX460" fmla="*/ 8026401 w 8802688"/>
              <a:gd name="connsiteY460" fmla="*/ 1447801 h 6677025"/>
              <a:gd name="connsiteX461" fmla="*/ 8085138 w 8802688"/>
              <a:gd name="connsiteY461" fmla="*/ 1398588 h 6677025"/>
              <a:gd name="connsiteX462" fmla="*/ 8142288 w 8802688"/>
              <a:gd name="connsiteY462" fmla="*/ 1344613 h 6677025"/>
              <a:gd name="connsiteX463" fmla="*/ 8255001 w 8802688"/>
              <a:gd name="connsiteY463" fmla="*/ 1235076 h 6677025"/>
              <a:gd name="connsiteX464" fmla="*/ 8275638 w 8802688"/>
              <a:gd name="connsiteY464" fmla="*/ 1208088 h 6677025"/>
              <a:gd name="connsiteX465" fmla="*/ 8296276 w 8802688"/>
              <a:gd name="connsiteY465" fmla="*/ 1187450 h 6677025"/>
              <a:gd name="connsiteX466" fmla="*/ 8318501 w 8802688"/>
              <a:gd name="connsiteY466" fmla="*/ 1168400 h 6677025"/>
              <a:gd name="connsiteX467" fmla="*/ 8339138 w 8802688"/>
              <a:gd name="connsiteY467" fmla="*/ 1154113 h 6677025"/>
              <a:gd name="connsiteX468" fmla="*/ 8359776 w 8802688"/>
              <a:gd name="connsiteY468" fmla="*/ 1144588 h 6677025"/>
              <a:gd name="connsiteX469" fmla="*/ 8377238 w 8802688"/>
              <a:gd name="connsiteY469" fmla="*/ 1139825 h 6677025"/>
              <a:gd name="connsiteX470" fmla="*/ 8397876 w 8802688"/>
              <a:gd name="connsiteY470" fmla="*/ 1139825 h 6677025"/>
              <a:gd name="connsiteX471" fmla="*/ 8415338 w 8802688"/>
              <a:gd name="connsiteY471" fmla="*/ 1139825 h 6677025"/>
              <a:gd name="connsiteX472" fmla="*/ 8435976 w 8802688"/>
              <a:gd name="connsiteY472" fmla="*/ 1144588 h 6677025"/>
              <a:gd name="connsiteX473" fmla="*/ 8455026 w 8802688"/>
              <a:gd name="connsiteY473" fmla="*/ 1154113 h 6677025"/>
              <a:gd name="connsiteX474" fmla="*/ 8472488 w 8802688"/>
              <a:gd name="connsiteY474" fmla="*/ 1166813 h 6677025"/>
              <a:gd name="connsiteX475" fmla="*/ 8489951 w 8802688"/>
              <a:gd name="connsiteY475" fmla="*/ 1181100 h 6677025"/>
              <a:gd name="connsiteX476" fmla="*/ 8504238 w 8802688"/>
              <a:gd name="connsiteY476" fmla="*/ 1198563 h 6677025"/>
              <a:gd name="connsiteX477" fmla="*/ 8523288 w 8802688"/>
              <a:gd name="connsiteY477" fmla="*/ 1219201 h 6677025"/>
              <a:gd name="connsiteX478" fmla="*/ 8537576 w 8802688"/>
              <a:gd name="connsiteY478" fmla="*/ 1243013 h 6677025"/>
              <a:gd name="connsiteX479" fmla="*/ 8551863 w 8802688"/>
              <a:gd name="connsiteY479" fmla="*/ 1270000 h 6677025"/>
              <a:gd name="connsiteX480" fmla="*/ 8605838 w 8802688"/>
              <a:gd name="connsiteY480" fmla="*/ 1403350 h 6677025"/>
              <a:gd name="connsiteX481" fmla="*/ 8659813 w 8802688"/>
              <a:gd name="connsiteY481" fmla="*/ 1531938 h 6677025"/>
              <a:gd name="connsiteX482" fmla="*/ 8680451 w 8802688"/>
              <a:gd name="connsiteY482" fmla="*/ 1593850 h 6677025"/>
              <a:gd name="connsiteX483" fmla="*/ 8704263 w 8802688"/>
              <a:gd name="connsiteY483" fmla="*/ 1658938 h 6677025"/>
              <a:gd name="connsiteX484" fmla="*/ 8721726 w 8802688"/>
              <a:gd name="connsiteY484" fmla="*/ 1725613 h 6677025"/>
              <a:gd name="connsiteX485" fmla="*/ 8737601 w 8802688"/>
              <a:gd name="connsiteY485" fmla="*/ 1793875 h 6677025"/>
              <a:gd name="connsiteX486" fmla="*/ 8763001 w 8802688"/>
              <a:gd name="connsiteY486" fmla="*/ 1974850 h 6677025"/>
              <a:gd name="connsiteX487" fmla="*/ 8785226 w 8802688"/>
              <a:gd name="connsiteY487" fmla="*/ 2149475 h 6677025"/>
              <a:gd name="connsiteX488" fmla="*/ 8789988 w 8802688"/>
              <a:gd name="connsiteY488" fmla="*/ 2238375 h 6677025"/>
              <a:gd name="connsiteX489" fmla="*/ 8796338 w 8802688"/>
              <a:gd name="connsiteY489" fmla="*/ 2325688 h 6677025"/>
              <a:gd name="connsiteX490" fmla="*/ 8802688 w 8802688"/>
              <a:gd name="connsiteY490" fmla="*/ 2411413 h 6677025"/>
              <a:gd name="connsiteX491" fmla="*/ 8802688 w 8802688"/>
              <a:gd name="connsiteY491" fmla="*/ 2497138 h 6677025"/>
              <a:gd name="connsiteX492" fmla="*/ 8802688 w 8802688"/>
              <a:gd name="connsiteY492" fmla="*/ 2584450 h 6677025"/>
              <a:gd name="connsiteX493" fmla="*/ 8796338 w 8802688"/>
              <a:gd name="connsiteY493" fmla="*/ 2670175 h 6677025"/>
              <a:gd name="connsiteX494" fmla="*/ 8789988 w 8802688"/>
              <a:gd name="connsiteY494" fmla="*/ 2752725 h 6677025"/>
              <a:gd name="connsiteX495" fmla="*/ 8778876 w 8802688"/>
              <a:gd name="connsiteY495" fmla="*/ 2840038 h 6677025"/>
              <a:gd name="connsiteX496" fmla="*/ 8763001 w 8802688"/>
              <a:gd name="connsiteY496" fmla="*/ 2922588 h 6677025"/>
              <a:gd name="connsiteX497" fmla="*/ 8748713 w 8802688"/>
              <a:gd name="connsiteY497" fmla="*/ 3006725 h 6677025"/>
              <a:gd name="connsiteX498" fmla="*/ 8724901 w 8802688"/>
              <a:gd name="connsiteY498" fmla="*/ 3092450 h 6677025"/>
              <a:gd name="connsiteX499" fmla="*/ 8701088 w 8802688"/>
              <a:gd name="connsiteY499" fmla="*/ 3175000 h 6677025"/>
              <a:gd name="connsiteX500" fmla="*/ 8670926 w 8802688"/>
              <a:gd name="connsiteY500" fmla="*/ 3249613 h 6677025"/>
              <a:gd name="connsiteX501" fmla="*/ 8642351 w 8802688"/>
              <a:gd name="connsiteY501" fmla="*/ 3321050 h 6677025"/>
              <a:gd name="connsiteX502" fmla="*/ 8609013 w 8802688"/>
              <a:gd name="connsiteY502" fmla="*/ 3389313 h 6677025"/>
              <a:gd name="connsiteX503" fmla="*/ 8575676 w 8802688"/>
              <a:gd name="connsiteY503" fmla="*/ 3451225 h 6677025"/>
              <a:gd name="connsiteX504" fmla="*/ 8543926 w 8802688"/>
              <a:gd name="connsiteY504" fmla="*/ 3514725 h 6677025"/>
              <a:gd name="connsiteX505" fmla="*/ 8507413 w 8802688"/>
              <a:gd name="connsiteY505" fmla="*/ 3570288 h 6677025"/>
              <a:gd name="connsiteX506" fmla="*/ 8469313 w 8802688"/>
              <a:gd name="connsiteY506" fmla="*/ 3621088 h 6677025"/>
              <a:gd name="connsiteX507" fmla="*/ 8431213 w 8802688"/>
              <a:gd name="connsiteY507" fmla="*/ 3671888 h 6677025"/>
              <a:gd name="connsiteX508" fmla="*/ 8391526 w 8802688"/>
              <a:gd name="connsiteY508" fmla="*/ 3719513 h 6677025"/>
              <a:gd name="connsiteX509" fmla="*/ 8350251 w 8802688"/>
              <a:gd name="connsiteY509" fmla="*/ 3760788 h 6677025"/>
              <a:gd name="connsiteX510" fmla="*/ 8305801 w 8802688"/>
              <a:gd name="connsiteY510" fmla="*/ 3802063 h 6677025"/>
              <a:gd name="connsiteX511" fmla="*/ 8261351 w 8802688"/>
              <a:gd name="connsiteY511" fmla="*/ 3838575 h 6677025"/>
              <a:gd name="connsiteX512" fmla="*/ 8216901 w 8802688"/>
              <a:gd name="connsiteY512" fmla="*/ 3870325 h 6677025"/>
              <a:gd name="connsiteX513" fmla="*/ 8172451 w 8802688"/>
              <a:gd name="connsiteY513" fmla="*/ 3903663 h 6677025"/>
              <a:gd name="connsiteX514" fmla="*/ 8124826 w 8802688"/>
              <a:gd name="connsiteY514" fmla="*/ 3930650 h 6677025"/>
              <a:gd name="connsiteX515" fmla="*/ 8074026 w 8802688"/>
              <a:gd name="connsiteY515" fmla="*/ 3954463 h 6677025"/>
              <a:gd name="connsiteX516" fmla="*/ 8023226 w 8802688"/>
              <a:gd name="connsiteY516" fmla="*/ 3978275 h 6677025"/>
              <a:gd name="connsiteX517" fmla="*/ 7972426 w 8802688"/>
              <a:gd name="connsiteY517" fmla="*/ 3995738 h 6677025"/>
              <a:gd name="connsiteX518" fmla="*/ 7920038 w 8802688"/>
              <a:gd name="connsiteY518" fmla="*/ 4013200 h 6677025"/>
              <a:gd name="connsiteX519" fmla="*/ 7866063 w 8802688"/>
              <a:gd name="connsiteY519" fmla="*/ 4029075 h 6677025"/>
              <a:gd name="connsiteX520" fmla="*/ 7812088 w 8802688"/>
              <a:gd name="connsiteY520" fmla="*/ 4040188 h 6677025"/>
              <a:gd name="connsiteX521" fmla="*/ 7756526 w 8802688"/>
              <a:gd name="connsiteY521" fmla="*/ 4049713 h 6677025"/>
              <a:gd name="connsiteX522" fmla="*/ 7699376 w 8802688"/>
              <a:gd name="connsiteY522" fmla="*/ 4057650 h 6677025"/>
              <a:gd name="connsiteX523" fmla="*/ 7640638 w 8802688"/>
              <a:gd name="connsiteY523" fmla="*/ 4064000 h 6677025"/>
              <a:gd name="connsiteX524" fmla="*/ 7583488 w 8802688"/>
              <a:gd name="connsiteY524" fmla="*/ 4067175 h 6677025"/>
              <a:gd name="connsiteX525" fmla="*/ 7521576 w 8802688"/>
              <a:gd name="connsiteY525" fmla="*/ 4067175 h 6677025"/>
              <a:gd name="connsiteX526" fmla="*/ 7461251 w 8802688"/>
              <a:gd name="connsiteY526" fmla="*/ 4067175 h 6677025"/>
              <a:gd name="connsiteX527" fmla="*/ 7399338 w 8802688"/>
              <a:gd name="connsiteY527" fmla="*/ 4064000 h 6677025"/>
              <a:gd name="connsiteX528" fmla="*/ 7270751 w 8802688"/>
              <a:gd name="connsiteY528" fmla="*/ 4052888 h 6677025"/>
              <a:gd name="connsiteX529" fmla="*/ 7140576 w 8802688"/>
              <a:gd name="connsiteY529" fmla="*/ 4033838 h 6677025"/>
              <a:gd name="connsiteX530" fmla="*/ 7018338 w 8802688"/>
              <a:gd name="connsiteY530" fmla="*/ 4016375 h 6677025"/>
              <a:gd name="connsiteX531" fmla="*/ 6896101 w 8802688"/>
              <a:gd name="connsiteY531" fmla="*/ 3992563 h 6677025"/>
              <a:gd name="connsiteX532" fmla="*/ 6780213 w 8802688"/>
              <a:gd name="connsiteY532" fmla="*/ 3965575 h 6677025"/>
              <a:gd name="connsiteX533" fmla="*/ 6664326 w 8802688"/>
              <a:gd name="connsiteY533" fmla="*/ 3937000 h 6677025"/>
              <a:gd name="connsiteX534" fmla="*/ 6438901 w 8802688"/>
              <a:gd name="connsiteY534" fmla="*/ 3870325 h 6677025"/>
              <a:gd name="connsiteX535" fmla="*/ 6326188 w 8802688"/>
              <a:gd name="connsiteY535" fmla="*/ 3841750 h 6677025"/>
              <a:gd name="connsiteX536" fmla="*/ 6216651 w 8802688"/>
              <a:gd name="connsiteY536" fmla="*/ 3811588 h 6677025"/>
              <a:gd name="connsiteX537" fmla="*/ 6186488 w 8802688"/>
              <a:gd name="connsiteY537" fmla="*/ 3951288 h 6677025"/>
              <a:gd name="connsiteX538" fmla="*/ 6162676 w 8802688"/>
              <a:gd name="connsiteY538" fmla="*/ 4094163 h 6677025"/>
              <a:gd name="connsiteX539" fmla="*/ 6153151 w 8802688"/>
              <a:gd name="connsiteY539" fmla="*/ 4171950 h 6677025"/>
              <a:gd name="connsiteX540" fmla="*/ 6148388 w 8802688"/>
              <a:gd name="connsiteY540" fmla="*/ 4244975 h 6677025"/>
              <a:gd name="connsiteX541" fmla="*/ 6142038 w 8802688"/>
              <a:gd name="connsiteY541" fmla="*/ 4325938 h 6677025"/>
              <a:gd name="connsiteX542" fmla="*/ 6142038 w 8802688"/>
              <a:gd name="connsiteY542" fmla="*/ 4408488 h 6677025"/>
              <a:gd name="connsiteX543" fmla="*/ 6142038 w 8802688"/>
              <a:gd name="connsiteY543" fmla="*/ 4438650 h 6677025"/>
              <a:gd name="connsiteX544" fmla="*/ 6148388 w 8802688"/>
              <a:gd name="connsiteY544" fmla="*/ 4468813 h 6677025"/>
              <a:gd name="connsiteX545" fmla="*/ 6156326 w 8802688"/>
              <a:gd name="connsiteY545" fmla="*/ 4500563 h 6677025"/>
              <a:gd name="connsiteX546" fmla="*/ 6169026 w 8802688"/>
              <a:gd name="connsiteY546" fmla="*/ 4530725 h 6677025"/>
              <a:gd name="connsiteX547" fmla="*/ 6183313 w 8802688"/>
              <a:gd name="connsiteY547" fmla="*/ 4554538 h 6677025"/>
              <a:gd name="connsiteX548" fmla="*/ 6203951 w 8802688"/>
              <a:gd name="connsiteY548" fmla="*/ 4575175 h 6677025"/>
              <a:gd name="connsiteX549" fmla="*/ 6213476 w 8802688"/>
              <a:gd name="connsiteY549" fmla="*/ 4584700 h 6677025"/>
              <a:gd name="connsiteX550" fmla="*/ 6224588 w 8802688"/>
              <a:gd name="connsiteY550" fmla="*/ 4591050 h 6677025"/>
              <a:gd name="connsiteX551" fmla="*/ 6237288 w 8802688"/>
              <a:gd name="connsiteY551" fmla="*/ 4594225 h 6677025"/>
              <a:gd name="connsiteX552" fmla="*/ 6251576 w 8802688"/>
              <a:gd name="connsiteY552" fmla="*/ 4595813 h 6677025"/>
              <a:gd name="connsiteX553" fmla="*/ 6281738 w 8802688"/>
              <a:gd name="connsiteY553" fmla="*/ 4608513 h 6677025"/>
              <a:gd name="connsiteX554" fmla="*/ 6313488 w 8802688"/>
              <a:gd name="connsiteY554" fmla="*/ 4619625 h 6677025"/>
              <a:gd name="connsiteX555" fmla="*/ 6350001 w 8802688"/>
              <a:gd name="connsiteY555" fmla="*/ 4629150 h 6677025"/>
              <a:gd name="connsiteX556" fmla="*/ 6384926 w 8802688"/>
              <a:gd name="connsiteY556" fmla="*/ 4632325 h 6677025"/>
              <a:gd name="connsiteX557" fmla="*/ 6405563 w 8802688"/>
              <a:gd name="connsiteY557" fmla="*/ 4632325 h 6677025"/>
              <a:gd name="connsiteX558" fmla="*/ 6424613 w 8802688"/>
              <a:gd name="connsiteY558" fmla="*/ 4629150 h 6677025"/>
              <a:gd name="connsiteX559" fmla="*/ 6445251 w 8802688"/>
              <a:gd name="connsiteY559" fmla="*/ 4622800 h 6677025"/>
              <a:gd name="connsiteX560" fmla="*/ 6465888 w 8802688"/>
              <a:gd name="connsiteY560" fmla="*/ 4616450 h 6677025"/>
              <a:gd name="connsiteX561" fmla="*/ 6486526 w 8802688"/>
              <a:gd name="connsiteY561" fmla="*/ 4605338 h 6677025"/>
              <a:gd name="connsiteX562" fmla="*/ 6507163 w 8802688"/>
              <a:gd name="connsiteY562" fmla="*/ 4594225 h 6677025"/>
              <a:gd name="connsiteX563" fmla="*/ 6527801 w 8802688"/>
              <a:gd name="connsiteY563" fmla="*/ 4575175 h 6677025"/>
              <a:gd name="connsiteX564" fmla="*/ 6548438 w 8802688"/>
              <a:gd name="connsiteY564" fmla="*/ 4557713 h 6677025"/>
              <a:gd name="connsiteX565" fmla="*/ 6578601 w 8802688"/>
              <a:gd name="connsiteY565" fmla="*/ 4516438 h 6677025"/>
              <a:gd name="connsiteX566" fmla="*/ 6608763 w 8802688"/>
              <a:gd name="connsiteY566" fmla="*/ 4476750 h 6677025"/>
              <a:gd name="connsiteX567" fmla="*/ 6673851 w 8802688"/>
              <a:gd name="connsiteY567" fmla="*/ 4403725 h 6677025"/>
              <a:gd name="connsiteX568" fmla="*/ 6704013 w 8802688"/>
              <a:gd name="connsiteY568" fmla="*/ 4364038 h 6677025"/>
              <a:gd name="connsiteX569" fmla="*/ 6731001 w 8802688"/>
              <a:gd name="connsiteY569" fmla="*/ 4319588 h 6677025"/>
              <a:gd name="connsiteX570" fmla="*/ 6754813 w 8802688"/>
              <a:gd name="connsiteY570" fmla="*/ 4275138 h 6677025"/>
              <a:gd name="connsiteX571" fmla="*/ 6762751 w 8802688"/>
              <a:gd name="connsiteY571" fmla="*/ 4248150 h 6677025"/>
              <a:gd name="connsiteX572" fmla="*/ 6772276 w 8802688"/>
              <a:gd name="connsiteY572" fmla="*/ 4221163 h 6677025"/>
              <a:gd name="connsiteX573" fmla="*/ 6775451 w 8802688"/>
              <a:gd name="connsiteY573" fmla="*/ 4210050 h 6677025"/>
              <a:gd name="connsiteX574" fmla="*/ 6783388 w 8802688"/>
              <a:gd name="connsiteY574" fmla="*/ 4197350 h 6677025"/>
              <a:gd name="connsiteX575" fmla="*/ 6796088 w 8802688"/>
              <a:gd name="connsiteY575" fmla="*/ 4192588 h 6677025"/>
              <a:gd name="connsiteX576" fmla="*/ 6813551 w 8802688"/>
              <a:gd name="connsiteY576" fmla="*/ 4183063 h 6677025"/>
              <a:gd name="connsiteX577" fmla="*/ 6848476 w 8802688"/>
              <a:gd name="connsiteY577" fmla="*/ 4168775 h 6677025"/>
              <a:gd name="connsiteX578" fmla="*/ 6867526 w 8802688"/>
              <a:gd name="connsiteY578" fmla="*/ 4159250 h 6677025"/>
              <a:gd name="connsiteX579" fmla="*/ 6881813 w 8802688"/>
              <a:gd name="connsiteY579" fmla="*/ 4148138 h 6677025"/>
              <a:gd name="connsiteX580" fmla="*/ 6881813 w 8802688"/>
              <a:gd name="connsiteY580" fmla="*/ 4200525 h 6677025"/>
              <a:gd name="connsiteX581" fmla="*/ 6875463 w 8802688"/>
              <a:gd name="connsiteY581" fmla="*/ 4254500 h 6677025"/>
              <a:gd name="connsiteX582" fmla="*/ 6867526 w 8802688"/>
              <a:gd name="connsiteY582" fmla="*/ 4302125 h 6677025"/>
              <a:gd name="connsiteX583" fmla="*/ 6854826 w 8802688"/>
              <a:gd name="connsiteY583" fmla="*/ 4349750 h 6677025"/>
              <a:gd name="connsiteX584" fmla="*/ 6840538 w 8802688"/>
              <a:gd name="connsiteY584" fmla="*/ 4394200 h 6677025"/>
              <a:gd name="connsiteX585" fmla="*/ 6823076 w 8802688"/>
              <a:gd name="connsiteY585" fmla="*/ 4435475 h 6677025"/>
              <a:gd name="connsiteX586" fmla="*/ 6800851 w 8802688"/>
              <a:gd name="connsiteY586" fmla="*/ 4475163 h 6677025"/>
              <a:gd name="connsiteX587" fmla="*/ 6775451 w 8802688"/>
              <a:gd name="connsiteY587" fmla="*/ 4510088 h 6677025"/>
              <a:gd name="connsiteX588" fmla="*/ 6748463 w 8802688"/>
              <a:gd name="connsiteY588" fmla="*/ 4546600 h 6677025"/>
              <a:gd name="connsiteX589" fmla="*/ 6718301 w 8802688"/>
              <a:gd name="connsiteY589" fmla="*/ 4575175 h 6677025"/>
              <a:gd name="connsiteX590" fmla="*/ 6683376 w 8802688"/>
              <a:gd name="connsiteY590" fmla="*/ 4605338 h 6677025"/>
              <a:gd name="connsiteX591" fmla="*/ 6646863 w 8802688"/>
              <a:gd name="connsiteY591" fmla="*/ 4629150 h 6677025"/>
              <a:gd name="connsiteX592" fmla="*/ 6608763 w 8802688"/>
              <a:gd name="connsiteY592" fmla="*/ 4652963 h 6677025"/>
              <a:gd name="connsiteX593" fmla="*/ 6567488 w 8802688"/>
              <a:gd name="connsiteY593" fmla="*/ 4673600 h 6677025"/>
              <a:gd name="connsiteX594" fmla="*/ 6521451 w 8802688"/>
              <a:gd name="connsiteY594" fmla="*/ 4691063 h 6677025"/>
              <a:gd name="connsiteX595" fmla="*/ 6473826 w 8802688"/>
              <a:gd name="connsiteY595" fmla="*/ 4706938 h 6677025"/>
              <a:gd name="connsiteX596" fmla="*/ 6438901 w 8802688"/>
              <a:gd name="connsiteY596" fmla="*/ 4718050 h 6677025"/>
              <a:gd name="connsiteX597" fmla="*/ 6403976 w 8802688"/>
              <a:gd name="connsiteY597" fmla="*/ 4727575 h 6677025"/>
              <a:gd name="connsiteX598" fmla="*/ 6370638 w 8802688"/>
              <a:gd name="connsiteY598" fmla="*/ 4733925 h 6677025"/>
              <a:gd name="connsiteX599" fmla="*/ 6334126 w 8802688"/>
              <a:gd name="connsiteY599" fmla="*/ 4735513 h 6677025"/>
              <a:gd name="connsiteX600" fmla="*/ 6302376 w 8802688"/>
              <a:gd name="connsiteY600" fmla="*/ 4735513 h 6677025"/>
              <a:gd name="connsiteX601" fmla="*/ 6265863 w 8802688"/>
              <a:gd name="connsiteY601" fmla="*/ 4733925 h 6677025"/>
              <a:gd name="connsiteX602" fmla="*/ 6234113 w 8802688"/>
              <a:gd name="connsiteY602" fmla="*/ 4724400 h 6677025"/>
              <a:gd name="connsiteX603" fmla="*/ 6200776 w 8802688"/>
              <a:gd name="connsiteY603" fmla="*/ 4714875 h 6677025"/>
              <a:gd name="connsiteX604" fmla="*/ 6169026 w 8802688"/>
              <a:gd name="connsiteY604" fmla="*/ 4703763 h 6677025"/>
              <a:gd name="connsiteX605" fmla="*/ 6135688 w 8802688"/>
              <a:gd name="connsiteY605" fmla="*/ 4691063 h 6677025"/>
              <a:gd name="connsiteX606" fmla="*/ 6102351 w 8802688"/>
              <a:gd name="connsiteY606" fmla="*/ 4673600 h 6677025"/>
              <a:gd name="connsiteX607" fmla="*/ 6073776 w 8802688"/>
              <a:gd name="connsiteY607" fmla="*/ 4656138 h 6677025"/>
              <a:gd name="connsiteX608" fmla="*/ 6040438 w 8802688"/>
              <a:gd name="connsiteY608" fmla="*/ 4632325 h 6677025"/>
              <a:gd name="connsiteX609" fmla="*/ 6010276 w 8802688"/>
              <a:gd name="connsiteY609" fmla="*/ 4611688 h 6677025"/>
              <a:gd name="connsiteX610" fmla="*/ 5984876 w 8802688"/>
              <a:gd name="connsiteY610" fmla="*/ 4584700 h 6677025"/>
              <a:gd name="connsiteX611" fmla="*/ 5954713 w 8802688"/>
              <a:gd name="connsiteY611" fmla="*/ 4557713 h 6677025"/>
              <a:gd name="connsiteX612" fmla="*/ 5903913 w 8802688"/>
              <a:gd name="connsiteY612" fmla="*/ 4510088 h 6677025"/>
              <a:gd name="connsiteX613" fmla="*/ 5853113 w 8802688"/>
              <a:gd name="connsiteY613" fmla="*/ 4465638 h 6677025"/>
              <a:gd name="connsiteX614" fmla="*/ 5802313 w 8802688"/>
              <a:gd name="connsiteY614" fmla="*/ 4424363 h 6677025"/>
              <a:gd name="connsiteX615" fmla="*/ 5746751 w 8802688"/>
              <a:gd name="connsiteY615" fmla="*/ 4384675 h 6677025"/>
              <a:gd name="connsiteX616" fmla="*/ 5692776 w 8802688"/>
              <a:gd name="connsiteY616" fmla="*/ 4349750 h 6677025"/>
              <a:gd name="connsiteX617" fmla="*/ 5635626 w 8802688"/>
              <a:gd name="connsiteY617" fmla="*/ 4316413 h 6677025"/>
              <a:gd name="connsiteX618" fmla="*/ 5576888 w 8802688"/>
              <a:gd name="connsiteY618" fmla="*/ 4284663 h 6677025"/>
              <a:gd name="connsiteX619" fmla="*/ 5519738 w 8802688"/>
              <a:gd name="connsiteY619" fmla="*/ 4254500 h 6677025"/>
              <a:gd name="connsiteX620" fmla="*/ 5399088 w 8802688"/>
              <a:gd name="connsiteY620" fmla="*/ 4197350 h 6677025"/>
              <a:gd name="connsiteX621" fmla="*/ 5276851 w 8802688"/>
              <a:gd name="connsiteY621" fmla="*/ 4141788 h 6677025"/>
              <a:gd name="connsiteX622" fmla="*/ 5027613 w 8802688"/>
              <a:gd name="connsiteY622" fmla="*/ 4033838 h 6677025"/>
              <a:gd name="connsiteX623" fmla="*/ 5110163 w 8802688"/>
              <a:gd name="connsiteY623" fmla="*/ 4090988 h 6677025"/>
              <a:gd name="connsiteX624" fmla="*/ 5151438 w 8802688"/>
              <a:gd name="connsiteY624" fmla="*/ 4121150 h 6677025"/>
              <a:gd name="connsiteX625" fmla="*/ 5191126 w 8802688"/>
              <a:gd name="connsiteY625" fmla="*/ 4151313 h 6677025"/>
              <a:gd name="connsiteX626" fmla="*/ 5226051 w 8802688"/>
              <a:gd name="connsiteY626" fmla="*/ 4183063 h 6677025"/>
              <a:gd name="connsiteX627" fmla="*/ 5260976 w 8802688"/>
              <a:gd name="connsiteY627" fmla="*/ 4219575 h 6677025"/>
              <a:gd name="connsiteX628" fmla="*/ 5294313 w 8802688"/>
              <a:gd name="connsiteY628" fmla="*/ 4254500 h 6677025"/>
              <a:gd name="connsiteX629" fmla="*/ 5324476 w 8802688"/>
              <a:gd name="connsiteY629" fmla="*/ 4295775 h 6677025"/>
              <a:gd name="connsiteX630" fmla="*/ 5356226 w 8802688"/>
              <a:gd name="connsiteY630" fmla="*/ 4329113 h 6677025"/>
              <a:gd name="connsiteX631" fmla="*/ 5392738 w 8802688"/>
              <a:gd name="connsiteY631" fmla="*/ 4370388 h 6677025"/>
              <a:gd name="connsiteX632" fmla="*/ 5410201 w 8802688"/>
              <a:gd name="connsiteY632" fmla="*/ 4391025 h 6677025"/>
              <a:gd name="connsiteX633" fmla="*/ 5422901 w 8802688"/>
              <a:gd name="connsiteY633" fmla="*/ 4411663 h 6677025"/>
              <a:gd name="connsiteX634" fmla="*/ 5430838 w 8802688"/>
              <a:gd name="connsiteY634" fmla="*/ 4430713 h 6677025"/>
              <a:gd name="connsiteX635" fmla="*/ 5434013 w 8802688"/>
              <a:gd name="connsiteY635" fmla="*/ 4445000 h 6677025"/>
              <a:gd name="connsiteX636" fmla="*/ 5376863 w 8802688"/>
              <a:gd name="connsiteY636" fmla="*/ 4656138 h 6677025"/>
              <a:gd name="connsiteX637" fmla="*/ 5348288 w 8802688"/>
              <a:gd name="connsiteY637" fmla="*/ 4759325 h 6677025"/>
              <a:gd name="connsiteX638" fmla="*/ 5314951 w 8802688"/>
              <a:gd name="connsiteY638" fmla="*/ 4864100 h 6677025"/>
              <a:gd name="connsiteX639" fmla="*/ 5280026 w 8802688"/>
              <a:gd name="connsiteY639" fmla="*/ 4965700 h 6677025"/>
              <a:gd name="connsiteX640" fmla="*/ 5243513 w 8802688"/>
              <a:gd name="connsiteY640" fmla="*/ 5068888 h 6677025"/>
              <a:gd name="connsiteX641" fmla="*/ 5205413 w 8802688"/>
              <a:gd name="connsiteY641" fmla="*/ 5167313 h 6677025"/>
              <a:gd name="connsiteX642" fmla="*/ 5160963 w 8802688"/>
              <a:gd name="connsiteY642" fmla="*/ 5268913 h 6677025"/>
              <a:gd name="connsiteX643" fmla="*/ 5116513 w 8802688"/>
              <a:gd name="connsiteY643" fmla="*/ 5362575 h 6677025"/>
              <a:gd name="connsiteX644" fmla="*/ 5068888 w 8802688"/>
              <a:gd name="connsiteY644" fmla="*/ 5457825 h 6677025"/>
              <a:gd name="connsiteX645" fmla="*/ 5014913 w 8802688"/>
              <a:gd name="connsiteY645" fmla="*/ 5553075 h 6677025"/>
              <a:gd name="connsiteX646" fmla="*/ 4960938 w 8802688"/>
              <a:gd name="connsiteY646" fmla="*/ 5643563 h 6677025"/>
              <a:gd name="connsiteX647" fmla="*/ 4902201 w 8802688"/>
              <a:gd name="connsiteY647" fmla="*/ 5732463 h 6677025"/>
              <a:gd name="connsiteX648" fmla="*/ 4837113 w 8802688"/>
              <a:gd name="connsiteY648" fmla="*/ 5815013 h 6677025"/>
              <a:gd name="connsiteX649" fmla="*/ 4768850 w 8802688"/>
              <a:gd name="connsiteY649" fmla="*/ 5899150 h 6677025"/>
              <a:gd name="connsiteX650" fmla="*/ 4694238 w 8802688"/>
              <a:gd name="connsiteY650" fmla="*/ 5978525 h 6677025"/>
              <a:gd name="connsiteX651" fmla="*/ 4581525 w 8802688"/>
              <a:gd name="connsiteY651" fmla="*/ 6062663 h 6677025"/>
              <a:gd name="connsiteX652" fmla="*/ 4470400 w 8802688"/>
              <a:gd name="connsiteY652" fmla="*/ 6151563 h 6677025"/>
              <a:gd name="connsiteX653" fmla="*/ 4360863 w 8802688"/>
              <a:gd name="connsiteY653" fmla="*/ 6246813 h 6677025"/>
              <a:gd name="connsiteX654" fmla="*/ 4303713 w 8802688"/>
              <a:gd name="connsiteY654" fmla="*/ 6296025 h 6677025"/>
              <a:gd name="connsiteX655" fmla="*/ 4248150 w 8802688"/>
              <a:gd name="connsiteY655" fmla="*/ 6350000 h 6677025"/>
              <a:gd name="connsiteX656" fmla="*/ 4221163 w 8802688"/>
              <a:gd name="connsiteY656" fmla="*/ 6365875 h 6677025"/>
              <a:gd name="connsiteX657" fmla="*/ 4194175 w 8802688"/>
              <a:gd name="connsiteY657" fmla="*/ 6386513 h 6677025"/>
              <a:gd name="connsiteX658" fmla="*/ 4167188 w 8802688"/>
              <a:gd name="connsiteY658" fmla="*/ 6407150 h 6677025"/>
              <a:gd name="connsiteX659" fmla="*/ 4140200 w 8802688"/>
              <a:gd name="connsiteY659" fmla="*/ 6430963 h 6677025"/>
              <a:gd name="connsiteX660" fmla="*/ 4117975 w 8802688"/>
              <a:gd name="connsiteY660" fmla="*/ 6454775 h 6677025"/>
              <a:gd name="connsiteX661" fmla="*/ 4095750 w 8802688"/>
              <a:gd name="connsiteY661" fmla="*/ 6481763 h 6677025"/>
              <a:gd name="connsiteX662" fmla="*/ 4078288 w 8802688"/>
              <a:gd name="connsiteY662" fmla="*/ 6510338 h 6677025"/>
              <a:gd name="connsiteX663" fmla="*/ 4064000 w 8802688"/>
              <a:gd name="connsiteY663" fmla="*/ 6537325 h 6677025"/>
              <a:gd name="connsiteX664" fmla="*/ 4033838 w 8802688"/>
              <a:gd name="connsiteY664" fmla="*/ 6564313 h 6677025"/>
              <a:gd name="connsiteX665" fmla="*/ 4003675 w 8802688"/>
              <a:gd name="connsiteY665" fmla="*/ 6588125 h 6677025"/>
              <a:gd name="connsiteX666" fmla="*/ 3975100 w 8802688"/>
              <a:gd name="connsiteY666" fmla="*/ 6608763 h 6677025"/>
              <a:gd name="connsiteX667" fmla="*/ 3944938 w 8802688"/>
              <a:gd name="connsiteY667" fmla="*/ 6626225 h 6677025"/>
              <a:gd name="connsiteX668" fmla="*/ 3914775 w 8802688"/>
              <a:gd name="connsiteY668" fmla="*/ 6645275 h 6677025"/>
              <a:gd name="connsiteX669" fmla="*/ 3884613 w 8802688"/>
              <a:gd name="connsiteY669" fmla="*/ 6656388 h 6677025"/>
              <a:gd name="connsiteX670" fmla="*/ 3852863 w 8802688"/>
              <a:gd name="connsiteY670" fmla="*/ 6665913 h 6677025"/>
              <a:gd name="connsiteX671" fmla="*/ 3822700 w 8802688"/>
              <a:gd name="connsiteY671" fmla="*/ 6673850 h 6677025"/>
              <a:gd name="connsiteX672" fmla="*/ 3790950 w 8802688"/>
              <a:gd name="connsiteY672" fmla="*/ 6677025 h 6677025"/>
              <a:gd name="connsiteX673" fmla="*/ 3760788 w 8802688"/>
              <a:gd name="connsiteY673" fmla="*/ 6677025 h 6677025"/>
              <a:gd name="connsiteX674" fmla="*/ 3727450 w 8802688"/>
              <a:gd name="connsiteY674" fmla="*/ 6673850 h 6677025"/>
              <a:gd name="connsiteX675" fmla="*/ 3697288 w 8802688"/>
              <a:gd name="connsiteY675" fmla="*/ 6669088 h 6677025"/>
              <a:gd name="connsiteX676" fmla="*/ 3668713 w 8802688"/>
              <a:gd name="connsiteY676" fmla="*/ 6659563 h 6677025"/>
              <a:gd name="connsiteX677" fmla="*/ 3638550 w 8802688"/>
              <a:gd name="connsiteY677" fmla="*/ 6646863 h 6677025"/>
              <a:gd name="connsiteX678" fmla="*/ 3608388 w 8802688"/>
              <a:gd name="connsiteY678" fmla="*/ 6632575 h 6677025"/>
              <a:gd name="connsiteX679" fmla="*/ 3579813 w 8802688"/>
              <a:gd name="connsiteY679" fmla="*/ 6611938 h 6677025"/>
              <a:gd name="connsiteX680" fmla="*/ 3525838 w 8802688"/>
              <a:gd name="connsiteY680" fmla="*/ 6543675 h 6677025"/>
              <a:gd name="connsiteX681" fmla="*/ 3475038 w 8802688"/>
              <a:gd name="connsiteY681" fmla="*/ 6472238 h 6677025"/>
              <a:gd name="connsiteX682" fmla="*/ 3427413 w 8802688"/>
              <a:gd name="connsiteY682" fmla="*/ 6400800 h 6677025"/>
              <a:gd name="connsiteX683" fmla="*/ 3379788 w 8802688"/>
              <a:gd name="connsiteY683" fmla="*/ 6326188 h 6677025"/>
              <a:gd name="connsiteX684" fmla="*/ 3335338 w 8802688"/>
              <a:gd name="connsiteY684" fmla="*/ 6251575 h 6677025"/>
              <a:gd name="connsiteX685" fmla="*/ 3294063 w 8802688"/>
              <a:gd name="connsiteY685" fmla="*/ 6175375 h 6677025"/>
              <a:gd name="connsiteX686" fmla="*/ 3252788 w 8802688"/>
              <a:gd name="connsiteY686" fmla="*/ 6097588 h 6677025"/>
              <a:gd name="connsiteX687" fmla="*/ 3209925 w 8802688"/>
              <a:gd name="connsiteY687" fmla="*/ 6015038 h 6677025"/>
              <a:gd name="connsiteX688" fmla="*/ 3195638 w 8802688"/>
              <a:gd name="connsiteY688" fmla="*/ 5999163 h 6677025"/>
              <a:gd name="connsiteX689" fmla="*/ 3186113 w 8802688"/>
              <a:gd name="connsiteY689" fmla="*/ 5984875 h 6677025"/>
              <a:gd name="connsiteX690" fmla="*/ 3181350 w 8802688"/>
              <a:gd name="connsiteY690" fmla="*/ 5967413 h 6677025"/>
              <a:gd name="connsiteX691" fmla="*/ 3175000 w 8802688"/>
              <a:gd name="connsiteY691" fmla="*/ 5946775 h 6677025"/>
              <a:gd name="connsiteX692" fmla="*/ 3171825 w 8802688"/>
              <a:gd name="connsiteY692" fmla="*/ 5927725 h 6677025"/>
              <a:gd name="connsiteX693" fmla="*/ 3171825 w 8802688"/>
              <a:gd name="connsiteY693" fmla="*/ 5907088 h 6677025"/>
              <a:gd name="connsiteX694" fmla="*/ 3175000 w 8802688"/>
              <a:gd name="connsiteY694" fmla="*/ 5886450 h 6677025"/>
              <a:gd name="connsiteX695" fmla="*/ 3181350 w 8802688"/>
              <a:gd name="connsiteY695" fmla="*/ 5865813 h 6677025"/>
              <a:gd name="connsiteX696" fmla="*/ 3189288 w 8802688"/>
              <a:gd name="connsiteY696" fmla="*/ 5845175 h 6677025"/>
              <a:gd name="connsiteX697" fmla="*/ 3201988 w 8802688"/>
              <a:gd name="connsiteY697" fmla="*/ 5824538 h 6677025"/>
              <a:gd name="connsiteX698" fmla="*/ 3213100 w 8802688"/>
              <a:gd name="connsiteY698" fmla="*/ 5803900 h 6677025"/>
              <a:gd name="connsiteX699" fmla="*/ 3230563 w 8802688"/>
              <a:gd name="connsiteY699" fmla="*/ 5783263 h 6677025"/>
              <a:gd name="connsiteX700" fmla="*/ 3249613 w 8802688"/>
              <a:gd name="connsiteY700" fmla="*/ 5764213 h 6677025"/>
              <a:gd name="connsiteX701" fmla="*/ 3270250 w 8802688"/>
              <a:gd name="connsiteY701" fmla="*/ 5746750 h 6677025"/>
              <a:gd name="connsiteX702" fmla="*/ 3294063 w 8802688"/>
              <a:gd name="connsiteY702" fmla="*/ 5732463 h 6677025"/>
              <a:gd name="connsiteX703" fmla="*/ 3321050 w 8802688"/>
              <a:gd name="connsiteY703" fmla="*/ 5716588 h 6677025"/>
              <a:gd name="connsiteX704" fmla="*/ 3362325 w 8802688"/>
              <a:gd name="connsiteY704" fmla="*/ 5699125 h 6677025"/>
              <a:gd name="connsiteX705" fmla="*/ 3403600 w 8802688"/>
              <a:gd name="connsiteY705" fmla="*/ 5681663 h 6677025"/>
              <a:gd name="connsiteX706" fmla="*/ 3492500 w 8802688"/>
              <a:gd name="connsiteY706" fmla="*/ 5637213 h 6677025"/>
              <a:gd name="connsiteX707" fmla="*/ 3587750 w 8802688"/>
              <a:gd name="connsiteY707" fmla="*/ 5583238 h 6677025"/>
              <a:gd name="connsiteX708" fmla="*/ 3692525 w 8802688"/>
              <a:gd name="connsiteY708" fmla="*/ 5529263 h 6677025"/>
              <a:gd name="connsiteX709" fmla="*/ 3692525 w 8802688"/>
              <a:gd name="connsiteY709" fmla="*/ 5081588 h 6677025"/>
              <a:gd name="connsiteX710" fmla="*/ 3683000 w 8802688"/>
              <a:gd name="connsiteY710" fmla="*/ 5116513 h 6677025"/>
              <a:gd name="connsiteX711" fmla="*/ 3673475 w 8802688"/>
              <a:gd name="connsiteY711" fmla="*/ 5153025 h 6677025"/>
              <a:gd name="connsiteX712" fmla="*/ 3665538 w 8802688"/>
              <a:gd name="connsiteY712" fmla="*/ 5184775 h 6677025"/>
              <a:gd name="connsiteX713" fmla="*/ 3652838 w 8802688"/>
              <a:gd name="connsiteY713" fmla="*/ 5211763 h 6677025"/>
              <a:gd name="connsiteX714" fmla="*/ 3641725 w 8802688"/>
              <a:gd name="connsiteY714" fmla="*/ 5238750 h 6677025"/>
              <a:gd name="connsiteX715" fmla="*/ 3629025 w 8802688"/>
              <a:gd name="connsiteY715" fmla="*/ 5265738 h 6677025"/>
              <a:gd name="connsiteX716" fmla="*/ 3614738 w 8802688"/>
              <a:gd name="connsiteY716" fmla="*/ 5286375 h 6677025"/>
              <a:gd name="connsiteX717" fmla="*/ 3600450 w 8802688"/>
              <a:gd name="connsiteY717" fmla="*/ 5307013 h 6677025"/>
              <a:gd name="connsiteX718" fmla="*/ 3581400 w 8802688"/>
              <a:gd name="connsiteY718" fmla="*/ 5324475 h 6677025"/>
              <a:gd name="connsiteX719" fmla="*/ 3567113 w 8802688"/>
              <a:gd name="connsiteY719" fmla="*/ 5340350 h 6677025"/>
              <a:gd name="connsiteX720" fmla="*/ 3549650 w 8802688"/>
              <a:gd name="connsiteY720" fmla="*/ 5354638 h 6677025"/>
              <a:gd name="connsiteX721" fmla="*/ 3529013 w 8802688"/>
              <a:gd name="connsiteY721" fmla="*/ 5365750 h 6677025"/>
              <a:gd name="connsiteX722" fmla="*/ 3489325 w 8802688"/>
              <a:gd name="connsiteY722" fmla="*/ 5386388 h 6677025"/>
              <a:gd name="connsiteX723" fmla="*/ 3451225 w 8802688"/>
              <a:gd name="connsiteY723" fmla="*/ 5402263 h 6677025"/>
              <a:gd name="connsiteX724" fmla="*/ 3406775 w 8802688"/>
              <a:gd name="connsiteY724" fmla="*/ 5413375 h 6677025"/>
              <a:gd name="connsiteX725" fmla="*/ 3365500 w 8802688"/>
              <a:gd name="connsiteY725" fmla="*/ 5419725 h 6677025"/>
              <a:gd name="connsiteX726" fmla="*/ 3321050 w 8802688"/>
              <a:gd name="connsiteY726" fmla="*/ 5422900 h 6677025"/>
              <a:gd name="connsiteX727" fmla="*/ 3273425 w 8802688"/>
              <a:gd name="connsiteY727" fmla="*/ 5422900 h 6677025"/>
              <a:gd name="connsiteX728" fmla="*/ 3182938 w 8802688"/>
              <a:gd name="connsiteY728" fmla="*/ 5419725 h 6677025"/>
              <a:gd name="connsiteX729" fmla="*/ 3097213 w 8802688"/>
              <a:gd name="connsiteY729" fmla="*/ 5416550 h 6677025"/>
              <a:gd name="connsiteX730" fmla="*/ 2838450 w 8802688"/>
              <a:gd name="connsiteY730" fmla="*/ 5416550 h 6677025"/>
              <a:gd name="connsiteX731" fmla="*/ 2770188 w 8802688"/>
              <a:gd name="connsiteY731" fmla="*/ 5416550 h 6677025"/>
              <a:gd name="connsiteX732" fmla="*/ 2708275 w 8802688"/>
              <a:gd name="connsiteY732" fmla="*/ 5413375 h 6677025"/>
              <a:gd name="connsiteX733" fmla="*/ 2678113 w 8802688"/>
              <a:gd name="connsiteY733" fmla="*/ 5408613 h 6677025"/>
              <a:gd name="connsiteX734" fmla="*/ 2647950 w 8802688"/>
              <a:gd name="connsiteY734" fmla="*/ 5402263 h 6677025"/>
              <a:gd name="connsiteX735" fmla="*/ 2622550 w 8802688"/>
              <a:gd name="connsiteY735" fmla="*/ 5395913 h 6677025"/>
              <a:gd name="connsiteX736" fmla="*/ 2598738 w 8802688"/>
              <a:gd name="connsiteY736" fmla="*/ 5384800 h 6677025"/>
              <a:gd name="connsiteX737" fmla="*/ 2574925 w 8802688"/>
              <a:gd name="connsiteY737" fmla="*/ 5368925 h 6677025"/>
              <a:gd name="connsiteX738" fmla="*/ 2554288 w 8802688"/>
              <a:gd name="connsiteY738" fmla="*/ 5354638 h 6677025"/>
              <a:gd name="connsiteX739" fmla="*/ 2532063 w 8802688"/>
              <a:gd name="connsiteY739" fmla="*/ 5330825 h 6677025"/>
              <a:gd name="connsiteX740" fmla="*/ 2514600 w 8802688"/>
              <a:gd name="connsiteY740" fmla="*/ 5307013 h 6677025"/>
              <a:gd name="connsiteX741" fmla="*/ 2500313 w 8802688"/>
              <a:gd name="connsiteY741" fmla="*/ 5276850 h 6677025"/>
              <a:gd name="connsiteX742" fmla="*/ 2484438 w 8802688"/>
              <a:gd name="connsiteY742" fmla="*/ 5241925 h 6677025"/>
              <a:gd name="connsiteX743" fmla="*/ 2476500 w 8802688"/>
              <a:gd name="connsiteY743" fmla="*/ 5202238 h 6677025"/>
              <a:gd name="connsiteX744" fmla="*/ 2466975 w 8802688"/>
              <a:gd name="connsiteY744" fmla="*/ 5154613 h 6677025"/>
              <a:gd name="connsiteX745" fmla="*/ 2466975 w 8802688"/>
              <a:gd name="connsiteY745" fmla="*/ 5229225 h 6677025"/>
              <a:gd name="connsiteX746" fmla="*/ 2466975 w 8802688"/>
              <a:gd name="connsiteY746" fmla="*/ 5341938 h 6677025"/>
              <a:gd name="connsiteX747" fmla="*/ 2466975 w 8802688"/>
              <a:gd name="connsiteY747" fmla="*/ 5440363 h 6677025"/>
              <a:gd name="connsiteX748" fmla="*/ 2463800 w 8802688"/>
              <a:gd name="connsiteY748" fmla="*/ 5538788 h 6677025"/>
              <a:gd name="connsiteX749" fmla="*/ 2459038 w 8802688"/>
              <a:gd name="connsiteY749" fmla="*/ 5634038 h 6677025"/>
              <a:gd name="connsiteX750" fmla="*/ 2452688 w 8802688"/>
              <a:gd name="connsiteY750" fmla="*/ 5681663 h 6677025"/>
              <a:gd name="connsiteX751" fmla="*/ 2443163 w 8802688"/>
              <a:gd name="connsiteY751" fmla="*/ 5729288 h 6677025"/>
              <a:gd name="connsiteX752" fmla="*/ 2435225 w 8802688"/>
              <a:gd name="connsiteY752" fmla="*/ 5776913 h 6677025"/>
              <a:gd name="connsiteX753" fmla="*/ 2422525 w 8802688"/>
              <a:gd name="connsiteY753" fmla="*/ 5824538 h 6677025"/>
              <a:gd name="connsiteX754" fmla="*/ 2408238 w 8802688"/>
              <a:gd name="connsiteY754" fmla="*/ 5868988 h 6677025"/>
              <a:gd name="connsiteX755" fmla="*/ 2390775 w 8802688"/>
              <a:gd name="connsiteY755" fmla="*/ 5916613 h 6677025"/>
              <a:gd name="connsiteX756" fmla="*/ 2368550 w 8802688"/>
              <a:gd name="connsiteY756" fmla="*/ 5961063 h 6677025"/>
              <a:gd name="connsiteX757" fmla="*/ 2343150 w 8802688"/>
              <a:gd name="connsiteY757" fmla="*/ 6002338 h 6677025"/>
              <a:gd name="connsiteX758" fmla="*/ 2316163 w 8802688"/>
              <a:gd name="connsiteY758" fmla="*/ 6046788 h 6677025"/>
              <a:gd name="connsiteX759" fmla="*/ 2282825 w 8802688"/>
              <a:gd name="connsiteY759" fmla="*/ 6088063 h 6677025"/>
              <a:gd name="connsiteX760" fmla="*/ 2268538 w 8802688"/>
              <a:gd name="connsiteY760" fmla="*/ 6103938 h 6677025"/>
              <a:gd name="connsiteX761" fmla="*/ 2255838 w 8802688"/>
              <a:gd name="connsiteY761" fmla="*/ 6121400 h 6677025"/>
              <a:gd name="connsiteX762" fmla="*/ 2238375 w 8802688"/>
              <a:gd name="connsiteY762" fmla="*/ 6156325 h 6677025"/>
              <a:gd name="connsiteX763" fmla="*/ 2224088 w 8802688"/>
              <a:gd name="connsiteY763" fmla="*/ 6199188 h 6677025"/>
              <a:gd name="connsiteX764" fmla="*/ 2211388 w 8802688"/>
              <a:gd name="connsiteY764" fmla="*/ 6243638 h 6677025"/>
              <a:gd name="connsiteX765" fmla="*/ 2193925 w 8802688"/>
              <a:gd name="connsiteY765" fmla="*/ 6335713 h 6677025"/>
              <a:gd name="connsiteX766" fmla="*/ 2181225 w 8802688"/>
              <a:gd name="connsiteY766" fmla="*/ 6383338 h 6677025"/>
              <a:gd name="connsiteX767" fmla="*/ 2170113 w 8802688"/>
              <a:gd name="connsiteY767" fmla="*/ 6424613 h 6677025"/>
              <a:gd name="connsiteX768" fmla="*/ 2166938 w 8802688"/>
              <a:gd name="connsiteY768" fmla="*/ 6442075 h 6677025"/>
              <a:gd name="connsiteX769" fmla="*/ 2157413 w 8802688"/>
              <a:gd name="connsiteY769" fmla="*/ 6459538 h 6677025"/>
              <a:gd name="connsiteX770" fmla="*/ 2143125 w 8802688"/>
              <a:gd name="connsiteY770" fmla="*/ 6478588 h 6677025"/>
              <a:gd name="connsiteX771" fmla="*/ 2125663 w 8802688"/>
              <a:gd name="connsiteY771" fmla="*/ 6496050 h 6677025"/>
              <a:gd name="connsiteX772" fmla="*/ 2101850 w 8802688"/>
              <a:gd name="connsiteY772" fmla="*/ 6510338 h 6677025"/>
              <a:gd name="connsiteX773" fmla="*/ 2078038 w 8802688"/>
              <a:gd name="connsiteY773" fmla="*/ 6526213 h 6677025"/>
              <a:gd name="connsiteX774" fmla="*/ 2051050 w 8802688"/>
              <a:gd name="connsiteY774" fmla="*/ 6534150 h 6677025"/>
              <a:gd name="connsiteX775" fmla="*/ 2020888 w 8802688"/>
              <a:gd name="connsiteY775" fmla="*/ 6537325 h 6677025"/>
              <a:gd name="connsiteX776" fmla="*/ 1828800 w 8802688"/>
              <a:gd name="connsiteY776" fmla="*/ 6507163 h 6677025"/>
              <a:gd name="connsiteX777" fmla="*/ 1628775 w 8802688"/>
              <a:gd name="connsiteY777" fmla="*/ 6478588 h 6677025"/>
              <a:gd name="connsiteX778" fmla="*/ 1525588 w 8802688"/>
              <a:gd name="connsiteY778" fmla="*/ 6457950 h 6677025"/>
              <a:gd name="connsiteX779" fmla="*/ 1420813 w 8802688"/>
              <a:gd name="connsiteY779" fmla="*/ 6435725 h 6677025"/>
              <a:gd name="connsiteX780" fmla="*/ 1316038 w 8802688"/>
              <a:gd name="connsiteY780" fmla="*/ 6415088 h 6677025"/>
              <a:gd name="connsiteX781" fmla="*/ 1206500 w 8802688"/>
              <a:gd name="connsiteY781" fmla="*/ 6389688 h 6677025"/>
              <a:gd name="connsiteX782" fmla="*/ 1168400 w 8802688"/>
              <a:gd name="connsiteY782" fmla="*/ 6370638 h 6677025"/>
              <a:gd name="connsiteX783" fmla="*/ 1150938 w 8802688"/>
              <a:gd name="connsiteY783" fmla="*/ 6362700 h 6677025"/>
              <a:gd name="connsiteX784" fmla="*/ 1135063 w 8802688"/>
              <a:gd name="connsiteY784" fmla="*/ 6353175 h 6677025"/>
              <a:gd name="connsiteX785" fmla="*/ 1123950 w 8802688"/>
              <a:gd name="connsiteY785" fmla="*/ 6342063 h 6677025"/>
              <a:gd name="connsiteX786" fmla="*/ 1111250 w 8802688"/>
              <a:gd name="connsiteY786" fmla="*/ 6326188 h 6677025"/>
              <a:gd name="connsiteX787" fmla="*/ 1103313 w 8802688"/>
              <a:gd name="connsiteY787" fmla="*/ 6311900 h 6677025"/>
              <a:gd name="connsiteX788" fmla="*/ 1093788 w 8802688"/>
              <a:gd name="connsiteY788" fmla="*/ 6294438 h 6677025"/>
              <a:gd name="connsiteX789" fmla="*/ 1087438 w 8802688"/>
              <a:gd name="connsiteY789" fmla="*/ 6275388 h 6677025"/>
              <a:gd name="connsiteX790" fmla="*/ 1084263 w 8802688"/>
              <a:gd name="connsiteY790" fmla="*/ 6254750 h 6677025"/>
              <a:gd name="connsiteX791" fmla="*/ 1082675 w 8802688"/>
              <a:gd name="connsiteY791" fmla="*/ 6234113 h 6677025"/>
              <a:gd name="connsiteX792" fmla="*/ 1082675 w 8802688"/>
              <a:gd name="connsiteY792" fmla="*/ 6210300 h 6677025"/>
              <a:gd name="connsiteX793" fmla="*/ 1084263 w 8802688"/>
              <a:gd name="connsiteY793" fmla="*/ 6154738 h 6677025"/>
              <a:gd name="connsiteX794" fmla="*/ 1093788 w 8802688"/>
              <a:gd name="connsiteY794" fmla="*/ 6088063 h 6677025"/>
              <a:gd name="connsiteX795" fmla="*/ 1120775 w 8802688"/>
              <a:gd name="connsiteY795" fmla="*/ 6046788 h 6677025"/>
              <a:gd name="connsiteX796" fmla="*/ 1144588 w 8802688"/>
              <a:gd name="connsiteY796" fmla="*/ 5999163 h 6677025"/>
              <a:gd name="connsiteX797" fmla="*/ 1162050 w 8802688"/>
              <a:gd name="connsiteY797" fmla="*/ 5948363 h 6677025"/>
              <a:gd name="connsiteX798" fmla="*/ 1176338 w 8802688"/>
              <a:gd name="connsiteY798" fmla="*/ 5899150 h 6677025"/>
              <a:gd name="connsiteX799" fmla="*/ 1189038 w 8802688"/>
              <a:gd name="connsiteY799" fmla="*/ 5845175 h 6677025"/>
              <a:gd name="connsiteX800" fmla="*/ 1198563 w 8802688"/>
              <a:gd name="connsiteY800" fmla="*/ 5788025 h 6677025"/>
              <a:gd name="connsiteX801" fmla="*/ 1203325 w 8802688"/>
              <a:gd name="connsiteY801" fmla="*/ 5735638 h 6677025"/>
              <a:gd name="connsiteX802" fmla="*/ 1206500 w 8802688"/>
              <a:gd name="connsiteY802" fmla="*/ 5678488 h 6677025"/>
              <a:gd name="connsiteX803" fmla="*/ 1212850 w 8802688"/>
              <a:gd name="connsiteY803" fmla="*/ 5657850 h 6677025"/>
              <a:gd name="connsiteX804" fmla="*/ 1216025 w 8802688"/>
              <a:gd name="connsiteY804" fmla="*/ 5634038 h 6677025"/>
              <a:gd name="connsiteX805" fmla="*/ 1216025 w 8802688"/>
              <a:gd name="connsiteY805" fmla="*/ 5613400 h 6677025"/>
              <a:gd name="connsiteX806" fmla="*/ 1216025 w 8802688"/>
              <a:gd name="connsiteY806" fmla="*/ 5589588 h 6677025"/>
              <a:gd name="connsiteX807" fmla="*/ 1209675 w 8802688"/>
              <a:gd name="connsiteY807" fmla="*/ 5541963 h 6677025"/>
              <a:gd name="connsiteX808" fmla="*/ 1198563 w 8802688"/>
              <a:gd name="connsiteY808" fmla="*/ 5497513 h 6677025"/>
              <a:gd name="connsiteX809" fmla="*/ 1179513 w 8802688"/>
              <a:gd name="connsiteY809" fmla="*/ 5453063 h 6677025"/>
              <a:gd name="connsiteX810" fmla="*/ 1165225 w 8802688"/>
              <a:gd name="connsiteY810" fmla="*/ 5410200 h 6677025"/>
              <a:gd name="connsiteX811" fmla="*/ 1131888 w 8802688"/>
              <a:gd name="connsiteY811" fmla="*/ 5341938 h 6677025"/>
              <a:gd name="connsiteX812" fmla="*/ 1069975 w 8802688"/>
              <a:gd name="connsiteY812" fmla="*/ 5238750 h 6677025"/>
              <a:gd name="connsiteX813" fmla="*/ 1012825 w 8802688"/>
              <a:gd name="connsiteY813" fmla="*/ 5130800 h 6677025"/>
              <a:gd name="connsiteX814" fmla="*/ 957263 w 8802688"/>
              <a:gd name="connsiteY814" fmla="*/ 5027613 h 6677025"/>
              <a:gd name="connsiteX815" fmla="*/ 903288 w 8802688"/>
              <a:gd name="connsiteY815" fmla="*/ 4919663 h 6677025"/>
              <a:gd name="connsiteX816" fmla="*/ 855663 w 8802688"/>
              <a:gd name="connsiteY816" fmla="*/ 4813300 h 6677025"/>
              <a:gd name="connsiteX817" fmla="*/ 811213 w 8802688"/>
              <a:gd name="connsiteY817" fmla="*/ 4706938 h 6677025"/>
              <a:gd name="connsiteX818" fmla="*/ 769938 w 8802688"/>
              <a:gd name="connsiteY818" fmla="*/ 4598988 h 6677025"/>
              <a:gd name="connsiteX819" fmla="*/ 733425 w 8802688"/>
              <a:gd name="connsiteY819" fmla="*/ 4492625 h 6677025"/>
              <a:gd name="connsiteX820" fmla="*/ 701675 w 8802688"/>
              <a:gd name="connsiteY820" fmla="*/ 4383088 h 6677025"/>
              <a:gd name="connsiteX821" fmla="*/ 671513 w 8802688"/>
              <a:gd name="connsiteY821" fmla="*/ 4271963 h 6677025"/>
              <a:gd name="connsiteX822" fmla="*/ 647700 w 8802688"/>
              <a:gd name="connsiteY822" fmla="*/ 4162425 h 6677025"/>
              <a:gd name="connsiteX823" fmla="*/ 630238 w 8802688"/>
              <a:gd name="connsiteY823" fmla="*/ 4049713 h 6677025"/>
              <a:gd name="connsiteX824" fmla="*/ 617538 w 8802688"/>
              <a:gd name="connsiteY824" fmla="*/ 3937000 h 6677025"/>
              <a:gd name="connsiteX825" fmla="*/ 609600 w 8802688"/>
              <a:gd name="connsiteY825" fmla="*/ 3821113 h 6677025"/>
              <a:gd name="connsiteX826" fmla="*/ 609600 w 8802688"/>
              <a:gd name="connsiteY826" fmla="*/ 3705225 h 6677025"/>
              <a:gd name="connsiteX827" fmla="*/ 612775 w 8802688"/>
              <a:gd name="connsiteY827" fmla="*/ 3586163 h 6677025"/>
              <a:gd name="connsiteX828" fmla="*/ 620713 w 8802688"/>
              <a:gd name="connsiteY828" fmla="*/ 3470275 h 6677025"/>
              <a:gd name="connsiteX829" fmla="*/ 636588 w 8802688"/>
              <a:gd name="connsiteY829" fmla="*/ 3354388 h 6677025"/>
              <a:gd name="connsiteX830" fmla="*/ 657225 w 8802688"/>
              <a:gd name="connsiteY830" fmla="*/ 3243263 h 6677025"/>
              <a:gd name="connsiteX831" fmla="*/ 681038 w 8802688"/>
              <a:gd name="connsiteY831" fmla="*/ 3136900 h 6677025"/>
              <a:gd name="connsiteX832" fmla="*/ 709613 w 8802688"/>
              <a:gd name="connsiteY832" fmla="*/ 3032125 h 6677025"/>
              <a:gd name="connsiteX833" fmla="*/ 746125 w 8802688"/>
              <a:gd name="connsiteY833" fmla="*/ 2932113 h 6677025"/>
              <a:gd name="connsiteX834" fmla="*/ 784225 w 8802688"/>
              <a:gd name="connsiteY834" fmla="*/ 2833688 h 6677025"/>
              <a:gd name="connsiteX835" fmla="*/ 828675 w 8802688"/>
              <a:gd name="connsiteY835" fmla="*/ 2735263 h 6677025"/>
              <a:gd name="connsiteX836" fmla="*/ 879475 w 8802688"/>
              <a:gd name="connsiteY836" fmla="*/ 2643188 h 6677025"/>
              <a:gd name="connsiteX837" fmla="*/ 933450 w 8802688"/>
              <a:gd name="connsiteY837" fmla="*/ 2551113 h 6677025"/>
              <a:gd name="connsiteX838" fmla="*/ 992188 w 8802688"/>
              <a:gd name="connsiteY838" fmla="*/ 2465388 h 6677025"/>
              <a:gd name="connsiteX839" fmla="*/ 1055688 w 8802688"/>
              <a:gd name="connsiteY839" fmla="*/ 2379663 h 6677025"/>
              <a:gd name="connsiteX840" fmla="*/ 1123950 w 8802688"/>
              <a:gd name="connsiteY840" fmla="*/ 2295525 h 6677025"/>
              <a:gd name="connsiteX841" fmla="*/ 1195388 w 8802688"/>
              <a:gd name="connsiteY841" fmla="*/ 2212975 h 6677025"/>
              <a:gd name="connsiteX842" fmla="*/ 1271588 w 8802688"/>
              <a:gd name="connsiteY842" fmla="*/ 2132013 h 6677025"/>
              <a:gd name="connsiteX843" fmla="*/ 1355725 w 8802688"/>
              <a:gd name="connsiteY843" fmla="*/ 2054225 h 6677025"/>
              <a:gd name="connsiteX844" fmla="*/ 1423988 w 8802688"/>
              <a:gd name="connsiteY844" fmla="*/ 2001838 h 6677025"/>
              <a:gd name="connsiteX845" fmla="*/ 1495425 w 8802688"/>
              <a:gd name="connsiteY845" fmla="*/ 1951038 h 6677025"/>
              <a:gd name="connsiteX846" fmla="*/ 1566863 w 8802688"/>
              <a:gd name="connsiteY846" fmla="*/ 1900238 h 6677025"/>
              <a:gd name="connsiteX847" fmla="*/ 1641475 w 8802688"/>
              <a:gd name="connsiteY847" fmla="*/ 1855788 h 6677025"/>
              <a:gd name="connsiteX848" fmla="*/ 1714500 w 8802688"/>
              <a:gd name="connsiteY848" fmla="*/ 1814513 h 6677025"/>
              <a:gd name="connsiteX849" fmla="*/ 1789113 w 8802688"/>
              <a:gd name="connsiteY849" fmla="*/ 1774825 h 6677025"/>
              <a:gd name="connsiteX850" fmla="*/ 1866900 w 8802688"/>
              <a:gd name="connsiteY850" fmla="*/ 1739900 h 6677025"/>
              <a:gd name="connsiteX851" fmla="*/ 1944688 w 8802688"/>
              <a:gd name="connsiteY851" fmla="*/ 1703388 h 6677025"/>
              <a:gd name="connsiteX852" fmla="*/ 2020888 w 8802688"/>
              <a:gd name="connsiteY852" fmla="*/ 1671638 h 6677025"/>
              <a:gd name="connsiteX853" fmla="*/ 2101850 w 8802688"/>
              <a:gd name="connsiteY853" fmla="*/ 1641476 h 6677025"/>
              <a:gd name="connsiteX854" fmla="*/ 2184400 w 8802688"/>
              <a:gd name="connsiteY854" fmla="*/ 1614488 h 6677025"/>
              <a:gd name="connsiteX855" fmla="*/ 2268538 w 8802688"/>
              <a:gd name="connsiteY855" fmla="*/ 1587500 h 6677025"/>
              <a:gd name="connsiteX856" fmla="*/ 2351088 w 8802688"/>
              <a:gd name="connsiteY856" fmla="*/ 1562100 h 6677025"/>
              <a:gd name="connsiteX857" fmla="*/ 2436813 w 8802688"/>
              <a:gd name="connsiteY857" fmla="*/ 1538288 h 6677025"/>
              <a:gd name="connsiteX858" fmla="*/ 2616200 w 8802688"/>
              <a:gd name="connsiteY858" fmla="*/ 1492250 h 6677025"/>
              <a:gd name="connsiteX859" fmla="*/ 2725738 w 8802688"/>
              <a:gd name="connsiteY859" fmla="*/ 1492250 h 6677025"/>
              <a:gd name="connsiteX860" fmla="*/ 2654300 w 8802688"/>
              <a:gd name="connsiteY860" fmla="*/ 1590675 h 6677025"/>
              <a:gd name="connsiteX861" fmla="*/ 2582863 w 8802688"/>
              <a:gd name="connsiteY861" fmla="*/ 1682750 h 6677025"/>
              <a:gd name="connsiteX862" fmla="*/ 2435225 w 8802688"/>
              <a:gd name="connsiteY862" fmla="*/ 1866901 h 6677025"/>
              <a:gd name="connsiteX863" fmla="*/ 2363788 w 8802688"/>
              <a:gd name="connsiteY863" fmla="*/ 1958975 h 6677025"/>
              <a:gd name="connsiteX864" fmla="*/ 2295525 w 8802688"/>
              <a:gd name="connsiteY864" fmla="*/ 2052638 h 6677025"/>
              <a:gd name="connsiteX865" fmla="*/ 2228850 w 8802688"/>
              <a:gd name="connsiteY865" fmla="*/ 2144713 h 6677025"/>
              <a:gd name="connsiteX866" fmla="*/ 2200275 w 8802688"/>
              <a:gd name="connsiteY866" fmla="*/ 2192338 h 6677025"/>
              <a:gd name="connsiteX867" fmla="*/ 2170113 w 8802688"/>
              <a:gd name="connsiteY867" fmla="*/ 2241550 h 6677025"/>
              <a:gd name="connsiteX868" fmla="*/ 2089150 w 8802688"/>
              <a:gd name="connsiteY868" fmla="*/ 2355850 h 6677025"/>
              <a:gd name="connsiteX869" fmla="*/ 2047875 w 8802688"/>
              <a:gd name="connsiteY869" fmla="*/ 2411413 h 6677025"/>
              <a:gd name="connsiteX870" fmla="*/ 2012950 w 8802688"/>
              <a:gd name="connsiteY870" fmla="*/ 2471738 h 6677025"/>
              <a:gd name="connsiteX871" fmla="*/ 1979613 w 8802688"/>
              <a:gd name="connsiteY871" fmla="*/ 2530475 h 6677025"/>
              <a:gd name="connsiteX872" fmla="*/ 1952625 w 8802688"/>
              <a:gd name="connsiteY872" fmla="*/ 2592388 h 6677025"/>
              <a:gd name="connsiteX873" fmla="*/ 1928813 w 8802688"/>
              <a:gd name="connsiteY873" fmla="*/ 2659063 h 6677025"/>
              <a:gd name="connsiteX874" fmla="*/ 1917700 w 8802688"/>
              <a:gd name="connsiteY874" fmla="*/ 2693988 h 6677025"/>
              <a:gd name="connsiteX875" fmla="*/ 1911350 w 8802688"/>
              <a:gd name="connsiteY875" fmla="*/ 2727325 h 6677025"/>
              <a:gd name="connsiteX876" fmla="*/ 1893888 w 8802688"/>
              <a:gd name="connsiteY876" fmla="*/ 2776538 h 6677025"/>
              <a:gd name="connsiteX877" fmla="*/ 1881188 w 8802688"/>
              <a:gd name="connsiteY877" fmla="*/ 2824163 h 6677025"/>
              <a:gd name="connsiteX878" fmla="*/ 1873250 w 8802688"/>
              <a:gd name="connsiteY878" fmla="*/ 2868613 h 6677025"/>
              <a:gd name="connsiteX879" fmla="*/ 1873250 w 8802688"/>
              <a:gd name="connsiteY879" fmla="*/ 2916238 h 6677025"/>
              <a:gd name="connsiteX880" fmla="*/ 1876425 w 8802688"/>
              <a:gd name="connsiteY880" fmla="*/ 2962275 h 6677025"/>
              <a:gd name="connsiteX881" fmla="*/ 1881188 w 8802688"/>
              <a:gd name="connsiteY881" fmla="*/ 3006725 h 6677025"/>
              <a:gd name="connsiteX882" fmla="*/ 1893888 w 8802688"/>
              <a:gd name="connsiteY882" fmla="*/ 3048000 h 6677025"/>
              <a:gd name="connsiteX883" fmla="*/ 1905000 w 8802688"/>
              <a:gd name="connsiteY883" fmla="*/ 3092450 h 6677025"/>
              <a:gd name="connsiteX884" fmla="*/ 1924050 w 8802688"/>
              <a:gd name="connsiteY884" fmla="*/ 3133725 h 6677025"/>
              <a:gd name="connsiteX885" fmla="*/ 1944688 w 8802688"/>
              <a:gd name="connsiteY885" fmla="*/ 3171825 h 6677025"/>
              <a:gd name="connsiteX886" fmla="*/ 1965325 w 8802688"/>
              <a:gd name="connsiteY886" fmla="*/ 3214688 h 6677025"/>
              <a:gd name="connsiteX887" fmla="*/ 1989138 w 8802688"/>
              <a:gd name="connsiteY887" fmla="*/ 3252788 h 6677025"/>
              <a:gd name="connsiteX888" fmla="*/ 2041525 w 8802688"/>
              <a:gd name="connsiteY888" fmla="*/ 3327400 h 6677025"/>
              <a:gd name="connsiteX889" fmla="*/ 2095500 w 8802688"/>
              <a:gd name="connsiteY889" fmla="*/ 3398838 h 6677025"/>
              <a:gd name="connsiteX890" fmla="*/ 2149475 w 8802688"/>
              <a:gd name="connsiteY890" fmla="*/ 3470275 h 6677025"/>
              <a:gd name="connsiteX891" fmla="*/ 2197100 w 8802688"/>
              <a:gd name="connsiteY891" fmla="*/ 3541713 h 6677025"/>
              <a:gd name="connsiteX892" fmla="*/ 2217738 w 8802688"/>
              <a:gd name="connsiteY892" fmla="*/ 3576638 h 6677025"/>
              <a:gd name="connsiteX893" fmla="*/ 2238375 w 8802688"/>
              <a:gd name="connsiteY893" fmla="*/ 3613150 h 6677025"/>
              <a:gd name="connsiteX894" fmla="*/ 2252663 w 8802688"/>
              <a:gd name="connsiteY894" fmla="*/ 3648075 h 6677025"/>
              <a:gd name="connsiteX895" fmla="*/ 2268538 w 8802688"/>
              <a:gd name="connsiteY895" fmla="*/ 3684588 h 6677025"/>
              <a:gd name="connsiteX896" fmla="*/ 2279650 w 8802688"/>
              <a:gd name="connsiteY896" fmla="*/ 3722688 h 6677025"/>
              <a:gd name="connsiteX897" fmla="*/ 2286000 w 8802688"/>
              <a:gd name="connsiteY897" fmla="*/ 3757613 h 6677025"/>
              <a:gd name="connsiteX898" fmla="*/ 2289175 w 8802688"/>
              <a:gd name="connsiteY898" fmla="*/ 3797300 h 6677025"/>
              <a:gd name="connsiteX899" fmla="*/ 2289175 w 8802688"/>
              <a:gd name="connsiteY899" fmla="*/ 3835400 h 6677025"/>
              <a:gd name="connsiteX900" fmla="*/ 2286000 w 8802688"/>
              <a:gd name="connsiteY900" fmla="*/ 3873500 h 6677025"/>
              <a:gd name="connsiteX901" fmla="*/ 2276475 w 8802688"/>
              <a:gd name="connsiteY901" fmla="*/ 3916363 h 6677025"/>
              <a:gd name="connsiteX902" fmla="*/ 2262188 w 8802688"/>
              <a:gd name="connsiteY902" fmla="*/ 3954463 h 6677025"/>
              <a:gd name="connsiteX903" fmla="*/ 2244725 w 8802688"/>
              <a:gd name="connsiteY903" fmla="*/ 3995738 h 6677025"/>
              <a:gd name="connsiteX904" fmla="*/ 2232025 w 8802688"/>
              <a:gd name="connsiteY904" fmla="*/ 4013200 h 6677025"/>
              <a:gd name="connsiteX905" fmla="*/ 2224088 w 8802688"/>
              <a:gd name="connsiteY905" fmla="*/ 4037013 h 6677025"/>
              <a:gd name="connsiteX906" fmla="*/ 2217738 w 8802688"/>
              <a:gd name="connsiteY906" fmla="*/ 4064000 h 6677025"/>
              <a:gd name="connsiteX907" fmla="*/ 2217738 w 8802688"/>
              <a:gd name="connsiteY907" fmla="*/ 4090988 h 6677025"/>
              <a:gd name="connsiteX908" fmla="*/ 2217738 w 8802688"/>
              <a:gd name="connsiteY908" fmla="*/ 4117975 h 6677025"/>
              <a:gd name="connsiteX909" fmla="*/ 2224088 w 8802688"/>
              <a:gd name="connsiteY909" fmla="*/ 4144963 h 6677025"/>
              <a:gd name="connsiteX910" fmla="*/ 2232025 w 8802688"/>
              <a:gd name="connsiteY910" fmla="*/ 4168775 h 6677025"/>
              <a:gd name="connsiteX911" fmla="*/ 2244725 w 8802688"/>
              <a:gd name="connsiteY911" fmla="*/ 4183063 h 6677025"/>
              <a:gd name="connsiteX912" fmla="*/ 2306638 w 8802688"/>
              <a:gd name="connsiteY912" fmla="*/ 4251325 h 6677025"/>
              <a:gd name="connsiteX913" fmla="*/ 2368550 w 8802688"/>
              <a:gd name="connsiteY913" fmla="*/ 4313238 h 6677025"/>
              <a:gd name="connsiteX914" fmla="*/ 2435225 w 8802688"/>
              <a:gd name="connsiteY914" fmla="*/ 4373563 h 6677025"/>
              <a:gd name="connsiteX915" fmla="*/ 2497138 w 8802688"/>
              <a:gd name="connsiteY915" fmla="*/ 4424363 h 6677025"/>
              <a:gd name="connsiteX916" fmla="*/ 2562225 w 8802688"/>
              <a:gd name="connsiteY916" fmla="*/ 4471988 h 6677025"/>
              <a:gd name="connsiteX917" fmla="*/ 2627313 w 8802688"/>
              <a:gd name="connsiteY917" fmla="*/ 4510088 h 6677025"/>
              <a:gd name="connsiteX918" fmla="*/ 2660650 w 8802688"/>
              <a:gd name="connsiteY918" fmla="*/ 4527550 h 6677025"/>
              <a:gd name="connsiteX919" fmla="*/ 2695575 w 8802688"/>
              <a:gd name="connsiteY919" fmla="*/ 4543425 h 6677025"/>
              <a:gd name="connsiteX920" fmla="*/ 2728913 w 8802688"/>
              <a:gd name="connsiteY920" fmla="*/ 4554538 h 6677025"/>
              <a:gd name="connsiteX921" fmla="*/ 2763838 w 8802688"/>
              <a:gd name="connsiteY921" fmla="*/ 4567238 h 6677025"/>
              <a:gd name="connsiteX922" fmla="*/ 2800350 w 8802688"/>
              <a:gd name="connsiteY922" fmla="*/ 4575175 h 6677025"/>
              <a:gd name="connsiteX923" fmla="*/ 2835275 w 8802688"/>
              <a:gd name="connsiteY923" fmla="*/ 4584700 h 6677025"/>
              <a:gd name="connsiteX924" fmla="*/ 2871788 w 8802688"/>
              <a:gd name="connsiteY924" fmla="*/ 4591050 h 6677025"/>
              <a:gd name="connsiteX925" fmla="*/ 2906713 w 8802688"/>
              <a:gd name="connsiteY925" fmla="*/ 4594225 h 6677025"/>
              <a:gd name="connsiteX926" fmla="*/ 2943225 w 8802688"/>
              <a:gd name="connsiteY926" fmla="*/ 4594225 h 6677025"/>
              <a:gd name="connsiteX927" fmla="*/ 2981325 w 8802688"/>
              <a:gd name="connsiteY927" fmla="*/ 4594225 h 6677025"/>
              <a:gd name="connsiteX928" fmla="*/ 3021013 w 8802688"/>
              <a:gd name="connsiteY928" fmla="*/ 4591050 h 6677025"/>
              <a:gd name="connsiteX929" fmla="*/ 3059113 w 8802688"/>
              <a:gd name="connsiteY929" fmla="*/ 4584700 h 6677025"/>
              <a:gd name="connsiteX930" fmla="*/ 3097213 w 8802688"/>
              <a:gd name="connsiteY930" fmla="*/ 4575175 h 6677025"/>
              <a:gd name="connsiteX931" fmla="*/ 3138488 w 8802688"/>
              <a:gd name="connsiteY931" fmla="*/ 4564063 h 6677025"/>
              <a:gd name="connsiteX932" fmla="*/ 3178175 w 8802688"/>
              <a:gd name="connsiteY932" fmla="*/ 4551363 h 6677025"/>
              <a:gd name="connsiteX933" fmla="*/ 3219450 w 8802688"/>
              <a:gd name="connsiteY933" fmla="*/ 4537075 h 6677025"/>
              <a:gd name="connsiteX934" fmla="*/ 3263900 w 8802688"/>
              <a:gd name="connsiteY934" fmla="*/ 4516438 h 6677025"/>
              <a:gd name="connsiteX935" fmla="*/ 3305175 w 8802688"/>
              <a:gd name="connsiteY935" fmla="*/ 4495800 h 6677025"/>
              <a:gd name="connsiteX936" fmla="*/ 3349625 w 8802688"/>
              <a:gd name="connsiteY936" fmla="*/ 4471988 h 6677025"/>
              <a:gd name="connsiteX937" fmla="*/ 3394075 w 8802688"/>
              <a:gd name="connsiteY937" fmla="*/ 4445000 h 6677025"/>
              <a:gd name="connsiteX938" fmla="*/ 3617913 w 8802688"/>
              <a:gd name="connsiteY938" fmla="*/ 4329113 h 6677025"/>
              <a:gd name="connsiteX939" fmla="*/ 3730625 w 8802688"/>
              <a:gd name="connsiteY939" fmla="*/ 4271963 h 6677025"/>
              <a:gd name="connsiteX940" fmla="*/ 3843338 w 8802688"/>
              <a:gd name="connsiteY940" fmla="*/ 4216400 h 6677025"/>
              <a:gd name="connsiteX941" fmla="*/ 3959225 w 8802688"/>
              <a:gd name="connsiteY941" fmla="*/ 4168775 h 6677025"/>
              <a:gd name="connsiteX942" fmla="*/ 4019550 w 8802688"/>
              <a:gd name="connsiteY942" fmla="*/ 4144963 h 6677025"/>
              <a:gd name="connsiteX943" fmla="*/ 4078288 w 8802688"/>
              <a:gd name="connsiteY943" fmla="*/ 4124325 h 6677025"/>
              <a:gd name="connsiteX944" fmla="*/ 4138613 w 8802688"/>
              <a:gd name="connsiteY944" fmla="*/ 4108450 h 6677025"/>
              <a:gd name="connsiteX945" fmla="*/ 4197350 w 8802688"/>
              <a:gd name="connsiteY945" fmla="*/ 4094163 h 6677025"/>
              <a:gd name="connsiteX946" fmla="*/ 4259263 w 8802688"/>
              <a:gd name="connsiteY946" fmla="*/ 4081463 h 6677025"/>
              <a:gd name="connsiteX947" fmla="*/ 4322763 w 8802688"/>
              <a:gd name="connsiteY947" fmla="*/ 4073525 h 6677025"/>
              <a:gd name="connsiteX948" fmla="*/ 4337050 w 8802688"/>
              <a:gd name="connsiteY948" fmla="*/ 4067175 h 6677025"/>
              <a:gd name="connsiteX949" fmla="*/ 4354513 w 8802688"/>
              <a:gd name="connsiteY949" fmla="*/ 4057650 h 6677025"/>
              <a:gd name="connsiteX950" fmla="*/ 4375150 w 8802688"/>
              <a:gd name="connsiteY950" fmla="*/ 4043363 h 6677025"/>
              <a:gd name="connsiteX951" fmla="*/ 4397375 w 8802688"/>
              <a:gd name="connsiteY951" fmla="*/ 4025900 h 6677025"/>
              <a:gd name="connsiteX952" fmla="*/ 4418013 w 8802688"/>
              <a:gd name="connsiteY952" fmla="*/ 4002088 h 6677025"/>
              <a:gd name="connsiteX953" fmla="*/ 4438650 w 8802688"/>
              <a:gd name="connsiteY953" fmla="*/ 3978275 h 6677025"/>
              <a:gd name="connsiteX954" fmla="*/ 4456113 w 8802688"/>
              <a:gd name="connsiteY954" fmla="*/ 3951288 h 6677025"/>
              <a:gd name="connsiteX955" fmla="*/ 4470400 w 8802688"/>
              <a:gd name="connsiteY955" fmla="*/ 3921125 h 6677025"/>
              <a:gd name="connsiteX956" fmla="*/ 4497388 w 8802688"/>
              <a:gd name="connsiteY956" fmla="*/ 3844925 h 6677025"/>
              <a:gd name="connsiteX957" fmla="*/ 4518025 w 8802688"/>
              <a:gd name="connsiteY957" fmla="*/ 3767138 h 6677025"/>
              <a:gd name="connsiteX958" fmla="*/ 4537075 w 8802688"/>
              <a:gd name="connsiteY958" fmla="*/ 3689350 h 6677025"/>
              <a:gd name="connsiteX959" fmla="*/ 4548188 w 8802688"/>
              <a:gd name="connsiteY959" fmla="*/ 3613150 h 6677025"/>
              <a:gd name="connsiteX960" fmla="*/ 4560888 w 8802688"/>
              <a:gd name="connsiteY960" fmla="*/ 3535363 h 6677025"/>
              <a:gd name="connsiteX961" fmla="*/ 4565650 w 8802688"/>
              <a:gd name="connsiteY961" fmla="*/ 3457575 h 6677025"/>
              <a:gd name="connsiteX962" fmla="*/ 4572000 w 8802688"/>
              <a:gd name="connsiteY962" fmla="*/ 3381375 h 6677025"/>
              <a:gd name="connsiteX963" fmla="*/ 4572000 w 8802688"/>
              <a:gd name="connsiteY963" fmla="*/ 3300413 h 6677025"/>
              <a:gd name="connsiteX964" fmla="*/ 4572000 w 8802688"/>
              <a:gd name="connsiteY964" fmla="*/ 3222625 h 6677025"/>
              <a:gd name="connsiteX965" fmla="*/ 4568825 w 8802688"/>
              <a:gd name="connsiteY965" fmla="*/ 3143250 h 6677025"/>
              <a:gd name="connsiteX966" fmla="*/ 4562475 w 8802688"/>
              <a:gd name="connsiteY966" fmla="*/ 3062288 h 6677025"/>
              <a:gd name="connsiteX967" fmla="*/ 4554538 w 8802688"/>
              <a:gd name="connsiteY967" fmla="*/ 2982913 h 6677025"/>
              <a:gd name="connsiteX968" fmla="*/ 4533900 w 8802688"/>
              <a:gd name="connsiteY968" fmla="*/ 2819400 h 6677025"/>
              <a:gd name="connsiteX969" fmla="*/ 4506913 w 8802688"/>
              <a:gd name="connsiteY969" fmla="*/ 2652713 h 6677025"/>
              <a:gd name="connsiteX970" fmla="*/ 4479925 w 8802688"/>
              <a:gd name="connsiteY970" fmla="*/ 2476500 h 6677025"/>
              <a:gd name="connsiteX971" fmla="*/ 4446588 w 8802688"/>
              <a:gd name="connsiteY971" fmla="*/ 2292351 h 6677025"/>
              <a:gd name="connsiteX972" fmla="*/ 4429125 w 8802688"/>
              <a:gd name="connsiteY972" fmla="*/ 2197100 h 6677025"/>
              <a:gd name="connsiteX973" fmla="*/ 4408488 w 8802688"/>
              <a:gd name="connsiteY973" fmla="*/ 2098675 h 6677025"/>
              <a:gd name="connsiteX974" fmla="*/ 4384675 w 8802688"/>
              <a:gd name="connsiteY974" fmla="*/ 2005013 h 6677025"/>
              <a:gd name="connsiteX975" fmla="*/ 4360863 w 8802688"/>
              <a:gd name="connsiteY975" fmla="*/ 1906588 h 6677025"/>
              <a:gd name="connsiteX976" fmla="*/ 4360863 w 8802688"/>
              <a:gd name="connsiteY976" fmla="*/ 2765425 h 6677025"/>
              <a:gd name="connsiteX977" fmla="*/ 4360863 w 8802688"/>
              <a:gd name="connsiteY977" fmla="*/ 3698875 h 6677025"/>
              <a:gd name="connsiteX978" fmla="*/ 4357688 w 8802688"/>
              <a:gd name="connsiteY978" fmla="*/ 3725863 h 6677025"/>
              <a:gd name="connsiteX979" fmla="*/ 4354513 w 8802688"/>
              <a:gd name="connsiteY979" fmla="*/ 3752850 h 6677025"/>
              <a:gd name="connsiteX980" fmla="*/ 4349750 w 8802688"/>
              <a:gd name="connsiteY980" fmla="*/ 3776663 h 6677025"/>
              <a:gd name="connsiteX981" fmla="*/ 4340225 w 8802688"/>
              <a:gd name="connsiteY981" fmla="*/ 3797300 h 6677025"/>
              <a:gd name="connsiteX982" fmla="*/ 4327525 w 8802688"/>
              <a:gd name="connsiteY982" fmla="*/ 3817938 h 6677025"/>
              <a:gd name="connsiteX983" fmla="*/ 4316413 w 8802688"/>
              <a:gd name="connsiteY983" fmla="*/ 3838575 h 6677025"/>
              <a:gd name="connsiteX984" fmla="*/ 4302125 w 8802688"/>
              <a:gd name="connsiteY984" fmla="*/ 3856038 h 6677025"/>
              <a:gd name="connsiteX985" fmla="*/ 4286250 w 8802688"/>
              <a:gd name="connsiteY985" fmla="*/ 3870325 h 6677025"/>
              <a:gd name="connsiteX986" fmla="*/ 4265613 w 8802688"/>
              <a:gd name="connsiteY986" fmla="*/ 3886200 h 6677025"/>
              <a:gd name="connsiteX987" fmla="*/ 4248150 w 8802688"/>
              <a:gd name="connsiteY987" fmla="*/ 3900488 h 6677025"/>
              <a:gd name="connsiteX988" fmla="*/ 4203700 w 8802688"/>
              <a:gd name="connsiteY988" fmla="*/ 3924300 h 6677025"/>
              <a:gd name="connsiteX989" fmla="*/ 4152900 w 8802688"/>
              <a:gd name="connsiteY989" fmla="*/ 3944938 h 6677025"/>
              <a:gd name="connsiteX990" fmla="*/ 4098925 w 8802688"/>
              <a:gd name="connsiteY990" fmla="*/ 3960813 h 6677025"/>
              <a:gd name="connsiteX991" fmla="*/ 4000500 w 8802688"/>
              <a:gd name="connsiteY991" fmla="*/ 3989388 h 6677025"/>
              <a:gd name="connsiteX992" fmla="*/ 3906838 w 8802688"/>
              <a:gd name="connsiteY992" fmla="*/ 4022725 h 6677025"/>
              <a:gd name="connsiteX993" fmla="*/ 3811588 w 8802688"/>
              <a:gd name="connsiteY993" fmla="*/ 4057650 h 6677025"/>
              <a:gd name="connsiteX994" fmla="*/ 3716338 w 8802688"/>
              <a:gd name="connsiteY994" fmla="*/ 4100513 h 6677025"/>
              <a:gd name="connsiteX995" fmla="*/ 3621088 w 8802688"/>
              <a:gd name="connsiteY995" fmla="*/ 4144963 h 6677025"/>
              <a:gd name="connsiteX996" fmla="*/ 3532188 w 8802688"/>
              <a:gd name="connsiteY996" fmla="*/ 4192588 h 6677025"/>
              <a:gd name="connsiteX997" fmla="*/ 3441700 w 8802688"/>
              <a:gd name="connsiteY997" fmla="*/ 4243388 h 6677025"/>
              <a:gd name="connsiteX998" fmla="*/ 3359150 w 8802688"/>
              <a:gd name="connsiteY998" fmla="*/ 4295775 h 6677025"/>
              <a:gd name="connsiteX999" fmla="*/ 3287713 w 8802688"/>
              <a:gd name="connsiteY999" fmla="*/ 4329113 h 6677025"/>
              <a:gd name="connsiteX1000" fmla="*/ 3222625 w 8802688"/>
              <a:gd name="connsiteY1000" fmla="*/ 4359275 h 6677025"/>
              <a:gd name="connsiteX1001" fmla="*/ 3157538 w 8802688"/>
              <a:gd name="connsiteY1001" fmla="*/ 4379913 h 6677025"/>
              <a:gd name="connsiteX1002" fmla="*/ 3094038 w 8802688"/>
              <a:gd name="connsiteY1002" fmla="*/ 4400550 h 6677025"/>
              <a:gd name="connsiteX1003" fmla="*/ 3032125 w 8802688"/>
              <a:gd name="connsiteY1003" fmla="*/ 4411663 h 6677025"/>
              <a:gd name="connsiteX1004" fmla="*/ 2973388 w 8802688"/>
              <a:gd name="connsiteY1004" fmla="*/ 4421188 h 6677025"/>
              <a:gd name="connsiteX1005" fmla="*/ 2913063 w 8802688"/>
              <a:gd name="connsiteY1005" fmla="*/ 4421188 h 6677025"/>
              <a:gd name="connsiteX1006" fmla="*/ 2857500 w 8802688"/>
              <a:gd name="connsiteY1006" fmla="*/ 4418013 h 6677025"/>
              <a:gd name="connsiteX1007" fmla="*/ 2803525 w 8802688"/>
              <a:gd name="connsiteY1007" fmla="*/ 4406900 h 6677025"/>
              <a:gd name="connsiteX1008" fmla="*/ 2749550 w 8802688"/>
              <a:gd name="connsiteY1008" fmla="*/ 4391025 h 6677025"/>
              <a:gd name="connsiteX1009" fmla="*/ 2698750 w 8802688"/>
              <a:gd name="connsiteY1009" fmla="*/ 4367213 h 6677025"/>
              <a:gd name="connsiteX1010" fmla="*/ 2647950 w 8802688"/>
              <a:gd name="connsiteY1010" fmla="*/ 4337050 h 6677025"/>
              <a:gd name="connsiteX1011" fmla="*/ 2600325 w 8802688"/>
              <a:gd name="connsiteY1011" fmla="*/ 4302125 h 6677025"/>
              <a:gd name="connsiteX1012" fmla="*/ 2554288 w 8802688"/>
              <a:gd name="connsiteY1012" fmla="*/ 4257675 h 6677025"/>
              <a:gd name="connsiteX1013" fmla="*/ 2508250 w 8802688"/>
              <a:gd name="connsiteY1013" fmla="*/ 4206875 h 6677025"/>
              <a:gd name="connsiteX1014" fmla="*/ 2466975 w 8802688"/>
              <a:gd name="connsiteY1014" fmla="*/ 4148138 h 6677025"/>
              <a:gd name="connsiteX1015" fmla="*/ 2452688 w 8802688"/>
              <a:gd name="connsiteY1015" fmla="*/ 4117975 h 6677025"/>
              <a:gd name="connsiteX1016" fmla="*/ 2439988 w 8802688"/>
              <a:gd name="connsiteY1016" fmla="*/ 4084638 h 6677025"/>
              <a:gd name="connsiteX1017" fmla="*/ 2428875 w 8802688"/>
              <a:gd name="connsiteY1017" fmla="*/ 4049713 h 6677025"/>
              <a:gd name="connsiteX1018" fmla="*/ 2419350 w 8802688"/>
              <a:gd name="connsiteY1018" fmla="*/ 4016375 h 6677025"/>
              <a:gd name="connsiteX1019" fmla="*/ 2416175 w 8802688"/>
              <a:gd name="connsiteY1019" fmla="*/ 3981450 h 6677025"/>
              <a:gd name="connsiteX1020" fmla="*/ 2416175 w 8802688"/>
              <a:gd name="connsiteY1020" fmla="*/ 3948113 h 6677025"/>
              <a:gd name="connsiteX1021" fmla="*/ 2419350 w 8802688"/>
              <a:gd name="connsiteY1021" fmla="*/ 3916363 h 6677025"/>
              <a:gd name="connsiteX1022" fmla="*/ 2425700 w 8802688"/>
              <a:gd name="connsiteY1022" fmla="*/ 3900488 h 6677025"/>
              <a:gd name="connsiteX1023" fmla="*/ 2432050 w 8802688"/>
              <a:gd name="connsiteY1023" fmla="*/ 3886200 h 6677025"/>
              <a:gd name="connsiteX1024" fmla="*/ 2446338 w 8802688"/>
              <a:gd name="connsiteY1024" fmla="*/ 3829050 h 6677025"/>
              <a:gd name="connsiteX1025" fmla="*/ 2463800 w 8802688"/>
              <a:gd name="connsiteY1025" fmla="*/ 3778250 h 6677025"/>
              <a:gd name="connsiteX1026" fmla="*/ 2484438 w 8802688"/>
              <a:gd name="connsiteY1026" fmla="*/ 3730625 h 6677025"/>
              <a:gd name="connsiteX1027" fmla="*/ 2508250 w 8802688"/>
              <a:gd name="connsiteY1027" fmla="*/ 3684588 h 6677025"/>
              <a:gd name="connsiteX1028" fmla="*/ 2535238 w 8802688"/>
              <a:gd name="connsiteY1028" fmla="*/ 3638550 h 6677025"/>
              <a:gd name="connsiteX1029" fmla="*/ 2559050 w 8802688"/>
              <a:gd name="connsiteY1029" fmla="*/ 3597275 h 6677025"/>
              <a:gd name="connsiteX1030" fmla="*/ 2616200 w 8802688"/>
              <a:gd name="connsiteY1030" fmla="*/ 3511550 h 6677025"/>
              <a:gd name="connsiteX1031" fmla="*/ 2667000 w 8802688"/>
              <a:gd name="connsiteY1031" fmla="*/ 3406775 h 6677025"/>
              <a:gd name="connsiteX1032" fmla="*/ 2705100 w 8802688"/>
              <a:gd name="connsiteY1032" fmla="*/ 3311525 h 6677025"/>
              <a:gd name="connsiteX1033" fmla="*/ 2735263 w 8802688"/>
              <a:gd name="connsiteY1033" fmla="*/ 3222625 h 6677025"/>
              <a:gd name="connsiteX1034" fmla="*/ 2763838 w 8802688"/>
              <a:gd name="connsiteY1034" fmla="*/ 3136900 h 6677025"/>
              <a:gd name="connsiteX1035" fmla="*/ 2722563 w 8802688"/>
              <a:gd name="connsiteY1035" fmla="*/ 3181350 h 6677025"/>
              <a:gd name="connsiteX1036" fmla="*/ 2681288 w 8802688"/>
              <a:gd name="connsiteY1036" fmla="*/ 3228975 h 6677025"/>
              <a:gd name="connsiteX1037" fmla="*/ 2598738 w 8802688"/>
              <a:gd name="connsiteY1037" fmla="*/ 3330575 h 6677025"/>
              <a:gd name="connsiteX1038" fmla="*/ 2514600 w 8802688"/>
              <a:gd name="connsiteY1038" fmla="*/ 3436938 h 6677025"/>
              <a:gd name="connsiteX1039" fmla="*/ 2432050 w 8802688"/>
              <a:gd name="connsiteY1039" fmla="*/ 3549650 h 6677025"/>
              <a:gd name="connsiteX1040" fmla="*/ 2374900 w 8802688"/>
              <a:gd name="connsiteY1040" fmla="*/ 3478213 h 6677025"/>
              <a:gd name="connsiteX1041" fmla="*/ 2324100 w 8802688"/>
              <a:gd name="connsiteY1041" fmla="*/ 3409950 h 6677025"/>
              <a:gd name="connsiteX1042" fmla="*/ 2276475 w 8802688"/>
              <a:gd name="connsiteY1042" fmla="*/ 3338513 h 6677025"/>
              <a:gd name="connsiteX1043" fmla="*/ 2228850 w 8802688"/>
              <a:gd name="connsiteY1043" fmla="*/ 3267075 h 6677025"/>
              <a:gd name="connsiteX1044" fmla="*/ 2143125 w 8802688"/>
              <a:gd name="connsiteY1044" fmla="*/ 3127375 h 6677025"/>
              <a:gd name="connsiteX1045" fmla="*/ 2060575 w 8802688"/>
              <a:gd name="connsiteY1045" fmla="*/ 2987675 h 6677025"/>
              <a:gd name="connsiteX1046" fmla="*/ 2047875 w 8802688"/>
              <a:gd name="connsiteY1046" fmla="*/ 2973388 h 6677025"/>
              <a:gd name="connsiteX1047" fmla="*/ 2039938 w 8802688"/>
              <a:gd name="connsiteY1047" fmla="*/ 2955925 h 6677025"/>
              <a:gd name="connsiteX1048" fmla="*/ 2030413 w 8802688"/>
              <a:gd name="connsiteY1048" fmla="*/ 2935288 h 6677025"/>
              <a:gd name="connsiteX1049" fmla="*/ 2027238 w 8802688"/>
              <a:gd name="connsiteY1049" fmla="*/ 2914650 h 6677025"/>
              <a:gd name="connsiteX1050" fmla="*/ 2020888 w 8802688"/>
              <a:gd name="connsiteY1050" fmla="*/ 2871788 h 6677025"/>
              <a:gd name="connsiteX1051" fmla="*/ 2020888 w 8802688"/>
              <a:gd name="connsiteY1051" fmla="*/ 2840038 h 6677025"/>
              <a:gd name="connsiteX1052" fmla="*/ 2063750 w 8802688"/>
              <a:gd name="connsiteY1052" fmla="*/ 2755900 h 6677025"/>
              <a:gd name="connsiteX1053" fmla="*/ 2101850 w 8802688"/>
              <a:gd name="connsiteY1053" fmla="*/ 2673350 h 6677025"/>
              <a:gd name="connsiteX1054" fmla="*/ 2176463 w 8802688"/>
              <a:gd name="connsiteY1054" fmla="*/ 2506663 h 6677025"/>
              <a:gd name="connsiteX1055" fmla="*/ 2214563 w 8802688"/>
              <a:gd name="connsiteY1055" fmla="*/ 2428875 h 6677025"/>
              <a:gd name="connsiteX1056" fmla="*/ 2255838 w 8802688"/>
              <a:gd name="connsiteY1056" fmla="*/ 2352675 h 6677025"/>
              <a:gd name="connsiteX1057" fmla="*/ 2303463 w 8802688"/>
              <a:gd name="connsiteY1057" fmla="*/ 2274888 h 6677025"/>
              <a:gd name="connsiteX1058" fmla="*/ 2330450 w 8802688"/>
              <a:gd name="connsiteY1058" fmla="*/ 2238375 h 6677025"/>
              <a:gd name="connsiteX1059" fmla="*/ 2357438 w 8802688"/>
              <a:gd name="connsiteY1059" fmla="*/ 2203450 h 6677025"/>
              <a:gd name="connsiteX1060" fmla="*/ 2482850 w 8802688"/>
              <a:gd name="connsiteY1060" fmla="*/ 2054225 h 6677025"/>
              <a:gd name="connsiteX1061" fmla="*/ 2613025 w 8802688"/>
              <a:gd name="connsiteY1061" fmla="*/ 1909763 h 6677025"/>
              <a:gd name="connsiteX1062" fmla="*/ 2743200 w 8802688"/>
              <a:gd name="connsiteY1062" fmla="*/ 1766888 h 6677025"/>
              <a:gd name="connsiteX1063" fmla="*/ 2874963 w 8802688"/>
              <a:gd name="connsiteY1063" fmla="*/ 1630363 h 6677025"/>
              <a:gd name="connsiteX1064" fmla="*/ 3138488 w 8802688"/>
              <a:gd name="connsiteY1064" fmla="*/ 1358900 h 6677025"/>
              <a:gd name="connsiteX1065" fmla="*/ 3267075 w 8802688"/>
              <a:gd name="connsiteY1065" fmla="*/ 1222376 h 6677025"/>
              <a:gd name="connsiteX1066" fmla="*/ 3394075 w 8802688"/>
              <a:gd name="connsiteY1066" fmla="*/ 1082675 h 6677025"/>
              <a:gd name="connsiteX1067" fmla="*/ 3430588 w 8802688"/>
              <a:gd name="connsiteY1067" fmla="*/ 1044576 h 6677025"/>
              <a:gd name="connsiteX1068" fmla="*/ 3468688 w 8802688"/>
              <a:gd name="connsiteY1068" fmla="*/ 1011238 h 6677025"/>
              <a:gd name="connsiteX1069" fmla="*/ 3508375 w 8802688"/>
              <a:gd name="connsiteY1069" fmla="*/ 984250 h 6677025"/>
              <a:gd name="connsiteX1070" fmla="*/ 3546475 w 8802688"/>
              <a:gd name="connsiteY1070" fmla="*/ 963613 h 6677025"/>
              <a:gd name="connsiteX1071" fmla="*/ 3587750 w 8802688"/>
              <a:gd name="connsiteY1071" fmla="*/ 946150 h 6677025"/>
              <a:gd name="connsiteX1072" fmla="*/ 3629025 w 8802688"/>
              <a:gd name="connsiteY1072" fmla="*/ 933450 h 6677025"/>
              <a:gd name="connsiteX1073" fmla="*/ 3671888 w 8802688"/>
              <a:gd name="connsiteY1073" fmla="*/ 922338 h 6677025"/>
              <a:gd name="connsiteX1074" fmla="*/ 3716338 w 8802688"/>
              <a:gd name="connsiteY1074" fmla="*/ 915988 h 6677025"/>
              <a:gd name="connsiteX1075" fmla="*/ 3802063 w 8802688"/>
              <a:gd name="connsiteY1075" fmla="*/ 904875 h 6677025"/>
              <a:gd name="connsiteX1076" fmla="*/ 3890963 w 8802688"/>
              <a:gd name="connsiteY1076" fmla="*/ 895350 h 6677025"/>
              <a:gd name="connsiteX1077" fmla="*/ 3932238 w 8802688"/>
              <a:gd name="connsiteY1077" fmla="*/ 889000 h 6677025"/>
              <a:gd name="connsiteX1078" fmla="*/ 3976688 w 8802688"/>
              <a:gd name="connsiteY1078" fmla="*/ 881063 h 6677025"/>
              <a:gd name="connsiteX1079" fmla="*/ 4022725 w 8802688"/>
              <a:gd name="connsiteY1079" fmla="*/ 871538 h 6677025"/>
              <a:gd name="connsiteX1080" fmla="*/ 4064000 w 8802688"/>
              <a:gd name="connsiteY1080" fmla="*/ 860425 h 6677025"/>
              <a:gd name="connsiteX1081" fmla="*/ 4090988 w 8802688"/>
              <a:gd name="connsiteY1081" fmla="*/ 857250 h 6677025"/>
              <a:gd name="connsiteX1082" fmla="*/ 4117975 w 8802688"/>
              <a:gd name="connsiteY1082" fmla="*/ 854075 h 6677025"/>
              <a:gd name="connsiteX1083" fmla="*/ 4143375 w 8802688"/>
              <a:gd name="connsiteY1083" fmla="*/ 844550 h 6677025"/>
              <a:gd name="connsiteX1084" fmla="*/ 4170363 w 8802688"/>
              <a:gd name="connsiteY1084" fmla="*/ 836613 h 6677025"/>
              <a:gd name="connsiteX1085" fmla="*/ 4191000 w 8802688"/>
              <a:gd name="connsiteY1085" fmla="*/ 823913 h 6677025"/>
              <a:gd name="connsiteX1086" fmla="*/ 4214813 w 8802688"/>
              <a:gd name="connsiteY1086" fmla="*/ 812801 h 6677025"/>
              <a:gd name="connsiteX1087" fmla="*/ 4233863 w 8802688"/>
              <a:gd name="connsiteY1087" fmla="*/ 796926 h 6677025"/>
              <a:gd name="connsiteX1088" fmla="*/ 4248150 w 8802688"/>
              <a:gd name="connsiteY1088" fmla="*/ 785813 h 6677025"/>
              <a:gd name="connsiteX1089" fmla="*/ 3876675 w 8802688"/>
              <a:gd name="connsiteY1089" fmla="*/ 785813 h 6677025"/>
              <a:gd name="connsiteX1090" fmla="*/ 3906838 w 8802688"/>
              <a:gd name="connsiteY1090" fmla="*/ 728663 h 6677025"/>
              <a:gd name="connsiteX1091" fmla="*/ 3938588 w 8802688"/>
              <a:gd name="connsiteY1091" fmla="*/ 677863 h 6677025"/>
              <a:gd name="connsiteX1092" fmla="*/ 3971925 w 8802688"/>
              <a:gd name="connsiteY1092" fmla="*/ 630238 h 6677025"/>
              <a:gd name="connsiteX1093" fmla="*/ 4006850 w 8802688"/>
              <a:gd name="connsiteY1093" fmla="*/ 585788 h 6677025"/>
              <a:gd name="connsiteX1094" fmla="*/ 4046538 w 8802688"/>
              <a:gd name="connsiteY1094" fmla="*/ 544513 h 6677025"/>
              <a:gd name="connsiteX1095" fmla="*/ 4084638 w 8802688"/>
              <a:gd name="connsiteY1095" fmla="*/ 506413 h 6677025"/>
              <a:gd name="connsiteX1096" fmla="*/ 4125913 w 8802688"/>
              <a:gd name="connsiteY1096" fmla="*/ 466725 h 6677025"/>
              <a:gd name="connsiteX1097" fmla="*/ 4170363 w 8802688"/>
              <a:gd name="connsiteY1097" fmla="*/ 434975 h 6677025"/>
              <a:gd name="connsiteX1098" fmla="*/ 4211638 w 8802688"/>
              <a:gd name="connsiteY1098" fmla="*/ 401638 h 6677025"/>
              <a:gd name="connsiteX1099" fmla="*/ 4259263 w 8802688"/>
              <a:gd name="connsiteY1099" fmla="*/ 373063 h 6677025"/>
              <a:gd name="connsiteX1100" fmla="*/ 4303713 w 8802688"/>
              <a:gd name="connsiteY1100" fmla="*/ 342900 h 6677025"/>
              <a:gd name="connsiteX1101" fmla="*/ 4351338 w 8802688"/>
              <a:gd name="connsiteY1101" fmla="*/ 315913 h 6677025"/>
              <a:gd name="connsiteX1102" fmla="*/ 4446588 w 8802688"/>
              <a:gd name="connsiteY1102" fmla="*/ 268288 h 6677025"/>
              <a:gd name="connsiteX1103" fmla="*/ 4545013 w 8802688"/>
              <a:gd name="connsiteY1103" fmla="*/ 223838 h 6677025"/>
              <a:gd name="connsiteX1104" fmla="*/ 4654550 w 8802688"/>
              <a:gd name="connsiteY1104" fmla="*/ 193675 h 6677025"/>
              <a:gd name="connsiteX1105" fmla="*/ 4768850 w 8802688"/>
              <a:gd name="connsiteY1105" fmla="*/ 163513 h 6677025"/>
              <a:gd name="connsiteX1106" fmla="*/ 4991101 w 8802688"/>
              <a:gd name="connsiteY1106" fmla="*/ 98425 h 6677025"/>
              <a:gd name="connsiteX1107" fmla="*/ 5100638 w 8802688"/>
              <a:gd name="connsiteY1107" fmla="*/ 69850 h 6677025"/>
              <a:gd name="connsiteX1108" fmla="*/ 5213351 w 8802688"/>
              <a:gd name="connsiteY1108" fmla="*/ 39688 h 6677025"/>
              <a:gd name="connsiteX1109" fmla="*/ 5324476 w 8802688"/>
              <a:gd name="connsiteY1109" fmla="*/ 19050 h 667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Lst>
            <a:rect l="l" t="t" r="r" b="b"/>
            <a:pathLst>
              <a:path w="8802688" h="6677025">
                <a:moveTo>
                  <a:pt x="5546725" y="4819650"/>
                </a:moveTo>
                <a:lnTo>
                  <a:pt x="5573713" y="4926013"/>
                </a:lnTo>
                <a:lnTo>
                  <a:pt x="5603875" y="5024438"/>
                </a:lnTo>
                <a:lnTo>
                  <a:pt x="5630863" y="5122863"/>
                </a:lnTo>
                <a:lnTo>
                  <a:pt x="5657850" y="5229225"/>
                </a:lnTo>
                <a:lnTo>
                  <a:pt x="5668963" y="5313363"/>
                </a:lnTo>
                <a:lnTo>
                  <a:pt x="5681663" y="5399088"/>
                </a:lnTo>
                <a:lnTo>
                  <a:pt x="5686425" y="5484813"/>
                </a:lnTo>
                <a:lnTo>
                  <a:pt x="5689600" y="5572126"/>
                </a:lnTo>
                <a:lnTo>
                  <a:pt x="5695950" y="5749926"/>
                </a:lnTo>
                <a:lnTo>
                  <a:pt x="5695950" y="5940426"/>
                </a:lnTo>
                <a:lnTo>
                  <a:pt x="5692775" y="5957888"/>
                </a:lnTo>
                <a:lnTo>
                  <a:pt x="5689600" y="5978526"/>
                </a:lnTo>
                <a:lnTo>
                  <a:pt x="5681663" y="6002338"/>
                </a:lnTo>
                <a:lnTo>
                  <a:pt x="5672138" y="6029326"/>
                </a:lnTo>
                <a:lnTo>
                  <a:pt x="5659438" y="6053138"/>
                </a:lnTo>
                <a:lnTo>
                  <a:pt x="5648325" y="6070601"/>
                </a:lnTo>
                <a:lnTo>
                  <a:pt x="5634038" y="6086476"/>
                </a:lnTo>
                <a:lnTo>
                  <a:pt x="5627688" y="6088063"/>
                </a:lnTo>
                <a:lnTo>
                  <a:pt x="5621338" y="6088063"/>
                </a:lnTo>
                <a:lnTo>
                  <a:pt x="5526088" y="6100763"/>
                </a:lnTo>
                <a:lnTo>
                  <a:pt x="5430838" y="6107113"/>
                </a:lnTo>
                <a:lnTo>
                  <a:pt x="5338763" y="6107113"/>
                </a:lnTo>
                <a:lnTo>
                  <a:pt x="5249862" y="6103938"/>
                </a:lnTo>
                <a:lnTo>
                  <a:pt x="5068887" y="6094413"/>
                </a:lnTo>
                <a:lnTo>
                  <a:pt x="4973637" y="6091238"/>
                </a:lnTo>
                <a:lnTo>
                  <a:pt x="4878387" y="6088063"/>
                </a:lnTo>
                <a:lnTo>
                  <a:pt x="5045075" y="5780088"/>
                </a:lnTo>
                <a:lnTo>
                  <a:pt x="5213350" y="5467350"/>
                </a:lnTo>
                <a:lnTo>
                  <a:pt x="5380038" y="5149850"/>
                </a:lnTo>
                <a:close/>
                <a:moveTo>
                  <a:pt x="576262" y="4632325"/>
                </a:moveTo>
                <a:lnTo>
                  <a:pt x="685799" y="4827588"/>
                </a:lnTo>
                <a:lnTo>
                  <a:pt x="796925" y="5030788"/>
                </a:lnTo>
                <a:lnTo>
                  <a:pt x="909637" y="5235575"/>
                </a:lnTo>
                <a:lnTo>
                  <a:pt x="1019175" y="5456238"/>
                </a:lnTo>
                <a:lnTo>
                  <a:pt x="1031875" y="5481638"/>
                </a:lnTo>
                <a:lnTo>
                  <a:pt x="1039812" y="5508626"/>
                </a:lnTo>
                <a:lnTo>
                  <a:pt x="1046162" y="5532438"/>
                </a:lnTo>
                <a:lnTo>
                  <a:pt x="1049337" y="5559426"/>
                </a:lnTo>
                <a:lnTo>
                  <a:pt x="1049337" y="5580063"/>
                </a:lnTo>
                <a:lnTo>
                  <a:pt x="1046162" y="5600701"/>
                </a:lnTo>
                <a:lnTo>
                  <a:pt x="1039812" y="5621338"/>
                </a:lnTo>
                <a:lnTo>
                  <a:pt x="1028699" y="5640388"/>
                </a:lnTo>
                <a:lnTo>
                  <a:pt x="1019175" y="5657851"/>
                </a:lnTo>
                <a:lnTo>
                  <a:pt x="1004887" y="5672138"/>
                </a:lnTo>
                <a:lnTo>
                  <a:pt x="987425" y="5684838"/>
                </a:lnTo>
                <a:lnTo>
                  <a:pt x="968375" y="5695951"/>
                </a:lnTo>
                <a:lnTo>
                  <a:pt x="947737" y="5705476"/>
                </a:lnTo>
                <a:lnTo>
                  <a:pt x="923925" y="5711826"/>
                </a:lnTo>
                <a:lnTo>
                  <a:pt x="896937" y="5713413"/>
                </a:lnTo>
                <a:lnTo>
                  <a:pt x="871537" y="5716588"/>
                </a:lnTo>
                <a:lnTo>
                  <a:pt x="844549" y="5716588"/>
                </a:lnTo>
                <a:lnTo>
                  <a:pt x="814387" y="5716588"/>
                </a:lnTo>
                <a:lnTo>
                  <a:pt x="787399" y="5713413"/>
                </a:lnTo>
                <a:lnTo>
                  <a:pt x="757237" y="5711826"/>
                </a:lnTo>
                <a:lnTo>
                  <a:pt x="728662" y="5702301"/>
                </a:lnTo>
                <a:lnTo>
                  <a:pt x="695325" y="5692776"/>
                </a:lnTo>
                <a:lnTo>
                  <a:pt x="636587" y="5668963"/>
                </a:lnTo>
                <a:lnTo>
                  <a:pt x="576262" y="5637213"/>
                </a:lnTo>
                <a:lnTo>
                  <a:pt x="520699" y="5600701"/>
                </a:lnTo>
                <a:lnTo>
                  <a:pt x="463549" y="5556251"/>
                </a:lnTo>
                <a:lnTo>
                  <a:pt x="406399" y="5508626"/>
                </a:lnTo>
                <a:lnTo>
                  <a:pt x="360362" y="5457826"/>
                </a:lnTo>
                <a:lnTo>
                  <a:pt x="312737" y="5405438"/>
                </a:lnTo>
                <a:lnTo>
                  <a:pt x="269875" y="5351463"/>
                </a:lnTo>
                <a:lnTo>
                  <a:pt x="234949" y="5294313"/>
                </a:lnTo>
                <a:lnTo>
                  <a:pt x="207962" y="5238750"/>
                </a:lnTo>
                <a:lnTo>
                  <a:pt x="184149" y="5184775"/>
                </a:lnTo>
                <a:lnTo>
                  <a:pt x="177799" y="5157788"/>
                </a:lnTo>
                <a:lnTo>
                  <a:pt x="173037" y="5130800"/>
                </a:lnTo>
                <a:lnTo>
                  <a:pt x="169862" y="5105400"/>
                </a:lnTo>
                <a:lnTo>
                  <a:pt x="166687" y="5081588"/>
                </a:lnTo>
                <a:lnTo>
                  <a:pt x="169862" y="5054600"/>
                </a:lnTo>
                <a:lnTo>
                  <a:pt x="173037" y="5024438"/>
                </a:lnTo>
                <a:lnTo>
                  <a:pt x="180975" y="4997450"/>
                </a:lnTo>
                <a:lnTo>
                  <a:pt x="190499" y="4973638"/>
                </a:lnTo>
                <a:lnTo>
                  <a:pt x="201612" y="4949825"/>
                </a:lnTo>
                <a:lnTo>
                  <a:pt x="214312" y="4929188"/>
                </a:lnTo>
                <a:lnTo>
                  <a:pt x="228599" y="4908550"/>
                </a:lnTo>
                <a:lnTo>
                  <a:pt x="241299" y="4894263"/>
                </a:lnTo>
                <a:lnTo>
                  <a:pt x="285749" y="4851400"/>
                </a:lnTo>
                <a:lnTo>
                  <a:pt x="330199" y="4816475"/>
                </a:lnTo>
                <a:lnTo>
                  <a:pt x="377825" y="4779963"/>
                </a:lnTo>
                <a:lnTo>
                  <a:pt x="422275" y="4748213"/>
                </a:lnTo>
                <a:lnTo>
                  <a:pt x="507999" y="4687888"/>
                </a:lnTo>
                <a:lnTo>
                  <a:pt x="544512" y="4662488"/>
                </a:lnTo>
                <a:close/>
                <a:moveTo>
                  <a:pt x="6180138" y="3546475"/>
                </a:moveTo>
                <a:lnTo>
                  <a:pt x="6124576" y="3562350"/>
                </a:lnTo>
                <a:lnTo>
                  <a:pt x="6076951" y="3579813"/>
                </a:lnTo>
                <a:lnTo>
                  <a:pt x="6037263" y="3600450"/>
                </a:lnTo>
                <a:lnTo>
                  <a:pt x="6002338" y="3624263"/>
                </a:lnTo>
                <a:lnTo>
                  <a:pt x="5978526" y="3651250"/>
                </a:lnTo>
                <a:lnTo>
                  <a:pt x="5961063" y="3678238"/>
                </a:lnTo>
                <a:lnTo>
                  <a:pt x="5948363" y="3705225"/>
                </a:lnTo>
                <a:lnTo>
                  <a:pt x="5945188" y="3719513"/>
                </a:lnTo>
                <a:lnTo>
                  <a:pt x="5945188" y="3733800"/>
                </a:lnTo>
                <a:lnTo>
                  <a:pt x="5986463" y="3698875"/>
                </a:lnTo>
                <a:lnTo>
                  <a:pt x="6046788" y="3654425"/>
                </a:lnTo>
                <a:lnTo>
                  <a:pt x="6115051" y="3600450"/>
                </a:lnTo>
                <a:lnTo>
                  <a:pt x="6148388" y="3573463"/>
                </a:lnTo>
                <a:close/>
                <a:moveTo>
                  <a:pt x="279400" y="2203450"/>
                </a:moveTo>
                <a:lnTo>
                  <a:pt x="354013" y="2203450"/>
                </a:lnTo>
                <a:lnTo>
                  <a:pt x="327025" y="2274888"/>
                </a:lnTo>
                <a:lnTo>
                  <a:pt x="303213" y="2343150"/>
                </a:lnTo>
                <a:lnTo>
                  <a:pt x="261938" y="2482850"/>
                </a:lnTo>
                <a:lnTo>
                  <a:pt x="217488" y="2625726"/>
                </a:lnTo>
                <a:lnTo>
                  <a:pt x="193675" y="2693988"/>
                </a:lnTo>
                <a:lnTo>
                  <a:pt x="166688" y="2765425"/>
                </a:lnTo>
                <a:lnTo>
                  <a:pt x="169863" y="2792413"/>
                </a:lnTo>
                <a:lnTo>
                  <a:pt x="173038" y="2819400"/>
                </a:lnTo>
                <a:lnTo>
                  <a:pt x="180975" y="2844801"/>
                </a:lnTo>
                <a:lnTo>
                  <a:pt x="190500" y="2871788"/>
                </a:lnTo>
                <a:lnTo>
                  <a:pt x="201613" y="2895601"/>
                </a:lnTo>
                <a:lnTo>
                  <a:pt x="214313" y="2916238"/>
                </a:lnTo>
                <a:lnTo>
                  <a:pt x="228600" y="2935288"/>
                </a:lnTo>
                <a:lnTo>
                  <a:pt x="241300" y="2952751"/>
                </a:lnTo>
                <a:lnTo>
                  <a:pt x="242888" y="2959101"/>
                </a:lnTo>
                <a:lnTo>
                  <a:pt x="242888" y="2963863"/>
                </a:lnTo>
                <a:lnTo>
                  <a:pt x="255588" y="2973388"/>
                </a:lnTo>
                <a:lnTo>
                  <a:pt x="266700" y="2979738"/>
                </a:lnTo>
                <a:lnTo>
                  <a:pt x="288925" y="2984501"/>
                </a:lnTo>
                <a:lnTo>
                  <a:pt x="336550" y="2987676"/>
                </a:lnTo>
                <a:lnTo>
                  <a:pt x="388938" y="2987676"/>
                </a:lnTo>
                <a:lnTo>
                  <a:pt x="404813" y="2987676"/>
                </a:lnTo>
                <a:lnTo>
                  <a:pt x="425450" y="2982913"/>
                </a:lnTo>
                <a:lnTo>
                  <a:pt x="469900" y="2963863"/>
                </a:lnTo>
                <a:lnTo>
                  <a:pt x="520700" y="2940051"/>
                </a:lnTo>
                <a:lnTo>
                  <a:pt x="576263" y="2914651"/>
                </a:lnTo>
                <a:lnTo>
                  <a:pt x="573088" y="2946401"/>
                </a:lnTo>
                <a:lnTo>
                  <a:pt x="568325" y="2979738"/>
                </a:lnTo>
                <a:lnTo>
                  <a:pt x="558801" y="3008313"/>
                </a:lnTo>
                <a:lnTo>
                  <a:pt x="544513" y="3038476"/>
                </a:lnTo>
                <a:lnTo>
                  <a:pt x="528638" y="3062288"/>
                </a:lnTo>
                <a:lnTo>
                  <a:pt x="508000" y="3086101"/>
                </a:lnTo>
                <a:lnTo>
                  <a:pt x="487363" y="3106738"/>
                </a:lnTo>
                <a:lnTo>
                  <a:pt x="463550" y="3124201"/>
                </a:lnTo>
                <a:lnTo>
                  <a:pt x="439738" y="3136901"/>
                </a:lnTo>
                <a:lnTo>
                  <a:pt x="412750" y="3148013"/>
                </a:lnTo>
                <a:lnTo>
                  <a:pt x="382588" y="3157538"/>
                </a:lnTo>
                <a:lnTo>
                  <a:pt x="357188" y="3160713"/>
                </a:lnTo>
                <a:lnTo>
                  <a:pt x="327025" y="3160713"/>
                </a:lnTo>
                <a:lnTo>
                  <a:pt x="296863" y="3157538"/>
                </a:lnTo>
                <a:lnTo>
                  <a:pt x="269875" y="3148013"/>
                </a:lnTo>
                <a:lnTo>
                  <a:pt x="241300" y="3136901"/>
                </a:lnTo>
                <a:lnTo>
                  <a:pt x="228600" y="3130551"/>
                </a:lnTo>
                <a:lnTo>
                  <a:pt x="214313" y="3119438"/>
                </a:lnTo>
                <a:lnTo>
                  <a:pt x="187325" y="3092451"/>
                </a:lnTo>
                <a:lnTo>
                  <a:pt x="160338" y="3055938"/>
                </a:lnTo>
                <a:lnTo>
                  <a:pt x="133350" y="3017838"/>
                </a:lnTo>
                <a:lnTo>
                  <a:pt x="109538" y="2970213"/>
                </a:lnTo>
                <a:lnTo>
                  <a:pt x="85725" y="2922588"/>
                </a:lnTo>
                <a:lnTo>
                  <a:pt x="65088" y="2868613"/>
                </a:lnTo>
                <a:lnTo>
                  <a:pt x="47625" y="2816225"/>
                </a:lnTo>
                <a:lnTo>
                  <a:pt x="30163" y="2762250"/>
                </a:lnTo>
                <a:lnTo>
                  <a:pt x="17463" y="2708275"/>
                </a:lnTo>
                <a:lnTo>
                  <a:pt x="9525" y="2655888"/>
                </a:lnTo>
                <a:lnTo>
                  <a:pt x="3175" y="2608263"/>
                </a:lnTo>
                <a:lnTo>
                  <a:pt x="0" y="2563813"/>
                </a:lnTo>
                <a:lnTo>
                  <a:pt x="0" y="2524125"/>
                </a:lnTo>
                <a:lnTo>
                  <a:pt x="9525" y="2492375"/>
                </a:lnTo>
                <a:lnTo>
                  <a:pt x="11113" y="2476500"/>
                </a:lnTo>
                <a:lnTo>
                  <a:pt x="17463" y="2465388"/>
                </a:lnTo>
                <a:lnTo>
                  <a:pt x="47625" y="2425700"/>
                </a:lnTo>
                <a:lnTo>
                  <a:pt x="79375" y="2387600"/>
                </a:lnTo>
                <a:lnTo>
                  <a:pt x="112713" y="2352675"/>
                </a:lnTo>
                <a:lnTo>
                  <a:pt x="149225" y="2322513"/>
                </a:lnTo>
                <a:lnTo>
                  <a:pt x="217488" y="2260600"/>
                </a:lnTo>
                <a:close/>
                <a:moveTo>
                  <a:pt x="5886450" y="2019300"/>
                </a:moveTo>
                <a:lnTo>
                  <a:pt x="5907087" y="2022475"/>
                </a:lnTo>
                <a:lnTo>
                  <a:pt x="5930900" y="2028825"/>
                </a:lnTo>
                <a:lnTo>
                  <a:pt x="5957888" y="2036763"/>
                </a:lnTo>
                <a:lnTo>
                  <a:pt x="5984875" y="2049463"/>
                </a:lnTo>
                <a:lnTo>
                  <a:pt x="6010275" y="2060575"/>
                </a:lnTo>
                <a:lnTo>
                  <a:pt x="6034088" y="2078038"/>
                </a:lnTo>
                <a:lnTo>
                  <a:pt x="6057900" y="2093913"/>
                </a:lnTo>
                <a:lnTo>
                  <a:pt x="5951538" y="2170113"/>
                </a:lnTo>
                <a:lnTo>
                  <a:pt x="5897562" y="2209800"/>
                </a:lnTo>
                <a:lnTo>
                  <a:pt x="5838825" y="2244725"/>
                </a:lnTo>
                <a:lnTo>
                  <a:pt x="5811837" y="2216150"/>
                </a:lnTo>
                <a:lnTo>
                  <a:pt x="5788025" y="2182813"/>
                </a:lnTo>
                <a:lnTo>
                  <a:pt x="5775325" y="2165350"/>
                </a:lnTo>
                <a:lnTo>
                  <a:pt x="5770562" y="2146300"/>
                </a:lnTo>
                <a:lnTo>
                  <a:pt x="5764212" y="2132013"/>
                </a:lnTo>
                <a:lnTo>
                  <a:pt x="5764212" y="2117725"/>
                </a:lnTo>
                <a:lnTo>
                  <a:pt x="5770562" y="2101850"/>
                </a:lnTo>
                <a:lnTo>
                  <a:pt x="5778500" y="2087563"/>
                </a:lnTo>
                <a:lnTo>
                  <a:pt x="5791200" y="2073275"/>
                </a:lnTo>
                <a:lnTo>
                  <a:pt x="5805487" y="2057400"/>
                </a:lnTo>
                <a:lnTo>
                  <a:pt x="5821362" y="2046288"/>
                </a:lnTo>
                <a:lnTo>
                  <a:pt x="5838825" y="2033588"/>
                </a:lnTo>
                <a:lnTo>
                  <a:pt x="5853112" y="2025650"/>
                </a:lnTo>
                <a:lnTo>
                  <a:pt x="5870575" y="2022475"/>
                </a:lnTo>
                <a:close/>
                <a:moveTo>
                  <a:pt x="6169026" y="1685925"/>
                </a:moveTo>
                <a:lnTo>
                  <a:pt x="6076951" y="1712913"/>
                </a:lnTo>
                <a:lnTo>
                  <a:pt x="5984875" y="1739900"/>
                </a:lnTo>
                <a:lnTo>
                  <a:pt x="5938838" y="1757363"/>
                </a:lnTo>
                <a:lnTo>
                  <a:pt x="5894388" y="1774825"/>
                </a:lnTo>
                <a:lnTo>
                  <a:pt x="5849938" y="1798638"/>
                </a:lnTo>
                <a:lnTo>
                  <a:pt x="5805488" y="1828800"/>
                </a:lnTo>
                <a:lnTo>
                  <a:pt x="5764213" y="1862138"/>
                </a:lnTo>
                <a:lnTo>
                  <a:pt x="5722938" y="1897063"/>
                </a:lnTo>
                <a:lnTo>
                  <a:pt x="5683250" y="1933575"/>
                </a:lnTo>
                <a:lnTo>
                  <a:pt x="5648325" y="1971675"/>
                </a:lnTo>
                <a:lnTo>
                  <a:pt x="5576888" y="2052638"/>
                </a:lnTo>
                <a:lnTo>
                  <a:pt x="5502275" y="2128838"/>
                </a:lnTo>
                <a:lnTo>
                  <a:pt x="5522913" y="2122488"/>
                </a:lnTo>
                <a:lnTo>
                  <a:pt x="5543550" y="2117725"/>
                </a:lnTo>
                <a:lnTo>
                  <a:pt x="5586413" y="2098675"/>
                </a:lnTo>
                <a:lnTo>
                  <a:pt x="5607050" y="2093913"/>
                </a:lnTo>
                <a:lnTo>
                  <a:pt x="5624513" y="2087563"/>
                </a:lnTo>
                <a:lnTo>
                  <a:pt x="5641975" y="2087563"/>
                </a:lnTo>
                <a:lnTo>
                  <a:pt x="5657850" y="2093913"/>
                </a:lnTo>
                <a:lnTo>
                  <a:pt x="5832475" y="2357438"/>
                </a:lnTo>
                <a:lnTo>
                  <a:pt x="5975350" y="2265363"/>
                </a:lnTo>
                <a:lnTo>
                  <a:pt x="6115051" y="2170113"/>
                </a:lnTo>
                <a:lnTo>
                  <a:pt x="6264276" y="2078038"/>
                </a:lnTo>
                <a:lnTo>
                  <a:pt x="6340476" y="2030413"/>
                </a:lnTo>
                <a:lnTo>
                  <a:pt x="6424613" y="1982788"/>
                </a:lnTo>
                <a:lnTo>
                  <a:pt x="6400801" y="1981200"/>
                </a:lnTo>
                <a:lnTo>
                  <a:pt x="6364288" y="1971675"/>
                </a:lnTo>
                <a:lnTo>
                  <a:pt x="6323013" y="1958975"/>
                </a:lnTo>
                <a:lnTo>
                  <a:pt x="6302376" y="1947863"/>
                </a:lnTo>
                <a:lnTo>
                  <a:pt x="6281738" y="1935163"/>
                </a:lnTo>
                <a:lnTo>
                  <a:pt x="6261101" y="1917700"/>
                </a:lnTo>
                <a:lnTo>
                  <a:pt x="6240463" y="1900238"/>
                </a:lnTo>
                <a:lnTo>
                  <a:pt x="6221413" y="1876425"/>
                </a:lnTo>
                <a:lnTo>
                  <a:pt x="6203951" y="1849438"/>
                </a:lnTo>
                <a:lnTo>
                  <a:pt x="6192838" y="1817688"/>
                </a:lnTo>
                <a:lnTo>
                  <a:pt x="6180138" y="1778000"/>
                </a:lnTo>
                <a:lnTo>
                  <a:pt x="6170613" y="1736725"/>
                </a:lnTo>
                <a:close/>
                <a:moveTo>
                  <a:pt x="8401050" y="1338262"/>
                </a:moveTo>
                <a:lnTo>
                  <a:pt x="8332788" y="1382712"/>
                </a:lnTo>
                <a:lnTo>
                  <a:pt x="8264525" y="1430337"/>
                </a:lnTo>
                <a:lnTo>
                  <a:pt x="8131175" y="1531937"/>
                </a:lnTo>
                <a:lnTo>
                  <a:pt x="8002588" y="1630363"/>
                </a:lnTo>
                <a:lnTo>
                  <a:pt x="7886700" y="1722438"/>
                </a:lnTo>
                <a:lnTo>
                  <a:pt x="7920038" y="1727200"/>
                </a:lnTo>
                <a:lnTo>
                  <a:pt x="7954963" y="1727200"/>
                </a:lnTo>
                <a:lnTo>
                  <a:pt x="7993063" y="1725613"/>
                </a:lnTo>
                <a:lnTo>
                  <a:pt x="8029575" y="1716088"/>
                </a:lnTo>
                <a:lnTo>
                  <a:pt x="8064500" y="1703388"/>
                </a:lnTo>
                <a:lnTo>
                  <a:pt x="8101013" y="1689100"/>
                </a:lnTo>
                <a:lnTo>
                  <a:pt x="8135938" y="1668463"/>
                </a:lnTo>
                <a:lnTo>
                  <a:pt x="8172450" y="1644650"/>
                </a:lnTo>
                <a:lnTo>
                  <a:pt x="8204200" y="1617662"/>
                </a:lnTo>
                <a:lnTo>
                  <a:pt x="8237538" y="1587500"/>
                </a:lnTo>
                <a:lnTo>
                  <a:pt x="8270875" y="1555750"/>
                </a:lnTo>
                <a:lnTo>
                  <a:pt x="8299450" y="1516062"/>
                </a:lnTo>
                <a:lnTo>
                  <a:pt x="8329613" y="1477963"/>
                </a:lnTo>
                <a:lnTo>
                  <a:pt x="8356600" y="1433512"/>
                </a:lnTo>
                <a:lnTo>
                  <a:pt x="8380413" y="1389062"/>
                </a:lnTo>
                <a:close/>
                <a:moveTo>
                  <a:pt x="4067176" y="1181100"/>
                </a:moveTo>
                <a:lnTo>
                  <a:pt x="3979864" y="1184275"/>
                </a:lnTo>
                <a:lnTo>
                  <a:pt x="3900489" y="1192213"/>
                </a:lnTo>
                <a:lnTo>
                  <a:pt x="3860801" y="1201738"/>
                </a:lnTo>
                <a:lnTo>
                  <a:pt x="3825876" y="1211263"/>
                </a:lnTo>
                <a:lnTo>
                  <a:pt x="3790951" y="1219200"/>
                </a:lnTo>
                <a:lnTo>
                  <a:pt x="3757613" y="1231900"/>
                </a:lnTo>
                <a:lnTo>
                  <a:pt x="3724276" y="1246188"/>
                </a:lnTo>
                <a:lnTo>
                  <a:pt x="3695701" y="1260475"/>
                </a:lnTo>
                <a:lnTo>
                  <a:pt x="3665538" y="1279525"/>
                </a:lnTo>
                <a:lnTo>
                  <a:pt x="3635376" y="1296988"/>
                </a:lnTo>
                <a:lnTo>
                  <a:pt x="3608388" y="1317625"/>
                </a:lnTo>
                <a:lnTo>
                  <a:pt x="3581401" y="1341438"/>
                </a:lnTo>
                <a:lnTo>
                  <a:pt x="3557588" y="1365250"/>
                </a:lnTo>
                <a:lnTo>
                  <a:pt x="3533776" y="1392238"/>
                </a:lnTo>
                <a:lnTo>
                  <a:pt x="3509963" y="1419225"/>
                </a:lnTo>
                <a:lnTo>
                  <a:pt x="3489326" y="1450975"/>
                </a:lnTo>
                <a:lnTo>
                  <a:pt x="3468688" y="1481138"/>
                </a:lnTo>
                <a:lnTo>
                  <a:pt x="3448051" y="1516063"/>
                </a:lnTo>
                <a:lnTo>
                  <a:pt x="3413126" y="1590675"/>
                </a:lnTo>
                <a:lnTo>
                  <a:pt x="3379788" y="1671638"/>
                </a:lnTo>
                <a:lnTo>
                  <a:pt x="3349626" y="1763713"/>
                </a:lnTo>
                <a:lnTo>
                  <a:pt x="3325813" y="1865313"/>
                </a:lnTo>
                <a:lnTo>
                  <a:pt x="3302001" y="1971676"/>
                </a:lnTo>
                <a:lnTo>
                  <a:pt x="3281363" y="2090738"/>
                </a:lnTo>
                <a:lnTo>
                  <a:pt x="3368676" y="1944688"/>
                </a:lnTo>
                <a:lnTo>
                  <a:pt x="3451226" y="1787526"/>
                </a:lnTo>
                <a:lnTo>
                  <a:pt x="3533776" y="1624013"/>
                </a:lnTo>
                <a:lnTo>
                  <a:pt x="3617913" y="1454150"/>
                </a:lnTo>
                <a:lnTo>
                  <a:pt x="3652838" y="1454150"/>
                </a:lnTo>
                <a:lnTo>
                  <a:pt x="3656013" y="1495425"/>
                </a:lnTo>
                <a:lnTo>
                  <a:pt x="3659188" y="1531938"/>
                </a:lnTo>
                <a:lnTo>
                  <a:pt x="3673476" y="1600200"/>
                </a:lnTo>
                <a:lnTo>
                  <a:pt x="3686176" y="1658938"/>
                </a:lnTo>
                <a:lnTo>
                  <a:pt x="3689351" y="1689100"/>
                </a:lnTo>
                <a:lnTo>
                  <a:pt x="3692526" y="1716088"/>
                </a:lnTo>
                <a:lnTo>
                  <a:pt x="3713163" y="1662113"/>
                </a:lnTo>
                <a:lnTo>
                  <a:pt x="3736976" y="1609725"/>
                </a:lnTo>
                <a:lnTo>
                  <a:pt x="3757613" y="1562101"/>
                </a:lnTo>
                <a:lnTo>
                  <a:pt x="3784601" y="1514475"/>
                </a:lnTo>
                <a:lnTo>
                  <a:pt x="3811588" y="1471613"/>
                </a:lnTo>
                <a:lnTo>
                  <a:pt x="3840163" y="1430338"/>
                </a:lnTo>
                <a:lnTo>
                  <a:pt x="3870326" y="1392238"/>
                </a:lnTo>
                <a:lnTo>
                  <a:pt x="3906839" y="1355725"/>
                </a:lnTo>
                <a:lnTo>
                  <a:pt x="3941764" y="1327150"/>
                </a:lnTo>
                <a:lnTo>
                  <a:pt x="3979864" y="1296988"/>
                </a:lnTo>
                <a:lnTo>
                  <a:pt x="4022726" y="1273175"/>
                </a:lnTo>
                <a:lnTo>
                  <a:pt x="4067176" y="1249363"/>
                </a:lnTo>
                <a:lnTo>
                  <a:pt x="4117976" y="1231900"/>
                </a:lnTo>
                <a:lnTo>
                  <a:pt x="4167189" y="1216025"/>
                </a:lnTo>
                <a:lnTo>
                  <a:pt x="4224339" y="1201738"/>
                </a:lnTo>
                <a:lnTo>
                  <a:pt x="4286251" y="1195388"/>
                </a:lnTo>
                <a:lnTo>
                  <a:pt x="4170364" y="1184275"/>
                </a:lnTo>
                <a:lnTo>
                  <a:pt x="4117976" y="1181100"/>
                </a:lnTo>
                <a:close/>
                <a:moveTo>
                  <a:pt x="5586413" y="1166812"/>
                </a:moveTo>
                <a:lnTo>
                  <a:pt x="5481638" y="1204912"/>
                </a:lnTo>
                <a:lnTo>
                  <a:pt x="5437188" y="1225550"/>
                </a:lnTo>
                <a:lnTo>
                  <a:pt x="5399088" y="1243012"/>
                </a:lnTo>
                <a:lnTo>
                  <a:pt x="5365751" y="1260475"/>
                </a:lnTo>
                <a:lnTo>
                  <a:pt x="5335588" y="1282700"/>
                </a:lnTo>
                <a:lnTo>
                  <a:pt x="5308601" y="1300162"/>
                </a:lnTo>
                <a:lnTo>
                  <a:pt x="5287963" y="1320800"/>
                </a:lnTo>
                <a:lnTo>
                  <a:pt x="5270501" y="1341437"/>
                </a:lnTo>
                <a:lnTo>
                  <a:pt x="5259388" y="1362075"/>
                </a:lnTo>
                <a:lnTo>
                  <a:pt x="5246688" y="1385887"/>
                </a:lnTo>
                <a:lnTo>
                  <a:pt x="5240338" y="1409700"/>
                </a:lnTo>
                <a:lnTo>
                  <a:pt x="5237163" y="1436687"/>
                </a:lnTo>
                <a:lnTo>
                  <a:pt x="5237163" y="1463675"/>
                </a:lnTo>
                <a:lnTo>
                  <a:pt x="5240338" y="1492250"/>
                </a:lnTo>
                <a:lnTo>
                  <a:pt x="5246688" y="1525587"/>
                </a:lnTo>
                <a:lnTo>
                  <a:pt x="5287963" y="1484312"/>
                </a:lnTo>
                <a:lnTo>
                  <a:pt x="5330826" y="1439862"/>
                </a:lnTo>
                <a:lnTo>
                  <a:pt x="5416551" y="1347787"/>
                </a:lnTo>
                <a:lnTo>
                  <a:pt x="5499101" y="1252537"/>
                </a:lnTo>
                <a:lnTo>
                  <a:pt x="5540376" y="1208087"/>
                </a:lnTo>
                <a:close/>
                <a:moveTo>
                  <a:pt x="5434013" y="0"/>
                </a:moveTo>
                <a:lnTo>
                  <a:pt x="5519738" y="3175"/>
                </a:lnTo>
                <a:lnTo>
                  <a:pt x="5610226" y="12700"/>
                </a:lnTo>
                <a:lnTo>
                  <a:pt x="5699126" y="30163"/>
                </a:lnTo>
                <a:lnTo>
                  <a:pt x="5788026" y="50800"/>
                </a:lnTo>
                <a:lnTo>
                  <a:pt x="5876926" y="77788"/>
                </a:lnTo>
                <a:lnTo>
                  <a:pt x="5965826" y="111125"/>
                </a:lnTo>
                <a:lnTo>
                  <a:pt x="6054726" y="146050"/>
                </a:lnTo>
                <a:lnTo>
                  <a:pt x="6142038" y="187325"/>
                </a:lnTo>
                <a:lnTo>
                  <a:pt x="6237288" y="258763"/>
                </a:lnTo>
                <a:lnTo>
                  <a:pt x="6329363" y="333375"/>
                </a:lnTo>
                <a:lnTo>
                  <a:pt x="6418263" y="407988"/>
                </a:lnTo>
                <a:lnTo>
                  <a:pt x="6507163" y="485775"/>
                </a:lnTo>
                <a:lnTo>
                  <a:pt x="6677026" y="639763"/>
                </a:lnTo>
                <a:lnTo>
                  <a:pt x="6762751" y="714375"/>
                </a:lnTo>
                <a:lnTo>
                  <a:pt x="6846888" y="785813"/>
                </a:lnTo>
                <a:lnTo>
                  <a:pt x="6846888" y="796926"/>
                </a:lnTo>
                <a:lnTo>
                  <a:pt x="6851651" y="812801"/>
                </a:lnTo>
                <a:lnTo>
                  <a:pt x="6858001" y="823913"/>
                </a:lnTo>
                <a:lnTo>
                  <a:pt x="6867526" y="836613"/>
                </a:lnTo>
                <a:lnTo>
                  <a:pt x="6878638" y="844550"/>
                </a:lnTo>
                <a:lnTo>
                  <a:pt x="6891338" y="854075"/>
                </a:lnTo>
                <a:lnTo>
                  <a:pt x="6905626" y="857250"/>
                </a:lnTo>
                <a:lnTo>
                  <a:pt x="6919913" y="860425"/>
                </a:lnTo>
                <a:lnTo>
                  <a:pt x="6973888" y="868363"/>
                </a:lnTo>
                <a:lnTo>
                  <a:pt x="7024688" y="884238"/>
                </a:lnTo>
                <a:lnTo>
                  <a:pt x="7072313" y="901700"/>
                </a:lnTo>
                <a:lnTo>
                  <a:pt x="7116763" y="925513"/>
                </a:lnTo>
                <a:lnTo>
                  <a:pt x="7158038" y="952500"/>
                </a:lnTo>
                <a:lnTo>
                  <a:pt x="7199313" y="981075"/>
                </a:lnTo>
                <a:lnTo>
                  <a:pt x="7235826" y="1014413"/>
                </a:lnTo>
                <a:lnTo>
                  <a:pt x="7270751" y="1049338"/>
                </a:lnTo>
                <a:lnTo>
                  <a:pt x="7307263" y="1089025"/>
                </a:lnTo>
                <a:lnTo>
                  <a:pt x="7337426" y="1127125"/>
                </a:lnTo>
                <a:lnTo>
                  <a:pt x="7399338" y="1211263"/>
                </a:lnTo>
                <a:lnTo>
                  <a:pt x="7454901" y="1296988"/>
                </a:lnTo>
                <a:lnTo>
                  <a:pt x="7512051" y="1382713"/>
                </a:lnTo>
                <a:lnTo>
                  <a:pt x="7069138" y="1492250"/>
                </a:lnTo>
                <a:lnTo>
                  <a:pt x="7083426" y="1573213"/>
                </a:lnTo>
                <a:lnTo>
                  <a:pt x="7092951" y="1611313"/>
                </a:lnTo>
                <a:lnTo>
                  <a:pt x="7104063" y="1647826"/>
                </a:lnTo>
                <a:lnTo>
                  <a:pt x="7116763" y="1677988"/>
                </a:lnTo>
                <a:lnTo>
                  <a:pt x="7131051" y="1706563"/>
                </a:lnTo>
                <a:lnTo>
                  <a:pt x="7150101" y="1733550"/>
                </a:lnTo>
                <a:lnTo>
                  <a:pt x="7170738" y="1754188"/>
                </a:lnTo>
                <a:lnTo>
                  <a:pt x="7191376" y="1774825"/>
                </a:lnTo>
                <a:lnTo>
                  <a:pt x="7218363" y="1790700"/>
                </a:lnTo>
                <a:lnTo>
                  <a:pt x="7243763" y="1801813"/>
                </a:lnTo>
                <a:lnTo>
                  <a:pt x="7277101" y="1811338"/>
                </a:lnTo>
                <a:lnTo>
                  <a:pt x="7310438" y="1814513"/>
                </a:lnTo>
                <a:lnTo>
                  <a:pt x="7348538" y="1811338"/>
                </a:lnTo>
                <a:lnTo>
                  <a:pt x="7392988" y="1804988"/>
                </a:lnTo>
                <a:lnTo>
                  <a:pt x="7437438" y="1793875"/>
                </a:lnTo>
                <a:lnTo>
                  <a:pt x="7550151" y="1906588"/>
                </a:lnTo>
                <a:lnTo>
                  <a:pt x="7362826" y="1941513"/>
                </a:lnTo>
                <a:lnTo>
                  <a:pt x="7221538" y="1974850"/>
                </a:lnTo>
                <a:lnTo>
                  <a:pt x="7164388" y="1992313"/>
                </a:lnTo>
                <a:lnTo>
                  <a:pt x="7116763" y="2006600"/>
                </a:lnTo>
                <a:lnTo>
                  <a:pt x="7075488" y="2025650"/>
                </a:lnTo>
                <a:lnTo>
                  <a:pt x="7038976" y="2046288"/>
                </a:lnTo>
                <a:lnTo>
                  <a:pt x="7011988" y="2066925"/>
                </a:lnTo>
                <a:lnTo>
                  <a:pt x="6988176" y="2093913"/>
                </a:lnTo>
                <a:lnTo>
                  <a:pt x="6970713" y="2122488"/>
                </a:lnTo>
                <a:lnTo>
                  <a:pt x="6956426" y="2159000"/>
                </a:lnTo>
                <a:lnTo>
                  <a:pt x="6943726" y="2197100"/>
                </a:lnTo>
                <a:lnTo>
                  <a:pt x="6935788" y="2241550"/>
                </a:lnTo>
                <a:lnTo>
                  <a:pt x="6926263" y="2295525"/>
                </a:lnTo>
                <a:lnTo>
                  <a:pt x="6919913" y="2355850"/>
                </a:lnTo>
                <a:lnTo>
                  <a:pt x="6946901" y="2298700"/>
                </a:lnTo>
                <a:lnTo>
                  <a:pt x="6973888" y="2244725"/>
                </a:lnTo>
                <a:lnTo>
                  <a:pt x="7004051" y="2200275"/>
                </a:lnTo>
                <a:lnTo>
                  <a:pt x="7015163" y="2182813"/>
                </a:lnTo>
                <a:lnTo>
                  <a:pt x="7031038" y="2168525"/>
                </a:lnTo>
                <a:lnTo>
                  <a:pt x="7081838" y="2117725"/>
                </a:lnTo>
                <a:lnTo>
                  <a:pt x="7127876" y="2073276"/>
                </a:lnTo>
                <a:lnTo>
                  <a:pt x="7181851" y="2030413"/>
                </a:lnTo>
                <a:lnTo>
                  <a:pt x="7253288" y="1981200"/>
                </a:lnTo>
                <a:lnTo>
                  <a:pt x="7226301" y="2135188"/>
                </a:lnTo>
                <a:lnTo>
                  <a:pt x="7197726" y="2268538"/>
                </a:lnTo>
                <a:lnTo>
                  <a:pt x="7170738" y="2390775"/>
                </a:lnTo>
                <a:lnTo>
                  <a:pt x="7140576" y="2503488"/>
                </a:lnTo>
                <a:lnTo>
                  <a:pt x="7178676" y="2503488"/>
                </a:lnTo>
                <a:lnTo>
                  <a:pt x="7235826" y="2414588"/>
                </a:lnTo>
                <a:lnTo>
                  <a:pt x="7289801" y="2316163"/>
                </a:lnTo>
                <a:lnTo>
                  <a:pt x="7345363" y="2217738"/>
                </a:lnTo>
                <a:lnTo>
                  <a:pt x="7402513" y="2128838"/>
                </a:lnTo>
                <a:lnTo>
                  <a:pt x="7405688" y="2117725"/>
                </a:lnTo>
                <a:lnTo>
                  <a:pt x="7413626" y="2108200"/>
                </a:lnTo>
                <a:lnTo>
                  <a:pt x="7426326" y="2098675"/>
                </a:lnTo>
                <a:lnTo>
                  <a:pt x="7443788" y="2093913"/>
                </a:lnTo>
                <a:lnTo>
                  <a:pt x="7478713" y="2076451"/>
                </a:lnTo>
                <a:lnTo>
                  <a:pt x="7497763" y="2066925"/>
                </a:lnTo>
                <a:lnTo>
                  <a:pt x="7512051" y="2054225"/>
                </a:lnTo>
                <a:lnTo>
                  <a:pt x="7539038" y="2084388"/>
                </a:lnTo>
                <a:lnTo>
                  <a:pt x="7553326" y="2098675"/>
                </a:lnTo>
                <a:lnTo>
                  <a:pt x="7562851" y="2114550"/>
                </a:lnTo>
                <a:lnTo>
                  <a:pt x="7573963" y="2135188"/>
                </a:lnTo>
                <a:lnTo>
                  <a:pt x="7580313" y="2155825"/>
                </a:lnTo>
                <a:lnTo>
                  <a:pt x="7586663" y="2176463"/>
                </a:lnTo>
                <a:lnTo>
                  <a:pt x="7586663" y="2203450"/>
                </a:lnTo>
                <a:lnTo>
                  <a:pt x="7586663" y="2262188"/>
                </a:lnTo>
                <a:lnTo>
                  <a:pt x="7580313" y="2322513"/>
                </a:lnTo>
                <a:lnTo>
                  <a:pt x="7569201" y="2452688"/>
                </a:lnTo>
                <a:lnTo>
                  <a:pt x="7556501" y="2587625"/>
                </a:lnTo>
                <a:lnTo>
                  <a:pt x="7550151" y="2659063"/>
                </a:lnTo>
                <a:lnTo>
                  <a:pt x="7550151" y="2727325"/>
                </a:lnTo>
                <a:lnTo>
                  <a:pt x="7589838" y="2613025"/>
                </a:lnTo>
                <a:lnTo>
                  <a:pt x="7624763" y="2503488"/>
                </a:lnTo>
                <a:lnTo>
                  <a:pt x="7654926" y="2390775"/>
                </a:lnTo>
                <a:lnTo>
                  <a:pt x="7666038" y="2333625"/>
                </a:lnTo>
                <a:lnTo>
                  <a:pt x="7675563" y="2278063"/>
                </a:lnTo>
                <a:lnTo>
                  <a:pt x="7681913" y="2224088"/>
                </a:lnTo>
                <a:lnTo>
                  <a:pt x="7688263" y="2168525"/>
                </a:lnTo>
                <a:lnTo>
                  <a:pt x="7689851" y="2111375"/>
                </a:lnTo>
                <a:lnTo>
                  <a:pt x="7689851" y="2054225"/>
                </a:lnTo>
                <a:lnTo>
                  <a:pt x="7688263" y="1998663"/>
                </a:lnTo>
                <a:lnTo>
                  <a:pt x="7681913" y="1941513"/>
                </a:lnTo>
                <a:lnTo>
                  <a:pt x="7672388" y="1885950"/>
                </a:lnTo>
                <a:lnTo>
                  <a:pt x="7661276" y="1831975"/>
                </a:lnTo>
                <a:lnTo>
                  <a:pt x="7654926" y="1811338"/>
                </a:lnTo>
                <a:lnTo>
                  <a:pt x="7651751" y="1790700"/>
                </a:lnTo>
                <a:lnTo>
                  <a:pt x="7651751" y="1773238"/>
                </a:lnTo>
                <a:lnTo>
                  <a:pt x="7651751" y="1754188"/>
                </a:lnTo>
                <a:lnTo>
                  <a:pt x="7654926" y="1736725"/>
                </a:lnTo>
                <a:lnTo>
                  <a:pt x="7661276" y="1719263"/>
                </a:lnTo>
                <a:lnTo>
                  <a:pt x="7675563" y="1689100"/>
                </a:lnTo>
                <a:lnTo>
                  <a:pt x="7696201" y="1665288"/>
                </a:lnTo>
                <a:lnTo>
                  <a:pt x="7720013" y="1641476"/>
                </a:lnTo>
                <a:lnTo>
                  <a:pt x="7743826" y="1620838"/>
                </a:lnTo>
                <a:lnTo>
                  <a:pt x="7773988" y="1606550"/>
                </a:lnTo>
                <a:lnTo>
                  <a:pt x="7805738" y="1590675"/>
                </a:lnTo>
                <a:lnTo>
                  <a:pt x="7839076" y="1576388"/>
                </a:lnTo>
                <a:lnTo>
                  <a:pt x="7904163" y="1538288"/>
                </a:lnTo>
                <a:lnTo>
                  <a:pt x="7967663" y="1495425"/>
                </a:lnTo>
                <a:lnTo>
                  <a:pt x="8026401" y="1447801"/>
                </a:lnTo>
                <a:lnTo>
                  <a:pt x="8085138" y="1398588"/>
                </a:lnTo>
                <a:lnTo>
                  <a:pt x="8142288" y="1344613"/>
                </a:lnTo>
                <a:lnTo>
                  <a:pt x="8255001" y="1235076"/>
                </a:lnTo>
                <a:lnTo>
                  <a:pt x="8275638" y="1208088"/>
                </a:lnTo>
                <a:lnTo>
                  <a:pt x="8296276" y="1187450"/>
                </a:lnTo>
                <a:lnTo>
                  <a:pt x="8318501" y="1168400"/>
                </a:lnTo>
                <a:lnTo>
                  <a:pt x="8339138" y="1154113"/>
                </a:lnTo>
                <a:lnTo>
                  <a:pt x="8359776" y="1144588"/>
                </a:lnTo>
                <a:lnTo>
                  <a:pt x="8377238" y="1139825"/>
                </a:lnTo>
                <a:lnTo>
                  <a:pt x="8397876" y="1139825"/>
                </a:lnTo>
                <a:lnTo>
                  <a:pt x="8415338" y="1139825"/>
                </a:lnTo>
                <a:lnTo>
                  <a:pt x="8435976" y="1144588"/>
                </a:lnTo>
                <a:lnTo>
                  <a:pt x="8455026" y="1154113"/>
                </a:lnTo>
                <a:lnTo>
                  <a:pt x="8472488" y="1166813"/>
                </a:lnTo>
                <a:lnTo>
                  <a:pt x="8489951" y="1181100"/>
                </a:lnTo>
                <a:lnTo>
                  <a:pt x="8504238" y="1198563"/>
                </a:lnTo>
                <a:lnTo>
                  <a:pt x="8523288" y="1219201"/>
                </a:lnTo>
                <a:lnTo>
                  <a:pt x="8537576" y="1243013"/>
                </a:lnTo>
                <a:lnTo>
                  <a:pt x="8551863" y="1270000"/>
                </a:lnTo>
                <a:lnTo>
                  <a:pt x="8605838" y="1403350"/>
                </a:lnTo>
                <a:lnTo>
                  <a:pt x="8659813" y="1531938"/>
                </a:lnTo>
                <a:lnTo>
                  <a:pt x="8680451" y="1593850"/>
                </a:lnTo>
                <a:lnTo>
                  <a:pt x="8704263" y="1658938"/>
                </a:lnTo>
                <a:lnTo>
                  <a:pt x="8721726" y="1725613"/>
                </a:lnTo>
                <a:lnTo>
                  <a:pt x="8737601" y="1793875"/>
                </a:lnTo>
                <a:lnTo>
                  <a:pt x="8763001" y="1974850"/>
                </a:lnTo>
                <a:lnTo>
                  <a:pt x="8785226" y="2149475"/>
                </a:lnTo>
                <a:lnTo>
                  <a:pt x="8789988" y="2238375"/>
                </a:lnTo>
                <a:lnTo>
                  <a:pt x="8796338" y="2325688"/>
                </a:lnTo>
                <a:lnTo>
                  <a:pt x="8802688" y="2411413"/>
                </a:lnTo>
                <a:lnTo>
                  <a:pt x="8802688" y="2497138"/>
                </a:lnTo>
                <a:lnTo>
                  <a:pt x="8802688" y="2584450"/>
                </a:lnTo>
                <a:lnTo>
                  <a:pt x="8796338" y="2670175"/>
                </a:lnTo>
                <a:lnTo>
                  <a:pt x="8789988" y="2752725"/>
                </a:lnTo>
                <a:lnTo>
                  <a:pt x="8778876" y="2840038"/>
                </a:lnTo>
                <a:lnTo>
                  <a:pt x="8763001" y="2922588"/>
                </a:lnTo>
                <a:lnTo>
                  <a:pt x="8748713" y="3006725"/>
                </a:lnTo>
                <a:lnTo>
                  <a:pt x="8724901" y="3092450"/>
                </a:lnTo>
                <a:lnTo>
                  <a:pt x="8701088" y="3175000"/>
                </a:lnTo>
                <a:lnTo>
                  <a:pt x="8670926" y="3249613"/>
                </a:lnTo>
                <a:lnTo>
                  <a:pt x="8642351" y="3321050"/>
                </a:lnTo>
                <a:lnTo>
                  <a:pt x="8609013" y="3389313"/>
                </a:lnTo>
                <a:lnTo>
                  <a:pt x="8575676" y="3451225"/>
                </a:lnTo>
                <a:lnTo>
                  <a:pt x="8543926" y="3514725"/>
                </a:lnTo>
                <a:lnTo>
                  <a:pt x="8507413" y="3570288"/>
                </a:lnTo>
                <a:lnTo>
                  <a:pt x="8469313" y="3621088"/>
                </a:lnTo>
                <a:lnTo>
                  <a:pt x="8431213" y="3671888"/>
                </a:lnTo>
                <a:lnTo>
                  <a:pt x="8391526" y="3719513"/>
                </a:lnTo>
                <a:lnTo>
                  <a:pt x="8350251" y="3760788"/>
                </a:lnTo>
                <a:lnTo>
                  <a:pt x="8305801" y="3802063"/>
                </a:lnTo>
                <a:lnTo>
                  <a:pt x="8261351" y="3838575"/>
                </a:lnTo>
                <a:lnTo>
                  <a:pt x="8216901" y="3870325"/>
                </a:lnTo>
                <a:lnTo>
                  <a:pt x="8172451" y="3903663"/>
                </a:lnTo>
                <a:lnTo>
                  <a:pt x="8124826" y="3930650"/>
                </a:lnTo>
                <a:lnTo>
                  <a:pt x="8074026" y="3954463"/>
                </a:lnTo>
                <a:lnTo>
                  <a:pt x="8023226" y="3978275"/>
                </a:lnTo>
                <a:lnTo>
                  <a:pt x="7972426" y="3995738"/>
                </a:lnTo>
                <a:lnTo>
                  <a:pt x="7920038" y="4013200"/>
                </a:lnTo>
                <a:lnTo>
                  <a:pt x="7866063" y="4029075"/>
                </a:lnTo>
                <a:lnTo>
                  <a:pt x="7812088" y="4040188"/>
                </a:lnTo>
                <a:lnTo>
                  <a:pt x="7756526" y="4049713"/>
                </a:lnTo>
                <a:lnTo>
                  <a:pt x="7699376" y="4057650"/>
                </a:lnTo>
                <a:lnTo>
                  <a:pt x="7640638" y="4064000"/>
                </a:lnTo>
                <a:lnTo>
                  <a:pt x="7583488" y="4067175"/>
                </a:lnTo>
                <a:lnTo>
                  <a:pt x="7521576" y="4067175"/>
                </a:lnTo>
                <a:lnTo>
                  <a:pt x="7461251" y="4067175"/>
                </a:lnTo>
                <a:lnTo>
                  <a:pt x="7399338" y="4064000"/>
                </a:lnTo>
                <a:lnTo>
                  <a:pt x="7270751" y="4052888"/>
                </a:lnTo>
                <a:lnTo>
                  <a:pt x="7140576" y="4033838"/>
                </a:lnTo>
                <a:lnTo>
                  <a:pt x="7018338" y="4016375"/>
                </a:lnTo>
                <a:lnTo>
                  <a:pt x="6896101" y="3992563"/>
                </a:lnTo>
                <a:lnTo>
                  <a:pt x="6780213" y="3965575"/>
                </a:lnTo>
                <a:lnTo>
                  <a:pt x="6664326" y="3937000"/>
                </a:lnTo>
                <a:lnTo>
                  <a:pt x="6438901" y="3870325"/>
                </a:lnTo>
                <a:lnTo>
                  <a:pt x="6326188" y="3841750"/>
                </a:lnTo>
                <a:lnTo>
                  <a:pt x="6216651" y="3811588"/>
                </a:lnTo>
                <a:lnTo>
                  <a:pt x="6186488" y="3951288"/>
                </a:lnTo>
                <a:lnTo>
                  <a:pt x="6162676" y="4094163"/>
                </a:lnTo>
                <a:lnTo>
                  <a:pt x="6153151" y="4171950"/>
                </a:lnTo>
                <a:lnTo>
                  <a:pt x="6148388" y="4244975"/>
                </a:lnTo>
                <a:lnTo>
                  <a:pt x="6142038" y="4325938"/>
                </a:lnTo>
                <a:lnTo>
                  <a:pt x="6142038" y="4408488"/>
                </a:lnTo>
                <a:lnTo>
                  <a:pt x="6142038" y="4438650"/>
                </a:lnTo>
                <a:lnTo>
                  <a:pt x="6148388" y="4468813"/>
                </a:lnTo>
                <a:lnTo>
                  <a:pt x="6156326" y="4500563"/>
                </a:lnTo>
                <a:lnTo>
                  <a:pt x="6169026" y="4530725"/>
                </a:lnTo>
                <a:lnTo>
                  <a:pt x="6183313" y="4554538"/>
                </a:lnTo>
                <a:lnTo>
                  <a:pt x="6203951" y="4575175"/>
                </a:lnTo>
                <a:lnTo>
                  <a:pt x="6213476" y="4584700"/>
                </a:lnTo>
                <a:lnTo>
                  <a:pt x="6224588" y="4591050"/>
                </a:lnTo>
                <a:lnTo>
                  <a:pt x="6237288" y="4594225"/>
                </a:lnTo>
                <a:lnTo>
                  <a:pt x="6251576" y="4595813"/>
                </a:lnTo>
                <a:lnTo>
                  <a:pt x="6281738" y="4608513"/>
                </a:lnTo>
                <a:lnTo>
                  <a:pt x="6313488" y="4619625"/>
                </a:lnTo>
                <a:lnTo>
                  <a:pt x="6350001" y="4629150"/>
                </a:lnTo>
                <a:lnTo>
                  <a:pt x="6384926" y="4632325"/>
                </a:lnTo>
                <a:lnTo>
                  <a:pt x="6405563" y="4632325"/>
                </a:lnTo>
                <a:lnTo>
                  <a:pt x="6424613" y="4629150"/>
                </a:lnTo>
                <a:lnTo>
                  <a:pt x="6445251" y="4622800"/>
                </a:lnTo>
                <a:lnTo>
                  <a:pt x="6465888" y="4616450"/>
                </a:lnTo>
                <a:lnTo>
                  <a:pt x="6486526" y="4605338"/>
                </a:lnTo>
                <a:lnTo>
                  <a:pt x="6507163" y="4594225"/>
                </a:lnTo>
                <a:lnTo>
                  <a:pt x="6527801" y="4575175"/>
                </a:lnTo>
                <a:lnTo>
                  <a:pt x="6548438" y="4557713"/>
                </a:lnTo>
                <a:lnTo>
                  <a:pt x="6578601" y="4516438"/>
                </a:lnTo>
                <a:lnTo>
                  <a:pt x="6608763" y="4476750"/>
                </a:lnTo>
                <a:lnTo>
                  <a:pt x="6673851" y="4403725"/>
                </a:lnTo>
                <a:lnTo>
                  <a:pt x="6704013" y="4364038"/>
                </a:lnTo>
                <a:lnTo>
                  <a:pt x="6731001" y="4319588"/>
                </a:lnTo>
                <a:lnTo>
                  <a:pt x="6754813" y="4275138"/>
                </a:lnTo>
                <a:lnTo>
                  <a:pt x="6762751" y="4248150"/>
                </a:lnTo>
                <a:lnTo>
                  <a:pt x="6772276" y="4221163"/>
                </a:lnTo>
                <a:lnTo>
                  <a:pt x="6775451" y="4210050"/>
                </a:lnTo>
                <a:lnTo>
                  <a:pt x="6783388" y="4197350"/>
                </a:lnTo>
                <a:lnTo>
                  <a:pt x="6796088" y="4192588"/>
                </a:lnTo>
                <a:lnTo>
                  <a:pt x="6813551" y="4183063"/>
                </a:lnTo>
                <a:lnTo>
                  <a:pt x="6848476" y="4168775"/>
                </a:lnTo>
                <a:lnTo>
                  <a:pt x="6867526" y="4159250"/>
                </a:lnTo>
                <a:lnTo>
                  <a:pt x="6881813" y="4148138"/>
                </a:lnTo>
                <a:lnTo>
                  <a:pt x="6881813" y="4200525"/>
                </a:lnTo>
                <a:lnTo>
                  <a:pt x="6875463" y="4254500"/>
                </a:lnTo>
                <a:lnTo>
                  <a:pt x="6867526" y="4302125"/>
                </a:lnTo>
                <a:lnTo>
                  <a:pt x="6854826" y="4349750"/>
                </a:lnTo>
                <a:lnTo>
                  <a:pt x="6840538" y="4394200"/>
                </a:lnTo>
                <a:lnTo>
                  <a:pt x="6823076" y="4435475"/>
                </a:lnTo>
                <a:lnTo>
                  <a:pt x="6800851" y="4475163"/>
                </a:lnTo>
                <a:lnTo>
                  <a:pt x="6775451" y="4510088"/>
                </a:lnTo>
                <a:lnTo>
                  <a:pt x="6748463" y="4546600"/>
                </a:lnTo>
                <a:lnTo>
                  <a:pt x="6718301" y="4575175"/>
                </a:lnTo>
                <a:lnTo>
                  <a:pt x="6683376" y="4605338"/>
                </a:lnTo>
                <a:lnTo>
                  <a:pt x="6646863" y="4629150"/>
                </a:lnTo>
                <a:lnTo>
                  <a:pt x="6608763" y="4652963"/>
                </a:lnTo>
                <a:lnTo>
                  <a:pt x="6567488" y="4673600"/>
                </a:lnTo>
                <a:lnTo>
                  <a:pt x="6521451" y="4691063"/>
                </a:lnTo>
                <a:lnTo>
                  <a:pt x="6473826" y="4706938"/>
                </a:lnTo>
                <a:lnTo>
                  <a:pt x="6438901" y="4718050"/>
                </a:lnTo>
                <a:lnTo>
                  <a:pt x="6403976" y="4727575"/>
                </a:lnTo>
                <a:lnTo>
                  <a:pt x="6370638" y="4733925"/>
                </a:lnTo>
                <a:lnTo>
                  <a:pt x="6334126" y="4735513"/>
                </a:lnTo>
                <a:lnTo>
                  <a:pt x="6302376" y="4735513"/>
                </a:lnTo>
                <a:lnTo>
                  <a:pt x="6265863" y="4733925"/>
                </a:lnTo>
                <a:lnTo>
                  <a:pt x="6234113" y="4724400"/>
                </a:lnTo>
                <a:lnTo>
                  <a:pt x="6200776" y="4714875"/>
                </a:lnTo>
                <a:lnTo>
                  <a:pt x="6169026" y="4703763"/>
                </a:lnTo>
                <a:lnTo>
                  <a:pt x="6135688" y="4691063"/>
                </a:lnTo>
                <a:lnTo>
                  <a:pt x="6102351" y="4673600"/>
                </a:lnTo>
                <a:lnTo>
                  <a:pt x="6073776" y="4656138"/>
                </a:lnTo>
                <a:lnTo>
                  <a:pt x="6040438" y="4632325"/>
                </a:lnTo>
                <a:lnTo>
                  <a:pt x="6010276" y="4611688"/>
                </a:lnTo>
                <a:lnTo>
                  <a:pt x="5984876" y="4584700"/>
                </a:lnTo>
                <a:lnTo>
                  <a:pt x="5954713" y="4557713"/>
                </a:lnTo>
                <a:lnTo>
                  <a:pt x="5903913" y="4510088"/>
                </a:lnTo>
                <a:lnTo>
                  <a:pt x="5853113" y="4465638"/>
                </a:lnTo>
                <a:lnTo>
                  <a:pt x="5802313" y="4424363"/>
                </a:lnTo>
                <a:lnTo>
                  <a:pt x="5746751" y="4384675"/>
                </a:lnTo>
                <a:lnTo>
                  <a:pt x="5692776" y="4349750"/>
                </a:lnTo>
                <a:lnTo>
                  <a:pt x="5635626" y="4316413"/>
                </a:lnTo>
                <a:lnTo>
                  <a:pt x="5576888" y="4284663"/>
                </a:lnTo>
                <a:lnTo>
                  <a:pt x="5519738" y="4254500"/>
                </a:lnTo>
                <a:lnTo>
                  <a:pt x="5399088" y="4197350"/>
                </a:lnTo>
                <a:lnTo>
                  <a:pt x="5276851" y="4141788"/>
                </a:lnTo>
                <a:lnTo>
                  <a:pt x="5027613" y="4033838"/>
                </a:lnTo>
                <a:lnTo>
                  <a:pt x="5110163" y="4090988"/>
                </a:lnTo>
                <a:lnTo>
                  <a:pt x="5151438" y="4121150"/>
                </a:lnTo>
                <a:lnTo>
                  <a:pt x="5191126" y="4151313"/>
                </a:lnTo>
                <a:lnTo>
                  <a:pt x="5226051" y="4183063"/>
                </a:lnTo>
                <a:lnTo>
                  <a:pt x="5260976" y="4219575"/>
                </a:lnTo>
                <a:lnTo>
                  <a:pt x="5294313" y="4254500"/>
                </a:lnTo>
                <a:lnTo>
                  <a:pt x="5324476" y="4295775"/>
                </a:lnTo>
                <a:lnTo>
                  <a:pt x="5356226" y="4329113"/>
                </a:lnTo>
                <a:lnTo>
                  <a:pt x="5392738" y="4370388"/>
                </a:lnTo>
                <a:lnTo>
                  <a:pt x="5410201" y="4391025"/>
                </a:lnTo>
                <a:lnTo>
                  <a:pt x="5422901" y="4411663"/>
                </a:lnTo>
                <a:lnTo>
                  <a:pt x="5430838" y="4430713"/>
                </a:lnTo>
                <a:lnTo>
                  <a:pt x="5434013" y="4445000"/>
                </a:lnTo>
                <a:lnTo>
                  <a:pt x="5376863" y="4656138"/>
                </a:lnTo>
                <a:lnTo>
                  <a:pt x="5348288" y="4759325"/>
                </a:lnTo>
                <a:lnTo>
                  <a:pt x="5314951" y="4864100"/>
                </a:lnTo>
                <a:lnTo>
                  <a:pt x="5280026" y="4965700"/>
                </a:lnTo>
                <a:lnTo>
                  <a:pt x="5243513" y="5068888"/>
                </a:lnTo>
                <a:lnTo>
                  <a:pt x="5205413" y="5167313"/>
                </a:lnTo>
                <a:lnTo>
                  <a:pt x="5160963" y="5268913"/>
                </a:lnTo>
                <a:lnTo>
                  <a:pt x="5116513" y="5362575"/>
                </a:lnTo>
                <a:lnTo>
                  <a:pt x="5068888" y="5457825"/>
                </a:lnTo>
                <a:lnTo>
                  <a:pt x="5014913" y="5553075"/>
                </a:lnTo>
                <a:lnTo>
                  <a:pt x="4960938" y="5643563"/>
                </a:lnTo>
                <a:lnTo>
                  <a:pt x="4902201" y="5732463"/>
                </a:lnTo>
                <a:lnTo>
                  <a:pt x="4837113" y="5815013"/>
                </a:lnTo>
                <a:lnTo>
                  <a:pt x="4768850" y="5899150"/>
                </a:lnTo>
                <a:lnTo>
                  <a:pt x="4694238" y="5978525"/>
                </a:lnTo>
                <a:lnTo>
                  <a:pt x="4581525" y="6062663"/>
                </a:lnTo>
                <a:lnTo>
                  <a:pt x="4470400" y="6151563"/>
                </a:lnTo>
                <a:lnTo>
                  <a:pt x="4360863" y="6246813"/>
                </a:lnTo>
                <a:lnTo>
                  <a:pt x="4303713" y="6296025"/>
                </a:lnTo>
                <a:lnTo>
                  <a:pt x="4248150" y="6350000"/>
                </a:lnTo>
                <a:lnTo>
                  <a:pt x="4221163" y="6365875"/>
                </a:lnTo>
                <a:lnTo>
                  <a:pt x="4194175" y="6386513"/>
                </a:lnTo>
                <a:lnTo>
                  <a:pt x="4167188" y="6407150"/>
                </a:lnTo>
                <a:lnTo>
                  <a:pt x="4140200" y="6430963"/>
                </a:lnTo>
                <a:lnTo>
                  <a:pt x="4117975" y="6454775"/>
                </a:lnTo>
                <a:lnTo>
                  <a:pt x="4095750" y="6481763"/>
                </a:lnTo>
                <a:lnTo>
                  <a:pt x="4078288" y="6510338"/>
                </a:lnTo>
                <a:lnTo>
                  <a:pt x="4064000" y="6537325"/>
                </a:lnTo>
                <a:lnTo>
                  <a:pt x="4033838" y="6564313"/>
                </a:lnTo>
                <a:lnTo>
                  <a:pt x="4003675" y="6588125"/>
                </a:lnTo>
                <a:lnTo>
                  <a:pt x="3975100" y="6608763"/>
                </a:lnTo>
                <a:lnTo>
                  <a:pt x="3944938" y="6626225"/>
                </a:lnTo>
                <a:lnTo>
                  <a:pt x="3914775" y="6645275"/>
                </a:lnTo>
                <a:lnTo>
                  <a:pt x="3884613" y="6656388"/>
                </a:lnTo>
                <a:lnTo>
                  <a:pt x="3852863" y="6665913"/>
                </a:lnTo>
                <a:lnTo>
                  <a:pt x="3822700" y="6673850"/>
                </a:lnTo>
                <a:lnTo>
                  <a:pt x="3790950" y="6677025"/>
                </a:lnTo>
                <a:lnTo>
                  <a:pt x="3760788" y="6677025"/>
                </a:lnTo>
                <a:lnTo>
                  <a:pt x="3727450" y="6673850"/>
                </a:lnTo>
                <a:lnTo>
                  <a:pt x="3697288" y="6669088"/>
                </a:lnTo>
                <a:lnTo>
                  <a:pt x="3668713" y="6659563"/>
                </a:lnTo>
                <a:lnTo>
                  <a:pt x="3638550" y="6646863"/>
                </a:lnTo>
                <a:lnTo>
                  <a:pt x="3608388" y="6632575"/>
                </a:lnTo>
                <a:lnTo>
                  <a:pt x="3579813" y="6611938"/>
                </a:lnTo>
                <a:lnTo>
                  <a:pt x="3525838" y="6543675"/>
                </a:lnTo>
                <a:lnTo>
                  <a:pt x="3475038" y="6472238"/>
                </a:lnTo>
                <a:lnTo>
                  <a:pt x="3427413" y="6400800"/>
                </a:lnTo>
                <a:lnTo>
                  <a:pt x="3379788" y="6326188"/>
                </a:lnTo>
                <a:lnTo>
                  <a:pt x="3335338" y="6251575"/>
                </a:lnTo>
                <a:lnTo>
                  <a:pt x="3294063" y="6175375"/>
                </a:lnTo>
                <a:lnTo>
                  <a:pt x="3252788" y="6097588"/>
                </a:lnTo>
                <a:lnTo>
                  <a:pt x="3209925" y="6015038"/>
                </a:lnTo>
                <a:lnTo>
                  <a:pt x="3195638" y="5999163"/>
                </a:lnTo>
                <a:lnTo>
                  <a:pt x="3186113" y="5984875"/>
                </a:lnTo>
                <a:lnTo>
                  <a:pt x="3181350" y="5967413"/>
                </a:lnTo>
                <a:lnTo>
                  <a:pt x="3175000" y="5946775"/>
                </a:lnTo>
                <a:lnTo>
                  <a:pt x="3171825" y="5927725"/>
                </a:lnTo>
                <a:lnTo>
                  <a:pt x="3171825" y="5907088"/>
                </a:lnTo>
                <a:lnTo>
                  <a:pt x="3175000" y="5886450"/>
                </a:lnTo>
                <a:lnTo>
                  <a:pt x="3181350" y="5865813"/>
                </a:lnTo>
                <a:lnTo>
                  <a:pt x="3189288" y="5845175"/>
                </a:lnTo>
                <a:lnTo>
                  <a:pt x="3201988" y="5824538"/>
                </a:lnTo>
                <a:lnTo>
                  <a:pt x="3213100" y="5803900"/>
                </a:lnTo>
                <a:lnTo>
                  <a:pt x="3230563" y="5783263"/>
                </a:lnTo>
                <a:lnTo>
                  <a:pt x="3249613" y="5764213"/>
                </a:lnTo>
                <a:lnTo>
                  <a:pt x="3270250" y="5746750"/>
                </a:lnTo>
                <a:lnTo>
                  <a:pt x="3294063" y="5732463"/>
                </a:lnTo>
                <a:lnTo>
                  <a:pt x="3321050" y="5716588"/>
                </a:lnTo>
                <a:lnTo>
                  <a:pt x="3362325" y="5699125"/>
                </a:lnTo>
                <a:lnTo>
                  <a:pt x="3403600" y="5681663"/>
                </a:lnTo>
                <a:lnTo>
                  <a:pt x="3492500" y="5637213"/>
                </a:lnTo>
                <a:lnTo>
                  <a:pt x="3587750" y="5583238"/>
                </a:lnTo>
                <a:lnTo>
                  <a:pt x="3692525" y="5529263"/>
                </a:lnTo>
                <a:lnTo>
                  <a:pt x="3692525" y="5081588"/>
                </a:lnTo>
                <a:lnTo>
                  <a:pt x="3683000" y="5116513"/>
                </a:lnTo>
                <a:lnTo>
                  <a:pt x="3673475" y="5153025"/>
                </a:lnTo>
                <a:lnTo>
                  <a:pt x="3665538" y="5184775"/>
                </a:lnTo>
                <a:lnTo>
                  <a:pt x="3652838" y="5211763"/>
                </a:lnTo>
                <a:lnTo>
                  <a:pt x="3641725" y="5238750"/>
                </a:lnTo>
                <a:lnTo>
                  <a:pt x="3629025" y="5265738"/>
                </a:lnTo>
                <a:lnTo>
                  <a:pt x="3614738" y="5286375"/>
                </a:lnTo>
                <a:lnTo>
                  <a:pt x="3600450" y="5307013"/>
                </a:lnTo>
                <a:lnTo>
                  <a:pt x="3581400" y="5324475"/>
                </a:lnTo>
                <a:lnTo>
                  <a:pt x="3567113" y="5340350"/>
                </a:lnTo>
                <a:lnTo>
                  <a:pt x="3549650" y="5354638"/>
                </a:lnTo>
                <a:lnTo>
                  <a:pt x="3529013" y="5365750"/>
                </a:lnTo>
                <a:lnTo>
                  <a:pt x="3489325" y="5386388"/>
                </a:lnTo>
                <a:lnTo>
                  <a:pt x="3451225" y="5402263"/>
                </a:lnTo>
                <a:lnTo>
                  <a:pt x="3406775" y="5413375"/>
                </a:lnTo>
                <a:lnTo>
                  <a:pt x="3365500" y="5419725"/>
                </a:lnTo>
                <a:lnTo>
                  <a:pt x="3321050" y="5422900"/>
                </a:lnTo>
                <a:lnTo>
                  <a:pt x="3273425" y="5422900"/>
                </a:lnTo>
                <a:lnTo>
                  <a:pt x="3182938" y="5419725"/>
                </a:lnTo>
                <a:lnTo>
                  <a:pt x="3097213" y="5416550"/>
                </a:lnTo>
                <a:lnTo>
                  <a:pt x="2838450" y="5416550"/>
                </a:lnTo>
                <a:lnTo>
                  <a:pt x="2770188" y="5416550"/>
                </a:lnTo>
                <a:lnTo>
                  <a:pt x="2708275" y="5413375"/>
                </a:lnTo>
                <a:lnTo>
                  <a:pt x="2678113" y="5408613"/>
                </a:lnTo>
                <a:lnTo>
                  <a:pt x="2647950" y="5402263"/>
                </a:lnTo>
                <a:lnTo>
                  <a:pt x="2622550" y="5395913"/>
                </a:lnTo>
                <a:lnTo>
                  <a:pt x="2598738" y="5384800"/>
                </a:lnTo>
                <a:lnTo>
                  <a:pt x="2574925" y="5368925"/>
                </a:lnTo>
                <a:lnTo>
                  <a:pt x="2554288" y="5354638"/>
                </a:lnTo>
                <a:lnTo>
                  <a:pt x="2532063" y="5330825"/>
                </a:lnTo>
                <a:lnTo>
                  <a:pt x="2514600" y="5307013"/>
                </a:lnTo>
                <a:lnTo>
                  <a:pt x="2500313" y="5276850"/>
                </a:lnTo>
                <a:lnTo>
                  <a:pt x="2484438" y="5241925"/>
                </a:lnTo>
                <a:lnTo>
                  <a:pt x="2476500" y="5202238"/>
                </a:lnTo>
                <a:lnTo>
                  <a:pt x="2466975" y="5154613"/>
                </a:lnTo>
                <a:lnTo>
                  <a:pt x="2466975" y="5229225"/>
                </a:lnTo>
                <a:lnTo>
                  <a:pt x="2466975" y="5341938"/>
                </a:lnTo>
                <a:lnTo>
                  <a:pt x="2466975" y="5440363"/>
                </a:lnTo>
                <a:lnTo>
                  <a:pt x="2463800" y="5538788"/>
                </a:lnTo>
                <a:lnTo>
                  <a:pt x="2459038" y="5634038"/>
                </a:lnTo>
                <a:lnTo>
                  <a:pt x="2452688" y="5681663"/>
                </a:lnTo>
                <a:lnTo>
                  <a:pt x="2443163" y="5729288"/>
                </a:lnTo>
                <a:lnTo>
                  <a:pt x="2435225" y="5776913"/>
                </a:lnTo>
                <a:lnTo>
                  <a:pt x="2422525" y="5824538"/>
                </a:lnTo>
                <a:lnTo>
                  <a:pt x="2408238" y="5868988"/>
                </a:lnTo>
                <a:lnTo>
                  <a:pt x="2390775" y="5916613"/>
                </a:lnTo>
                <a:lnTo>
                  <a:pt x="2368550" y="5961063"/>
                </a:lnTo>
                <a:lnTo>
                  <a:pt x="2343150" y="6002338"/>
                </a:lnTo>
                <a:lnTo>
                  <a:pt x="2316163" y="6046788"/>
                </a:lnTo>
                <a:lnTo>
                  <a:pt x="2282825" y="6088063"/>
                </a:lnTo>
                <a:lnTo>
                  <a:pt x="2268538" y="6103938"/>
                </a:lnTo>
                <a:lnTo>
                  <a:pt x="2255838" y="6121400"/>
                </a:lnTo>
                <a:lnTo>
                  <a:pt x="2238375" y="6156325"/>
                </a:lnTo>
                <a:lnTo>
                  <a:pt x="2224088" y="6199188"/>
                </a:lnTo>
                <a:lnTo>
                  <a:pt x="2211388" y="6243638"/>
                </a:lnTo>
                <a:lnTo>
                  <a:pt x="2193925" y="6335713"/>
                </a:lnTo>
                <a:lnTo>
                  <a:pt x="2181225" y="6383338"/>
                </a:lnTo>
                <a:lnTo>
                  <a:pt x="2170113" y="6424613"/>
                </a:lnTo>
                <a:lnTo>
                  <a:pt x="2166938" y="6442075"/>
                </a:lnTo>
                <a:lnTo>
                  <a:pt x="2157413" y="6459538"/>
                </a:lnTo>
                <a:lnTo>
                  <a:pt x="2143125" y="6478588"/>
                </a:lnTo>
                <a:lnTo>
                  <a:pt x="2125663" y="6496050"/>
                </a:lnTo>
                <a:lnTo>
                  <a:pt x="2101850" y="6510338"/>
                </a:lnTo>
                <a:lnTo>
                  <a:pt x="2078038" y="6526213"/>
                </a:lnTo>
                <a:lnTo>
                  <a:pt x="2051050" y="6534150"/>
                </a:lnTo>
                <a:lnTo>
                  <a:pt x="2020888" y="6537325"/>
                </a:lnTo>
                <a:lnTo>
                  <a:pt x="1828800" y="6507163"/>
                </a:lnTo>
                <a:lnTo>
                  <a:pt x="1628775" y="6478588"/>
                </a:lnTo>
                <a:lnTo>
                  <a:pt x="1525588" y="6457950"/>
                </a:lnTo>
                <a:lnTo>
                  <a:pt x="1420813" y="6435725"/>
                </a:lnTo>
                <a:lnTo>
                  <a:pt x="1316038" y="6415088"/>
                </a:lnTo>
                <a:lnTo>
                  <a:pt x="1206500" y="6389688"/>
                </a:lnTo>
                <a:lnTo>
                  <a:pt x="1168400" y="6370638"/>
                </a:lnTo>
                <a:lnTo>
                  <a:pt x="1150938" y="6362700"/>
                </a:lnTo>
                <a:lnTo>
                  <a:pt x="1135063" y="6353175"/>
                </a:lnTo>
                <a:lnTo>
                  <a:pt x="1123950" y="6342063"/>
                </a:lnTo>
                <a:lnTo>
                  <a:pt x="1111250" y="6326188"/>
                </a:lnTo>
                <a:lnTo>
                  <a:pt x="1103313" y="6311900"/>
                </a:lnTo>
                <a:lnTo>
                  <a:pt x="1093788" y="6294438"/>
                </a:lnTo>
                <a:lnTo>
                  <a:pt x="1087438" y="6275388"/>
                </a:lnTo>
                <a:lnTo>
                  <a:pt x="1084263" y="6254750"/>
                </a:lnTo>
                <a:lnTo>
                  <a:pt x="1082675" y="6234113"/>
                </a:lnTo>
                <a:lnTo>
                  <a:pt x="1082675" y="6210300"/>
                </a:lnTo>
                <a:lnTo>
                  <a:pt x="1084263" y="6154738"/>
                </a:lnTo>
                <a:lnTo>
                  <a:pt x="1093788" y="6088063"/>
                </a:lnTo>
                <a:lnTo>
                  <a:pt x="1120775" y="6046788"/>
                </a:lnTo>
                <a:lnTo>
                  <a:pt x="1144588" y="5999163"/>
                </a:lnTo>
                <a:lnTo>
                  <a:pt x="1162050" y="5948363"/>
                </a:lnTo>
                <a:lnTo>
                  <a:pt x="1176338" y="5899150"/>
                </a:lnTo>
                <a:lnTo>
                  <a:pt x="1189038" y="5845175"/>
                </a:lnTo>
                <a:lnTo>
                  <a:pt x="1198563" y="5788025"/>
                </a:lnTo>
                <a:lnTo>
                  <a:pt x="1203325" y="5735638"/>
                </a:lnTo>
                <a:lnTo>
                  <a:pt x="1206500" y="5678488"/>
                </a:lnTo>
                <a:lnTo>
                  <a:pt x="1212850" y="5657850"/>
                </a:lnTo>
                <a:lnTo>
                  <a:pt x="1216025" y="5634038"/>
                </a:lnTo>
                <a:lnTo>
                  <a:pt x="1216025" y="5613400"/>
                </a:lnTo>
                <a:lnTo>
                  <a:pt x="1216025" y="5589588"/>
                </a:lnTo>
                <a:lnTo>
                  <a:pt x="1209675" y="5541963"/>
                </a:lnTo>
                <a:lnTo>
                  <a:pt x="1198563" y="5497513"/>
                </a:lnTo>
                <a:lnTo>
                  <a:pt x="1179513" y="5453063"/>
                </a:lnTo>
                <a:lnTo>
                  <a:pt x="1165225" y="5410200"/>
                </a:lnTo>
                <a:lnTo>
                  <a:pt x="1131888" y="5341938"/>
                </a:lnTo>
                <a:lnTo>
                  <a:pt x="1069975" y="5238750"/>
                </a:lnTo>
                <a:lnTo>
                  <a:pt x="1012825" y="5130800"/>
                </a:lnTo>
                <a:lnTo>
                  <a:pt x="957263" y="5027613"/>
                </a:lnTo>
                <a:lnTo>
                  <a:pt x="903288" y="4919663"/>
                </a:lnTo>
                <a:lnTo>
                  <a:pt x="855663" y="4813300"/>
                </a:lnTo>
                <a:lnTo>
                  <a:pt x="811213" y="4706938"/>
                </a:lnTo>
                <a:lnTo>
                  <a:pt x="769938" y="4598988"/>
                </a:lnTo>
                <a:lnTo>
                  <a:pt x="733425" y="4492625"/>
                </a:lnTo>
                <a:lnTo>
                  <a:pt x="701675" y="4383088"/>
                </a:lnTo>
                <a:lnTo>
                  <a:pt x="671513" y="4271963"/>
                </a:lnTo>
                <a:lnTo>
                  <a:pt x="647700" y="4162425"/>
                </a:lnTo>
                <a:lnTo>
                  <a:pt x="630238" y="4049713"/>
                </a:lnTo>
                <a:lnTo>
                  <a:pt x="617538" y="3937000"/>
                </a:lnTo>
                <a:lnTo>
                  <a:pt x="609600" y="3821113"/>
                </a:lnTo>
                <a:lnTo>
                  <a:pt x="609600" y="3705225"/>
                </a:lnTo>
                <a:lnTo>
                  <a:pt x="612775" y="3586163"/>
                </a:lnTo>
                <a:lnTo>
                  <a:pt x="620713" y="3470275"/>
                </a:lnTo>
                <a:lnTo>
                  <a:pt x="636588" y="3354388"/>
                </a:lnTo>
                <a:lnTo>
                  <a:pt x="657225" y="3243263"/>
                </a:lnTo>
                <a:lnTo>
                  <a:pt x="681038" y="3136900"/>
                </a:lnTo>
                <a:lnTo>
                  <a:pt x="709613" y="3032125"/>
                </a:lnTo>
                <a:lnTo>
                  <a:pt x="746125" y="2932113"/>
                </a:lnTo>
                <a:lnTo>
                  <a:pt x="784225" y="2833688"/>
                </a:lnTo>
                <a:lnTo>
                  <a:pt x="828675" y="2735263"/>
                </a:lnTo>
                <a:lnTo>
                  <a:pt x="879475" y="2643188"/>
                </a:lnTo>
                <a:lnTo>
                  <a:pt x="933450" y="2551113"/>
                </a:lnTo>
                <a:lnTo>
                  <a:pt x="992188" y="2465388"/>
                </a:lnTo>
                <a:lnTo>
                  <a:pt x="1055688" y="2379663"/>
                </a:lnTo>
                <a:lnTo>
                  <a:pt x="1123950" y="2295525"/>
                </a:lnTo>
                <a:lnTo>
                  <a:pt x="1195388" y="2212975"/>
                </a:lnTo>
                <a:lnTo>
                  <a:pt x="1271588" y="2132013"/>
                </a:lnTo>
                <a:lnTo>
                  <a:pt x="1355725" y="2054225"/>
                </a:lnTo>
                <a:lnTo>
                  <a:pt x="1423988" y="2001838"/>
                </a:lnTo>
                <a:lnTo>
                  <a:pt x="1495425" y="1951038"/>
                </a:lnTo>
                <a:lnTo>
                  <a:pt x="1566863" y="1900238"/>
                </a:lnTo>
                <a:lnTo>
                  <a:pt x="1641475" y="1855788"/>
                </a:lnTo>
                <a:lnTo>
                  <a:pt x="1714500" y="1814513"/>
                </a:lnTo>
                <a:lnTo>
                  <a:pt x="1789113" y="1774825"/>
                </a:lnTo>
                <a:lnTo>
                  <a:pt x="1866900" y="1739900"/>
                </a:lnTo>
                <a:lnTo>
                  <a:pt x="1944688" y="1703388"/>
                </a:lnTo>
                <a:lnTo>
                  <a:pt x="2020888" y="1671638"/>
                </a:lnTo>
                <a:lnTo>
                  <a:pt x="2101850" y="1641476"/>
                </a:lnTo>
                <a:lnTo>
                  <a:pt x="2184400" y="1614488"/>
                </a:lnTo>
                <a:lnTo>
                  <a:pt x="2268538" y="1587500"/>
                </a:lnTo>
                <a:lnTo>
                  <a:pt x="2351088" y="1562100"/>
                </a:lnTo>
                <a:lnTo>
                  <a:pt x="2436813" y="1538288"/>
                </a:lnTo>
                <a:lnTo>
                  <a:pt x="2616200" y="1492250"/>
                </a:lnTo>
                <a:lnTo>
                  <a:pt x="2725738" y="1492250"/>
                </a:lnTo>
                <a:lnTo>
                  <a:pt x="2654300" y="1590675"/>
                </a:lnTo>
                <a:lnTo>
                  <a:pt x="2582863" y="1682750"/>
                </a:lnTo>
                <a:lnTo>
                  <a:pt x="2435225" y="1866901"/>
                </a:lnTo>
                <a:lnTo>
                  <a:pt x="2363788" y="1958975"/>
                </a:lnTo>
                <a:lnTo>
                  <a:pt x="2295525" y="2052638"/>
                </a:lnTo>
                <a:lnTo>
                  <a:pt x="2228850" y="2144713"/>
                </a:lnTo>
                <a:lnTo>
                  <a:pt x="2200275" y="2192338"/>
                </a:lnTo>
                <a:lnTo>
                  <a:pt x="2170113" y="2241550"/>
                </a:lnTo>
                <a:lnTo>
                  <a:pt x="2089150" y="2355850"/>
                </a:lnTo>
                <a:lnTo>
                  <a:pt x="2047875" y="2411413"/>
                </a:lnTo>
                <a:lnTo>
                  <a:pt x="2012950" y="2471738"/>
                </a:lnTo>
                <a:lnTo>
                  <a:pt x="1979613" y="2530475"/>
                </a:lnTo>
                <a:lnTo>
                  <a:pt x="1952625" y="2592388"/>
                </a:lnTo>
                <a:lnTo>
                  <a:pt x="1928813" y="2659063"/>
                </a:lnTo>
                <a:lnTo>
                  <a:pt x="1917700" y="2693988"/>
                </a:lnTo>
                <a:lnTo>
                  <a:pt x="1911350" y="2727325"/>
                </a:lnTo>
                <a:lnTo>
                  <a:pt x="1893888" y="2776538"/>
                </a:lnTo>
                <a:lnTo>
                  <a:pt x="1881188" y="2824163"/>
                </a:lnTo>
                <a:lnTo>
                  <a:pt x="1873250" y="2868613"/>
                </a:lnTo>
                <a:lnTo>
                  <a:pt x="1873250" y="2916238"/>
                </a:lnTo>
                <a:lnTo>
                  <a:pt x="1876425" y="2962275"/>
                </a:lnTo>
                <a:lnTo>
                  <a:pt x="1881188" y="3006725"/>
                </a:lnTo>
                <a:lnTo>
                  <a:pt x="1893888" y="3048000"/>
                </a:lnTo>
                <a:lnTo>
                  <a:pt x="1905000" y="3092450"/>
                </a:lnTo>
                <a:lnTo>
                  <a:pt x="1924050" y="3133725"/>
                </a:lnTo>
                <a:lnTo>
                  <a:pt x="1944688" y="3171825"/>
                </a:lnTo>
                <a:lnTo>
                  <a:pt x="1965325" y="3214688"/>
                </a:lnTo>
                <a:lnTo>
                  <a:pt x="1989138" y="3252788"/>
                </a:lnTo>
                <a:lnTo>
                  <a:pt x="2041525" y="3327400"/>
                </a:lnTo>
                <a:lnTo>
                  <a:pt x="2095500" y="3398838"/>
                </a:lnTo>
                <a:lnTo>
                  <a:pt x="2149475" y="3470275"/>
                </a:lnTo>
                <a:lnTo>
                  <a:pt x="2197100" y="3541713"/>
                </a:lnTo>
                <a:lnTo>
                  <a:pt x="2217738" y="3576638"/>
                </a:lnTo>
                <a:lnTo>
                  <a:pt x="2238375" y="3613150"/>
                </a:lnTo>
                <a:lnTo>
                  <a:pt x="2252663" y="3648075"/>
                </a:lnTo>
                <a:lnTo>
                  <a:pt x="2268538" y="3684588"/>
                </a:lnTo>
                <a:lnTo>
                  <a:pt x="2279650" y="3722688"/>
                </a:lnTo>
                <a:lnTo>
                  <a:pt x="2286000" y="3757613"/>
                </a:lnTo>
                <a:lnTo>
                  <a:pt x="2289175" y="3797300"/>
                </a:lnTo>
                <a:lnTo>
                  <a:pt x="2289175" y="3835400"/>
                </a:lnTo>
                <a:lnTo>
                  <a:pt x="2286000" y="3873500"/>
                </a:lnTo>
                <a:lnTo>
                  <a:pt x="2276475" y="3916363"/>
                </a:lnTo>
                <a:lnTo>
                  <a:pt x="2262188" y="3954463"/>
                </a:lnTo>
                <a:lnTo>
                  <a:pt x="2244725" y="3995738"/>
                </a:lnTo>
                <a:lnTo>
                  <a:pt x="2232025" y="4013200"/>
                </a:lnTo>
                <a:lnTo>
                  <a:pt x="2224088" y="4037013"/>
                </a:lnTo>
                <a:lnTo>
                  <a:pt x="2217738" y="4064000"/>
                </a:lnTo>
                <a:lnTo>
                  <a:pt x="2217738" y="4090988"/>
                </a:lnTo>
                <a:lnTo>
                  <a:pt x="2217738" y="4117975"/>
                </a:lnTo>
                <a:lnTo>
                  <a:pt x="2224088" y="4144963"/>
                </a:lnTo>
                <a:lnTo>
                  <a:pt x="2232025" y="4168775"/>
                </a:lnTo>
                <a:lnTo>
                  <a:pt x="2244725" y="4183063"/>
                </a:lnTo>
                <a:lnTo>
                  <a:pt x="2306638" y="4251325"/>
                </a:lnTo>
                <a:lnTo>
                  <a:pt x="2368550" y="4313238"/>
                </a:lnTo>
                <a:lnTo>
                  <a:pt x="2435225" y="4373563"/>
                </a:lnTo>
                <a:lnTo>
                  <a:pt x="2497138" y="4424363"/>
                </a:lnTo>
                <a:lnTo>
                  <a:pt x="2562225" y="4471988"/>
                </a:lnTo>
                <a:lnTo>
                  <a:pt x="2627313" y="4510088"/>
                </a:lnTo>
                <a:lnTo>
                  <a:pt x="2660650" y="4527550"/>
                </a:lnTo>
                <a:lnTo>
                  <a:pt x="2695575" y="4543425"/>
                </a:lnTo>
                <a:lnTo>
                  <a:pt x="2728913" y="4554538"/>
                </a:lnTo>
                <a:lnTo>
                  <a:pt x="2763838" y="4567238"/>
                </a:lnTo>
                <a:lnTo>
                  <a:pt x="2800350" y="4575175"/>
                </a:lnTo>
                <a:lnTo>
                  <a:pt x="2835275" y="4584700"/>
                </a:lnTo>
                <a:lnTo>
                  <a:pt x="2871788" y="4591050"/>
                </a:lnTo>
                <a:lnTo>
                  <a:pt x="2906713" y="4594225"/>
                </a:lnTo>
                <a:lnTo>
                  <a:pt x="2943225" y="4594225"/>
                </a:lnTo>
                <a:lnTo>
                  <a:pt x="2981325" y="4594225"/>
                </a:lnTo>
                <a:lnTo>
                  <a:pt x="3021013" y="4591050"/>
                </a:lnTo>
                <a:lnTo>
                  <a:pt x="3059113" y="4584700"/>
                </a:lnTo>
                <a:lnTo>
                  <a:pt x="3097213" y="4575175"/>
                </a:lnTo>
                <a:lnTo>
                  <a:pt x="3138488" y="4564063"/>
                </a:lnTo>
                <a:lnTo>
                  <a:pt x="3178175" y="4551363"/>
                </a:lnTo>
                <a:lnTo>
                  <a:pt x="3219450" y="4537075"/>
                </a:lnTo>
                <a:lnTo>
                  <a:pt x="3263900" y="4516438"/>
                </a:lnTo>
                <a:lnTo>
                  <a:pt x="3305175" y="4495800"/>
                </a:lnTo>
                <a:lnTo>
                  <a:pt x="3349625" y="4471988"/>
                </a:lnTo>
                <a:lnTo>
                  <a:pt x="3394075" y="4445000"/>
                </a:lnTo>
                <a:lnTo>
                  <a:pt x="3617913" y="4329113"/>
                </a:lnTo>
                <a:lnTo>
                  <a:pt x="3730625" y="4271963"/>
                </a:lnTo>
                <a:lnTo>
                  <a:pt x="3843338" y="4216400"/>
                </a:lnTo>
                <a:lnTo>
                  <a:pt x="3959225" y="4168775"/>
                </a:lnTo>
                <a:lnTo>
                  <a:pt x="4019550" y="4144963"/>
                </a:lnTo>
                <a:lnTo>
                  <a:pt x="4078288" y="4124325"/>
                </a:lnTo>
                <a:lnTo>
                  <a:pt x="4138613" y="4108450"/>
                </a:lnTo>
                <a:lnTo>
                  <a:pt x="4197350" y="4094163"/>
                </a:lnTo>
                <a:lnTo>
                  <a:pt x="4259263" y="4081463"/>
                </a:lnTo>
                <a:lnTo>
                  <a:pt x="4322763" y="4073525"/>
                </a:lnTo>
                <a:lnTo>
                  <a:pt x="4337050" y="4067175"/>
                </a:lnTo>
                <a:lnTo>
                  <a:pt x="4354513" y="4057650"/>
                </a:lnTo>
                <a:lnTo>
                  <a:pt x="4375150" y="4043363"/>
                </a:lnTo>
                <a:lnTo>
                  <a:pt x="4397375" y="4025900"/>
                </a:lnTo>
                <a:lnTo>
                  <a:pt x="4418013" y="4002088"/>
                </a:lnTo>
                <a:lnTo>
                  <a:pt x="4438650" y="3978275"/>
                </a:lnTo>
                <a:lnTo>
                  <a:pt x="4456113" y="3951288"/>
                </a:lnTo>
                <a:lnTo>
                  <a:pt x="4470400" y="3921125"/>
                </a:lnTo>
                <a:lnTo>
                  <a:pt x="4497388" y="3844925"/>
                </a:lnTo>
                <a:lnTo>
                  <a:pt x="4518025" y="3767138"/>
                </a:lnTo>
                <a:lnTo>
                  <a:pt x="4537075" y="3689350"/>
                </a:lnTo>
                <a:lnTo>
                  <a:pt x="4548188" y="3613150"/>
                </a:lnTo>
                <a:lnTo>
                  <a:pt x="4560888" y="3535363"/>
                </a:lnTo>
                <a:lnTo>
                  <a:pt x="4565650" y="3457575"/>
                </a:lnTo>
                <a:lnTo>
                  <a:pt x="4572000" y="3381375"/>
                </a:lnTo>
                <a:lnTo>
                  <a:pt x="4572000" y="3300413"/>
                </a:lnTo>
                <a:lnTo>
                  <a:pt x="4572000" y="3222625"/>
                </a:lnTo>
                <a:lnTo>
                  <a:pt x="4568825" y="3143250"/>
                </a:lnTo>
                <a:lnTo>
                  <a:pt x="4562475" y="3062288"/>
                </a:lnTo>
                <a:lnTo>
                  <a:pt x="4554538" y="2982913"/>
                </a:lnTo>
                <a:lnTo>
                  <a:pt x="4533900" y="2819400"/>
                </a:lnTo>
                <a:lnTo>
                  <a:pt x="4506913" y="2652713"/>
                </a:lnTo>
                <a:lnTo>
                  <a:pt x="4479925" y="2476500"/>
                </a:lnTo>
                <a:lnTo>
                  <a:pt x="4446588" y="2292351"/>
                </a:lnTo>
                <a:lnTo>
                  <a:pt x="4429125" y="2197100"/>
                </a:lnTo>
                <a:lnTo>
                  <a:pt x="4408488" y="2098675"/>
                </a:lnTo>
                <a:lnTo>
                  <a:pt x="4384675" y="2005013"/>
                </a:lnTo>
                <a:lnTo>
                  <a:pt x="4360863" y="1906588"/>
                </a:lnTo>
                <a:lnTo>
                  <a:pt x="4360863" y="2765425"/>
                </a:lnTo>
                <a:lnTo>
                  <a:pt x="4360863" y="3698875"/>
                </a:lnTo>
                <a:lnTo>
                  <a:pt x="4357688" y="3725863"/>
                </a:lnTo>
                <a:lnTo>
                  <a:pt x="4354513" y="3752850"/>
                </a:lnTo>
                <a:lnTo>
                  <a:pt x="4349750" y="3776663"/>
                </a:lnTo>
                <a:lnTo>
                  <a:pt x="4340225" y="3797300"/>
                </a:lnTo>
                <a:lnTo>
                  <a:pt x="4327525" y="3817938"/>
                </a:lnTo>
                <a:lnTo>
                  <a:pt x="4316413" y="3838575"/>
                </a:lnTo>
                <a:lnTo>
                  <a:pt x="4302125" y="3856038"/>
                </a:lnTo>
                <a:lnTo>
                  <a:pt x="4286250" y="3870325"/>
                </a:lnTo>
                <a:lnTo>
                  <a:pt x="4265613" y="3886200"/>
                </a:lnTo>
                <a:lnTo>
                  <a:pt x="4248150" y="3900488"/>
                </a:lnTo>
                <a:lnTo>
                  <a:pt x="4203700" y="3924300"/>
                </a:lnTo>
                <a:lnTo>
                  <a:pt x="4152900" y="3944938"/>
                </a:lnTo>
                <a:lnTo>
                  <a:pt x="4098925" y="3960813"/>
                </a:lnTo>
                <a:lnTo>
                  <a:pt x="4000500" y="3989388"/>
                </a:lnTo>
                <a:lnTo>
                  <a:pt x="3906838" y="4022725"/>
                </a:lnTo>
                <a:lnTo>
                  <a:pt x="3811588" y="4057650"/>
                </a:lnTo>
                <a:lnTo>
                  <a:pt x="3716338" y="4100513"/>
                </a:lnTo>
                <a:lnTo>
                  <a:pt x="3621088" y="4144963"/>
                </a:lnTo>
                <a:lnTo>
                  <a:pt x="3532188" y="4192588"/>
                </a:lnTo>
                <a:lnTo>
                  <a:pt x="3441700" y="4243388"/>
                </a:lnTo>
                <a:lnTo>
                  <a:pt x="3359150" y="4295775"/>
                </a:lnTo>
                <a:lnTo>
                  <a:pt x="3287713" y="4329113"/>
                </a:lnTo>
                <a:lnTo>
                  <a:pt x="3222625" y="4359275"/>
                </a:lnTo>
                <a:lnTo>
                  <a:pt x="3157538" y="4379913"/>
                </a:lnTo>
                <a:lnTo>
                  <a:pt x="3094038" y="4400550"/>
                </a:lnTo>
                <a:lnTo>
                  <a:pt x="3032125" y="4411663"/>
                </a:lnTo>
                <a:lnTo>
                  <a:pt x="2973388" y="4421188"/>
                </a:lnTo>
                <a:lnTo>
                  <a:pt x="2913063" y="4421188"/>
                </a:lnTo>
                <a:lnTo>
                  <a:pt x="2857500" y="4418013"/>
                </a:lnTo>
                <a:lnTo>
                  <a:pt x="2803525" y="4406900"/>
                </a:lnTo>
                <a:lnTo>
                  <a:pt x="2749550" y="4391025"/>
                </a:lnTo>
                <a:lnTo>
                  <a:pt x="2698750" y="4367213"/>
                </a:lnTo>
                <a:lnTo>
                  <a:pt x="2647950" y="4337050"/>
                </a:lnTo>
                <a:lnTo>
                  <a:pt x="2600325" y="4302125"/>
                </a:lnTo>
                <a:lnTo>
                  <a:pt x="2554288" y="4257675"/>
                </a:lnTo>
                <a:lnTo>
                  <a:pt x="2508250" y="4206875"/>
                </a:lnTo>
                <a:lnTo>
                  <a:pt x="2466975" y="4148138"/>
                </a:lnTo>
                <a:lnTo>
                  <a:pt x="2452688" y="4117975"/>
                </a:lnTo>
                <a:lnTo>
                  <a:pt x="2439988" y="4084638"/>
                </a:lnTo>
                <a:lnTo>
                  <a:pt x="2428875" y="4049713"/>
                </a:lnTo>
                <a:lnTo>
                  <a:pt x="2419350" y="4016375"/>
                </a:lnTo>
                <a:lnTo>
                  <a:pt x="2416175" y="3981450"/>
                </a:lnTo>
                <a:lnTo>
                  <a:pt x="2416175" y="3948113"/>
                </a:lnTo>
                <a:lnTo>
                  <a:pt x="2419350" y="3916363"/>
                </a:lnTo>
                <a:lnTo>
                  <a:pt x="2425700" y="3900488"/>
                </a:lnTo>
                <a:lnTo>
                  <a:pt x="2432050" y="3886200"/>
                </a:lnTo>
                <a:lnTo>
                  <a:pt x="2446338" y="3829050"/>
                </a:lnTo>
                <a:lnTo>
                  <a:pt x="2463800" y="3778250"/>
                </a:lnTo>
                <a:lnTo>
                  <a:pt x="2484438" y="3730625"/>
                </a:lnTo>
                <a:lnTo>
                  <a:pt x="2508250" y="3684588"/>
                </a:lnTo>
                <a:lnTo>
                  <a:pt x="2535238" y="3638550"/>
                </a:lnTo>
                <a:lnTo>
                  <a:pt x="2559050" y="3597275"/>
                </a:lnTo>
                <a:lnTo>
                  <a:pt x="2616200" y="3511550"/>
                </a:lnTo>
                <a:lnTo>
                  <a:pt x="2667000" y="3406775"/>
                </a:lnTo>
                <a:lnTo>
                  <a:pt x="2705100" y="3311525"/>
                </a:lnTo>
                <a:lnTo>
                  <a:pt x="2735263" y="3222625"/>
                </a:lnTo>
                <a:lnTo>
                  <a:pt x="2763838" y="3136900"/>
                </a:lnTo>
                <a:lnTo>
                  <a:pt x="2722563" y="3181350"/>
                </a:lnTo>
                <a:lnTo>
                  <a:pt x="2681288" y="3228975"/>
                </a:lnTo>
                <a:lnTo>
                  <a:pt x="2598738" y="3330575"/>
                </a:lnTo>
                <a:lnTo>
                  <a:pt x="2514600" y="3436938"/>
                </a:lnTo>
                <a:lnTo>
                  <a:pt x="2432050" y="3549650"/>
                </a:lnTo>
                <a:lnTo>
                  <a:pt x="2374900" y="3478213"/>
                </a:lnTo>
                <a:lnTo>
                  <a:pt x="2324100" y="3409950"/>
                </a:lnTo>
                <a:lnTo>
                  <a:pt x="2276475" y="3338513"/>
                </a:lnTo>
                <a:lnTo>
                  <a:pt x="2228850" y="3267075"/>
                </a:lnTo>
                <a:lnTo>
                  <a:pt x="2143125" y="3127375"/>
                </a:lnTo>
                <a:lnTo>
                  <a:pt x="2060575" y="2987675"/>
                </a:lnTo>
                <a:lnTo>
                  <a:pt x="2047875" y="2973388"/>
                </a:lnTo>
                <a:lnTo>
                  <a:pt x="2039938" y="2955925"/>
                </a:lnTo>
                <a:lnTo>
                  <a:pt x="2030413" y="2935288"/>
                </a:lnTo>
                <a:lnTo>
                  <a:pt x="2027238" y="2914650"/>
                </a:lnTo>
                <a:lnTo>
                  <a:pt x="2020888" y="2871788"/>
                </a:lnTo>
                <a:lnTo>
                  <a:pt x="2020888" y="2840038"/>
                </a:lnTo>
                <a:lnTo>
                  <a:pt x="2063750" y="2755900"/>
                </a:lnTo>
                <a:lnTo>
                  <a:pt x="2101850" y="2673350"/>
                </a:lnTo>
                <a:lnTo>
                  <a:pt x="2176463" y="2506663"/>
                </a:lnTo>
                <a:lnTo>
                  <a:pt x="2214563" y="2428875"/>
                </a:lnTo>
                <a:lnTo>
                  <a:pt x="2255838" y="2352675"/>
                </a:lnTo>
                <a:lnTo>
                  <a:pt x="2303463" y="2274888"/>
                </a:lnTo>
                <a:lnTo>
                  <a:pt x="2330450" y="2238375"/>
                </a:lnTo>
                <a:lnTo>
                  <a:pt x="2357438" y="2203450"/>
                </a:lnTo>
                <a:lnTo>
                  <a:pt x="2482850" y="2054225"/>
                </a:lnTo>
                <a:lnTo>
                  <a:pt x="2613025" y="1909763"/>
                </a:lnTo>
                <a:lnTo>
                  <a:pt x="2743200" y="1766888"/>
                </a:lnTo>
                <a:lnTo>
                  <a:pt x="2874963" y="1630363"/>
                </a:lnTo>
                <a:lnTo>
                  <a:pt x="3138488" y="1358900"/>
                </a:lnTo>
                <a:lnTo>
                  <a:pt x="3267075" y="1222376"/>
                </a:lnTo>
                <a:lnTo>
                  <a:pt x="3394075" y="1082675"/>
                </a:lnTo>
                <a:lnTo>
                  <a:pt x="3430588" y="1044576"/>
                </a:lnTo>
                <a:lnTo>
                  <a:pt x="3468688" y="1011238"/>
                </a:lnTo>
                <a:lnTo>
                  <a:pt x="3508375" y="984250"/>
                </a:lnTo>
                <a:lnTo>
                  <a:pt x="3546475" y="963613"/>
                </a:lnTo>
                <a:lnTo>
                  <a:pt x="3587750" y="946150"/>
                </a:lnTo>
                <a:lnTo>
                  <a:pt x="3629025" y="933450"/>
                </a:lnTo>
                <a:lnTo>
                  <a:pt x="3671888" y="922338"/>
                </a:lnTo>
                <a:lnTo>
                  <a:pt x="3716338" y="915988"/>
                </a:lnTo>
                <a:lnTo>
                  <a:pt x="3802063" y="904875"/>
                </a:lnTo>
                <a:lnTo>
                  <a:pt x="3890963" y="895350"/>
                </a:lnTo>
                <a:lnTo>
                  <a:pt x="3932238" y="889000"/>
                </a:lnTo>
                <a:lnTo>
                  <a:pt x="3976688" y="881063"/>
                </a:lnTo>
                <a:lnTo>
                  <a:pt x="4022725" y="871538"/>
                </a:lnTo>
                <a:lnTo>
                  <a:pt x="4064000" y="860425"/>
                </a:lnTo>
                <a:lnTo>
                  <a:pt x="4090988" y="857250"/>
                </a:lnTo>
                <a:lnTo>
                  <a:pt x="4117975" y="854075"/>
                </a:lnTo>
                <a:lnTo>
                  <a:pt x="4143375" y="844550"/>
                </a:lnTo>
                <a:lnTo>
                  <a:pt x="4170363" y="836613"/>
                </a:lnTo>
                <a:lnTo>
                  <a:pt x="4191000" y="823913"/>
                </a:lnTo>
                <a:lnTo>
                  <a:pt x="4214813" y="812801"/>
                </a:lnTo>
                <a:lnTo>
                  <a:pt x="4233863" y="796926"/>
                </a:lnTo>
                <a:lnTo>
                  <a:pt x="4248150" y="785813"/>
                </a:lnTo>
                <a:lnTo>
                  <a:pt x="3876675" y="785813"/>
                </a:lnTo>
                <a:lnTo>
                  <a:pt x="3906838" y="728663"/>
                </a:lnTo>
                <a:lnTo>
                  <a:pt x="3938588" y="677863"/>
                </a:lnTo>
                <a:lnTo>
                  <a:pt x="3971925" y="630238"/>
                </a:lnTo>
                <a:lnTo>
                  <a:pt x="4006850" y="585788"/>
                </a:lnTo>
                <a:lnTo>
                  <a:pt x="4046538" y="544513"/>
                </a:lnTo>
                <a:lnTo>
                  <a:pt x="4084638" y="506413"/>
                </a:lnTo>
                <a:lnTo>
                  <a:pt x="4125913" y="466725"/>
                </a:lnTo>
                <a:lnTo>
                  <a:pt x="4170363" y="434975"/>
                </a:lnTo>
                <a:lnTo>
                  <a:pt x="4211638" y="401638"/>
                </a:lnTo>
                <a:lnTo>
                  <a:pt x="4259263" y="373063"/>
                </a:lnTo>
                <a:lnTo>
                  <a:pt x="4303713" y="342900"/>
                </a:lnTo>
                <a:lnTo>
                  <a:pt x="4351338" y="315913"/>
                </a:lnTo>
                <a:lnTo>
                  <a:pt x="4446588" y="268288"/>
                </a:lnTo>
                <a:lnTo>
                  <a:pt x="4545013" y="223838"/>
                </a:lnTo>
                <a:lnTo>
                  <a:pt x="4654550" y="193675"/>
                </a:lnTo>
                <a:lnTo>
                  <a:pt x="4768850" y="163513"/>
                </a:lnTo>
                <a:lnTo>
                  <a:pt x="4991101" y="98425"/>
                </a:lnTo>
                <a:lnTo>
                  <a:pt x="5100638" y="69850"/>
                </a:lnTo>
                <a:lnTo>
                  <a:pt x="5213351" y="39688"/>
                </a:lnTo>
                <a:lnTo>
                  <a:pt x="5324476" y="19050"/>
                </a:lnTo>
                <a:close/>
              </a:path>
            </a:pathLst>
          </a:custGeom>
          <a:solidFill>
            <a:srgbClr val="FFFFFF"/>
          </a:solidFill>
          <a:ln w="6350">
            <a:noFill/>
          </a:ln>
        </p:spPr>
        <p:txBody>
          <a:bodyPr vert="horz" wrap="square" lIns="93260" tIns="46630" rIns="93260" bIns="46630" numCol="1" anchor="t" anchorCtr="0" compatLnSpc="1">
            <a:prstTxWarp prst="textNoShape">
              <a:avLst/>
            </a:prstTxWarp>
          </a:bodyPr>
          <a:lstStyle/>
          <a:p>
            <a:pPr defTabSz="932597">
              <a:defRPr/>
            </a:pPr>
            <a:endParaRPr lang="en-US" sz="1632" kern="0" dirty="0">
              <a:solidFill>
                <a:srgbClr val="FFFFFF"/>
              </a:solidFill>
            </a:endParaRPr>
          </a:p>
        </p:txBody>
      </p:sp>
      <p:sp>
        <p:nvSpPr>
          <p:cNvPr id="172" name="Freeform 171"/>
          <p:cNvSpPr/>
          <p:nvPr/>
        </p:nvSpPr>
        <p:spPr bwMode="auto">
          <a:xfrm flipH="1">
            <a:off x="6191172" y="2550473"/>
            <a:ext cx="272572" cy="288449"/>
          </a:xfrm>
          <a:custGeom>
            <a:avLst/>
            <a:gdLst>
              <a:gd name="connsiteX0" fmla="*/ 1820774 w 3146654"/>
              <a:gd name="connsiteY0" fmla="*/ 396240 h 3329940"/>
              <a:gd name="connsiteX1" fmla="*/ 1820774 w 3146654"/>
              <a:gd name="connsiteY1" fmla="*/ 1062990 h 3329940"/>
              <a:gd name="connsiteX2" fmla="*/ 2760574 w 3146654"/>
              <a:gd name="connsiteY2" fmla="*/ 2815590 h 3329940"/>
              <a:gd name="connsiteX3" fmla="*/ 2722474 w 3146654"/>
              <a:gd name="connsiteY3" fmla="*/ 2923540 h 3329940"/>
              <a:gd name="connsiteX4" fmla="*/ 2455774 w 3146654"/>
              <a:gd name="connsiteY4" fmla="*/ 2923540 h 3329940"/>
              <a:gd name="connsiteX5" fmla="*/ 1693774 w 3146654"/>
              <a:gd name="connsiteY5" fmla="*/ 1418590 h 3329940"/>
              <a:gd name="connsiteX6" fmla="*/ 1141324 w 3146654"/>
              <a:gd name="connsiteY6" fmla="*/ 1418590 h 3329940"/>
              <a:gd name="connsiteX7" fmla="*/ 1331824 w 3146654"/>
              <a:gd name="connsiteY7" fmla="*/ 999490 h 3329940"/>
              <a:gd name="connsiteX8" fmla="*/ 1331824 w 3146654"/>
              <a:gd name="connsiteY8" fmla="*/ 396240 h 3329940"/>
              <a:gd name="connsiteX9" fmla="*/ 2415134 w 3146654"/>
              <a:gd name="connsiteY9" fmla="*/ 0 h 3329940"/>
              <a:gd name="connsiteX10" fmla="*/ 2369414 w 3146654"/>
              <a:gd name="connsiteY10" fmla="*/ 0 h 3329940"/>
              <a:gd name="connsiteX11" fmla="*/ 1607414 w 3146654"/>
              <a:gd name="connsiteY11" fmla="*/ 0 h 3329940"/>
              <a:gd name="connsiteX12" fmla="*/ 1584960 w 3146654"/>
              <a:gd name="connsiteY12" fmla="*/ 0 h 3329940"/>
              <a:gd name="connsiteX13" fmla="*/ 1561694 w 3146654"/>
              <a:gd name="connsiteY13" fmla="*/ 0 h 3329940"/>
              <a:gd name="connsiteX14" fmla="*/ 1539240 w 3146654"/>
              <a:gd name="connsiteY14" fmla="*/ 0 h 3329940"/>
              <a:gd name="connsiteX15" fmla="*/ 777240 w 3146654"/>
              <a:gd name="connsiteY15" fmla="*/ 0 h 3329940"/>
              <a:gd name="connsiteX16" fmla="*/ 731520 w 3146654"/>
              <a:gd name="connsiteY16" fmla="*/ 0 h 3329940"/>
              <a:gd name="connsiteX17" fmla="*/ 731520 w 3146654"/>
              <a:gd name="connsiteY17" fmla="*/ 381000 h 3329940"/>
              <a:gd name="connsiteX18" fmla="*/ 784860 w 3146654"/>
              <a:gd name="connsiteY18" fmla="*/ 381000 h 3329940"/>
              <a:gd name="connsiteX19" fmla="*/ 960120 w 3146654"/>
              <a:gd name="connsiteY19" fmla="*/ 381000 h 3329940"/>
              <a:gd name="connsiteX20" fmla="*/ 960120 w 3146654"/>
              <a:gd name="connsiteY20" fmla="*/ 899160 h 3329940"/>
              <a:gd name="connsiteX21" fmla="*/ 0 w 3146654"/>
              <a:gd name="connsiteY21" fmla="*/ 2834640 h 3329940"/>
              <a:gd name="connsiteX22" fmla="*/ 297180 w 3146654"/>
              <a:gd name="connsiteY22" fmla="*/ 3329940 h 3329940"/>
              <a:gd name="connsiteX23" fmla="*/ 1561694 w 3146654"/>
              <a:gd name="connsiteY23" fmla="*/ 3329940 h 3329940"/>
              <a:gd name="connsiteX24" fmla="*/ 1584960 w 3146654"/>
              <a:gd name="connsiteY24" fmla="*/ 3329940 h 3329940"/>
              <a:gd name="connsiteX25" fmla="*/ 2849474 w 3146654"/>
              <a:gd name="connsiteY25" fmla="*/ 3329940 h 3329940"/>
              <a:gd name="connsiteX26" fmla="*/ 3146654 w 3146654"/>
              <a:gd name="connsiteY26" fmla="*/ 2834640 h 3329940"/>
              <a:gd name="connsiteX27" fmla="*/ 2186534 w 3146654"/>
              <a:gd name="connsiteY27" fmla="*/ 899160 h 3329940"/>
              <a:gd name="connsiteX28" fmla="*/ 2186534 w 3146654"/>
              <a:gd name="connsiteY28" fmla="*/ 381000 h 3329940"/>
              <a:gd name="connsiteX29" fmla="*/ 2361794 w 3146654"/>
              <a:gd name="connsiteY29" fmla="*/ 381000 h 3329940"/>
              <a:gd name="connsiteX30" fmla="*/ 2415134 w 3146654"/>
              <a:gd name="connsiteY30" fmla="*/ 381000 h 332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46654" h="3329940">
                <a:moveTo>
                  <a:pt x="1820774" y="396240"/>
                </a:moveTo>
                <a:lnTo>
                  <a:pt x="1820774" y="1062990"/>
                </a:lnTo>
                <a:lnTo>
                  <a:pt x="2760574" y="2815590"/>
                </a:lnTo>
                <a:lnTo>
                  <a:pt x="2722474" y="2923540"/>
                </a:lnTo>
                <a:lnTo>
                  <a:pt x="2455774" y="2923540"/>
                </a:lnTo>
                <a:lnTo>
                  <a:pt x="1693774" y="1418590"/>
                </a:lnTo>
                <a:lnTo>
                  <a:pt x="1141324" y="1418590"/>
                </a:lnTo>
                <a:lnTo>
                  <a:pt x="1331824" y="999490"/>
                </a:lnTo>
                <a:lnTo>
                  <a:pt x="1331824" y="396240"/>
                </a:lnTo>
                <a:close/>
                <a:moveTo>
                  <a:pt x="2415134" y="0"/>
                </a:moveTo>
                <a:lnTo>
                  <a:pt x="2369414" y="0"/>
                </a:lnTo>
                <a:lnTo>
                  <a:pt x="1607414" y="0"/>
                </a:lnTo>
                <a:lnTo>
                  <a:pt x="1584960" y="0"/>
                </a:lnTo>
                <a:lnTo>
                  <a:pt x="1561694" y="0"/>
                </a:lnTo>
                <a:lnTo>
                  <a:pt x="1539240" y="0"/>
                </a:lnTo>
                <a:lnTo>
                  <a:pt x="777240" y="0"/>
                </a:lnTo>
                <a:lnTo>
                  <a:pt x="731520" y="0"/>
                </a:lnTo>
                <a:lnTo>
                  <a:pt x="731520" y="381000"/>
                </a:lnTo>
                <a:lnTo>
                  <a:pt x="784860" y="381000"/>
                </a:lnTo>
                <a:lnTo>
                  <a:pt x="960120" y="381000"/>
                </a:lnTo>
                <a:lnTo>
                  <a:pt x="960120" y="899160"/>
                </a:lnTo>
                <a:lnTo>
                  <a:pt x="0" y="2834640"/>
                </a:lnTo>
                <a:lnTo>
                  <a:pt x="297180" y="3329940"/>
                </a:lnTo>
                <a:lnTo>
                  <a:pt x="1561694" y="3329940"/>
                </a:lnTo>
                <a:lnTo>
                  <a:pt x="1584960" y="3329940"/>
                </a:lnTo>
                <a:lnTo>
                  <a:pt x="2849474" y="3329940"/>
                </a:lnTo>
                <a:lnTo>
                  <a:pt x="3146654" y="2834640"/>
                </a:lnTo>
                <a:lnTo>
                  <a:pt x="2186534" y="899160"/>
                </a:lnTo>
                <a:lnTo>
                  <a:pt x="2186534" y="381000"/>
                </a:lnTo>
                <a:lnTo>
                  <a:pt x="2361794" y="381000"/>
                </a:lnTo>
                <a:lnTo>
                  <a:pt x="2415134" y="381000"/>
                </a:ln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defTabSz="951028" fontAlgn="base">
              <a:spcBef>
                <a:spcPct val="0"/>
              </a:spcBef>
              <a:spcAft>
                <a:spcPct val="0"/>
              </a:spcAft>
              <a:defRPr/>
            </a:pPr>
            <a:endParaRPr lang="en-US" sz="2448" kern="0" dirty="0">
              <a:solidFill>
                <a:srgbClr val="FFFFFF"/>
              </a:solidFill>
              <a:latin typeface="Segoe UI"/>
              <a:ea typeface="Segoe UI" pitchFamily="34" charset="0"/>
              <a:cs typeface="Segoe UI" pitchFamily="34" charset="0"/>
            </a:endParaRPr>
          </a:p>
        </p:txBody>
      </p:sp>
      <p:sp>
        <p:nvSpPr>
          <p:cNvPr id="173" name="Rectangle 172"/>
          <p:cNvSpPr/>
          <p:nvPr/>
        </p:nvSpPr>
        <p:spPr bwMode="auto">
          <a:xfrm>
            <a:off x="4168200" y="1668483"/>
            <a:ext cx="1771946" cy="4270756"/>
          </a:xfrm>
          <a:prstGeom prst="rect">
            <a:avLst/>
          </a:prstGeom>
          <a:solidFill>
            <a:srgbClr val="D83B01"/>
          </a:solidFill>
          <a:ln w="3175">
            <a:noFill/>
          </a:ln>
          <a:effectLst/>
        </p:spPr>
        <p:txBody>
          <a:bodyPr spcFirstLastPara="0" vert="horz" wrap="square" lIns="18645" tIns="93260" rIns="18645" bIns="93221" numCol="1" spcCol="1270" anchor="t" anchorCtr="0">
            <a:noAutofit/>
          </a:bodyPr>
          <a:lstStyle/>
          <a:p>
            <a:pPr algn="ctr" defTabSz="739440">
              <a:spcBef>
                <a:spcPct val="0"/>
              </a:spcBef>
              <a:spcAft>
                <a:spcPct val="35000"/>
              </a:spcAft>
              <a:defRPr/>
            </a:pPr>
            <a:r>
              <a:rPr lang="en-US" sz="1428" kern="0" dirty="0">
                <a:solidFill>
                  <a:srgbClr val="FFFFFF"/>
                </a:solidFill>
                <a:latin typeface="Segoe UI Semibold" panose="020B0702040204020203" pitchFamily="34" charset="0"/>
                <a:cs typeface="Segoe UI Semibold" panose="020B0702040204020203" pitchFamily="34" charset="0"/>
              </a:rPr>
              <a:t>Big Data Stores</a:t>
            </a:r>
          </a:p>
        </p:txBody>
      </p:sp>
      <p:sp>
        <p:nvSpPr>
          <p:cNvPr id="174" name="Rectangle 173"/>
          <p:cNvSpPr/>
          <p:nvPr/>
        </p:nvSpPr>
        <p:spPr>
          <a:xfrm>
            <a:off x="4642362" y="3095221"/>
            <a:ext cx="1296319" cy="446397"/>
          </a:xfrm>
          <a:prstGeom prst="rect">
            <a:avLst/>
          </a:prstGeom>
        </p:spPr>
        <p:txBody>
          <a:bodyPr wrap="square">
            <a:spAutoFit/>
          </a:bodyPr>
          <a:lstStyle/>
          <a:p>
            <a:pPr defTabSz="932597"/>
            <a:r>
              <a:rPr lang="en-US" sz="1122" dirty="0">
                <a:solidFill>
                  <a:srgbClr val="FFFFFF"/>
                </a:solidFill>
                <a:cs typeface="Segoe UI Semilight" panose="020B0402040204020203" pitchFamily="34" charset="0"/>
              </a:rPr>
              <a:t>SQL Data </a:t>
            </a:r>
          </a:p>
          <a:p>
            <a:pPr defTabSz="932597"/>
            <a:r>
              <a:rPr lang="en-US" sz="1122" dirty="0">
                <a:solidFill>
                  <a:srgbClr val="FFFFFF"/>
                </a:solidFill>
                <a:cs typeface="Segoe UI Semilight" panose="020B0402040204020203" pitchFamily="34" charset="0"/>
              </a:rPr>
              <a:t>Warehouse</a:t>
            </a:r>
          </a:p>
        </p:txBody>
      </p:sp>
      <p:sp>
        <p:nvSpPr>
          <p:cNvPr id="175" name="Rectangle 174"/>
          <p:cNvSpPr/>
          <p:nvPr/>
        </p:nvSpPr>
        <p:spPr>
          <a:xfrm>
            <a:off x="4628270" y="2557004"/>
            <a:ext cx="1296319" cy="270285"/>
          </a:xfrm>
          <a:prstGeom prst="rect">
            <a:avLst/>
          </a:prstGeom>
        </p:spPr>
        <p:txBody>
          <a:bodyPr wrap="square">
            <a:spAutoFit/>
          </a:bodyPr>
          <a:lstStyle/>
          <a:p>
            <a:pPr defTabSz="932597"/>
            <a:r>
              <a:rPr lang="en-US" sz="1122" dirty="0">
                <a:solidFill>
                  <a:srgbClr val="FFFFFF"/>
                </a:solidFill>
                <a:cs typeface="Segoe UI Semilight" panose="020B0402040204020203" pitchFamily="34" charset="0"/>
              </a:rPr>
              <a:t>Data Lake Store</a:t>
            </a:r>
          </a:p>
        </p:txBody>
      </p:sp>
      <p:grpSp>
        <p:nvGrpSpPr>
          <p:cNvPr id="176" name="Group 175"/>
          <p:cNvGrpSpPr/>
          <p:nvPr/>
        </p:nvGrpSpPr>
        <p:grpSpPr>
          <a:xfrm>
            <a:off x="4314254" y="3159900"/>
            <a:ext cx="253198" cy="310108"/>
            <a:chOff x="-3084513" y="3390510"/>
            <a:chExt cx="2716213" cy="3363913"/>
          </a:xfrm>
          <a:solidFill>
            <a:srgbClr val="FFFFFF"/>
          </a:solidFill>
        </p:grpSpPr>
        <p:sp>
          <p:nvSpPr>
            <p:cNvPr id="177" name="Freeform 40"/>
            <p:cNvSpPr>
              <a:spLocks noEditPoints="1"/>
            </p:cNvSpPr>
            <p:nvPr/>
          </p:nvSpPr>
          <p:spPr bwMode="auto">
            <a:xfrm>
              <a:off x="-3084513" y="3390510"/>
              <a:ext cx="2716213" cy="3363913"/>
            </a:xfrm>
            <a:custGeom>
              <a:avLst/>
              <a:gdLst>
                <a:gd name="T0" fmla="*/ 896 w 896"/>
                <a:gd name="T1" fmla="*/ 212 h 1107"/>
                <a:gd name="T2" fmla="*/ 448 w 896"/>
                <a:gd name="T3" fmla="*/ 0 h 1107"/>
                <a:gd name="T4" fmla="*/ 0 w 896"/>
                <a:gd name="T5" fmla="*/ 212 h 1107"/>
                <a:gd name="T6" fmla="*/ 1 w 896"/>
                <a:gd name="T7" fmla="*/ 219 h 1107"/>
                <a:gd name="T8" fmla="*/ 0 w 896"/>
                <a:gd name="T9" fmla="*/ 894 h 1107"/>
                <a:gd name="T10" fmla="*/ 448 w 896"/>
                <a:gd name="T11" fmla="*/ 1107 h 1107"/>
                <a:gd name="T12" fmla="*/ 896 w 896"/>
                <a:gd name="T13" fmla="*/ 894 h 1107"/>
                <a:gd name="T14" fmla="*/ 895 w 896"/>
                <a:gd name="T15" fmla="*/ 219 h 1107"/>
                <a:gd name="T16" fmla="*/ 305 w 896"/>
                <a:gd name="T17" fmla="*/ 679 h 1107"/>
                <a:gd name="T18" fmla="*/ 253 w 896"/>
                <a:gd name="T19" fmla="*/ 716 h 1107"/>
                <a:gd name="T20" fmla="*/ 178 w 896"/>
                <a:gd name="T21" fmla="*/ 717 h 1107"/>
                <a:gd name="T22" fmla="*/ 146 w 896"/>
                <a:gd name="T23" fmla="*/ 648 h 1107"/>
                <a:gd name="T24" fmla="*/ 213 w 896"/>
                <a:gd name="T25" fmla="*/ 674 h 1107"/>
                <a:gd name="T26" fmla="*/ 244 w 896"/>
                <a:gd name="T27" fmla="*/ 667 h 1107"/>
                <a:gd name="T28" fmla="*/ 255 w 896"/>
                <a:gd name="T29" fmla="*/ 648 h 1107"/>
                <a:gd name="T30" fmla="*/ 240 w 896"/>
                <a:gd name="T31" fmla="*/ 623 h 1107"/>
                <a:gd name="T32" fmla="*/ 202 w 896"/>
                <a:gd name="T33" fmla="*/ 604 h 1107"/>
                <a:gd name="T34" fmla="*/ 145 w 896"/>
                <a:gd name="T35" fmla="*/ 529 h 1107"/>
                <a:gd name="T36" fmla="*/ 174 w 896"/>
                <a:gd name="T37" fmla="*/ 470 h 1107"/>
                <a:gd name="T38" fmla="*/ 241 w 896"/>
                <a:gd name="T39" fmla="*/ 452 h 1107"/>
                <a:gd name="T40" fmla="*/ 302 w 896"/>
                <a:gd name="T41" fmla="*/ 462 h 1107"/>
                <a:gd name="T42" fmla="*/ 288 w 896"/>
                <a:gd name="T43" fmla="*/ 508 h 1107"/>
                <a:gd name="T44" fmla="*/ 258 w 896"/>
                <a:gd name="T45" fmla="*/ 499 h 1107"/>
                <a:gd name="T46" fmla="*/ 227 w 896"/>
                <a:gd name="T47" fmla="*/ 500 h 1107"/>
                <a:gd name="T48" fmla="*/ 206 w 896"/>
                <a:gd name="T49" fmla="*/ 513 h 1107"/>
                <a:gd name="T50" fmla="*/ 206 w 896"/>
                <a:gd name="T51" fmla="*/ 536 h 1107"/>
                <a:gd name="T52" fmla="*/ 230 w 896"/>
                <a:gd name="T53" fmla="*/ 555 h 1107"/>
                <a:gd name="T54" fmla="*/ 275 w 896"/>
                <a:gd name="T55" fmla="*/ 578 h 1107"/>
                <a:gd name="T56" fmla="*/ 308 w 896"/>
                <a:gd name="T57" fmla="*/ 615 h 1107"/>
                <a:gd name="T58" fmla="*/ 305 w 896"/>
                <a:gd name="T59" fmla="*/ 679 h 1107"/>
                <a:gd name="T60" fmla="*/ 491 w 896"/>
                <a:gd name="T61" fmla="*/ 716 h 1107"/>
                <a:gd name="T62" fmla="*/ 370 w 896"/>
                <a:gd name="T63" fmla="*/ 684 h 1107"/>
                <a:gd name="T64" fmla="*/ 371 w 896"/>
                <a:gd name="T65" fmla="*/ 490 h 1107"/>
                <a:gd name="T66" fmla="*/ 544 w 896"/>
                <a:gd name="T67" fmla="*/ 488 h 1107"/>
                <a:gd name="T68" fmla="*/ 543 w 896"/>
                <a:gd name="T69" fmla="*/ 683 h 1107"/>
                <a:gd name="T70" fmla="*/ 538 w 896"/>
                <a:gd name="T71" fmla="*/ 687 h 1107"/>
                <a:gd name="T72" fmla="*/ 523 w 896"/>
                <a:gd name="T73" fmla="*/ 751 h 1107"/>
                <a:gd name="T74" fmla="*/ 617 w 896"/>
                <a:gd name="T75" fmla="*/ 716 h 1107"/>
                <a:gd name="T76" fmla="*/ 671 w 896"/>
                <a:gd name="T77" fmla="*/ 456 h 1107"/>
                <a:gd name="T78" fmla="*/ 762 w 896"/>
                <a:gd name="T79" fmla="*/ 668 h 1107"/>
                <a:gd name="T80" fmla="*/ 448 w 896"/>
                <a:gd name="T81" fmla="*/ 329 h 1107"/>
                <a:gd name="T82" fmla="*/ 448 w 896"/>
                <a:gd name="T83" fmla="*/ 73 h 1107"/>
                <a:gd name="T84" fmla="*/ 448 w 896"/>
                <a:gd name="T85" fmla="*/ 329 h 1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96" h="1107">
                  <a:moveTo>
                    <a:pt x="896" y="215"/>
                  </a:moveTo>
                  <a:cubicBezTo>
                    <a:pt x="896" y="214"/>
                    <a:pt x="896" y="213"/>
                    <a:pt x="896" y="212"/>
                  </a:cubicBezTo>
                  <a:cubicBezTo>
                    <a:pt x="896" y="148"/>
                    <a:pt x="844" y="91"/>
                    <a:pt x="751" y="53"/>
                  </a:cubicBezTo>
                  <a:cubicBezTo>
                    <a:pt x="669" y="18"/>
                    <a:pt x="561" y="0"/>
                    <a:pt x="448" y="0"/>
                  </a:cubicBezTo>
                  <a:cubicBezTo>
                    <a:pt x="335" y="0"/>
                    <a:pt x="227" y="18"/>
                    <a:pt x="146" y="52"/>
                  </a:cubicBezTo>
                  <a:cubicBezTo>
                    <a:pt x="52" y="91"/>
                    <a:pt x="0" y="148"/>
                    <a:pt x="0" y="212"/>
                  </a:cubicBezTo>
                  <a:cubicBezTo>
                    <a:pt x="0" y="213"/>
                    <a:pt x="0" y="214"/>
                    <a:pt x="1" y="215"/>
                  </a:cubicBezTo>
                  <a:cubicBezTo>
                    <a:pt x="1" y="219"/>
                    <a:pt x="1" y="219"/>
                    <a:pt x="1" y="219"/>
                  </a:cubicBezTo>
                  <a:cubicBezTo>
                    <a:pt x="1" y="220"/>
                    <a:pt x="0" y="222"/>
                    <a:pt x="0" y="224"/>
                  </a:cubicBezTo>
                  <a:cubicBezTo>
                    <a:pt x="0" y="894"/>
                    <a:pt x="0" y="894"/>
                    <a:pt x="0" y="894"/>
                  </a:cubicBezTo>
                  <a:cubicBezTo>
                    <a:pt x="0" y="959"/>
                    <a:pt x="52" y="1016"/>
                    <a:pt x="146" y="1054"/>
                  </a:cubicBezTo>
                  <a:cubicBezTo>
                    <a:pt x="227" y="1088"/>
                    <a:pt x="335" y="1107"/>
                    <a:pt x="448" y="1107"/>
                  </a:cubicBezTo>
                  <a:cubicBezTo>
                    <a:pt x="561" y="1107"/>
                    <a:pt x="669" y="1088"/>
                    <a:pt x="751" y="1054"/>
                  </a:cubicBezTo>
                  <a:cubicBezTo>
                    <a:pt x="844" y="1016"/>
                    <a:pt x="896" y="959"/>
                    <a:pt x="896" y="894"/>
                  </a:cubicBezTo>
                  <a:cubicBezTo>
                    <a:pt x="896" y="224"/>
                    <a:pt x="896" y="224"/>
                    <a:pt x="896" y="224"/>
                  </a:cubicBezTo>
                  <a:cubicBezTo>
                    <a:pt x="896" y="222"/>
                    <a:pt x="896" y="220"/>
                    <a:pt x="895" y="219"/>
                  </a:cubicBezTo>
                  <a:lnTo>
                    <a:pt x="896" y="215"/>
                  </a:lnTo>
                  <a:close/>
                  <a:moveTo>
                    <a:pt x="305" y="679"/>
                  </a:moveTo>
                  <a:cubicBezTo>
                    <a:pt x="300" y="689"/>
                    <a:pt x="293" y="697"/>
                    <a:pt x="284" y="703"/>
                  </a:cubicBezTo>
                  <a:cubicBezTo>
                    <a:pt x="275" y="709"/>
                    <a:pt x="265" y="714"/>
                    <a:pt x="253" y="716"/>
                  </a:cubicBezTo>
                  <a:cubicBezTo>
                    <a:pt x="241" y="719"/>
                    <a:pt x="229" y="720"/>
                    <a:pt x="216" y="720"/>
                  </a:cubicBezTo>
                  <a:cubicBezTo>
                    <a:pt x="202" y="720"/>
                    <a:pt x="190" y="719"/>
                    <a:pt x="178" y="717"/>
                  </a:cubicBezTo>
                  <a:cubicBezTo>
                    <a:pt x="166" y="714"/>
                    <a:pt x="155" y="711"/>
                    <a:pt x="146" y="706"/>
                  </a:cubicBezTo>
                  <a:cubicBezTo>
                    <a:pt x="146" y="648"/>
                    <a:pt x="146" y="648"/>
                    <a:pt x="146" y="648"/>
                  </a:cubicBezTo>
                  <a:cubicBezTo>
                    <a:pt x="156" y="657"/>
                    <a:pt x="167" y="663"/>
                    <a:pt x="178" y="668"/>
                  </a:cubicBezTo>
                  <a:cubicBezTo>
                    <a:pt x="190" y="672"/>
                    <a:pt x="202" y="674"/>
                    <a:pt x="213" y="674"/>
                  </a:cubicBezTo>
                  <a:cubicBezTo>
                    <a:pt x="220" y="674"/>
                    <a:pt x="226" y="674"/>
                    <a:pt x="232" y="672"/>
                  </a:cubicBezTo>
                  <a:cubicBezTo>
                    <a:pt x="237" y="671"/>
                    <a:pt x="241" y="669"/>
                    <a:pt x="244" y="667"/>
                  </a:cubicBezTo>
                  <a:cubicBezTo>
                    <a:pt x="248" y="664"/>
                    <a:pt x="251" y="662"/>
                    <a:pt x="252" y="658"/>
                  </a:cubicBezTo>
                  <a:cubicBezTo>
                    <a:pt x="254" y="655"/>
                    <a:pt x="255" y="652"/>
                    <a:pt x="255" y="648"/>
                  </a:cubicBezTo>
                  <a:cubicBezTo>
                    <a:pt x="255" y="643"/>
                    <a:pt x="253" y="638"/>
                    <a:pt x="251" y="634"/>
                  </a:cubicBezTo>
                  <a:cubicBezTo>
                    <a:pt x="248" y="630"/>
                    <a:pt x="244" y="627"/>
                    <a:pt x="240" y="623"/>
                  </a:cubicBezTo>
                  <a:cubicBezTo>
                    <a:pt x="235" y="620"/>
                    <a:pt x="229" y="617"/>
                    <a:pt x="223" y="614"/>
                  </a:cubicBezTo>
                  <a:cubicBezTo>
                    <a:pt x="216" y="610"/>
                    <a:pt x="209" y="607"/>
                    <a:pt x="202" y="604"/>
                  </a:cubicBezTo>
                  <a:cubicBezTo>
                    <a:pt x="183" y="596"/>
                    <a:pt x="169" y="585"/>
                    <a:pt x="159" y="573"/>
                  </a:cubicBezTo>
                  <a:cubicBezTo>
                    <a:pt x="150" y="561"/>
                    <a:pt x="145" y="546"/>
                    <a:pt x="145" y="529"/>
                  </a:cubicBezTo>
                  <a:cubicBezTo>
                    <a:pt x="145" y="515"/>
                    <a:pt x="148" y="504"/>
                    <a:pt x="153" y="494"/>
                  </a:cubicBezTo>
                  <a:cubicBezTo>
                    <a:pt x="158" y="484"/>
                    <a:pt x="165" y="476"/>
                    <a:pt x="174" y="470"/>
                  </a:cubicBezTo>
                  <a:cubicBezTo>
                    <a:pt x="183" y="464"/>
                    <a:pt x="193" y="459"/>
                    <a:pt x="204" y="456"/>
                  </a:cubicBezTo>
                  <a:cubicBezTo>
                    <a:pt x="216" y="453"/>
                    <a:pt x="228" y="452"/>
                    <a:pt x="241" y="452"/>
                  </a:cubicBezTo>
                  <a:cubicBezTo>
                    <a:pt x="254" y="452"/>
                    <a:pt x="265" y="453"/>
                    <a:pt x="275" y="454"/>
                  </a:cubicBezTo>
                  <a:cubicBezTo>
                    <a:pt x="285" y="456"/>
                    <a:pt x="294" y="458"/>
                    <a:pt x="302" y="462"/>
                  </a:cubicBezTo>
                  <a:cubicBezTo>
                    <a:pt x="302" y="516"/>
                    <a:pt x="302" y="516"/>
                    <a:pt x="302" y="516"/>
                  </a:cubicBezTo>
                  <a:cubicBezTo>
                    <a:pt x="298" y="513"/>
                    <a:pt x="293" y="510"/>
                    <a:pt x="288" y="508"/>
                  </a:cubicBezTo>
                  <a:cubicBezTo>
                    <a:pt x="284" y="506"/>
                    <a:pt x="279" y="504"/>
                    <a:pt x="274" y="502"/>
                  </a:cubicBezTo>
                  <a:cubicBezTo>
                    <a:pt x="269" y="501"/>
                    <a:pt x="263" y="500"/>
                    <a:pt x="258" y="499"/>
                  </a:cubicBezTo>
                  <a:cubicBezTo>
                    <a:pt x="253" y="498"/>
                    <a:pt x="249" y="498"/>
                    <a:pt x="244" y="498"/>
                  </a:cubicBezTo>
                  <a:cubicBezTo>
                    <a:pt x="238" y="498"/>
                    <a:pt x="232" y="498"/>
                    <a:pt x="227" y="500"/>
                  </a:cubicBezTo>
                  <a:cubicBezTo>
                    <a:pt x="222" y="501"/>
                    <a:pt x="218" y="503"/>
                    <a:pt x="214" y="505"/>
                  </a:cubicBezTo>
                  <a:cubicBezTo>
                    <a:pt x="211" y="507"/>
                    <a:pt x="208" y="510"/>
                    <a:pt x="206" y="513"/>
                  </a:cubicBezTo>
                  <a:cubicBezTo>
                    <a:pt x="204" y="517"/>
                    <a:pt x="203" y="520"/>
                    <a:pt x="203" y="524"/>
                  </a:cubicBezTo>
                  <a:cubicBezTo>
                    <a:pt x="203" y="528"/>
                    <a:pt x="204" y="532"/>
                    <a:pt x="206" y="536"/>
                  </a:cubicBezTo>
                  <a:cubicBezTo>
                    <a:pt x="208" y="539"/>
                    <a:pt x="212" y="542"/>
                    <a:pt x="216" y="546"/>
                  </a:cubicBezTo>
                  <a:cubicBezTo>
                    <a:pt x="219" y="549"/>
                    <a:pt x="224" y="552"/>
                    <a:pt x="230" y="555"/>
                  </a:cubicBezTo>
                  <a:cubicBezTo>
                    <a:pt x="236" y="558"/>
                    <a:pt x="242" y="561"/>
                    <a:pt x="249" y="564"/>
                  </a:cubicBezTo>
                  <a:cubicBezTo>
                    <a:pt x="259" y="568"/>
                    <a:pt x="268" y="573"/>
                    <a:pt x="275" y="578"/>
                  </a:cubicBezTo>
                  <a:cubicBezTo>
                    <a:pt x="283" y="582"/>
                    <a:pt x="290" y="588"/>
                    <a:pt x="295" y="594"/>
                  </a:cubicBezTo>
                  <a:cubicBezTo>
                    <a:pt x="301" y="600"/>
                    <a:pt x="305" y="607"/>
                    <a:pt x="308" y="615"/>
                  </a:cubicBezTo>
                  <a:cubicBezTo>
                    <a:pt x="311" y="623"/>
                    <a:pt x="313" y="632"/>
                    <a:pt x="313" y="643"/>
                  </a:cubicBezTo>
                  <a:cubicBezTo>
                    <a:pt x="313" y="657"/>
                    <a:pt x="310" y="669"/>
                    <a:pt x="305" y="679"/>
                  </a:cubicBezTo>
                  <a:close/>
                  <a:moveTo>
                    <a:pt x="523" y="751"/>
                  </a:moveTo>
                  <a:cubicBezTo>
                    <a:pt x="491" y="716"/>
                    <a:pt x="491" y="716"/>
                    <a:pt x="491" y="716"/>
                  </a:cubicBezTo>
                  <a:cubicBezTo>
                    <a:pt x="480" y="719"/>
                    <a:pt x="468" y="720"/>
                    <a:pt x="456" y="720"/>
                  </a:cubicBezTo>
                  <a:cubicBezTo>
                    <a:pt x="421" y="720"/>
                    <a:pt x="392" y="708"/>
                    <a:pt x="370" y="684"/>
                  </a:cubicBezTo>
                  <a:cubicBezTo>
                    <a:pt x="348" y="660"/>
                    <a:pt x="337" y="628"/>
                    <a:pt x="337" y="589"/>
                  </a:cubicBezTo>
                  <a:cubicBezTo>
                    <a:pt x="337" y="549"/>
                    <a:pt x="349" y="515"/>
                    <a:pt x="371" y="490"/>
                  </a:cubicBezTo>
                  <a:cubicBezTo>
                    <a:pt x="393" y="465"/>
                    <a:pt x="423" y="452"/>
                    <a:pt x="460" y="452"/>
                  </a:cubicBezTo>
                  <a:cubicBezTo>
                    <a:pt x="494" y="452"/>
                    <a:pt x="522" y="464"/>
                    <a:pt x="544" y="488"/>
                  </a:cubicBezTo>
                  <a:cubicBezTo>
                    <a:pt x="565" y="512"/>
                    <a:pt x="576" y="544"/>
                    <a:pt x="576" y="584"/>
                  </a:cubicBezTo>
                  <a:cubicBezTo>
                    <a:pt x="576" y="625"/>
                    <a:pt x="565" y="658"/>
                    <a:pt x="543" y="683"/>
                  </a:cubicBezTo>
                  <a:cubicBezTo>
                    <a:pt x="542" y="684"/>
                    <a:pt x="541" y="684"/>
                    <a:pt x="540" y="685"/>
                  </a:cubicBezTo>
                  <a:cubicBezTo>
                    <a:pt x="540" y="686"/>
                    <a:pt x="539" y="687"/>
                    <a:pt x="538" y="687"/>
                  </a:cubicBezTo>
                  <a:cubicBezTo>
                    <a:pt x="600" y="751"/>
                    <a:pt x="600" y="751"/>
                    <a:pt x="600" y="751"/>
                  </a:cubicBezTo>
                  <a:lnTo>
                    <a:pt x="523" y="751"/>
                  </a:lnTo>
                  <a:close/>
                  <a:moveTo>
                    <a:pt x="762" y="716"/>
                  </a:moveTo>
                  <a:cubicBezTo>
                    <a:pt x="617" y="716"/>
                    <a:pt x="617" y="716"/>
                    <a:pt x="617" y="716"/>
                  </a:cubicBezTo>
                  <a:cubicBezTo>
                    <a:pt x="617" y="456"/>
                    <a:pt x="617" y="456"/>
                    <a:pt x="617" y="456"/>
                  </a:cubicBezTo>
                  <a:cubicBezTo>
                    <a:pt x="671" y="456"/>
                    <a:pt x="671" y="456"/>
                    <a:pt x="671" y="456"/>
                  </a:cubicBezTo>
                  <a:cubicBezTo>
                    <a:pt x="671" y="668"/>
                    <a:pt x="671" y="668"/>
                    <a:pt x="671" y="668"/>
                  </a:cubicBezTo>
                  <a:cubicBezTo>
                    <a:pt x="762" y="668"/>
                    <a:pt x="762" y="668"/>
                    <a:pt x="762" y="668"/>
                  </a:cubicBezTo>
                  <a:lnTo>
                    <a:pt x="762" y="716"/>
                  </a:lnTo>
                  <a:close/>
                  <a:moveTo>
                    <a:pt x="448" y="329"/>
                  </a:moveTo>
                  <a:cubicBezTo>
                    <a:pt x="250" y="329"/>
                    <a:pt x="89" y="272"/>
                    <a:pt x="89" y="201"/>
                  </a:cubicBezTo>
                  <a:cubicBezTo>
                    <a:pt x="89" y="131"/>
                    <a:pt x="250" y="73"/>
                    <a:pt x="448" y="73"/>
                  </a:cubicBezTo>
                  <a:cubicBezTo>
                    <a:pt x="646" y="73"/>
                    <a:pt x="807" y="131"/>
                    <a:pt x="807" y="201"/>
                  </a:cubicBezTo>
                  <a:cubicBezTo>
                    <a:pt x="807" y="272"/>
                    <a:pt x="646" y="329"/>
                    <a:pt x="448" y="3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endParaRPr>
            </a:p>
          </p:txBody>
        </p:sp>
        <p:sp>
          <p:nvSpPr>
            <p:cNvPr id="178" name="Freeform 41"/>
            <p:cNvSpPr>
              <a:spLocks/>
            </p:cNvSpPr>
            <p:nvPr/>
          </p:nvSpPr>
          <p:spPr bwMode="auto">
            <a:xfrm>
              <a:off x="-1887538" y="4916098"/>
              <a:ext cx="373063" cy="511175"/>
            </a:xfrm>
            <a:custGeom>
              <a:avLst/>
              <a:gdLst>
                <a:gd name="T0" fmla="*/ 63 w 123"/>
                <a:gd name="T1" fmla="*/ 0 h 168"/>
                <a:gd name="T2" fmla="*/ 17 w 123"/>
                <a:gd name="T3" fmla="*/ 23 h 168"/>
                <a:gd name="T4" fmla="*/ 0 w 123"/>
                <a:gd name="T5" fmla="*/ 84 h 168"/>
                <a:gd name="T6" fmla="*/ 17 w 123"/>
                <a:gd name="T7" fmla="*/ 145 h 168"/>
                <a:gd name="T8" fmla="*/ 62 w 123"/>
                <a:gd name="T9" fmla="*/ 168 h 168"/>
                <a:gd name="T10" fmla="*/ 107 w 123"/>
                <a:gd name="T11" fmla="*/ 146 h 168"/>
                <a:gd name="T12" fmla="*/ 123 w 123"/>
                <a:gd name="T13" fmla="*/ 85 h 168"/>
                <a:gd name="T14" fmla="*/ 107 w 123"/>
                <a:gd name="T15" fmla="*/ 23 h 168"/>
                <a:gd name="T16" fmla="*/ 63 w 123"/>
                <a:gd name="T1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68">
                  <a:moveTo>
                    <a:pt x="63" y="0"/>
                  </a:moveTo>
                  <a:cubicBezTo>
                    <a:pt x="44" y="0"/>
                    <a:pt x="29" y="8"/>
                    <a:pt x="17" y="23"/>
                  </a:cubicBezTo>
                  <a:cubicBezTo>
                    <a:pt x="6" y="39"/>
                    <a:pt x="0" y="59"/>
                    <a:pt x="0" y="84"/>
                  </a:cubicBezTo>
                  <a:cubicBezTo>
                    <a:pt x="0" y="110"/>
                    <a:pt x="6" y="130"/>
                    <a:pt x="17" y="145"/>
                  </a:cubicBezTo>
                  <a:cubicBezTo>
                    <a:pt x="28" y="160"/>
                    <a:pt x="43" y="168"/>
                    <a:pt x="62" y="168"/>
                  </a:cubicBezTo>
                  <a:cubicBezTo>
                    <a:pt x="81" y="168"/>
                    <a:pt x="96" y="160"/>
                    <a:pt x="107" y="146"/>
                  </a:cubicBezTo>
                  <a:cubicBezTo>
                    <a:pt x="118" y="131"/>
                    <a:pt x="123" y="111"/>
                    <a:pt x="123" y="85"/>
                  </a:cubicBezTo>
                  <a:cubicBezTo>
                    <a:pt x="123" y="59"/>
                    <a:pt x="118" y="38"/>
                    <a:pt x="107" y="23"/>
                  </a:cubicBezTo>
                  <a:cubicBezTo>
                    <a:pt x="97" y="8"/>
                    <a:pt x="82" y="0"/>
                    <a:pt x="6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endParaRPr>
            </a:p>
          </p:txBody>
        </p:sp>
      </p:grpSp>
      <p:grpSp>
        <p:nvGrpSpPr>
          <p:cNvPr id="179" name="Group 178"/>
          <p:cNvGrpSpPr/>
          <p:nvPr/>
        </p:nvGrpSpPr>
        <p:grpSpPr>
          <a:xfrm>
            <a:off x="550494" y="1677811"/>
            <a:ext cx="1891660" cy="4703720"/>
            <a:chOff x="496692" y="1666194"/>
            <a:chExt cx="1854737" cy="4611909"/>
          </a:xfrm>
        </p:grpSpPr>
        <p:sp>
          <p:nvSpPr>
            <p:cNvPr id="180" name="TextBox 179"/>
            <p:cNvSpPr txBox="1"/>
            <p:nvPr/>
          </p:nvSpPr>
          <p:spPr>
            <a:xfrm>
              <a:off x="1261370" y="1927965"/>
              <a:ext cx="1090059" cy="563250"/>
            </a:xfrm>
            <a:prstGeom prst="rect">
              <a:avLst/>
            </a:prstGeom>
            <a:noFill/>
          </p:spPr>
          <p:txBody>
            <a:bodyPr wrap="square" lIns="0" tIns="149195" rIns="186494" bIns="149195" rtlCol="0">
              <a:noAutofit/>
            </a:bodyPr>
            <a:lstStyle/>
            <a:p>
              <a:pPr defTabSz="951121">
                <a:lnSpc>
                  <a:spcPct val="90000"/>
                </a:lnSpc>
                <a:spcAft>
                  <a:spcPts val="612"/>
                </a:spcAft>
              </a:pPr>
              <a:r>
                <a:rPr lang="en-US" sz="1224" spc="-31" dirty="0">
                  <a:solidFill>
                    <a:srgbClr val="002050"/>
                  </a:solidFill>
                  <a:latin typeface="Segoe UI Semilight" panose="020B0402040204020203" pitchFamily="34" charset="0"/>
                  <a:cs typeface="Segoe UI Semilight" panose="020B0402040204020203" pitchFamily="34" charset="0"/>
                </a:rPr>
                <a:t>Data </a:t>
              </a:r>
              <a:br>
                <a:rPr lang="en-US" sz="1224" spc="-31" dirty="0">
                  <a:solidFill>
                    <a:srgbClr val="002050"/>
                  </a:solidFill>
                  <a:latin typeface="Segoe UI Semilight" panose="020B0402040204020203" pitchFamily="34" charset="0"/>
                  <a:cs typeface="Segoe UI Semilight" panose="020B0402040204020203" pitchFamily="34" charset="0"/>
                </a:rPr>
              </a:br>
              <a:r>
                <a:rPr lang="en-US" sz="1224" spc="-31" dirty="0">
                  <a:solidFill>
                    <a:srgbClr val="002050"/>
                  </a:solidFill>
                  <a:latin typeface="Segoe UI Semilight" panose="020B0402040204020203" pitchFamily="34" charset="0"/>
                  <a:cs typeface="Segoe UI Semilight" panose="020B0402040204020203" pitchFamily="34" charset="0"/>
                </a:rPr>
                <a:t>Sources</a:t>
              </a:r>
            </a:p>
          </p:txBody>
        </p:sp>
        <p:sp>
          <p:nvSpPr>
            <p:cNvPr id="181" name="TextBox 180"/>
            <p:cNvSpPr txBox="1"/>
            <p:nvPr/>
          </p:nvSpPr>
          <p:spPr>
            <a:xfrm>
              <a:off x="1214236" y="3529646"/>
              <a:ext cx="1090059" cy="579230"/>
            </a:xfrm>
            <a:prstGeom prst="rect">
              <a:avLst/>
            </a:prstGeom>
            <a:noFill/>
          </p:spPr>
          <p:txBody>
            <a:bodyPr wrap="square" lIns="0" tIns="149195" rIns="186494" bIns="149195" rtlCol="0">
              <a:noAutofit/>
            </a:bodyPr>
            <a:lstStyle/>
            <a:p>
              <a:pPr defTabSz="951121">
                <a:lnSpc>
                  <a:spcPct val="90000"/>
                </a:lnSpc>
                <a:spcBef>
                  <a:spcPct val="0"/>
                </a:spcBef>
                <a:spcAft>
                  <a:spcPts val="612"/>
                </a:spcAft>
              </a:pPr>
              <a:r>
                <a:rPr lang="en-US" sz="1224" spc="-31" dirty="0">
                  <a:solidFill>
                    <a:srgbClr val="002050"/>
                  </a:solidFill>
                  <a:latin typeface="Segoe UI Semilight" panose="020B0402040204020203" pitchFamily="34" charset="0"/>
                  <a:cs typeface="Segoe UI Semilight" panose="020B0402040204020203" pitchFamily="34" charset="0"/>
                </a:rPr>
                <a:t>Apps</a:t>
              </a:r>
            </a:p>
          </p:txBody>
        </p:sp>
        <p:sp>
          <p:nvSpPr>
            <p:cNvPr id="182" name="TextBox 181"/>
            <p:cNvSpPr txBox="1"/>
            <p:nvPr/>
          </p:nvSpPr>
          <p:spPr>
            <a:xfrm>
              <a:off x="1261370" y="4995093"/>
              <a:ext cx="974964" cy="616531"/>
            </a:xfrm>
            <a:prstGeom prst="rect">
              <a:avLst/>
            </a:prstGeom>
            <a:noFill/>
          </p:spPr>
          <p:txBody>
            <a:bodyPr wrap="square" lIns="0" tIns="149195" rIns="186494" bIns="149195" rtlCol="0">
              <a:noAutofit/>
            </a:bodyPr>
            <a:lstStyle/>
            <a:p>
              <a:pPr defTabSz="951121">
                <a:lnSpc>
                  <a:spcPct val="90000"/>
                </a:lnSpc>
                <a:spcBef>
                  <a:spcPct val="0"/>
                </a:spcBef>
                <a:spcAft>
                  <a:spcPts val="612"/>
                </a:spcAft>
              </a:pPr>
              <a:r>
                <a:rPr lang="en-US" sz="1224" spc="-31" dirty="0">
                  <a:solidFill>
                    <a:srgbClr val="002050"/>
                  </a:solidFill>
                  <a:latin typeface="Segoe UI Semilight" panose="020B0402040204020203" pitchFamily="34" charset="0"/>
                  <a:cs typeface="Segoe UI Semilight" panose="020B0402040204020203" pitchFamily="34" charset="0"/>
                </a:rPr>
                <a:t>Sensors </a:t>
              </a:r>
              <a:br>
                <a:rPr lang="en-US" sz="1224" spc="-31" dirty="0">
                  <a:solidFill>
                    <a:srgbClr val="002050"/>
                  </a:solidFill>
                  <a:latin typeface="Segoe UI Semilight" panose="020B0402040204020203" pitchFamily="34" charset="0"/>
                  <a:cs typeface="Segoe UI Semilight" panose="020B0402040204020203" pitchFamily="34" charset="0"/>
                </a:rPr>
              </a:br>
              <a:r>
                <a:rPr lang="en-US" sz="1224" spc="-31" dirty="0">
                  <a:solidFill>
                    <a:srgbClr val="002050"/>
                  </a:solidFill>
                  <a:latin typeface="Segoe UI Semilight" panose="020B0402040204020203" pitchFamily="34" charset="0"/>
                  <a:cs typeface="Segoe UI Semilight" panose="020B0402040204020203" pitchFamily="34" charset="0"/>
                </a:rPr>
                <a:t>and </a:t>
              </a:r>
              <a:br>
                <a:rPr lang="en-US" sz="1224" spc="-31" dirty="0">
                  <a:solidFill>
                    <a:srgbClr val="002050"/>
                  </a:solidFill>
                  <a:latin typeface="Segoe UI Semilight" panose="020B0402040204020203" pitchFamily="34" charset="0"/>
                  <a:cs typeface="Segoe UI Semilight" panose="020B0402040204020203" pitchFamily="34" charset="0"/>
                </a:rPr>
              </a:br>
              <a:r>
                <a:rPr lang="en-US" sz="1224" spc="-31" dirty="0">
                  <a:solidFill>
                    <a:srgbClr val="002050"/>
                  </a:solidFill>
                  <a:latin typeface="Segoe UI Semilight" panose="020B0402040204020203" pitchFamily="34" charset="0"/>
                  <a:cs typeface="Segoe UI Semilight" panose="020B0402040204020203" pitchFamily="34" charset="0"/>
                </a:rPr>
                <a:t>devices</a:t>
              </a:r>
            </a:p>
          </p:txBody>
        </p:sp>
        <p:sp>
          <p:nvSpPr>
            <p:cNvPr id="183" name="Rectangle 182"/>
            <p:cNvSpPr/>
            <p:nvPr/>
          </p:nvSpPr>
          <p:spPr>
            <a:xfrm>
              <a:off x="813890" y="5956959"/>
              <a:ext cx="933597" cy="321144"/>
            </a:xfrm>
            <a:prstGeom prst="rect">
              <a:avLst/>
            </a:prstGeom>
          </p:spPr>
          <p:txBody>
            <a:bodyPr wrap="none" lIns="0" tIns="0" rIns="0" bIns="0" anchor="ctr">
              <a:noAutofit/>
            </a:bodyPr>
            <a:lstStyle/>
            <a:p>
              <a:pPr defTabSz="932597">
                <a:lnSpc>
                  <a:spcPct val="90000"/>
                </a:lnSpc>
              </a:pPr>
              <a:r>
                <a:rPr lang="en-US" sz="2448" dirty="0">
                  <a:solidFill>
                    <a:srgbClr val="002050"/>
                  </a:solidFill>
                  <a:latin typeface="Segoe UI Light"/>
                </a:rPr>
                <a:t>Data</a:t>
              </a:r>
            </a:p>
          </p:txBody>
        </p:sp>
        <p:grpSp>
          <p:nvGrpSpPr>
            <p:cNvPr id="184" name="Group 183"/>
            <p:cNvGrpSpPr/>
            <p:nvPr/>
          </p:nvGrpSpPr>
          <p:grpSpPr>
            <a:xfrm>
              <a:off x="1789019" y="1666194"/>
              <a:ext cx="308472" cy="4199169"/>
              <a:chOff x="1776319" y="1369399"/>
              <a:chExt cx="308472" cy="3830198"/>
            </a:xfrm>
          </p:grpSpPr>
          <p:sp>
            <p:nvSpPr>
              <p:cNvPr id="199" name="Freeform 198"/>
              <p:cNvSpPr/>
              <p:nvPr/>
            </p:nvSpPr>
            <p:spPr bwMode="auto">
              <a:xfrm>
                <a:off x="1960934" y="1369399"/>
                <a:ext cx="123857" cy="3830198"/>
              </a:xfrm>
              <a:custGeom>
                <a:avLst/>
                <a:gdLst>
                  <a:gd name="connsiteX0" fmla="*/ 247650 w 247650"/>
                  <a:gd name="connsiteY0" fmla="*/ 0 h 295275"/>
                  <a:gd name="connsiteX1" fmla="*/ 0 w 247650"/>
                  <a:gd name="connsiteY1" fmla="*/ 0 h 295275"/>
                  <a:gd name="connsiteX2" fmla="*/ 0 w 247650"/>
                  <a:gd name="connsiteY2" fmla="*/ 295275 h 295275"/>
                  <a:gd name="connsiteX3" fmla="*/ 238125 w 247650"/>
                  <a:gd name="connsiteY3" fmla="*/ 295275 h 295275"/>
                </a:gdLst>
                <a:ahLst/>
                <a:cxnLst>
                  <a:cxn ang="0">
                    <a:pos x="connsiteX0" y="connsiteY0"/>
                  </a:cxn>
                  <a:cxn ang="0">
                    <a:pos x="connsiteX1" y="connsiteY1"/>
                  </a:cxn>
                  <a:cxn ang="0">
                    <a:pos x="connsiteX2" y="connsiteY2"/>
                  </a:cxn>
                  <a:cxn ang="0">
                    <a:pos x="connsiteX3" y="connsiteY3"/>
                  </a:cxn>
                </a:cxnLst>
                <a:rect l="l" t="t" r="r" b="b"/>
                <a:pathLst>
                  <a:path w="247650" h="295275">
                    <a:moveTo>
                      <a:pt x="247650" y="0"/>
                    </a:moveTo>
                    <a:lnTo>
                      <a:pt x="0" y="0"/>
                    </a:lnTo>
                    <a:lnTo>
                      <a:pt x="0" y="295275"/>
                    </a:lnTo>
                    <a:lnTo>
                      <a:pt x="238125" y="295275"/>
                    </a:lnTo>
                  </a:path>
                </a:pathLst>
              </a:custGeom>
              <a:noFill/>
              <a:ln w="12700" cap="flat" cmpd="sng" algn="ctr">
                <a:solidFill>
                  <a:srgbClr val="0078D7"/>
                </a:solidFill>
                <a:prstDash val="solid"/>
                <a:headEnd type="none" w="med" len="med"/>
                <a:tailEnd type="none" w="med" len="med"/>
              </a:ln>
              <a:effectLst/>
            </p:spPr>
            <p:txBody>
              <a:bodyPr rtlCol="0" anchor="ctr"/>
              <a:lstStyle/>
              <a:p>
                <a:pPr algn="ctr" defTabSz="932597">
                  <a:defRPr/>
                </a:pPr>
                <a:endParaRPr lang="en-US" sz="1836" kern="0" dirty="0">
                  <a:solidFill>
                    <a:srgbClr val="FFFFFF"/>
                  </a:solidFill>
                  <a:latin typeface="Segoe UI"/>
                </a:endParaRPr>
              </a:p>
            </p:txBody>
          </p:sp>
          <p:cxnSp>
            <p:nvCxnSpPr>
              <p:cNvPr id="200" name="Straight Connector 199"/>
              <p:cNvCxnSpPr/>
              <p:nvPr/>
            </p:nvCxnSpPr>
            <p:spPr>
              <a:xfrm>
                <a:off x="1776319" y="3284498"/>
                <a:ext cx="308472" cy="0"/>
              </a:xfrm>
              <a:prstGeom prst="line">
                <a:avLst/>
              </a:prstGeom>
              <a:noFill/>
              <a:ln w="12700" cap="flat" cmpd="sng" algn="ctr">
                <a:solidFill>
                  <a:srgbClr val="0078D7"/>
                </a:solidFill>
                <a:prstDash val="solid"/>
                <a:headEnd type="none"/>
                <a:tailEnd type="none"/>
              </a:ln>
              <a:effectLst/>
            </p:spPr>
          </p:cxnSp>
        </p:grpSp>
        <p:sp>
          <p:nvSpPr>
            <p:cNvPr id="185" name="Freeform 34"/>
            <p:cNvSpPr>
              <a:spLocks noChangeAspect="1" noEditPoints="1"/>
            </p:cNvSpPr>
            <p:nvPr/>
          </p:nvSpPr>
          <p:spPr bwMode="auto">
            <a:xfrm>
              <a:off x="496692" y="2050430"/>
              <a:ext cx="530352" cy="419571"/>
            </a:xfrm>
            <a:custGeom>
              <a:avLst/>
              <a:gdLst>
                <a:gd name="T0" fmla="*/ 234 w 1464"/>
                <a:gd name="T1" fmla="*/ 815 h 1158"/>
                <a:gd name="T2" fmla="*/ 206 w 1464"/>
                <a:gd name="T3" fmla="*/ 1158 h 1158"/>
                <a:gd name="T4" fmla="*/ 33 w 1464"/>
                <a:gd name="T5" fmla="*/ 1131 h 1158"/>
                <a:gd name="T6" fmla="*/ 89 w 1464"/>
                <a:gd name="T7" fmla="*/ 876 h 1158"/>
                <a:gd name="T8" fmla="*/ 183 w 1464"/>
                <a:gd name="T9" fmla="*/ 876 h 1158"/>
                <a:gd name="T10" fmla="*/ 323 w 1464"/>
                <a:gd name="T11" fmla="*/ 1158 h 1158"/>
                <a:gd name="T12" fmla="*/ 495 w 1464"/>
                <a:gd name="T13" fmla="*/ 1131 h 1158"/>
                <a:gd name="T14" fmla="*/ 295 w 1464"/>
                <a:gd name="T15" fmla="*/ 748 h 1158"/>
                <a:gd name="T16" fmla="*/ 295 w 1464"/>
                <a:gd name="T17" fmla="*/ 1131 h 1158"/>
                <a:gd name="T18" fmla="*/ 584 w 1464"/>
                <a:gd name="T19" fmla="*/ 1158 h 1158"/>
                <a:gd name="T20" fmla="*/ 757 w 1464"/>
                <a:gd name="T21" fmla="*/ 1131 h 1158"/>
                <a:gd name="T22" fmla="*/ 557 w 1464"/>
                <a:gd name="T23" fmla="*/ 493 h 1158"/>
                <a:gd name="T24" fmla="*/ 557 w 1464"/>
                <a:gd name="T25" fmla="*/ 1131 h 1158"/>
                <a:gd name="T26" fmla="*/ 863 w 1464"/>
                <a:gd name="T27" fmla="*/ 676 h 1158"/>
                <a:gd name="T28" fmla="*/ 813 w 1464"/>
                <a:gd name="T29" fmla="*/ 1131 h 1158"/>
                <a:gd name="T30" fmla="*/ 991 w 1464"/>
                <a:gd name="T31" fmla="*/ 1158 h 1158"/>
                <a:gd name="T32" fmla="*/ 1013 w 1464"/>
                <a:gd name="T33" fmla="*/ 610 h 1158"/>
                <a:gd name="T34" fmla="*/ 902 w 1464"/>
                <a:gd name="T35" fmla="*/ 687 h 1158"/>
                <a:gd name="T36" fmla="*/ 1074 w 1464"/>
                <a:gd name="T37" fmla="*/ 1131 h 1158"/>
                <a:gd name="T38" fmla="*/ 1247 w 1464"/>
                <a:gd name="T39" fmla="*/ 1158 h 1158"/>
                <a:gd name="T40" fmla="*/ 1275 w 1464"/>
                <a:gd name="T41" fmla="*/ 366 h 1158"/>
                <a:gd name="T42" fmla="*/ 1074 w 1464"/>
                <a:gd name="T43" fmla="*/ 549 h 1158"/>
                <a:gd name="T44" fmla="*/ 1442 w 1464"/>
                <a:gd name="T45" fmla="*/ 0 h 1158"/>
                <a:gd name="T46" fmla="*/ 1024 w 1464"/>
                <a:gd name="T47" fmla="*/ 33 h 1158"/>
                <a:gd name="T48" fmla="*/ 1130 w 1464"/>
                <a:gd name="T49" fmla="*/ 166 h 1158"/>
                <a:gd name="T50" fmla="*/ 935 w 1464"/>
                <a:gd name="T51" fmla="*/ 410 h 1158"/>
                <a:gd name="T52" fmla="*/ 896 w 1464"/>
                <a:gd name="T53" fmla="*/ 416 h 1158"/>
                <a:gd name="T54" fmla="*/ 540 w 1464"/>
                <a:gd name="T55" fmla="*/ 94 h 1158"/>
                <a:gd name="T56" fmla="*/ 11 w 1464"/>
                <a:gd name="T57" fmla="*/ 704 h 1158"/>
                <a:gd name="T58" fmla="*/ 117 w 1464"/>
                <a:gd name="T59" fmla="*/ 848 h 1158"/>
                <a:gd name="T60" fmla="*/ 156 w 1464"/>
                <a:gd name="T61" fmla="*/ 848 h 1158"/>
                <a:gd name="T62" fmla="*/ 534 w 1464"/>
                <a:gd name="T63" fmla="*/ 443 h 1158"/>
                <a:gd name="T64" fmla="*/ 885 w 1464"/>
                <a:gd name="T65" fmla="*/ 649 h 1158"/>
                <a:gd name="T66" fmla="*/ 930 w 1464"/>
                <a:gd name="T67" fmla="*/ 643 h 1158"/>
                <a:gd name="T68" fmla="*/ 1269 w 1464"/>
                <a:gd name="T69" fmla="*/ 321 h 1158"/>
                <a:gd name="T70" fmla="*/ 1420 w 1464"/>
                <a:gd name="T71" fmla="*/ 460 h 1158"/>
                <a:gd name="T72" fmla="*/ 1442 w 1464"/>
                <a:gd name="T73" fmla="*/ 449 h 1158"/>
                <a:gd name="T74" fmla="*/ 1442 w 1464"/>
                <a:gd name="T75" fmla="*/ 0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4" h="1158">
                  <a:moveTo>
                    <a:pt x="183" y="876"/>
                  </a:moveTo>
                  <a:cubicBezTo>
                    <a:pt x="234" y="815"/>
                    <a:pt x="234" y="815"/>
                    <a:pt x="234" y="815"/>
                  </a:cubicBezTo>
                  <a:cubicBezTo>
                    <a:pt x="234" y="1131"/>
                    <a:pt x="234" y="1131"/>
                    <a:pt x="234" y="1131"/>
                  </a:cubicBezTo>
                  <a:cubicBezTo>
                    <a:pt x="234" y="1147"/>
                    <a:pt x="222" y="1158"/>
                    <a:pt x="206" y="1158"/>
                  </a:cubicBezTo>
                  <a:cubicBezTo>
                    <a:pt x="61" y="1158"/>
                    <a:pt x="61" y="1158"/>
                    <a:pt x="61" y="1158"/>
                  </a:cubicBezTo>
                  <a:cubicBezTo>
                    <a:pt x="50" y="1158"/>
                    <a:pt x="33" y="1147"/>
                    <a:pt x="33" y="1131"/>
                  </a:cubicBezTo>
                  <a:cubicBezTo>
                    <a:pt x="33" y="820"/>
                    <a:pt x="33" y="820"/>
                    <a:pt x="33" y="820"/>
                  </a:cubicBezTo>
                  <a:cubicBezTo>
                    <a:pt x="89" y="876"/>
                    <a:pt x="89" y="876"/>
                    <a:pt x="89" y="876"/>
                  </a:cubicBezTo>
                  <a:cubicBezTo>
                    <a:pt x="100" y="887"/>
                    <a:pt x="117" y="898"/>
                    <a:pt x="133" y="898"/>
                  </a:cubicBezTo>
                  <a:cubicBezTo>
                    <a:pt x="150" y="898"/>
                    <a:pt x="172" y="887"/>
                    <a:pt x="183" y="876"/>
                  </a:cubicBezTo>
                  <a:close/>
                  <a:moveTo>
                    <a:pt x="295" y="1131"/>
                  </a:moveTo>
                  <a:cubicBezTo>
                    <a:pt x="295" y="1147"/>
                    <a:pt x="306" y="1158"/>
                    <a:pt x="323" y="1158"/>
                  </a:cubicBezTo>
                  <a:cubicBezTo>
                    <a:pt x="467" y="1158"/>
                    <a:pt x="467" y="1158"/>
                    <a:pt x="467" y="1158"/>
                  </a:cubicBezTo>
                  <a:cubicBezTo>
                    <a:pt x="484" y="1158"/>
                    <a:pt x="495" y="1147"/>
                    <a:pt x="495" y="1131"/>
                  </a:cubicBezTo>
                  <a:cubicBezTo>
                    <a:pt x="495" y="527"/>
                    <a:pt x="495" y="527"/>
                    <a:pt x="495" y="527"/>
                  </a:cubicBezTo>
                  <a:cubicBezTo>
                    <a:pt x="295" y="748"/>
                    <a:pt x="295" y="748"/>
                    <a:pt x="295" y="748"/>
                  </a:cubicBezTo>
                  <a:cubicBezTo>
                    <a:pt x="295" y="1131"/>
                    <a:pt x="295" y="1131"/>
                    <a:pt x="295" y="1131"/>
                  </a:cubicBezTo>
                  <a:cubicBezTo>
                    <a:pt x="295" y="1131"/>
                    <a:pt x="295" y="1131"/>
                    <a:pt x="295" y="1131"/>
                  </a:cubicBezTo>
                  <a:close/>
                  <a:moveTo>
                    <a:pt x="557" y="1131"/>
                  </a:moveTo>
                  <a:cubicBezTo>
                    <a:pt x="557" y="1147"/>
                    <a:pt x="568" y="1158"/>
                    <a:pt x="584" y="1158"/>
                  </a:cubicBezTo>
                  <a:cubicBezTo>
                    <a:pt x="729" y="1158"/>
                    <a:pt x="729" y="1158"/>
                    <a:pt x="729" y="1158"/>
                  </a:cubicBezTo>
                  <a:cubicBezTo>
                    <a:pt x="746" y="1158"/>
                    <a:pt x="757" y="1147"/>
                    <a:pt x="757" y="1131"/>
                  </a:cubicBezTo>
                  <a:cubicBezTo>
                    <a:pt x="757" y="615"/>
                    <a:pt x="757" y="615"/>
                    <a:pt x="757" y="615"/>
                  </a:cubicBezTo>
                  <a:cubicBezTo>
                    <a:pt x="557" y="493"/>
                    <a:pt x="557" y="493"/>
                    <a:pt x="557" y="493"/>
                  </a:cubicBezTo>
                  <a:cubicBezTo>
                    <a:pt x="557" y="1131"/>
                    <a:pt x="557" y="1131"/>
                    <a:pt x="557" y="1131"/>
                  </a:cubicBezTo>
                  <a:cubicBezTo>
                    <a:pt x="557" y="1131"/>
                    <a:pt x="557" y="1131"/>
                    <a:pt x="557" y="1131"/>
                  </a:cubicBezTo>
                  <a:close/>
                  <a:moveTo>
                    <a:pt x="902" y="687"/>
                  </a:moveTo>
                  <a:cubicBezTo>
                    <a:pt x="891" y="687"/>
                    <a:pt x="874" y="687"/>
                    <a:pt x="863" y="676"/>
                  </a:cubicBezTo>
                  <a:cubicBezTo>
                    <a:pt x="813" y="649"/>
                    <a:pt x="813" y="649"/>
                    <a:pt x="813" y="649"/>
                  </a:cubicBezTo>
                  <a:cubicBezTo>
                    <a:pt x="813" y="1131"/>
                    <a:pt x="813" y="1131"/>
                    <a:pt x="813" y="1131"/>
                  </a:cubicBezTo>
                  <a:cubicBezTo>
                    <a:pt x="813" y="1147"/>
                    <a:pt x="829" y="1158"/>
                    <a:pt x="841" y="1158"/>
                  </a:cubicBezTo>
                  <a:cubicBezTo>
                    <a:pt x="991" y="1158"/>
                    <a:pt x="991" y="1158"/>
                    <a:pt x="991" y="1158"/>
                  </a:cubicBezTo>
                  <a:cubicBezTo>
                    <a:pt x="1002" y="1158"/>
                    <a:pt x="1013" y="1147"/>
                    <a:pt x="1013" y="1131"/>
                  </a:cubicBezTo>
                  <a:cubicBezTo>
                    <a:pt x="1013" y="610"/>
                    <a:pt x="1013" y="610"/>
                    <a:pt x="1013" y="610"/>
                  </a:cubicBezTo>
                  <a:cubicBezTo>
                    <a:pt x="958" y="671"/>
                    <a:pt x="958" y="671"/>
                    <a:pt x="958" y="671"/>
                  </a:cubicBezTo>
                  <a:cubicBezTo>
                    <a:pt x="941" y="682"/>
                    <a:pt x="924" y="687"/>
                    <a:pt x="902" y="687"/>
                  </a:cubicBezTo>
                  <a:close/>
                  <a:moveTo>
                    <a:pt x="1074" y="549"/>
                  </a:moveTo>
                  <a:cubicBezTo>
                    <a:pt x="1074" y="1131"/>
                    <a:pt x="1074" y="1131"/>
                    <a:pt x="1074" y="1131"/>
                  </a:cubicBezTo>
                  <a:cubicBezTo>
                    <a:pt x="1074" y="1147"/>
                    <a:pt x="1086" y="1158"/>
                    <a:pt x="1102" y="1158"/>
                  </a:cubicBezTo>
                  <a:cubicBezTo>
                    <a:pt x="1247" y="1158"/>
                    <a:pt x="1247" y="1158"/>
                    <a:pt x="1247" y="1158"/>
                  </a:cubicBezTo>
                  <a:cubicBezTo>
                    <a:pt x="1264" y="1158"/>
                    <a:pt x="1275" y="1147"/>
                    <a:pt x="1275" y="1131"/>
                  </a:cubicBezTo>
                  <a:cubicBezTo>
                    <a:pt x="1275" y="366"/>
                    <a:pt x="1275" y="366"/>
                    <a:pt x="1275" y="366"/>
                  </a:cubicBezTo>
                  <a:cubicBezTo>
                    <a:pt x="1269" y="360"/>
                    <a:pt x="1269" y="360"/>
                    <a:pt x="1269" y="360"/>
                  </a:cubicBezTo>
                  <a:cubicBezTo>
                    <a:pt x="1074" y="549"/>
                    <a:pt x="1074" y="549"/>
                    <a:pt x="1074" y="549"/>
                  </a:cubicBezTo>
                  <a:cubicBezTo>
                    <a:pt x="1074" y="549"/>
                    <a:pt x="1074" y="549"/>
                    <a:pt x="1074" y="549"/>
                  </a:cubicBezTo>
                  <a:close/>
                  <a:moveTo>
                    <a:pt x="1442" y="0"/>
                  </a:moveTo>
                  <a:cubicBezTo>
                    <a:pt x="1442" y="0"/>
                    <a:pt x="1442" y="0"/>
                    <a:pt x="1442" y="0"/>
                  </a:cubicBezTo>
                  <a:cubicBezTo>
                    <a:pt x="1024" y="33"/>
                    <a:pt x="1024" y="33"/>
                    <a:pt x="1024" y="33"/>
                  </a:cubicBezTo>
                  <a:cubicBezTo>
                    <a:pt x="1008" y="33"/>
                    <a:pt x="1002" y="44"/>
                    <a:pt x="1013" y="50"/>
                  </a:cubicBezTo>
                  <a:cubicBezTo>
                    <a:pt x="1130" y="166"/>
                    <a:pt x="1130" y="166"/>
                    <a:pt x="1130" y="166"/>
                  </a:cubicBezTo>
                  <a:cubicBezTo>
                    <a:pt x="1141" y="177"/>
                    <a:pt x="1141" y="194"/>
                    <a:pt x="1130" y="205"/>
                  </a:cubicBezTo>
                  <a:cubicBezTo>
                    <a:pt x="935" y="410"/>
                    <a:pt x="935" y="410"/>
                    <a:pt x="935" y="410"/>
                  </a:cubicBezTo>
                  <a:cubicBezTo>
                    <a:pt x="930" y="416"/>
                    <a:pt x="924" y="421"/>
                    <a:pt x="919" y="421"/>
                  </a:cubicBezTo>
                  <a:cubicBezTo>
                    <a:pt x="907" y="421"/>
                    <a:pt x="902" y="416"/>
                    <a:pt x="896" y="416"/>
                  </a:cubicBezTo>
                  <a:cubicBezTo>
                    <a:pt x="557" y="100"/>
                    <a:pt x="557" y="100"/>
                    <a:pt x="557" y="100"/>
                  </a:cubicBezTo>
                  <a:cubicBezTo>
                    <a:pt x="551" y="94"/>
                    <a:pt x="545" y="94"/>
                    <a:pt x="540" y="94"/>
                  </a:cubicBezTo>
                  <a:cubicBezTo>
                    <a:pt x="529" y="94"/>
                    <a:pt x="523" y="94"/>
                    <a:pt x="518" y="100"/>
                  </a:cubicBezTo>
                  <a:cubicBezTo>
                    <a:pt x="11" y="704"/>
                    <a:pt x="11" y="704"/>
                    <a:pt x="11" y="704"/>
                  </a:cubicBezTo>
                  <a:cubicBezTo>
                    <a:pt x="0" y="715"/>
                    <a:pt x="0" y="737"/>
                    <a:pt x="11" y="748"/>
                  </a:cubicBezTo>
                  <a:cubicBezTo>
                    <a:pt x="117" y="848"/>
                    <a:pt x="117" y="848"/>
                    <a:pt x="117" y="848"/>
                  </a:cubicBezTo>
                  <a:cubicBezTo>
                    <a:pt x="122" y="854"/>
                    <a:pt x="128" y="859"/>
                    <a:pt x="133" y="859"/>
                  </a:cubicBezTo>
                  <a:cubicBezTo>
                    <a:pt x="139" y="859"/>
                    <a:pt x="150" y="854"/>
                    <a:pt x="156" y="848"/>
                  </a:cubicBezTo>
                  <a:cubicBezTo>
                    <a:pt x="506" y="454"/>
                    <a:pt x="506" y="454"/>
                    <a:pt x="506" y="454"/>
                  </a:cubicBezTo>
                  <a:cubicBezTo>
                    <a:pt x="512" y="443"/>
                    <a:pt x="523" y="443"/>
                    <a:pt x="534" y="443"/>
                  </a:cubicBezTo>
                  <a:cubicBezTo>
                    <a:pt x="540" y="443"/>
                    <a:pt x="545" y="443"/>
                    <a:pt x="551" y="443"/>
                  </a:cubicBezTo>
                  <a:cubicBezTo>
                    <a:pt x="885" y="649"/>
                    <a:pt x="885" y="649"/>
                    <a:pt x="885" y="649"/>
                  </a:cubicBezTo>
                  <a:cubicBezTo>
                    <a:pt x="891" y="649"/>
                    <a:pt x="896" y="649"/>
                    <a:pt x="902" y="649"/>
                  </a:cubicBezTo>
                  <a:cubicBezTo>
                    <a:pt x="913" y="649"/>
                    <a:pt x="924" y="649"/>
                    <a:pt x="930" y="643"/>
                  </a:cubicBezTo>
                  <a:cubicBezTo>
                    <a:pt x="1253" y="327"/>
                    <a:pt x="1253" y="327"/>
                    <a:pt x="1253" y="327"/>
                  </a:cubicBezTo>
                  <a:cubicBezTo>
                    <a:pt x="1258" y="321"/>
                    <a:pt x="1264" y="321"/>
                    <a:pt x="1269" y="321"/>
                  </a:cubicBezTo>
                  <a:cubicBezTo>
                    <a:pt x="1281" y="321"/>
                    <a:pt x="1286" y="321"/>
                    <a:pt x="1292" y="327"/>
                  </a:cubicBezTo>
                  <a:cubicBezTo>
                    <a:pt x="1420" y="460"/>
                    <a:pt x="1420" y="460"/>
                    <a:pt x="1420" y="460"/>
                  </a:cubicBezTo>
                  <a:cubicBezTo>
                    <a:pt x="1425" y="460"/>
                    <a:pt x="1431" y="466"/>
                    <a:pt x="1431" y="466"/>
                  </a:cubicBezTo>
                  <a:cubicBezTo>
                    <a:pt x="1436" y="466"/>
                    <a:pt x="1442" y="460"/>
                    <a:pt x="1442" y="449"/>
                  </a:cubicBezTo>
                  <a:cubicBezTo>
                    <a:pt x="1464" y="28"/>
                    <a:pt x="1464" y="28"/>
                    <a:pt x="1464" y="28"/>
                  </a:cubicBezTo>
                  <a:cubicBezTo>
                    <a:pt x="1464" y="11"/>
                    <a:pt x="1453" y="0"/>
                    <a:pt x="1442" y="0"/>
                  </a:cubicBezTo>
                  <a:close/>
                </a:path>
              </a:pathLst>
            </a:custGeom>
            <a:solidFill>
              <a:srgbClr val="FFFFFF"/>
            </a:solidFill>
            <a:ln w="15240">
              <a:solidFill>
                <a:srgbClr val="0078D7"/>
              </a:solidFill>
            </a:ln>
          </p:spPr>
          <p:txBody>
            <a:bodyPr vert="horz" wrap="square" lIns="93247" tIns="46623" rIns="93247" bIns="46623" numCol="1" anchor="t" anchorCtr="0" compatLnSpc="1">
              <a:prstTxWarp prst="textNoShape">
                <a:avLst/>
              </a:prstTxWarp>
            </a:bodyPr>
            <a:lstStyle/>
            <a:p>
              <a:pPr defTabSz="951121">
                <a:defRPr/>
              </a:pPr>
              <a:endParaRPr lang="en-US" sz="1836" kern="0">
                <a:solidFill>
                  <a:srgbClr val="333333"/>
                </a:solidFill>
              </a:endParaRPr>
            </a:p>
          </p:txBody>
        </p:sp>
        <p:grpSp>
          <p:nvGrpSpPr>
            <p:cNvPr id="186" name="Group 185"/>
            <p:cNvGrpSpPr/>
            <p:nvPr/>
          </p:nvGrpSpPr>
          <p:grpSpPr>
            <a:xfrm>
              <a:off x="532519" y="3627377"/>
              <a:ext cx="522040" cy="533547"/>
              <a:chOff x="2308225" y="7734300"/>
              <a:chExt cx="1368425" cy="1398588"/>
            </a:xfrm>
            <a:solidFill>
              <a:srgbClr val="0078D7"/>
            </a:solidFill>
          </p:grpSpPr>
          <p:sp>
            <p:nvSpPr>
              <p:cNvPr id="188" name="Freeform 97"/>
              <p:cNvSpPr>
                <a:spLocks/>
              </p:cNvSpPr>
              <p:nvPr/>
            </p:nvSpPr>
            <p:spPr bwMode="auto">
              <a:xfrm>
                <a:off x="2574925" y="8740775"/>
                <a:ext cx="174625" cy="41275"/>
              </a:xfrm>
              <a:custGeom>
                <a:avLst/>
                <a:gdLst>
                  <a:gd name="T0" fmla="*/ 96 w 110"/>
                  <a:gd name="T1" fmla="*/ 26 h 26"/>
                  <a:gd name="T2" fmla="*/ 14 w 110"/>
                  <a:gd name="T3" fmla="*/ 26 h 26"/>
                  <a:gd name="T4" fmla="*/ 14 w 110"/>
                  <a:gd name="T5" fmla="*/ 26 h 26"/>
                  <a:gd name="T6" fmla="*/ 8 w 110"/>
                  <a:gd name="T7" fmla="*/ 24 h 26"/>
                  <a:gd name="T8" fmla="*/ 4 w 110"/>
                  <a:gd name="T9" fmla="*/ 22 h 26"/>
                  <a:gd name="T10" fmla="*/ 2 w 110"/>
                  <a:gd name="T11" fmla="*/ 18 h 26"/>
                  <a:gd name="T12" fmla="*/ 0 w 110"/>
                  <a:gd name="T13" fmla="*/ 12 h 26"/>
                  <a:gd name="T14" fmla="*/ 0 w 110"/>
                  <a:gd name="T15" fmla="*/ 12 h 26"/>
                  <a:gd name="T16" fmla="*/ 2 w 110"/>
                  <a:gd name="T17" fmla="*/ 8 h 26"/>
                  <a:gd name="T18" fmla="*/ 4 w 110"/>
                  <a:gd name="T19" fmla="*/ 4 h 26"/>
                  <a:gd name="T20" fmla="*/ 8 w 110"/>
                  <a:gd name="T21" fmla="*/ 2 h 26"/>
                  <a:gd name="T22" fmla="*/ 14 w 110"/>
                  <a:gd name="T23" fmla="*/ 0 h 26"/>
                  <a:gd name="T24" fmla="*/ 96 w 110"/>
                  <a:gd name="T25" fmla="*/ 0 h 26"/>
                  <a:gd name="T26" fmla="*/ 96 w 110"/>
                  <a:gd name="T27" fmla="*/ 0 h 26"/>
                  <a:gd name="T28" fmla="*/ 102 w 110"/>
                  <a:gd name="T29" fmla="*/ 2 h 26"/>
                  <a:gd name="T30" fmla="*/ 106 w 110"/>
                  <a:gd name="T31" fmla="*/ 4 h 26"/>
                  <a:gd name="T32" fmla="*/ 108 w 110"/>
                  <a:gd name="T33" fmla="*/ 8 h 26"/>
                  <a:gd name="T34" fmla="*/ 110 w 110"/>
                  <a:gd name="T35" fmla="*/ 12 h 26"/>
                  <a:gd name="T36" fmla="*/ 110 w 110"/>
                  <a:gd name="T37" fmla="*/ 12 h 26"/>
                  <a:gd name="T38" fmla="*/ 108 w 110"/>
                  <a:gd name="T39" fmla="*/ 18 h 26"/>
                  <a:gd name="T40" fmla="*/ 106 w 110"/>
                  <a:gd name="T41" fmla="*/ 22 h 26"/>
                  <a:gd name="T42" fmla="*/ 102 w 110"/>
                  <a:gd name="T43" fmla="*/ 24 h 26"/>
                  <a:gd name="T44" fmla="*/ 96 w 110"/>
                  <a:gd name="T45" fmla="*/ 26 h 26"/>
                  <a:gd name="T46" fmla="*/ 96 w 110"/>
                  <a:gd name="T4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26">
                    <a:moveTo>
                      <a:pt x="96" y="26"/>
                    </a:moveTo>
                    <a:lnTo>
                      <a:pt x="14" y="26"/>
                    </a:lnTo>
                    <a:lnTo>
                      <a:pt x="14" y="26"/>
                    </a:lnTo>
                    <a:lnTo>
                      <a:pt x="8" y="24"/>
                    </a:lnTo>
                    <a:lnTo>
                      <a:pt x="4" y="22"/>
                    </a:lnTo>
                    <a:lnTo>
                      <a:pt x="2" y="18"/>
                    </a:lnTo>
                    <a:lnTo>
                      <a:pt x="0" y="12"/>
                    </a:lnTo>
                    <a:lnTo>
                      <a:pt x="0" y="12"/>
                    </a:lnTo>
                    <a:lnTo>
                      <a:pt x="2" y="8"/>
                    </a:lnTo>
                    <a:lnTo>
                      <a:pt x="4" y="4"/>
                    </a:lnTo>
                    <a:lnTo>
                      <a:pt x="8" y="2"/>
                    </a:lnTo>
                    <a:lnTo>
                      <a:pt x="14" y="0"/>
                    </a:lnTo>
                    <a:lnTo>
                      <a:pt x="96" y="0"/>
                    </a:lnTo>
                    <a:lnTo>
                      <a:pt x="96" y="0"/>
                    </a:lnTo>
                    <a:lnTo>
                      <a:pt x="102" y="2"/>
                    </a:lnTo>
                    <a:lnTo>
                      <a:pt x="106" y="4"/>
                    </a:lnTo>
                    <a:lnTo>
                      <a:pt x="108" y="8"/>
                    </a:lnTo>
                    <a:lnTo>
                      <a:pt x="110" y="12"/>
                    </a:lnTo>
                    <a:lnTo>
                      <a:pt x="110" y="12"/>
                    </a:lnTo>
                    <a:lnTo>
                      <a:pt x="108" y="18"/>
                    </a:lnTo>
                    <a:lnTo>
                      <a:pt x="106" y="22"/>
                    </a:lnTo>
                    <a:lnTo>
                      <a:pt x="102" y="24"/>
                    </a:lnTo>
                    <a:lnTo>
                      <a:pt x="96" y="26"/>
                    </a:lnTo>
                    <a:lnTo>
                      <a:pt x="96"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endParaRPr>
              </a:p>
            </p:txBody>
          </p:sp>
          <p:sp>
            <p:nvSpPr>
              <p:cNvPr id="189" name="Freeform 98"/>
              <p:cNvSpPr>
                <a:spLocks noEditPoints="1"/>
              </p:cNvSpPr>
              <p:nvPr/>
            </p:nvSpPr>
            <p:spPr bwMode="auto">
              <a:xfrm>
                <a:off x="2428875" y="8096250"/>
                <a:ext cx="219075" cy="215900"/>
              </a:xfrm>
              <a:custGeom>
                <a:avLst/>
                <a:gdLst>
                  <a:gd name="T0" fmla="*/ 120 w 138"/>
                  <a:gd name="T1" fmla="*/ 136 h 136"/>
                  <a:gd name="T2" fmla="*/ 18 w 138"/>
                  <a:gd name="T3" fmla="*/ 136 h 136"/>
                  <a:gd name="T4" fmla="*/ 18 w 138"/>
                  <a:gd name="T5" fmla="*/ 136 h 136"/>
                  <a:gd name="T6" fmla="*/ 12 w 138"/>
                  <a:gd name="T7" fmla="*/ 136 h 136"/>
                  <a:gd name="T8" fmla="*/ 6 w 138"/>
                  <a:gd name="T9" fmla="*/ 132 h 136"/>
                  <a:gd name="T10" fmla="*/ 2 w 138"/>
                  <a:gd name="T11" fmla="*/ 126 h 136"/>
                  <a:gd name="T12" fmla="*/ 0 w 138"/>
                  <a:gd name="T13" fmla="*/ 118 h 136"/>
                  <a:gd name="T14" fmla="*/ 0 w 138"/>
                  <a:gd name="T15" fmla="*/ 18 h 136"/>
                  <a:gd name="T16" fmla="*/ 0 w 138"/>
                  <a:gd name="T17" fmla="*/ 18 h 136"/>
                  <a:gd name="T18" fmla="*/ 2 w 138"/>
                  <a:gd name="T19" fmla="*/ 10 h 136"/>
                  <a:gd name="T20" fmla="*/ 6 w 138"/>
                  <a:gd name="T21" fmla="*/ 4 h 136"/>
                  <a:gd name="T22" fmla="*/ 12 w 138"/>
                  <a:gd name="T23" fmla="*/ 2 h 136"/>
                  <a:gd name="T24" fmla="*/ 18 w 138"/>
                  <a:gd name="T25" fmla="*/ 0 h 136"/>
                  <a:gd name="T26" fmla="*/ 120 w 138"/>
                  <a:gd name="T27" fmla="*/ 0 h 136"/>
                  <a:gd name="T28" fmla="*/ 120 w 138"/>
                  <a:gd name="T29" fmla="*/ 0 h 136"/>
                  <a:gd name="T30" fmla="*/ 126 w 138"/>
                  <a:gd name="T31" fmla="*/ 2 h 136"/>
                  <a:gd name="T32" fmla="*/ 132 w 138"/>
                  <a:gd name="T33" fmla="*/ 4 h 136"/>
                  <a:gd name="T34" fmla="*/ 136 w 138"/>
                  <a:gd name="T35" fmla="*/ 10 h 136"/>
                  <a:gd name="T36" fmla="*/ 138 w 138"/>
                  <a:gd name="T37" fmla="*/ 18 h 136"/>
                  <a:gd name="T38" fmla="*/ 138 w 138"/>
                  <a:gd name="T39" fmla="*/ 118 h 136"/>
                  <a:gd name="T40" fmla="*/ 138 w 138"/>
                  <a:gd name="T41" fmla="*/ 118 h 136"/>
                  <a:gd name="T42" fmla="*/ 136 w 138"/>
                  <a:gd name="T43" fmla="*/ 126 h 136"/>
                  <a:gd name="T44" fmla="*/ 132 w 138"/>
                  <a:gd name="T45" fmla="*/ 132 h 136"/>
                  <a:gd name="T46" fmla="*/ 126 w 138"/>
                  <a:gd name="T47" fmla="*/ 136 h 136"/>
                  <a:gd name="T48" fmla="*/ 120 w 138"/>
                  <a:gd name="T49" fmla="*/ 136 h 136"/>
                  <a:gd name="T50" fmla="*/ 120 w 138"/>
                  <a:gd name="T51" fmla="*/ 136 h 136"/>
                  <a:gd name="T52" fmla="*/ 26 w 138"/>
                  <a:gd name="T53" fmla="*/ 112 h 136"/>
                  <a:gd name="T54" fmla="*/ 112 w 138"/>
                  <a:gd name="T55" fmla="*/ 112 h 136"/>
                  <a:gd name="T56" fmla="*/ 112 w 138"/>
                  <a:gd name="T57" fmla="*/ 24 h 136"/>
                  <a:gd name="T58" fmla="*/ 26 w 138"/>
                  <a:gd name="T59" fmla="*/ 24 h 136"/>
                  <a:gd name="T60" fmla="*/ 26 w 138"/>
                  <a:gd name="T61" fmla="*/ 11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8" h="136">
                    <a:moveTo>
                      <a:pt x="120" y="136"/>
                    </a:moveTo>
                    <a:lnTo>
                      <a:pt x="18" y="136"/>
                    </a:lnTo>
                    <a:lnTo>
                      <a:pt x="18" y="136"/>
                    </a:lnTo>
                    <a:lnTo>
                      <a:pt x="12" y="136"/>
                    </a:lnTo>
                    <a:lnTo>
                      <a:pt x="6" y="132"/>
                    </a:lnTo>
                    <a:lnTo>
                      <a:pt x="2" y="126"/>
                    </a:lnTo>
                    <a:lnTo>
                      <a:pt x="0" y="118"/>
                    </a:lnTo>
                    <a:lnTo>
                      <a:pt x="0" y="18"/>
                    </a:lnTo>
                    <a:lnTo>
                      <a:pt x="0" y="18"/>
                    </a:lnTo>
                    <a:lnTo>
                      <a:pt x="2" y="10"/>
                    </a:lnTo>
                    <a:lnTo>
                      <a:pt x="6" y="4"/>
                    </a:lnTo>
                    <a:lnTo>
                      <a:pt x="12" y="2"/>
                    </a:lnTo>
                    <a:lnTo>
                      <a:pt x="18" y="0"/>
                    </a:lnTo>
                    <a:lnTo>
                      <a:pt x="120" y="0"/>
                    </a:lnTo>
                    <a:lnTo>
                      <a:pt x="120" y="0"/>
                    </a:lnTo>
                    <a:lnTo>
                      <a:pt x="126" y="2"/>
                    </a:lnTo>
                    <a:lnTo>
                      <a:pt x="132" y="4"/>
                    </a:lnTo>
                    <a:lnTo>
                      <a:pt x="136" y="10"/>
                    </a:lnTo>
                    <a:lnTo>
                      <a:pt x="138" y="18"/>
                    </a:lnTo>
                    <a:lnTo>
                      <a:pt x="138" y="118"/>
                    </a:lnTo>
                    <a:lnTo>
                      <a:pt x="138" y="118"/>
                    </a:lnTo>
                    <a:lnTo>
                      <a:pt x="136" y="126"/>
                    </a:lnTo>
                    <a:lnTo>
                      <a:pt x="132" y="132"/>
                    </a:lnTo>
                    <a:lnTo>
                      <a:pt x="126" y="136"/>
                    </a:lnTo>
                    <a:lnTo>
                      <a:pt x="120" y="136"/>
                    </a:lnTo>
                    <a:lnTo>
                      <a:pt x="120" y="136"/>
                    </a:lnTo>
                    <a:close/>
                    <a:moveTo>
                      <a:pt x="26" y="112"/>
                    </a:moveTo>
                    <a:lnTo>
                      <a:pt x="112" y="112"/>
                    </a:lnTo>
                    <a:lnTo>
                      <a:pt x="112" y="24"/>
                    </a:lnTo>
                    <a:lnTo>
                      <a:pt x="26" y="24"/>
                    </a:lnTo>
                    <a:lnTo>
                      <a:pt x="26"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endParaRPr>
              </a:p>
            </p:txBody>
          </p:sp>
          <p:sp>
            <p:nvSpPr>
              <p:cNvPr id="190" name="Freeform 99"/>
              <p:cNvSpPr>
                <a:spLocks noEditPoints="1"/>
              </p:cNvSpPr>
              <p:nvPr/>
            </p:nvSpPr>
            <p:spPr bwMode="auto">
              <a:xfrm>
                <a:off x="2428875" y="7845425"/>
                <a:ext cx="219075" cy="219075"/>
              </a:xfrm>
              <a:custGeom>
                <a:avLst/>
                <a:gdLst>
                  <a:gd name="T0" fmla="*/ 120 w 138"/>
                  <a:gd name="T1" fmla="*/ 138 h 138"/>
                  <a:gd name="T2" fmla="*/ 18 w 138"/>
                  <a:gd name="T3" fmla="*/ 138 h 138"/>
                  <a:gd name="T4" fmla="*/ 18 w 138"/>
                  <a:gd name="T5" fmla="*/ 138 h 138"/>
                  <a:gd name="T6" fmla="*/ 12 w 138"/>
                  <a:gd name="T7" fmla="*/ 136 h 138"/>
                  <a:gd name="T8" fmla="*/ 6 w 138"/>
                  <a:gd name="T9" fmla="*/ 132 h 138"/>
                  <a:gd name="T10" fmla="*/ 2 w 138"/>
                  <a:gd name="T11" fmla="*/ 128 h 138"/>
                  <a:gd name="T12" fmla="*/ 0 w 138"/>
                  <a:gd name="T13" fmla="*/ 120 h 138"/>
                  <a:gd name="T14" fmla="*/ 0 w 138"/>
                  <a:gd name="T15" fmla="*/ 20 h 138"/>
                  <a:gd name="T16" fmla="*/ 0 w 138"/>
                  <a:gd name="T17" fmla="*/ 20 h 138"/>
                  <a:gd name="T18" fmla="*/ 2 w 138"/>
                  <a:gd name="T19" fmla="*/ 12 h 138"/>
                  <a:gd name="T20" fmla="*/ 6 w 138"/>
                  <a:gd name="T21" fmla="*/ 6 h 138"/>
                  <a:gd name="T22" fmla="*/ 12 w 138"/>
                  <a:gd name="T23" fmla="*/ 2 h 138"/>
                  <a:gd name="T24" fmla="*/ 18 w 138"/>
                  <a:gd name="T25" fmla="*/ 0 h 138"/>
                  <a:gd name="T26" fmla="*/ 120 w 138"/>
                  <a:gd name="T27" fmla="*/ 0 h 138"/>
                  <a:gd name="T28" fmla="*/ 120 w 138"/>
                  <a:gd name="T29" fmla="*/ 0 h 138"/>
                  <a:gd name="T30" fmla="*/ 126 w 138"/>
                  <a:gd name="T31" fmla="*/ 2 h 138"/>
                  <a:gd name="T32" fmla="*/ 132 w 138"/>
                  <a:gd name="T33" fmla="*/ 6 h 138"/>
                  <a:gd name="T34" fmla="*/ 136 w 138"/>
                  <a:gd name="T35" fmla="*/ 12 h 138"/>
                  <a:gd name="T36" fmla="*/ 138 w 138"/>
                  <a:gd name="T37" fmla="*/ 20 h 138"/>
                  <a:gd name="T38" fmla="*/ 138 w 138"/>
                  <a:gd name="T39" fmla="*/ 120 h 138"/>
                  <a:gd name="T40" fmla="*/ 138 w 138"/>
                  <a:gd name="T41" fmla="*/ 120 h 138"/>
                  <a:gd name="T42" fmla="*/ 136 w 138"/>
                  <a:gd name="T43" fmla="*/ 128 h 138"/>
                  <a:gd name="T44" fmla="*/ 132 w 138"/>
                  <a:gd name="T45" fmla="*/ 132 h 138"/>
                  <a:gd name="T46" fmla="*/ 126 w 138"/>
                  <a:gd name="T47" fmla="*/ 136 h 138"/>
                  <a:gd name="T48" fmla="*/ 120 w 138"/>
                  <a:gd name="T49" fmla="*/ 138 h 138"/>
                  <a:gd name="T50" fmla="*/ 120 w 138"/>
                  <a:gd name="T51" fmla="*/ 138 h 138"/>
                  <a:gd name="T52" fmla="*/ 26 w 138"/>
                  <a:gd name="T53" fmla="*/ 114 h 138"/>
                  <a:gd name="T54" fmla="*/ 112 w 138"/>
                  <a:gd name="T55" fmla="*/ 114 h 138"/>
                  <a:gd name="T56" fmla="*/ 112 w 138"/>
                  <a:gd name="T57" fmla="*/ 26 h 138"/>
                  <a:gd name="T58" fmla="*/ 26 w 138"/>
                  <a:gd name="T59" fmla="*/ 26 h 138"/>
                  <a:gd name="T60" fmla="*/ 26 w 138"/>
                  <a:gd name="T61" fmla="*/ 11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8" h="138">
                    <a:moveTo>
                      <a:pt x="120" y="138"/>
                    </a:moveTo>
                    <a:lnTo>
                      <a:pt x="18" y="138"/>
                    </a:lnTo>
                    <a:lnTo>
                      <a:pt x="18" y="138"/>
                    </a:lnTo>
                    <a:lnTo>
                      <a:pt x="12" y="136"/>
                    </a:lnTo>
                    <a:lnTo>
                      <a:pt x="6" y="132"/>
                    </a:lnTo>
                    <a:lnTo>
                      <a:pt x="2" y="128"/>
                    </a:lnTo>
                    <a:lnTo>
                      <a:pt x="0" y="120"/>
                    </a:lnTo>
                    <a:lnTo>
                      <a:pt x="0" y="20"/>
                    </a:lnTo>
                    <a:lnTo>
                      <a:pt x="0" y="20"/>
                    </a:lnTo>
                    <a:lnTo>
                      <a:pt x="2" y="12"/>
                    </a:lnTo>
                    <a:lnTo>
                      <a:pt x="6" y="6"/>
                    </a:lnTo>
                    <a:lnTo>
                      <a:pt x="12" y="2"/>
                    </a:lnTo>
                    <a:lnTo>
                      <a:pt x="18" y="0"/>
                    </a:lnTo>
                    <a:lnTo>
                      <a:pt x="120" y="0"/>
                    </a:lnTo>
                    <a:lnTo>
                      <a:pt x="120" y="0"/>
                    </a:lnTo>
                    <a:lnTo>
                      <a:pt x="126" y="2"/>
                    </a:lnTo>
                    <a:lnTo>
                      <a:pt x="132" y="6"/>
                    </a:lnTo>
                    <a:lnTo>
                      <a:pt x="136" y="12"/>
                    </a:lnTo>
                    <a:lnTo>
                      <a:pt x="138" y="20"/>
                    </a:lnTo>
                    <a:lnTo>
                      <a:pt x="138" y="120"/>
                    </a:lnTo>
                    <a:lnTo>
                      <a:pt x="138" y="120"/>
                    </a:lnTo>
                    <a:lnTo>
                      <a:pt x="136" y="128"/>
                    </a:lnTo>
                    <a:lnTo>
                      <a:pt x="132" y="132"/>
                    </a:lnTo>
                    <a:lnTo>
                      <a:pt x="126" y="136"/>
                    </a:lnTo>
                    <a:lnTo>
                      <a:pt x="120" y="138"/>
                    </a:lnTo>
                    <a:lnTo>
                      <a:pt x="120" y="138"/>
                    </a:lnTo>
                    <a:close/>
                    <a:moveTo>
                      <a:pt x="26" y="114"/>
                    </a:moveTo>
                    <a:lnTo>
                      <a:pt x="112" y="114"/>
                    </a:lnTo>
                    <a:lnTo>
                      <a:pt x="112" y="26"/>
                    </a:lnTo>
                    <a:lnTo>
                      <a:pt x="26" y="26"/>
                    </a:lnTo>
                    <a:lnTo>
                      <a:pt x="26"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endParaRPr>
              </a:p>
            </p:txBody>
          </p:sp>
          <p:sp>
            <p:nvSpPr>
              <p:cNvPr id="191" name="Freeform 100"/>
              <p:cNvSpPr>
                <a:spLocks noEditPoints="1"/>
              </p:cNvSpPr>
              <p:nvPr/>
            </p:nvSpPr>
            <p:spPr bwMode="auto">
              <a:xfrm>
                <a:off x="2676525" y="7845425"/>
                <a:ext cx="219075" cy="219075"/>
              </a:xfrm>
              <a:custGeom>
                <a:avLst/>
                <a:gdLst>
                  <a:gd name="T0" fmla="*/ 120 w 138"/>
                  <a:gd name="T1" fmla="*/ 138 h 138"/>
                  <a:gd name="T2" fmla="*/ 18 w 138"/>
                  <a:gd name="T3" fmla="*/ 138 h 138"/>
                  <a:gd name="T4" fmla="*/ 18 w 138"/>
                  <a:gd name="T5" fmla="*/ 138 h 138"/>
                  <a:gd name="T6" fmla="*/ 12 w 138"/>
                  <a:gd name="T7" fmla="*/ 136 h 138"/>
                  <a:gd name="T8" fmla="*/ 6 w 138"/>
                  <a:gd name="T9" fmla="*/ 132 h 138"/>
                  <a:gd name="T10" fmla="*/ 2 w 138"/>
                  <a:gd name="T11" fmla="*/ 128 h 138"/>
                  <a:gd name="T12" fmla="*/ 0 w 138"/>
                  <a:gd name="T13" fmla="*/ 120 h 138"/>
                  <a:gd name="T14" fmla="*/ 0 w 138"/>
                  <a:gd name="T15" fmla="*/ 20 h 138"/>
                  <a:gd name="T16" fmla="*/ 0 w 138"/>
                  <a:gd name="T17" fmla="*/ 20 h 138"/>
                  <a:gd name="T18" fmla="*/ 2 w 138"/>
                  <a:gd name="T19" fmla="*/ 12 h 138"/>
                  <a:gd name="T20" fmla="*/ 6 w 138"/>
                  <a:gd name="T21" fmla="*/ 6 h 138"/>
                  <a:gd name="T22" fmla="*/ 12 w 138"/>
                  <a:gd name="T23" fmla="*/ 2 h 138"/>
                  <a:gd name="T24" fmla="*/ 18 w 138"/>
                  <a:gd name="T25" fmla="*/ 0 h 138"/>
                  <a:gd name="T26" fmla="*/ 120 w 138"/>
                  <a:gd name="T27" fmla="*/ 0 h 138"/>
                  <a:gd name="T28" fmla="*/ 120 w 138"/>
                  <a:gd name="T29" fmla="*/ 0 h 138"/>
                  <a:gd name="T30" fmla="*/ 126 w 138"/>
                  <a:gd name="T31" fmla="*/ 2 h 138"/>
                  <a:gd name="T32" fmla="*/ 132 w 138"/>
                  <a:gd name="T33" fmla="*/ 6 h 138"/>
                  <a:gd name="T34" fmla="*/ 136 w 138"/>
                  <a:gd name="T35" fmla="*/ 12 h 138"/>
                  <a:gd name="T36" fmla="*/ 138 w 138"/>
                  <a:gd name="T37" fmla="*/ 20 h 138"/>
                  <a:gd name="T38" fmla="*/ 138 w 138"/>
                  <a:gd name="T39" fmla="*/ 120 h 138"/>
                  <a:gd name="T40" fmla="*/ 138 w 138"/>
                  <a:gd name="T41" fmla="*/ 120 h 138"/>
                  <a:gd name="T42" fmla="*/ 136 w 138"/>
                  <a:gd name="T43" fmla="*/ 128 h 138"/>
                  <a:gd name="T44" fmla="*/ 132 w 138"/>
                  <a:gd name="T45" fmla="*/ 132 h 138"/>
                  <a:gd name="T46" fmla="*/ 126 w 138"/>
                  <a:gd name="T47" fmla="*/ 136 h 138"/>
                  <a:gd name="T48" fmla="*/ 120 w 138"/>
                  <a:gd name="T49" fmla="*/ 138 h 138"/>
                  <a:gd name="T50" fmla="*/ 120 w 138"/>
                  <a:gd name="T51" fmla="*/ 138 h 138"/>
                  <a:gd name="T52" fmla="*/ 26 w 138"/>
                  <a:gd name="T53" fmla="*/ 114 h 138"/>
                  <a:gd name="T54" fmla="*/ 112 w 138"/>
                  <a:gd name="T55" fmla="*/ 114 h 138"/>
                  <a:gd name="T56" fmla="*/ 112 w 138"/>
                  <a:gd name="T57" fmla="*/ 26 h 138"/>
                  <a:gd name="T58" fmla="*/ 26 w 138"/>
                  <a:gd name="T59" fmla="*/ 26 h 138"/>
                  <a:gd name="T60" fmla="*/ 26 w 138"/>
                  <a:gd name="T61" fmla="*/ 11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8" h="138">
                    <a:moveTo>
                      <a:pt x="120" y="138"/>
                    </a:moveTo>
                    <a:lnTo>
                      <a:pt x="18" y="138"/>
                    </a:lnTo>
                    <a:lnTo>
                      <a:pt x="18" y="138"/>
                    </a:lnTo>
                    <a:lnTo>
                      <a:pt x="12" y="136"/>
                    </a:lnTo>
                    <a:lnTo>
                      <a:pt x="6" y="132"/>
                    </a:lnTo>
                    <a:lnTo>
                      <a:pt x="2" y="128"/>
                    </a:lnTo>
                    <a:lnTo>
                      <a:pt x="0" y="120"/>
                    </a:lnTo>
                    <a:lnTo>
                      <a:pt x="0" y="20"/>
                    </a:lnTo>
                    <a:lnTo>
                      <a:pt x="0" y="20"/>
                    </a:lnTo>
                    <a:lnTo>
                      <a:pt x="2" y="12"/>
                    </a:lnTo>
                    <a:lnTo>
                      <a:pt x="6" y="6"/>
                    </a:lnTo>
                    <a:lnTo>
                      <a:pt x="12" y="2"/>
                    </a:lnTo>
                    <a:lnTo>
                      <a:pt x="18" y="0"/>
                    </a:lnTo>
                    <a:lnTo>
                      <a:pt x="120" y="0"/>
                    </a:lnTo>
                    <a:lnTo>
                      <a:pt x="120" y="0"/>
                    </a:lnTo>
                    <a:lnTo>
                      <a:pt x="126" y="2"/>
                    </a:lnTo>
                    <a:lnTo>
                      <a:pt x="132" y="6"/>
                    </a:lnTo>
                    <a:lnTo>
                      <a:pt x="136" y="12"/>
                    </a:lnTo>
                    <a:lnTo>
                      <a:pt x="138" y="20"/>
                    </a:lnTo>
                    <a:lnTo>
                      <a:pt x="138" y="120"/>
                    </a:lnTo>
                    <a:lnTo>
                      <a:pt x="138" y="120"/>
                    </a:lnTo>
                    <a:lnTo>
                      <a:pt x="136" y="128"/>
                    </a:lnTo>
                    <a:lnTo>
                      <a:pt x="132" y="132"/>
                    </a:lnTo>
                    <a:lnTo>
                      <a:pt x="126" y="136"/>
                    </a:lnTo>
                    <a:lnTo>
                      <a:pt x="120" y="138"/>
                    </a:lnTo>
                    <a:lnTo>
                      <a:pt x="120" y="138"/>
                    </a:lnTo>
                    <a:close/>
                    <a:moveTo>
                      <a:pt x="26" y="114"/>
                    </a:moveTo>
                    <a:lnTo>
                      <a:pt x="112" y="114"/>
                    </a:lnTo>
                    <a:lnTo>
                      <a:pt x="112" y="26"/>
                    </a:lnTo>
                    <a:lnTo>
                      <a:pt x="26" y="26"/>
                    </a:lnTo>
                    <a:lnTo>
                      <a:pt x="26"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endParaRPr>
              </a:p>
            </p:txBody>
          </p:sp>
          <p:sp>
            <p:nvSpPr>
              <p:cNvPr id="192" name="Freeform 101"/>
              <p:cNvSpPr>
                <a:spLocks noEditPoints="1"/>
              </p:cNvSpPr>
              <p:nvPr/>
            </p:nvSpPr>
            <p:spPr bwMode="auto">
              <a:xfrm>
                <a:off x="2428875" y="8343900"/>
                <a:ext cx="219075" cy="219075"/>
              </a:xfrm>
              <a:custGeom>
                <a:avLst/>
                <a:gdLst>
                  <a:gd name="T0" fmla="*/ 120 w 138"/>
                  <a:gd name="T1" fmla="*/ 138 h 138"/>
                  <a:gd name="T2" fmla="*/ 18 w 138"/>
                  <a:gd name="T3" fmla="*/ 138 h 138"/>
                  <a:gd name="T4" fmla="*/ 18 w 138"/>
                  <a:gd name="T5" fmla="*/ 138 h 138"/>
                  <a:gd name="T6" fmla="*/ 12 w 138"/>
                  <a:gd name="T7" fmla="*/ 136 h 138"/>
                  <a:gd name="T8" fmla="*/ 6 w 138"/>
                  <a:gd name="T9" fmla="*/ 132 h 138"/>
                  <a:gd name="T10" fmla="*/ 2 w 138"/>
                  <a:gd name="T11" fmla="*/ 126 h 138"/>
                  <a:gd name="T12" fmla="*/ 0 w 138"/>
                  <a:gd name="T13" fmla="*/ 120 h 138"/>
                  <a:gd name="T14" fmla="*/ 0 w 138"/>
                  <a:gd name="T15" fmla="*/ 18 h 138"/>
                  <a:gd name="T16" fmla="*/ 0 w 138"/>
                  <a:gd name="T17" fmla="*/ 18 h 138"/>
                  <a:gd name="T18" fmla="*/ 2 w 138"/>
                  <a:gd name="T19" fmla="*/ 12 h 138"/>
                  <a:gd name="T20" fmla="*/ 6 w 138"/>
                  <a:gd name="T21" fmla="*/ 6 h 138"/>
                  <a:gd name="T22" fmla="*/ 12 w 138"/>
                  <a:gd name="T23" fmla="*/ 2 h 138"/>
                  <a:gd name="T24" fmla="*/ 18 w 138"/>
                  <a:gd name="T25" fmla="*/ 0 h 138"/>
                  <a:gd name="T26" fmla="*/ 120 w 138"/>
                  <a:gd name="T27" fmla="*/ 0 h 138"/>
                  <a:gd name="T28" fmla="*/ 120 w 138"/>
                  <a:gd name="T29" fmla="*/ 0 h 138"/>
                  <a:gd name="T30" fmla="*/ 126 w 138"/>
                  <a:gd name="T31" fmla="*/ 2 h 138"/>
                  <a:gd name="T32" fmla="*/ 132 w 138"/>
                  <a:gd name="T33" fmla="*/ 6 h 138"/>
                  <a:gd name="T34" fmla="*/ 136 w 138"/>
                  <a:gd name="T35" fmla="*/ 12 h 138"/>
                  <a:gd name="T36" fmla="*/ 138 w 138"/>
                  <a:gd name="T37" fmla="*/ 18 h 138"/>
                  <a:gd name="T38" fmla="*/ 138 w 138"/>
                  <a:gd name="T39" fmla="*/ 120 h 138"/>
                  <a:gd name="T40" fmla="*/ 138 w 138"/>
                  <a:gd name="T41" fmla="*/ 120 h 138"/>
                  <a:gd name="T42" fmla="*/ 136 w 138"/>
                  <a:gd name="T43" fmla="*/ 126 h 138"/>
                  <a:gd name="T44" fmla="*/ 132 w 138"/>
                  <a:gd name="T45" fmla="*/ 132 h 138"/>
                  <a:gd name="T46" fmla="*/ 126 w 138"/>
                  <a:gd name="T47" fmla="*/ 136 h 138"/>
                  <a:gd name="T48" fmla="*/ 120 w 138"/>
                  <a:gd name="T49" fmla="*/ 138 h 138"/>
                  <a:gd name="T50" fmla="*/ 120 w 138"/>
                  <a:gd name="T51" fmla="*/ 138 h 138"/>
                  <a:gd name="T52" fmla="*/ 26 w 138"/>
                  <a:gd name="T53" fmla="*/ 112 h 138"/>
                  <a:gd name="T54" fmla="*/ 112 w 138"/>
                  <a:gd name="T55" fmla="*/ 112 h 138"/>
                  <a:gd name="T56" fmla="*/ 112 w 138"/>
                  <a:gd name="T57" fmla="*/ 26 h 138"/>
                  <a:gd name="T58" fmla="*/ 26 w 138"/>
                  <a:gd name="T59" fmla="*/ 26 h 138"/>
                  <a:gd name="T60" fmla="*/ 26 w 138"/>
                  <a:gd name="T61" fmla="*/ 11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8" h="138">
                    <a:moveTo>
                      <a:pt x="120" y="138"/>
                    </a:moveTo>
                    <a:lnTo>
                      <a:pt x="18" y="138"/>
                    </a:lnTo>
                    <a:lnTo>
                      <a:pt x="18" y="138"/>
                    </a:lnTo>
                    <a:lnTo>
                      <a:pt x="12" y="136"/>
                    </a:lnTo>
                    <a:lnTo>
                      <a:pt x="6" y="132"/>
                    </a:lnTo>
                    <a:lnTo>
                      <a:pt x="2" y="126"/>
                    </a:lnTo>
                    <a:lnTo>
                      <a:pt x="0" y="120"/>
                    </a:lnTo>
                    <a:lnTo>
                      <a:pt x="0" y="18"/>
                    </a:lnTo>
                    <a:lnTo>
                      <a:pt x="0" y="18"/>
                    </a:lnTo>
                    <a:lnTo>
                      <a:pt x="2" y="12"/>
                    </a:lnTo>
                    <a:lnTo>
                      <a:pt x="6" y="6"/>
                    </a:lnTo>
                    <a:lnTo>
                      <a:pt x="12" y="2"/>
                    </a:lnTo>
                    <a:lnTo>
                      <a:pt x="18" y="0"/>
                    </a:lnTo>
                    <a:lnTo>
                      <a:pt x="120" y="0"/>
                    </a:lnTo>
                    <a:lnTo>
                      <a:pt x="120" y="0"/>
                    </a:lnTo>
                    <a:lnTo>
                      <a:pt x="126" y="2"/>
                    </a:lnTo>
                    <a:lnTo>
                      <a:pt x="132" y="6"/>
                    </a:lnTo>
                    <a:lnTo>
                      <a:pt x="136" y="12"/>
                    </a:lnTo>
                    <a:lnTo>
                      <a:pt x="138" y="18"/>
                    </a:lnTo>
                    <a:lnTo>
                      <a:pt x="138" y="120"/>
                    </a:lnTo>
                    <a:lnTo>
                      <a:pt x="138" y="120"/>
                    </a:lnTo>
                    <a:lnTo>
                      <a:pt x="136" y="126"/>
                    </a:lnTo>
                    <a:lnTo>
                      <a:pt x="132" y="132"/>
                    </a:lnTo>
                    <a:lnTo>
                      <a:pt x="126" y="136"/>
                    </a:lnTo>
                    <a:lnTo>
                      <a:pt x="120" y="138"/>
                    </a:lnTo>
                    <a:lnTo>
                      <a:pt x="120" y="138"/>
                    </a:lnTo>
                    <a:close/>
                    <a:moveTo>
                      <a:pt x="26" y="112"/>
                    </a:moveTo>
                    <a:lnTo>
                      <a:pt x="112" y="112"/>
                    </a:lnTo>
                    <a:lnTo>
                      <a:pt x="112" y="26"/>
                    </a:lnTo>
                    <a:lnTo>
                      <a:pt x="26" y="26"/>
                    </a:lnTo>
                    <a:lnTo>
                      <a:pt x="26"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endParaRPr>
              </a:p>
            </p:txBody>
          </p:sp>
          <p:sp>
            <p:nvSpPr>
              <p:cNvPr id="193" name="Freeform 102"/>
              <p:cNvSpPr>
                <a:spLocks noEditPoints="1"/>
              </p:cNvSpPr>
              <p:nvPr/>
            </p:nvSpPr>
            <p:spPr bwMode="auto">
              <a:xfrm>
                <a:off x="2676525" y="8343900"/>
                <a:ext cx="219075" cy="219075"/>
              </a:xfrm>
              <a:custGeom>
                <a:avLst/>
                <a:gdLst>
                  <a:gd name="T0" fmla="*/ 120 w 138"/>
                  <a:gd name="T1" fmla="*/ 138 h 138"/>
                  <a:gd name="T2" fmla="*/ 18 w 138"/>
                  <a:gd name="T3" fmla="*/ 138 h 138"/>
                  <a:gd name="T4" fmla="*/ 18 w 138"/>
                  <a:gd name="T5" fmla="*/ 138 h 138"/>
                  <a:gd name="T6" fmla="*/ 12 w 138"/>
                  <a:gd name="T7" fmla="*/ 136 h 138"/>
                  <a:gd name="T8" fmla="*/ 6 w 138"/>
                  <a:gd name="T9" fmla="*/ 132 h 138"/>
                  <a:gd name="T10" fmla="*/ 2 w 138"/>
                  <a:gd name="T11" fmla="*/ 126 h 138"/>
                  <a:gd name="T12" fmla="*/ 0 w 138"/>
                  <a:gd name="T13" fmla="*/ 120 h 138"/>
                  <a:gd name="T14" fmla="*/ 0 w 138"/>
                  <a:gd name="T15" fmla="*/ 18 h 138"/>
                  <a:gd name="T16" fmla="*/ 0 w 138"/>
                  <a:gd name="T17" fmla="*/ 18 h 138"/>
                  <a:gd name="T18" fmla="*/ 2 w 138"/>
                  <a:gd name="T19" fmla="*/ 12 h 138"/>
                  <a:gd name="T20" fmla="*/ 6 w 138"/>
                  <a:gd name="T21" fmla="*/ 6 h 138"/>
                  <a:gd name="T22" fmla="*/ 12 w 138"/>
                  <a:gd name="T23" fmla="*/ 2 h 138"/>
                  <a:gd name="T24" fmla="*/ 18 w 138"/>
                  <a:gd name="T25" fmla="*/ 0 h 138"/>
                  <a:gd name="T26" fmla="*/ 120 w 138"/>
                  <a:gd name="T27" fmla="*/ 0 h 138"/>
                  <a:gd name="T28" fmla="*/ 120 w 138"/>
                  <a:gd name="T29" fmla="*/ 0 h 138"/>
                  <a:gd name="T30" fmla="*/ 126 w 138"/>
                  <a:gd name="T31" fmla="*/ 2 h 138"/>
                  <a:gd name="T32" fmla="*/ 132 w 138"/>
                  <a:gd name="T33" fmla="*/ 6 h 138"/>
                  <a:gd name="T34" fmla="*/ 136 w 138"/>
                  <a:gd name="T35" fmla="*/ 12 h 138"/>
                  <a:gd name="T36" fmla="*/ 138 w 138"/>
                  <a:gd name="T37" fmla="*/ 18 h 138"/>
                  <a:gd name="T38" fmla="*/ 138 w 138"/>
                  <a:gd name="T39" fmla="*/ 120 h 138"/>
                  <a:gd name="T40" fmla="*/ 138 w 138"/>
                  <a:gd name="T41" fmla="*/ 120 h 138"/>
                  <a:gd name="T42" fmla="*/ 136 w 138"/>
                  <a:gd name="T43" fmla="*/ 126 h 138"/>
                  <a:gd name="T44" fmla="*/ 132 w 138"/>
                  <a:gd name="T45" fmla="*/ 132 h 138"/>
                  <a:gd name="T46" fmla="*/ 126 w 138"/>
                  <a:gd name="T47" fmla="*/ 136 h 138"/>
                  <a:gd name="T48" fmla="*/ 120 w 138"/>
                  <a:gd name="T49" fmla="*/ 138 h 138"/>
                  <a:gd name="T50" fmla="*/ 120 w 138"/>
                  <a:gd name="T51" fmla="*/ 138 h 138"/>
                  <a:gd name="T52" fmla="*/ 26 w 138"/>
                  <a:gd name="T53" fmla="*/ 112 h 138"/>
                  <a:gd name="T54" fmla="*/ 112 w 138"/>
                  <a:gd name="T55" fmla="*/ 112 h 138"/>
                  <a:gd name="T56" fmla="*/ 112 w 138"/>
                  <a:gd name="T57" fmla="*/ 26 h 138"/>
                  <a:gd name="T58" fmla="*/ 26 w 138"/>
                  <a:gd name="T59" fmla="*/ 26 h 138"/>
                  <a:gd name="T60" fmla="*/ 26 w 138"/>
                  <a:gd name="T61" fmla="*/ 11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8" h="138">
                    <a:moveTo>
                      <a:pt x="120" y="138"/>
                    </a:moveTo>
                    <a:lnTo>
                      <a:pt x="18" y="138"/>
                    </a:lnTo>
                    <a:lnTo>
                      <a:pt x="18" y="138"/>
                    </a:lnTo>
                    <a:lnTo>
                      <a:pt x="12" y="136"/>
                    </a:lnTo>
                    <a:lnTo>
                      <a:pt x="6" y="132"/>
                    </a:lnTo>
                    <a:lnTo>
                      <a:pt x="2" y="126"/>
                    </a:lnTo>
                    <a:lnTo>
                      <a:pt x="0" y="120"/>
                    </a:lnTo>
                    <a:lnTo>
                      <a:pt x="0" y="18"/>
                    </a:lnTo>
                    <a:lnTo>
                      <a:pt x="0" y="18"/>
                    </a:lnTo>
                    <a:lnTo>
                      <a:pt x="2" y="12"/>
                    </a:lnTo>
                    <a:lnTo>
                      <a:pt x="6" y="6"/>
                    </a:lnTo>
                    <a:lnTo>
                      <a:pt x="12" y="2"/>
                    </a:lnTo>
                    <a:lnTo>
                      <a:pt x="18" y="0"/>
                    </a:lnTo>
                    <a:lnTo>
                      <a:pt x="120" y="0"/>
                    </a:lnTo>
                    <a:lnTo>
                      <a:pt x="120" y="0"/>
                    </a:lnTo>
                    <a:lnTo>
                      <a:pt x="126" y="2"/>
                    </a:lnTo>
                    <a:lnTo>
                      <a:pt x="132" y="6"/>
                    </a:lnTo>
                    <a:lnTo>
                      <a:pt x="136" y="12"/>
                    </a:lnTo>
                    <a:lnTo>
                      <a:pt x="138" y="18"/>
                    </a:lnTo>
                    <a:lnTo>
                      <a:pt x="138" y="120"/>
                    </a:lnTo>
                    <a:lnTo>
                      <a:pt x="138" y="120"/>
                    </a:lnTo>
                    <a:lnTo>
                      <a:pt x="136" y="126"/>
                    </a:lnTo>
                    <a:lnTo>
                      <a:pt x="132" y="132"/>
                    </a:lnTo>
                    <a:lnTo>
                      <a:pt x="126" y="136"/>
                    </a:lnTo>
                    <a:lnTo>
                      <a:pt x="120" y="138"/>
                    </a:lnTo>
                    <a:lnTo>
                      <a:pt x="120" y="138"/>
                    </a:lnTo>
                    <a:close/>
                    <a:moveTo>
                      <a:pt x="26" y="112"/>
                    </a:moveTo>
                    <a:lnTo>
                      <a:pt x="112" y="112"/>
                    </a:lnTo>
                    <a:lnTo>
                      <a:pt x="112" y="26"/>
                    </a:lnTo>
                    <a:lnTo>
                      <a:pt x="26" y="26"/>
                    </a:lnTo>
                    <a:lnTo>
                      <a:pt x="26"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endParaRPr>
              </a:p>
            </p:txBody>
          </p:sp>
          <p:sp>
            <p:nvSpPr>
              <p:cNvPr id="194" name="Freeform 103"/>
              <p:cNvSpPr>
                <a:spLocks/>
              </p:cNvSpPr>
              <p:nvPr/>
            </p:nvSpPr>
            <p:spPr bwMode="auto">
              <a:xfrm>
                <a:off x="2330450" y="8623300"/>
                <a:ext cx="422275" cy="41275"/>
              </a:xfrm>
              <a:custGeom>
                <a:avLst/>
                <a:gdLst>
                  <a:gd name="T0" fmla="*/ 264 w 266"/>
                  <a:gd name="T1" fmla="*/ 4 h 26"/>
                  <a:gd name="T2" fmla="*/ 264 w 266"/>
                  <a:gd name="T3" fmla="*/ 2 h 26"/>
                  <a:gd name="T4" fmla="*/ 266 w 266"/>
                  <a:gd name="T5" fmla="*/ 0 h 26"/>
                  <a:gd name="T6" fmla="*/ 0 w 266"/>
                  <a:gd name="T7" fmla="*/ 0 h 26"/>
                  <a:gd name="T8" fmla="*/ 0 w 266"/>
                  <a:gd name="T9" fmla="*/ 26 h 26"/>
                  <a:gd name="T10" fmla="*/ 250 w 266"/>
                  <a:gd name="T11" fmla="*/ 26 h 26"/>
                  <a:gd name="T12" fmla="*/ 250 w 266"/>
                  <a:gd name="T13" fmla="*/ 26 h 26"/>
                  <a:gd name="T14" fmla="*/ 256 w 266"/>
                  <a:gd name="T15" fmla="*/ 12 h 26"/>
                  <a:gd name="T16" fmla="*/ 264 w 266"/>
                  <a:gd name="T17" fmla="*/ 4 h 26"/>
                  <a:gd name="T18" fmla="*/ 264 w 266"/>
                  <a:gd name="T19"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26">
                    <a:moveTo>
                      <a:pt x="264" y="4"/>
                    </a:moveTo>
                    <a:lnTo>
                      <a:pt x="264" y="2"/>
                    </a:lnTo>
                    <a:lnTo>
                      <a:pt x="266" y="0"/>
                    </a:lnTo>
                    <a:lnTo>
                      <a:pt x="0" y="0"/>
                    </a:lnTo>
                    <a:lnTo>
                      <a:pt x="0" y="26"/>
                    </a:lnTo>
                    <a:lnTo>
                      <a:pt x="250" y="26"/>
                    </a:lnTo>
                    <a:lnTo>
                      <a:pt x="250" y="26"/>
                    </a:lnTo>
                    <a:lnTo>
                      <a:pt x="256" y="12"/>
                    </a:lnTo>
                    <a:lnTo>
                      <a:pt x="264" y="4"/>
                    </a:lnTo>
                    <a:lnTo>
                      <a:pt x="26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endParaRPr>
              </a:p>
            </p:txBody>
          </p:sp>
          <p:sp>
            <p:nvSpPr>
              <p:cNvPr id="195" name="Freeform 104"/>
              <p:cNvSpPr>
                <a:spLocks/>
              </p:cNvSpPr>
              <p:nvPr/>
            </p:nvSpPr>
            <p:spPr bwMode="auto">
              <a:xfrm>
                <a:off x="2676525" y="8096250"/>
                <a:ext cx="219075" cy="215900"/>
              </a:xfrm>
              <a:custGeom>
                <a:avLst/>
                <a:gdLst>
                  <a:gd name="T0" fmla="*/ 86 w 138"/>
                  <a:gd name="T1" fmla="*/ 112 h 136"/>
                  <a:gd name="T2" fmla="*/ 26 w 138"/>
                  <a:gd name="T3" fmla="*/ 112 h 136"/>
                  <a:gd name="T4" fmla="*/ 26 w 138"/>
                  <a:gd name="T5" fmla="*/ 24 h 136"/>
                  <a:gd name="T6" fmla="*/ 112 w 138"/>
                  <a:gd name="T7" fmla="*/ 24 h 136"/>
                  <a:gd name="T8" fmla="*/ 112 w 138"/>
                  <a:gd name="T9" fmla="*/ 38 h 136"/>
                  <a:gd name="T10" fmla="*/ 114 w 138"/>
                  <a:gd name="T11" fmla="*/ 38 h 136"/>
                  <a:gd name="T12" fmla="*/ 114 w 138"/>
                  <a:gd name="T13" fmla="*/ 38 h 136"/>
                  <a:gd name="T14" fmla="*/ 118 w 138"/>
                  <a:gd name="T15" fmla="*/ 38 h 136"/>
                  <a:gd name="T16" fmla="*/ 124 w 138"/>
                  <a:gd name="T17" fmla="*/ 38 h 136"/>
                  <a:gd name="T18" fmla="*/ 124 w 138"/>
                  <a:gd name="T19" fmla="*/ 38 h 136"/>
                  <a:gd name="T20" fmla="*/ 138 w 138"/>
                  <a:gd name="T21" fmla="*/ 50 h 136"/>
                  <a:gd name="T22" fmla="*/ 138 w 138"/>
                  <a:gd name="T23" fmla="*/ 18 h 136"/>
                  <a:gd name="T24" fmla="*/ 138 w 138"/>
                  <a:gd name="T25" fmla="*/ 18 h 136"/>
                  <a:gd name="T26" fmla="*/ 136 w 138"/>
                  <a:gd name="T27" fmla="*/ 10 h 136"/>
                  <a:gd name="T28" fmla="*/ 132 w 138"/>
                  <a:gd name="T29" fmla="*/ 4 h 136"/>
                  <a:gd name="T30" fmla="*/ 126 w 138"/>
                  <a:gd name="T31" fmla="*/ 2 h 136"/>
                  <a:gd name="T32" fmla="*/ 120 w 138"/>
                  <a:gd name="T33" fmla="*/ 0 h 136"/>
                  <a:gd name="T34" fmla="*/ 18 w 138"/>
                  <a:gd name="T35" fmla="*/ 0 h 136"/>
                  <a:gd name="T36" fmla="*/ 18 w 138"/>
                  <a:gd name="T37" fmla="*/ 0 h 136"/>
                  <a:gd name="T38" fmla="*/ 12 w 138"/>
                  <a:gd name="T39" fmla="*/ 2 h 136"/>
                  <a:gd name="T40" fmla="*/ 6 w 138"/>
                  <a:gd name="T41" fmla="*/ 4 h 136"/>
                  <a:gd name="T42" fmla="*/ 2 w 138"/>
                  <a:gd name="T43" fmla="*/ 10 h 136"/>
                  <a:gd name="T44" fmla="*/ 0 w 138"/>
                  <a:gd name="T45" fmla="*/ 18 h 136"/>
                  <a:gd name="T46" fmla="*/ 0 w 138"/>
                  <a:gd name="T47" fmla="*/ 118 h 136"/>
                  <a:gd name="T48" fmla="*/ 0 w 138"/>
                  <a:gd name="T49" fmla="*/ 118 h 136"/>
                  <a:gd name="T50" fmla="*/ 2 w 138"/>
                  <a:gd name="T51" fmla="*/ 126 h 136"/>
                  <a:gd name="T52" fmla="*/ 6 w 138"/>
                  <a:gd name="T53" fmla="*/ 132 h 136"/>
                  <a:gd name="T54" fmla="*/ 12 w 138"/>
                  <a:gd name="T55" fmla="*/ 136 h 136"/>
                  <a:gd name="T56" fmla="*/ 18 w 138"/>
                  <a:gd name="T57" fmla="*/ 136 h 136"/>
                  <a:gd name="T58" fmla="*/ 102 w 138"/>
                  <a:gd name="T59" fmla="*/ 136 h 136"/>
                  <a:gd name="T60" fmla="*/ 102 w 138"/>
                  <a:gd name="T61" fmla="*/ 136 h 136"/>
                  <a:gd name="T62" fmla="*/ 86 w 138"/>
                  <a:gd name="T63" fmla="*/ 112 h 136"/>
                  <a:gd name="T64" fmla="*/ 86 w 138"/>
                  <a:gd name="T65" fmla="*/ 11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36">
                    <a:moveTo>
                      <a:pt x="86" y="112"/>
                    </a:moveTo>
                    <a:lnTo>
                      <a:pt x="26" y="112"/>
                    </a:lnTo>
                    <a:lnTo>
                      <a:pt x="26" y="24"/>
                    </a:lnTo>
                    <a:lnTo>
                      <a:pt x="112" y="24"/>
                    </a:lnTo>
                    <a:lnTo>
                      <a:pt x="112" y="38"/>
                    </a:lnTo>
                    <a:lnTo>
                      <a:pt x="114" y="38"/>
                    </a:lnTo>
                    <a:lnTo>
                      <a:pt x="114" y="38"/>
                    </a:lnTo>
                    <a:lnTo>
                      <a:pt x="118" y="38"/>
                    </a:lnTo>
                    <a:lnTo>
                      <a:pt x="124" y="38"/>
                    </a:lnTo>
                    <a:lnTo>
                      <a:pt x="124" y="38"/>
                    </a:lnTo>
                    <a:lnTo>
                      <a:pt x="138" y="50"/>
                    </a:lnTo>
                    <a:lnTo>
                      <a:pt x="138" y="18"/>
                    </a:lnTo>
                    <a:lnTo>
                      <a:pt x="138" y="18"/>
                    </a:lnTo>
                    <a:lnTo>
                      <a:pt x="136" y="10"/>
                    </a:lnTo>
                    <a:lnTo>
                      <a:pt x="132" y="4"/>
                    </a:lnTo>
                    <a:lnTo>
                      <a:pt x="126" y="2"/>
                    </a:lnTo>
                    <a:lnTo>
                      <a:pt x="120" y="0"/>
                    </a:lnTo>
                    <a:lnTo>
                      <a:pt x="18" y="0"/>
                    </a:lnTo>
                    <a:lnTo>
                      <a:pt x="18" y="0"/>
                    </a:lnTo>
                    <a:lnTo>
                      <a:pt x="12" y="2"/>
                    </a:lnTo>
                    <a:lnTo>
                      <a:pt x="6" y="4"/>
                    </a:lnTo>
                    <a:lnTo>
                      <a:pt x="2" y="10"/>
                    </a:lnTo>
                    <a:lnTo>
                      <a:pt x="0" y="18"/>
                    </a:lnTo>
                    <a:lnTo>
                      <a:pt x="0" y="118"/>
                    </a:lnTo>
                    <a:lnTo>
                      <a:pt x="0" y="118"/>
                    </a:lnTo>
                    <a:lnTo>
                      <a:pt x="2" y="126"/>
                    </a:lnTo>
                    <a:lnTo>
                      <a:pt x="6" y="132"/>
                    </a:lnTo>
                    <a:lnTo>
                      <a:pt x="12" y="136"/>
                    </a:lnTo>
                    <a:lnTo>
                      <a:pt x="18" y="136"/>
                    </a:lnTo>
                    <a:lnTo>
                      <a:pt x="102" y="136"/>
                    </a:lnTo>
                    <a:lnTo>
                      <a:pt x="102" y="136"/>
                    </a:lnTo>
                    <a:lnTo>
                      <a:pt x="86" y="112"/>
                    </a:lnTo>
                    <a:lnTo>
                      <a:pt x="86"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endParaRPr>
              </a:p>
            </p:txBody>
          </p:sp>
          <p:sp>
            <p:nvSpPr>
              <p:cNvPr id="196" name="Freeform 105"/>
              <p:cNvSpPr>
                <a:spLocks noEditPoints="1"/>
              </p:cNvSpPr>
              <p:nvPr/>
            </p:nvSpPr>
            <p:spPr bwMode="auto">
              <a:xfrm>
                <a:off x="2724150" y="8156575"/>
                <a:ext cx="952500" cy="976313"/>
              </a:xfrm>
              <a:custGeom>
                <a:avLst/>
                <a:gdLst>
                  <a:gd name="T0" fmla="*/ 386 w 600"/>
                  <a:gd name="T1" fmla="*/ 609 h 615"/>
                  <a:gd name="T2" fmla="*/ 370 w 600"/>
                  <a:gd name="T3" fmla="*/ 581 h 615"/>
                  <a:gd name="T4" fmla="*/ 338 w 600"/>
                  <a:gd name="T5" fmla="*/ 565 h 615"/>
                  <a:gd name="T6" fmla="*/ 256 w 600"/>
                  <a:gd name="T7" fmla="*/ 545 h 615"/>
                  <a:gd name="T8" fmla="*/ 138 w 600"/>
                  <a:gd name="T9" fmla="*/ 457 h 615"/>
                  <a:gd name="T10" fmla="*/ 100 w 600"/>
                  <a:gd name="T11" fmla="*/ 412 h 615"/>
                  <a:gd name="T12" fmla="*/ 34 w 600"/>
                  <a:gd name="T13" fmla="*/ 358 h 615"/>
                  <a:gd name="T14" fmla="*/ 4 w 600"/>
                  <a:gd name="T15" fmla="*/ 342 h 615"/>
                  <a:gd name="T16" fmla="*/ 10 w 600"/>
                  <a:gd name="T17" fmla="*/ 306 h 615"/>
                  <a:gd name="T18" fmla="*/ 40 w 600"/>
                  <a:gd name="T19" fmla="*/ 284 h 615"/>
                  <a:gd name="T20" fmla="*/ 102 w 600"/>
                  <a:gd name="T21" fmla="*/ 286 h 615"/>
                  <a:gd name="T22" fmla="*/ 178 w 600"/>
                  <a:gd name="T23" fmla="*/ 336 h 615"/>
                  <a:gd name="T24" fmla="*/ 200 w 600"/>
                  <a:gd name="T25" fmla="*/ 310 h 615"/>
                  <a:gd name="T26" fmla="*/ 54 w 600"/>
                  <a:gd name="T27" fmla="*/ 74 h 615"/>
                  <a:gd name="T28" fmla="*/ 46 w 600"/>
                  <a:gd name="T29" fmla="*/ 30 h 615"/>
                  <a:gd name="T30" fmla="*/ 78 w 600"/>
                  <a:gd name="T31" fmla="*/ 2 h 615"/>
                  <a:gd name="T32" fmla="*/ 94 w 600"/>
                  <a:gd name="T33" fmla="*/ 0 h 615"/>
                  <a:gd name="T34" fmla="*/ 216 w 600"/>
                  <a:gd name="T35" fmla="*/ 144 h 615"/>
                  <a:gd name="T36" fmla="*/ 314 w 600"/>
                  <a:gd name="T37" fmla="*/ 174 h 615"/>
                  <a:gd name="T38" fmla="*/ 468 w 600"/>
                  <a:gd name="T39" fmla="*/ 194 h 615"/>
                  <a:gd name="T40" fmla="*/ 494 w 600"/>
                  <a:gd name="T41" fmla="*/ 204 h 615"/>
                  <a:gd name="T42" fmla="*/ 584 w 600"/>
                  <a:gd name="T43" fmla="*/ 410 h 615"/>
                  <a:gd name="T44" fmla="*/ 590 w 600"/>
                  <a:gd name="T45" fmla="*/ 477 h 615"/>
                  <a:gd name="T46" fmla="*/ 600 w 600"/>
                  <a:gd name="T47" fmla="*/ 507 h 615"/>
                  <a:gd name="T48" fmla="*/ 578 w 600"/>
                  <a:gd name="T49" fmla="*/ 535 h 615"/>
                  <a:gd name="T50" fmla="*/ 400 w 600"/>
                  <a:gd name="T51" fmla="*/ 615 h 615"/>
                  <a:gd name="T52" fmla="*/ 352 w 600"/>
                  <a:gd name="T53" fmla="*/ 539 h 615"/>
                  <a:gd name="T54" fmla="*/ 394 w 600"/>
                  <a:gd name="T55" fmla="*/ 569 h 615"/>
                  <a:gd name="T56" fmla="*/ 502 w 600"/>
                  <a:gd name="T57" fmla="*/ 547 h 615"/>
                  <a:gd name="T58" fmla="*/ 570 w 600"/>
                  <a:gd name="T59" fmla="*/ 499 h 615"/>
                  <a:gd name="T60" fmla="*/ 562 w 600"/>
                  <a:gd name="T61" fmla="*/ 430 h 615"/>
                  <a:gd name="T62" fmla="*/ 504 w 600"/>
                  <a:gd name="T63" fmla="*/ 278 h 615"/>
                  <a:gd name="T64" fmla="*/ 364 w 600"/>
                  <a:gd name="T65" fmla="*/ 202 h 615"/>
                  <a:gd name="T66" fmla="*/ 274 w 600"/>
                  <a:gd name="T67" fmla="*/ 200 h 615"/>
                  <a:gd name="T68" fmla="*/ 232 w 600"/>
                  <a:gd name="T69" fmla="*/ 208 h 615"/>
                  <a:gd name="T70" fmla="*/ 160 w 600"/>
                  <a:gd name="T71" fmla="*/ 110 h 615"/>
                  <a:gd name="T72" fmla="*/ 84 w 600"/>
                  <a:gd name="T73" fmla="*/ 26 h 615"/>
                  <a:gd name="T74" fmla="*/ 68 w 600"/>
                  <a:gd name="T75" fmla="*/ 44 h 615"/>
                  <a:gd name="T76" fmla="*/ 180 w 600"/>
                  <a:gd name="T77" fmla="*/ 218 h 615"/>
                  <a:gd name="T78" fmla="*/ 234 w 600"/>
                  <a:gd name="T79" fmla="*/ 332 h 615"/>
                  <a:gd name="T80" fmla="*/ 230 w 600"/>
                  <a:gd name="T81" fmla="*/ 352 h 615"/>
                  <a:gd name="T82" fmla="*/ 188 w 600"/>
                  <a:gd name="T83" fmla="*/ 358 h 615"/>
                  <a:gd name="T84" fmla="*/ 168 w 600"/>
                  <a:gd name="T85" fmla="*/ 362 h 615"/>
                  <a:gd name="T86" fmla="*/ 120 w 600"/>
                  <a:gd name="T87" fmla="*/ 322 h 615"/>
                  <a:gd name="T88" fmla="*/ 58 w 600"/>
                  <a:gd name="T89" fmla="*/ 306 h 615"/>
                  <a:gd name="T90" fmla="*/ 26 w 600"/>
                  <a:gd name="T91" fmla="*/ 326 h 615"/>
                  <a:gd name="T92" fmla="*/ 56 w 600"/>
                  <a:gd name="T93" fmla="*/ 344 h 615"/>
                  <a:gd name="T94" fmla="*/ 136 w 600"/>
                  <a:gd name="T95" fmla="*/ 416 h 615"/>
                  <a:gd name="T96" fmla="*/ 202 w 600"/>
                  <a:gd name="T97" fmla="*/ 483 h 615"/>
                  <a:gd name="T98" fmla="*/ 300 w 600"/>
                  <a:gd name="T99" fmla="*/ 535 h 615"/>
                  <a:gd name="T100" fmla="*/ 352 w 600"/>
                  <a:gd name="T101" fmla="*/ 539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0" h="615">
                    <a:moveTo>
                      <a:pt x="396" y="615"/>
                    </a:moveTo>
                    <a:lnTo>
                      <a:pt x="396" y="615"/>
                    </a:lnTo>
                    <a:lnTo>
                      <a:pt x="390" y="613"/>
                    </a:lnTo>
                    <a:lnTo>
                      <a:pt x="390" y="613"/>
                    </a:lnTo>
                    <a:lnTo>
                      <a:pt x="386" y="609"/>
                    </a:lnTo>
                    <a:lnTo>
                      <a:pt x="384" y="603"/>
                    </a:lnTo>
                    <a:lnTo>
                      <a:pt x="384" y="603"/>
                    </a:lnTo>
                    <a:lnTo>
                      <a:pt x="382" y="597"/>
                    </a:lnTo>
                    <a:lnTo>
                      <a:pt x="380" y="591"/>
                    </a:lnTo>
                    <a:lnTo>
                      <a:pt x="370" y="581"/>
                    </a:lnTo>
                    <a:lnTo>
                      <a:pt x="360" y="571"/>
                    </a:lnTo>
                    <a:lnTo>
                      <a:pt x="350" y="563"/>
                    </a:lnTo>
                    <a:lnTo>
                      <a:pt x="350" y="563"/>
                    </a:lnTo>
                    <a:lnTo>
                      <a:pt x="338" y="565"/>
                    </a:lnTo>
                    <a:lnTo>
                      <a:pt x="338" y="565"/>
                    </a:lnTo>
                    <a:lnTo>
                      <a:pt x="338" y="565"/>
                    </a:lnTo>
                    <a:lnTo>
                      <a:pt x="316" y="563"/>
                    </a:lnTo>
                    <a:lnTo>
                      <a:pt x="296" y="559"/>
                    </a:lnTo>
                    <a:lnTo>
                      <a:pt x="276" y="553"/>
                    </a:lnTo>
                    <a:lnTo>
                      <a:pt x="256" y="545"/>
                    </a:lnTo>
                    <a:lnTo>
                      <a:pt x="238" y="537"/>
                    </a:lnTo>
                    <a:lnTo>
                      <a:pt x="220" y="527"/>
                    </a:lnTo>
                    <a:lnTo>
                      <a:pt x="188" y="503"/>
                    </a:lnTo>
                    <a:lnTo>
                      <a:pt x="160" y="481"/>
                    </a:lnTo>
                    <a:lnTo>
                      <a:pt x="138" y="457"/>
                    </a:lnTo>
                    <a:lnTo>
                      <a:pt x="122" y="439"/>
                    </a:lnTo>
                    <a:lnTo>
                      <a:pt x="114" y="428"/>
                    </a:lnTo>
                    <a:lnTo>
                      <a:pt x="114" y="428"/>
                    </a:lnTo>
                    <a:lnTo>
                      <a:pt x="108" y="420"/>
                    </a:lnTo>
                    <a:lnTo>
                      <a:pt x="100" y="412"/>
                    </a:lnTo>
                    <a:lnTo>
                      <a:pt x="78" y="394"/>
                    </a:lnTo>
                    <a:lnTo>
                      <a:pt x="42" y="364"/>
                    </a:lnTo>
                    <a:lnTo>
                      <a:pt x="42" y="364"/>
                    </a:lnTo>
                    <a:lnTo>
                      <a:pt x="34" y="358"/>
                    </a:lnTo>
                    <a:lnTo>
                      <a:pt x="34" y="358"/>
                    </a:lnTo>
                    <a:lnTo>
                      <a:pt x="24" y="354"/>
                    </a:lnTo>
                    <a:lnTo>
                      <a:pt x="8" y="346"/>
                    </a:lnTo>
                    <a:lnTo>
                      <a:pt x="8" y="346"/>
                    </a:lnTo>
                    <a:lnTo>
                      <a:pt x="4" y="342"/>
                    </a:lnTo>
                    <a:lnTo>
                      <a:pt x="4" y="342"/>
                    </a:lnTo>
                    <a:lnTo>
                      <a:pt x="0" y="336"/>
                    </a:lnTo>
                    <a:lnTo>
                      <a:pt x="0" y="328"/>
                    </a:lnTo>
                    <a:lnTo>
                      <a:pt x="0" y="322"/>
                    </a:lnTo>
                    <a:lnTo>
                      <a:pt x="2" y="316"/>
                    </a:lnTo>
                    <a:lnTo>
                      <a:pt x="10" y="306"/>
                    </a:lnTo>
                    <a:lnTo>
                      <a:pt x="16" y="298"/>
                    </a:lnTo>
                    <a:lnTo>
                      <a:pt x="16" y="296"/>
                    </a:lnTo>
                    <a:lnTo>
                      <a:pt x="16" y="296"/>
                    </a:lnTo>
                    <a:lnTo>
                      <a:pt x="28" y="288"/>
                    </a:lnTo>
                    <a:lnTo>
                      <a:pt x="40" y="284"/>
                    </a:lnTo>
                    <a:lnTo>
                      <a:pt x="54" y="280"/>
                    </a:lnTo>
                    <a:lnTo>
                      <a:pt x="68" y="280"/>
                    </a:lnTo>
                    <a:lnTo>
                      <a:pt x="68" y="280"/>
                    </a:lnTo>
                    <a:lnTo>
                      <a:pt x="86" y="280"/>
                    </a:lnTo>
                    <a:lnTo>
                      <a:pt x="102" y="286"/>
                    </a:lnTo>
                    <a:lnTo>
                      <a:pt x="120" y="292"/>
                    </a:lnTo>
                    <a:lnTo>
                      <a:pt x="134" y="302"/>
                    </a:lnTo>
                    <a:lnTo>
                      <a:pt x="148" y="310"/>
                    </a:lnTo>
                    <a:lnTo>
                      <a:pt x="160" y="320"/>
                    </a:lnTo>
                    <a:lnTo>
                      <a:pt x="178" y="336"/>
                    </a:lnTo>
                    <a:lnTo>
                      <a:pt x="178" y="336"/>
                    </a:lnTo>
                    <a:lnTo>
                      <a:pt x="194" y="332"/>
                    </a:lnTo>
                    <a:lnTo>
                      <a:pt x="208" y="330"/>
                    </a:lnTo>
                    <a:lnTo>
                      <a:pt x="208" y="330"/>
                    </a:lnTo>
                    <a:lnTo>
                      <a:pt x="200" y="310"/>
                    </a:lnTo>
                    <a:lnTo>
                      <a:pt x="180" y="268"/>
                    </a:lnTo>
                    <a:lnTo>
                      <a:pt x="180" y="268"/>
                    </a:lnTo>
                    <a:lnTo>
                      <a:pt x="158" y="230"/>
                    </a:lnTo>
                    <a:lnTo>
                      <a:pt x="122" y="174"/>
                    </a:lnTo>
                    <a:lnTo>
                      <a:pt x="54" y="74"/>
                    </a:lnTo>
                    <a:lnTo>
                      <a:pt x="54" y="74"/>
                    </a:lnTo>
                    <a:lnTo>
                      <a:pt x="48" y="62"/>
                    </a:lnTo>
                    <a:lnTo>
                      <a:pt x="44" y="50"/>
                    </a:lnTo>
                    <a:lnTo>
                      <a:pt x="44" y="40"/>
                    </a:lnTo>
                    <a:lnTo>
                      <a:pt x="46" y="30"/>
                    </a:lnTo>
                    <a:lnTo>
                      <a:pt x="46" y="30"/>
                    </a:lnTo>
                    <a:lnTo>
                      <a:pt x="50" y="22"/>
                    </a:lnTo>
                    <a:lnTo>
                      <a:pt x="54" y="16"/>
                    </a:lnTo>
                    <a:lnTo>
                      <a:pt x="66" y="6"/>
                    </a:lnTo>
                    <a:lnTo>
                      <a:pt x="78" y="2"/>
                    </a:lnTo>
                    <a:lnTo>
                      <a:pt x="84" y="0"/>
                    </a:lnTo>
                    <a:lnTo>
                      <a:pt x="84" y="0"/>
                    </a:lnTo>
                    <a:lnTo>
                      <a:pt x="88" y="0"/>
                    </a:lnTo>
                    <a:lnTo>
                      <a:pt x="94" y="0"/>
                    </a:lnTo>
                    <a:lnTo>
                      <a:pt x="94" y="0"/>
                    </a:lnTo>
                    <a:lnTo>
                      <a:pt x="112" y="16"/>
                    </a:lnTo>
                    <a:lnTo>
                      <a:pt x="132" y="36"/>
                    </a:lnTo>
                    <a:lnTo>
                      <a:pt x="154" y="62"/>
                    </a:lnTo>
                    <a:lnTo>
                      <a:pt x="176" y="90"/>
                    </a:lnTo>
                    <a:lnTo>
                      <a:pt x="216" y="144"/>
                    </a:lnTo>
                    <a:lnTo>
                      <a:pt x="242" y="182"/>
                    </a:lnTo>
                    <a:lnTo>
                      <a:pt x="242" y="182"/>
                    </a:lnTo>
                    <a:lnTo>
                      <a:pt x="258" y="178"/>
                    </a:lnTo>
                    <a:lnTo>
                      <a:pt x="276" y="176"/>
                    </a:lnTo>
                    <a:lnTo>
                      <a:pt x="314" y="174"/>
                    </a:lnTo>
                    <a:lnTo>
                      <a:pt x="314" y="174"/>
                    </a:lnTo>
                    <a:lnTo>
                      <a:pt x="344" y="174"/>
                    </a:lnTo>
                    <a:lnTo>
                      <a:pt x="374" y="176"/>
                    </a:lnTo>
                    <a:lnTo>
                      <a:pt x="428" y="184"/>
                    </a:lnTo>
                    <a:lnTo>
                      <a:pt x="468" y="194"/>
                    </a:lnTo>
                    <a:lnTo>
                      <a:pt x="486" y="198"/>
                    </a:lnTo>
                    <a:lnTo>
                      <a:pt x="486" y="198"/>
                    </a:lnTo>
                    <a:lnTo>
                      <a:pt x="490" y="200"/>
                    </a:lnTo>
                    <a:lnTo>
                      <a:pt x="494" y="204"/>
                    </a:lnTo>
                    <a:lnTo>
                      <a:pt x="494" y="204"/>
                    </a:lnTo>
                    <a:lnTo>
                      <a:pt x="512" y="240"/>
                    </a:lnTo>
                    <a:lnTo>
                      <a:pt x="546" y="306"/>
                    </a:lnTo>
                    <a:lnTo>
                      <a:pt x="562" y="344"/>
                    </a:lnTo>
                    <a:lnTo>
                      <a:pt x="576" y="380"/>
                    </a:lnTo>
                    <a:lnTo>
                      <a:pt x="584" y="410"/>
                    </a:lnTo>
                    <a:lnTo>
                      <a:pt x="586" y="422"/>
                    </a:lnTo>
                    <a:lnTo>
                      <a:pt x="586" y="432"/>
                    </a:lnTo>
                    <a:lnTo>
                      <a:pt x="586" y="432"/>
                    </a:lnTo>
                    <a:lnTo>
                      <a:pt x="586" y="457"/>
                    </a:lnTo>
                    <a:lnTo>
                      <a:pt x="590" y="477"/>
                    </a:lnTo>
                    <a:lnTo>
                      <a:pt x="594" y="489"/>
                    </a:lnTo>
                    <a:lnTo>
                      <a:pt x="596" y="495"/>
                    </a:lnTo>
                    <a:lnTo>
                      <a:pt x="596" y="495"/>
                    </a:lnTo>
                    <a:lnTo>
                      <a:pt x="598" y="501"/>
                    </a:lnTo>
                    <a:lnTo>
                      <a:pt x="600" y="507"/>
                    </a:lnTo>
                    <a:lnTo>
                      <a:pt x="600" y="511"/>
                    </a:lnTo>
                    <a:lnTo>
                      <a:pt x="598" y="517"/>
                    </a:lnTo>
                    <a:lnTo>
                      <a:pt x="598" y="517"/>
                    </a:lnTo>
                    <a:lnTo>
                      <a:pt x="590" y="525"/>
                    </a:lnTo>
                    <a:lnTo>
                      <a:pt x="578" y="535"/>
                    </a:lnTo>
                    <a:lnTo>
                      <a:pt x="560" y="547"/>
                    </a:lnTo>
                    <a:lnTo>
                      <a:pt x="536" y="561"/>
                    </a:lnTo>
                    <a:lnTo>
                      <a:pt x="500" y="577"/>
                    </a:lnTo>
                    <a:lnTo>
                      <a:pt x="456" y="595"/>
                    </a:lnTo>
                    <a:lnTo>
                      <a:pt x="400" y="615"/>
                    </a:lnTo>
                    <a:lnTo>
                      <a:pt x="400" y="615"/>
                    </a:lnTo>
                    <a:lnTo>
                      <a:pt x="396" y="615"/>
                    </a:lnTo>
                    <a:lnTo>
                      <a:pt x="396" y="615"/>
                    </a:lnTo>
                    <a:close/>
                    <a:moveTo>
                      <a:pt x="352" y="539"/>
                    </a:moveTo>
                    <a:lnTo>
                      <a:pt x="352" y="539"/>
                    </a:lnTo>
                    <a:lnTo>
                      <a:pt x="360" y="541"/>
                    </a:lnTo>
                    <a:lnTo>
                      <a:pt x="360" y="541"/>
                    </a:lnTo>
                    <a:lnTo>
                      <a:pt x="366" y="545"/>
                    </a:lnTo>
                    <a:lnTo>
                      <a:pt x="380" y="555"/>
                    </a:lnTo>
                    <a:lnTo>
                      <a:pt x="394" y="569"/>
                    </a:lnTo>
                    <a:lnTo>
                      <a:pt x="400" y="577"/>
                    </a:lnTo>
                    <a:lnTo>
                      <a:pt x="404" y="587"/>
                    </a:lnTo>
                    <a:lnTo>
                      <a:pt x="404" y="587"/>
                    </a:lnTo>
                    <a:lnTo>
                      <a:pt x="452" y="569"/>
                    </a:lnTo>
                    <a:lnTo>
                      <a:pt x="502" y="547"/>
                    </a:lnTo>
                    <a:lnTo>
                      <a:pt x="546" y="527"/>
                    </a:lnTo>
                    <a:lnTo>
                      <a:pt x="562" y="517"/>
                    </a:lnTo>
                    <a:lnTo>
                      <a:pt x="574" y="507"/>
                    </a:lnTo>
                    <a:lnTo>
                      <a:pt x="574" y="507"/>
                    </a:lnTo>
                    <a:lnTo>
                      <a:pt x="570" y="499"/>
                    </a:lnTo>
                    <a:lnTo>
                      <a:pt x="566" y="483"/>
                    </a:lnTo>
                    <a:lnTo>
                      <a:pt x="562" y="459"/>
                    </a:lnTo>
                    <a:lnTo>
                      <a:pt x="562" y="445"/>
                    </a:lnTo>
                    <a:lnTo>
                      <a:pt x="562" y="430"/>
                    </a:lnTo>
                    <a:lnTo>
                      <a:pt x="562" y="430"/>
                    </a:lnTo>
                    <a:lnTo>
                      <a:pt x="560" y="416"/>
                    </a:lnTo>
                    <a:lnTo>
                      <a:pt x="554" y="394"/>
                    </a:lnTo>
                    <a:lnTo>
                      <a:pt x="544" y="368"/>
                    </a:lnTo>
                    <a:lnTo>
                      <a:pt x="532" y="340"/>
                    </a:lnTo>
                    <a:lnTo>
                      <a:pt x="504" y="278"/>
                    </a:lnTo>
                    <a:lnTo>
                      <a:pt x="474" y="220"/>
                    </a:lnTo>
                    <a:lnTo>
                      <a:pt x="474" y="220"/>
                    </a:lnTo>
                    <a:lnTo>
                      <a:pt x="450" y="214"/>
                    </a:lnTo>
                    <a:lnTo>
                      <a:pt x="412" y="208"/>
                    </a:lnTo>
                    <a:lnTo>
                      <a:pt x="364" y="202"/>
                    </a:lnTo>
                    <a:lnTo>
                      <a:pt x="340" y="200"/>
                    </a:lnTo>
                    <a:lnTo>
                      <a:pt x="314" y="198"/>
                    </a:lnTo>
                    <a:lnTo>
                      <a:pt x="314" y="198"/>
                    </a:lnTo>
                    <a:lnTo>
                      <a:pt x="292" y="200"/>
                    </a:lnTo>
                    <a:lnTo>
                      <a:pt x="274" y="200"/>
                    </a:lnTo>
                    <a:lnTo>
                      <a:pt x="256" y="204"/>
                    </a:lnTo>
                    <a:lnTo>
                      <a:pt x="240" y="208"/>
                    </a:lnTo>
                    <a:lnTo>
                      <a:pt x="240" y="208"/>
                    </a:lnTo>
                    <a:lnTo>
                      <a:pt x="236" y="208"/>
                    </a:lnTo>
                    <a:lnTo>
                      <a:pt x="232" y="208"/>
                    </a:lnTo>
                    <a:lnTo>
                      <a:pt x="230" y="206"/>
                    </a:lnTo>
                    <a:lnTo>
                      <a:pt x="226" y="204"/>
                    </a:lnTo>
                    <a:lnTo>
                      <a:pt x="226" y="204"/>
                    </a:lnTo>
                    <a:lnTo>
                      <a:pt x="198" y="162"/>
                    </a:lnTo>
                    <a:lnTo>
                      <a:pt x="160" y="110"/>
                    </a:lnTo>
                    <a:lnTo>
                      <a:pt x="140" y="84"/>
                    </a:lnTo>
                    <a:lnTo>
                      <a:pt x="120" y="60"/>
                    </a:lnTo>
                    <a:lnTo>
                      <a:pt x="102" y="40"/>
                    </a:lnTo>
                    <a:lnTo>
                      <a:pt x="84" y="26"/>
                    </a:lnTo>
                    <a:lnTo>
                      <a:pt x="84" y="26"/>
                    </a:lnTo>
                    <a:lnTo>
                      <a:pt x="76" y="30"/>
                    </a:lnTo>
                    <a:lnTo>
                      <a:pt x="72" y="34"/>
                    </a:lnTo>
                    <a:lnTo>
                      <a:pt x="70" y="38"/>
                    </a:lnTo>
                    <a:lnTo>
                      <a:pt x="70" y="38"/>
                    </a:lnTo>
                    <a:lnTo>
                      <a:pt x="68" y="44"/>
                    </a:lnTo>
                    <a:lnTo>
                      <a:pt x="70" y="48"/>
                    </a:lnTo>
                    <a:lnTo>
                      <a:pt x="76" y="58"/>
                    </a:lnTo>
                    <a:lnTo>
                      <a:pt x="76" y="58"/>
                    </a:lnTo>
                    <a:lnTo>
                      <a:pt x="144" y="162"/>
                    </a:lnTo>
                    <a:lnTo>
                      <a:pt x="180" y="218"/>
                    </a:lnTo>
                    <a:lnTo>
                      <a:pt x="202" y="256"/>
                    </a:lnTo>
                    <a:lnTo>
                      <a:pt x="202" y="256"/>
                    </a:lnTo>
                    <a:lnTo>
                      <a:pt x="222" y="296"/>
                    </a:lnTo>
                    <a:lnTo>
                      <a:pt x="232" y="320"/>
                    </a:lnTo>
                    <a:lnTo>
                      <a:pt x="234" y="332"/>
                    </a:lnTo>
                    <a:lnTo>
                      <a:pt x="236" y="336"/>
                    </a:lnTo>
                    <a:lnTo>
                      <a:pt x="234" y="344"/>
                    </a:lnTo>
                    <a:lnTo>
                      <a:pt x="234" y="344"/>
                    </a:lnTo>
                    <a:lnTo>
                      <a:pt x="234" y="348"/>
                    </a:lnTo>
                    <a:lnTo>
                      <a:pt x="230" y="352"/>
                    </a:lnTo>
                    <a:lnTo>
                      <a:pt x="226" y="354"/>
                    </a:lnTo>
                    <a:lnTo>
                      <a:pt x="222" y="356"/>
                    </a:lnTo>
                    <a:lnTo>
                      <a:pt x="222" y="356"/>
                    </a:lnTo>
                    <a:lnTo>
                      <a:pt x="200" y="356"/>
                    </a:lnTo>
                    <a:lnTo>
                      <a:pt x="188" y="358"/>
                    </a:lnTo>
                    <a:lnTo>
                      <a:pt x="180" y="362"/>
                    </a:lnTo>
                    <a:lnTo>
                      <a:pt x="180" y="362"/>
                    </a:lnTo>
                    <a:lnTo>
                      <a:pt x="176" y="362"/>
                    </a:lnTo>
                    <a:lnTo>
                      <a:pt x="172" y="362"/>
                    </a:lnTo>
                    <a:lnTo>
                      <a:pt x="168" y="362"/>
                    </a:lnTo>
                    <a:lnTo>
                      <a:pt x="166" y="358"/>
                    </a:lnTo>
                    <a:lnTo>
                      <a:pt x="166" y="358"/>
                    </a:lnTo>
                    <a:lnTo>
                      <a:pt x="156" y="350"/>
                    </a:lnTo>
                    <a:lnTo>
                      <a:pt x="134" y="332"/>
                    </a:lnTo>
                    <a:lnTo>
                      <a:pt x="120" y="322"/>
                    </a:lnTo>
                    <a:lnTo>
                      <a:pt x="102" y="312"/>
                    </a:lnTo>
                    <a:lnTo>
                      <a:pt x="86" y="306"/>
                    </a:lnTo>
                    <a:lnTo>
                      <a:pt x="68" y="304"/>
                    </a:lnTo>
                    <a:lnTo>
                      <a:pt x="68" y="304"/>
                    </a:lnTo>
                    <a:lnTo>
                      <a:pt x="58" y="306"/>
                    </a:lnTo>
                    <a:lnTo>
                      <a:pt x="50" y="308"/>
                    </a:lnTo>
                    <a:lnTo>
                      <a:pt x="42" y="310"/>
                    </a:lnTo>
                    <a:lnTo>
                      <a:pt x="34" y="316"/>
                    </a:lnTo>
                    <a:lnTo>
                      <a:pt x="34" y="316"/>
                    </a:lnTo>
                    <a:lnTo>
                      <a:pt x="26" y="326"/>
                    </a:lnTo>
                    <a:lnTo>
                      <a:pt x="26" y="326"/>
                    </a:lnTo>
                    <a:lnTo>
                      <a:pt x="40" y="332"/>
                    </a:lnTo>
                    <a:lnTo>
                      <a:pt x="50" y="340"/>
                    </a:lnTo>
                    <a:lnTo>
                      <a:pt x="50" y="340"/>
                    </a:lnTo>
                    <a:lnTo>
                      <a:pt x="56" y="344"/>
                    </a:lnTo>
                    <a:lnTo>
                      <a:pt x="56" y="344"/>
                    </a:lnTo>
                    <a:lnTo>
                      <a:pt x="80" y="362"/>
                    </a:lnTo>
                    <a:lnTo>
                      <a:pt x="102" y="380"/>
                    </a:lnTo>
                    <a:lnTo>
                      <a:pt x="122" y="398"/>
                    </a:lnTo>
                    <a:lnTo>
                      <a:pt x="136" y="416"/>
                    </a:lnTo>
                    <a:lnTo>
                      <a:pt x="136" y="416"/>
                    </a:lnTo>
                    <a:lnTo>
                      <a:pt x="142" y="426"/>
                    </a:lnTo>
                    <a:lnTo>
                      <a:pt x="158" y="441"/>
                    </a:lnTo>
                    <a:lnTo>
                      <a:pt x="176" y="461"/>
                    </a:lnTo>
                    <a:lnTo>
                      <a:pt x="202" y="483"/>
                    </a:lnTo>
                    <a:lnTo>
                      <a:pt x="232" y="503"/>
                    </a:lnTo>
                    <a:lnTo>
                      <a:pt x="248" y="513"/>
                    </a:lnTo>
                    <a:lnTo>
                      <a:pt x="264" y="521"/>
                    </a:lnTo>
                    <a:lnTo>
                      <a:pt x="282" y="529"/>
                    </a:lnTo>
                    <a:lnTo>
                      <a:pt x="300" y="535"/>
                    </a:lnTo>
                    <a:lnTo>
                      <a:pt x="318" y="537"/>
                    </a:lnTo>
                    <a:lnTo>
                      <a:pt x="338" y="539"/>
                    </a:lnTo>
                    <a:lnTo>
                      <a:pt x="338" y="539"/>
                    </a:lnTo>
                    <a:lnTo>
                      <a:pt x="338" y="539"/>
                    </a:lnTo>
                    <a:lnTo>
                      <a:pt x="352" y="539"/>
                    </a:lnTo>
                    <a:lnTo>
                      <a:pt x="352" y="5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endParaRPr>
              </a:p>
            </p:txBody>
          </p:sp>
          <p:sp>
            <p:nvSpPr>
              <p:cNvPr id="197" name="Freeform 106"/>
              <p:cNvSpPr>
                <a:spLocks/>
              </p:cNvSpPr>
              <p:nvPr/>
            </p:nvSpPr>
            <p:spPr bwMode="auto">
              <a:xfrm>
                <a:off x="2308225" y="7734300"/>
                <a:ext cx="704850" cy="1154113"/>
              </a:xfrm>
              <a:custGeom>
                <a:avLst/>
                <a:gdLst>
                  <a:gd name="T0" fmla="*/ 34 w 444"/>
                  <a:gd name="T1" fmla="*/ 703 h 727"/>
                  <a:gd name="T2" fmla="*/ 34 w 444"/>
                  <a:gd name="T3" fmla="*/ 703 h 727"/>
                  <a:gd name="T4" fmla="*/ 28 w 444"/>
                  <a:gd name="T5" fmla="*/ 701 h 727"/>
                  <a:gd name="T6" fmla="*/ 26 w 444"/>
                  <a:gd name="T7" fmla="*/ 696 h 727"/>
                  <a:gd name="T8" fmla="*/ 26 w 444"/>
                  <a:gd name="T9" fmla="*/ 32 h 727"/>
                  <a:gd name="T10" fmla="*/ 26 w 444"/>
                  <a:gd name="T11" fmla="*/ 32 h 727"/>
                  <a:gd name="T12" fmla="*/ 28 w 444"/>
                  <a:gd name="T13" fmla="*/ 26 h 727"/>
                  <a:gd name="T14" fmla="*/ 34 w 444"/>
                  <a:gd name="T15" fmla="*/ 24 h 727"/>
                  <a:gd name="T16" fmla="*/ 412 w 444"/>
                  <a:gd name="T17" fmla="*/ 24 h 727"/>
                  <a:gd name="T18" fmla="*/ 412 w 444"/>
                  <a:gd name="T19" fmla="*/ 24 h 727"/>
                  <a:gd name="T20" fmla="*/ 418 w 444"/>
                  <a:gd name="T21" fmla="*/ 26 h 727"/>
                  <a:gd name="T22" fmla="*/ 420 w 444"/>
                  <a:gd name="T23" fmla="*/ 32 h 727"/>
                  <a:gd name="T24" fmla="*/ 420 w 444"/>
                  <a:gd name="T25" fmla="*/ 348 h 727"/>
                  <a:gd name="T26" fmla="*/ 420 w 444"/>
                  <a:gd name="T27" fmla="*/ 348 h 727"/>
                  <a:gd name="T28" fmla="*/ 444 w 444"/>
                  <a:gd name="T29" fmla="*/ 382 h 727"/>
                  <a:gd name="T30" fmla="*/ 444 w 444"/>
                  <a:gd name="T31" fmla="*/ 32 h 727"/>
                  <a:gd name="T32" fmla="*/ 444 w 444"/>
                  <a:gd name="T33" fmla="*/ 32 h 727"/>
                  <a:gd name="T34" fmla="*/ 444 w 444"/>
                  <a:gd name="T35" fmla="*/ 26 h 727"/>
                  <a:gd name="T36" fmla="*/ 442 w 444"/>
                  <a:gd name="T37" fmla="*/ 20 h 727"/>
                  <a:gd name="T38" fmla="*/ 440 w 444"/>
                  <a:gd name="T39" fmla="*/ 14 h 727"/>
                  <a:gd name="T40" fmla="*/ 436 w 444"/>
                  <a:gd name="T41" fmla="*/ 8 h 727"/>
                  <a:gd name="T42" fmla="*/ 430 w 444"/>
                  <a:gd name="T43" fmla="*/ 4 h 727"/>
                  <a:gd name="T44" fmla="*/ 426 w 444"/>
                  <a:gd name="T45" fmla="*/ 2 h 727"/>
                  <a:gd name="T46" fmla="*/ 420 w 444"/>
                  <a:gd name="T47" fmla="*/ 0 h 727"/>
                  <a:gd name="T48" fmla="*/ 412 w 444"/>
                  <a:gd name="T49" fmla="*/ 0 h 727"/>
                  <a:gd name="T50" fmla="*/ 34 w 444"/>
                  <a:gd name="T51" fmla="*/ 0 h 727"/>
                  <a:gd name="T52" fmla="*/ 34 w 444"/>
                  <a:gd name="T53" fmla="*/ 0 h 727"/>
                  <a:gd name="T54" fmla="*/ 26 w 444"/>
                  <a:gd name="T55" fmla="*/ 0 h 727"/>
                  <a:gd name="T56" fmla="*/ 20 w 444"/>
                  <a:gd name="T57" fmla="*/ 2 h 727"/>
                  <a:gd name="T58" fmla="*/ 16 w 444"/>
                  <a:gd name="T59" fmla="*/ 4 h 727"/>
                  <a:gd name="T60" fmla="*/ 10 w 444"/>
                  <a:gd name="T61" fmla="*/ 8 h 727"/>
                  <a:gd name="T62" fmla="*/ 6 w 444"/>
                  <a:gd name="T63" fmla="*/ 14 h 727"/>
                  <a:gd name="T64" fmla="*/ 4 w 444"/>
                  <a:gd name="T65" fmla="*/ 20 h 727"/>
                  <a:gd name="T66" fmla="*/ 2 w 444"/>
                  <a:gd name="T67" fmla="*/ 26 h 727"/>
                  <a:gd name="T68" fmla="*/ 0 w 444"/>
                  <a:gd name="T69" fmla="*/ 32 h 727"/>
                  <a:gd name="T70" fmla="*/ 0 w 444"/>
                  <a:gd name="T71" fmla="*/ 696 h 727"/>
                  <a:gd name="T72" fmla="*/ 0 w 444"/>
                  <a:gd name="T73" fmla="*/ 696 h 727"/>
                  <a:gd name="T74" fmla="*/ 2 w 444"/>
                  <a:gd name="T75" fmla="*/ 701 h 727"/>
                  <a:gd name="T76" fmla="*/ 4 w 444"/>
                  <a:gd name="T77" fmla="*/ 707 h 727"/>
                  <a:gd name="T78" fmla="*/ 6 w 444"/>
                  <a:gd name="T79" fmla="*/ 713 h 727"/>
                  <a:gd name="T80" fmla="*/ 10 w 444"/>
                  <a:gd name="T81" fmla="*/ 719 h 727"/>
                  <a:gd name="T82" fmla="*/ 16 w 444"/>
                  <a:gd name="T83" fmla="*/ 723 h 727"/>
                  <a:gd name="T84" fmla="*/ 20 w 444"/>
                  <a:gd name="T85" fmla="*/ 725 h 727"/>
                  <a:gd name="T86" fmla="*/ 26 w 444"/>
                  <a:gd name="T87" fmla="*/ 727 h 727"/>
                  <a:gd name="T88" fmla="*/ 34 w 444"/>
                  <a:gd name="T89" fmla="*/ 727 h 727"/>
                  <a:gd name="T90" fmla="*/ 404 w 444"/>
                  <a:gd name="T91" fmla="*/ 727 h 727"/>
                  <a:gd name="T92" fmla="*/ 404 w 444"/>
                  <a:gd name="T93" fmla="*/ 727 h 727"/>
                  <a:gd name="T94" fmla="*/ 382 w 444"/>
                  <a:gd name="T95" fmla="*/ 703 h 727"/>
                  <a:gd name="T96" fmla="*/ 34 w 444"/>
                  <a:gd name="T97" fmla="*/ 703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4" h="727">
                    <a:moveTo>
                      <a:pt x="34" y="703"/>
                    </a:moveTo>
                    <a:lnTo>
                      <a:pt x="34" y="703"/>
                    </a:lnTo>
                    <a:lnTo>
                      <a:pt x="28" y="701"/>
                    </a:lnTo>
                    <a:lnTo>
                      <a:pt x="26" y="696"/>
                    </a:lnTo>
                    <a:lnTo>
                      <a:pt x="26" y="32"/>
                    </a:lnTo>
                    <a:lnTo>
                      <a:pt x="26" y="32"/>
                    </a:lnTo>
                    <a:lnTo>
                      <a:pt x="28" y="26"/>
                    </a:lnTo>
                    <a:lnTo>
                      <a:pt x="34" y="24"/>
                    </a:lnTo>
                    <a:lnTo>
                      <a:pt x="412" y="24"/>
                    </a:lnTo>
                    <a:lnTo>
                      <a:pt x="412" y="24"/>
                    </a:lnTo>
                    <a:lnTo>
                      <a:pt x="418" y="26"/>
                    </a:lnTo>
                    <a:lnTo>
                      <a:pt x="420" y="32"/>
                    </a:lnTo>
                    <a:lnTo>
                      <a:pt x="420" y="348"/>
                    </a:lnTo>
                    <a:lnTo>
                      <a:pt x="420" y="348"/>
                    </a:lnTo>
                    <a:lnTo>
                      <a:pt x="444" y="382"/>
                    </a:lnTo>
                    <a:lnTo>
                      <a:pt x="444" y="32"/>
                    </a:lnTo>
                    <a:lnTo>
                      <a:pt x="444" y="32"/>
                    </a:lnTo>
                    <a:lnTo>
                      <a:pt x="444" y="26"/>
                    </a:lnTo>
                    <a:lnTo>
                      <a:pt x="442" y="20"/>
                    </a:lnTo>
                    <a:lnTo>
                      <a:pt x="440" y="14"/>
                    </a:lnTo>
                    <a:lnTo>
                      <a:pt x="436" y="8"/>
                    </a:lnTo>
                    <a:lnTo>
                      <a:pt x="430" y="4"/>
                    </a:lnTo>
                    <a:lnTo>
                      <a:pt x="426" y="2"/>
                    </a:lnTo>
                    <a:lnTo>
                      <a:pt x="420" y="0"/>
                    </a:lnTo>
                    <a:lnTo>
                      <a:pt x="412" y="0"/>
                    </a:lnTo>
                    <a:lnTo>
                      <a:pt x="34" y="0"/>
                    </a:lnTo>
                    <a:lnTo>
                      <a:pt x="34" y="0"/>
                    </a:lnTo>
                    <a:lnTo>
                      <a:pt x="26" y="0"/>
                    </a:lnTo>
                    <a:lnTo>
                      <a:pt x="20" y="2"/>
                    </a:lnTo>
                    <a:lnTo>
                      <a:pt x="16" y="4"/>
                    </a:lnTo>
                    <a:lnTo>
                      <a:pt x="10" y="8"/>
                    </a:lnTo>
                    <a:lnTo>
                      <a:pt x="6" y="14"/>
                    </a:lnTo>
                    <a:lnTo>
                      <a:pt x="4" y="20"/>
                    </a:lnTo>
                    <a:lnTo>
                      <a:pt x="2" y="26"/>
                    </a:lnTo>
                    <a:lnTo>
                      <a:pt x="0" y="32"/>
                    </a:lnTo>
                    <a:lnTo>
                      <a:pt x="0" y="696"/>
                    </a:lnTo>
                    <a:lnTo>
                      <a:pt x="0" y="696"/>
                    </a:lnTo>
                    <a:lnTo>
                      <a:pt x="2" y="701"/>
                    </a:lnTo>
                    <a:lnTo>
                      <a:pt x="4" y="707"/>
                    </a:lnTo>
                    <a:lnTo>
                      <a:pt x="6" y="713"/>
                    </a:lnTo>
                    <a:lnTo>
                      <a:pt x="10" y="719"/>
                    </a:lnTo>
                    <a:lnTo>
                      <a:pt x="16" y="723"/>
                    </a:lnTo>
                    <a:lnTo>
                      <a:pt x="20" y="725"/>
                    </a:lnTo>
                    <a:lnTo>
                      <a:pt x="26" y="727"/>
                    </a:lnTo>
                    <a:lnTo>
                      <a:pt x="34" y="727"/>
                    </a:lnTo>
                    <a:lnTo>
                      <a:pt x="404" y="727"/>
                    </a:lnTo>
                    <a:lnTo>
                      <a:pt x="404" y="727"/>
                    </a:lnTo>
                    <a:lnTo>
                      <a:pt x="382" y="703"/>
                    </a:lnTo>
                    <a:lnTo>
                      <a:pt x="34" y="7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endParaRPr>
              </a:p>
            </p:txBody>
          </p:sp>
          <p:sp>
            <p:nvSpPr>
              <p:cNvPr id="198" name="Freeform 107"/>
              <p:cNvSpPr>
                <a:spLocks/>
              </p:cNvSpPr>
              <p:nvPr/>
            </p:nvSpPr>
            <p:spPr bwMode="auto">
              <a:xfrm>
                <a:off x="2974975" y="8467725"/>
                <a:ext cx="38100" cy="263525"/>
              </a:xfrm>
              <a:custGeom>
                <a:avLst/>
                <a:gdLst>
                  <a:gd name="T0" fmla="*/ 0 w 24"/>
                  <a:gd name="T1" fmla="*/ 0 h 166"/>
                  <a:gd name="T2" fmla="*/ 0 w 24"/>
                  <a:gd name="T3" fmla="*/ 134 h 166"/>
                  <a:gd name="T4" fmla="*/ 0 w 24"/>
                  <a:gd name="T5" fmla="*/ 134 h 166"/>
                  <a:gd name="T6" fmla="*/ 24 w 24"/>
                  <a:gd name="T7" fmla="*/ 166 h 166"/>
                  <a:gd name="T8" fmla="*/ 24 w 24"/>
                  <a:gd name="T9" fmla="*/ 50 h 166"/>
                  <a:gd name="T10" fmla="*/ 24 w 24"/>
                  <a:gd name="T11" fmla="*/ 50 h 166"/>
                  <a:gd name="T12" fmla="*/ 12 w 24"/>
                  <a:gd name="T13" fmla="*/ 22 h 166"/>
                  <a:gd name="T14" fmla="*/ 0 w 24"/>
                  <a:gd name="T15" fmla="*/ 0 h 166"/>
                  <a:gd name="T16" fmla="*/ 0 w 24"/>
                  <a:gd name="T1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66">
                    <a:moveTo>
                      <a:pt x="0" y="0"/>
                    </a:moveTo>
                    <a:lnTo>
                      <a:pt x="0" y="134"/>
                    </a:lnTo>
                    <a:lnTo>
                      <a:pt x="0" y="134"/>
                    </a:lnTo>
                    <a:lnTo>
                      <a:pt x="24" y="166"/>
                    </a:lnTo>
                    <a:lnTo>
                      <a:pt x="24" y="50"/>
                    </a:lnTo>
                    <a:lnTo>
                      <a:pt x="24" y="50"/>
                    </a:lnTo>
                    <a:lnTo>
                      <a:pt x="12" y="2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FFFFFF"/>
                  </a:solidFill>
                </a:endParaRPr>
              </a:p>
            </p:txBody>
          </p:sp>
        </p:grpSp>
        <p:sp>
          <p:nvSpPr>
            <p:cNvPr id="187" name="Freeform 186"/>
            <p:cNvSpPr>
              <a:spLocks noChangeAspect="1"/>
            </p:cNvSpPr>
            <p:nvPr/>
          </p:nvSpPr>
          <p:spPr bwMode="auto">
            <a:xfrm>
              <a:off x="594076" y="5166087"/>
              <a:ext cx="269639" cy="457200"/>
            </a:xfrm>
            <a:custGeom>
              <a:avLst/>
              <a:gdLst>
                <a:gd name="connsiteX0" fmla="*/ 652199 w 1962365"/>
                <a:gd name="connsiteY0" fmla="*/ 661855 h 3327402"/>
                <a:gd name="connsiteX1" fmla="*/ 518186 w 1962365"/>
                <a:gd name="connsiteY1" fmla="*/ 722665 h 3327402"/>
                <a:gd name="connsiteX2" fmla="*/ 466408 w 1962365"/>
                <a:gd name="connsiteY2" fmla="*/ 853406 h 3327402"/>
                <a:gd name="connsiteX3" fmla="*/ 466408 w 1962365"/>
                <a:gd name="connsiteY3" fmla="*/ 1151375 h 3327402"/>
                <a:gd name="connsiteX4" fmla="*/ 466408 w 1962365"/>
                <a:gd name="connsiteY4" fmla="*/ 1282116 h 3327402"/>
                <a:gd name="connsiteX5" fmla="*/ 466408 w 1962365"/>
                <a:gd name="connsiteY5" fmla="*/ 1285157 h 3327402"/>
                <a:gd name="connsiteX6" fmla="*/ 466408 w 1962365"/>
                <a:gd name="connsiteY6" fmla="*/ 1726029 h 3327402"/>
                <a:gd name="connsiteX7" fmla="*/ 466408 w 1962365"/>
                <a:gd name="connsiteY7" fmla="*/ 1732110 h 3327402"/>
                <a:gd name="connsiteX8" fmla="*/ 466280 w 1962365"/>
                <a:gd name="connsiteY8" fmla="*/ 1733367 h 3327402"/>
                <a:gd name="connsiteX9" fmla="*/ 466726 w 1962365"/>
                <a:gd name="connsiteY9" fmla="*/ 1735547 h 3327402"/>
                <a:gd name="connsiteX10" fmla="*/ 466726 w 1962365"/>
                <a:gd name="connsiteY10" fmla="*/ 2345918 h 3327402"/>
                <a:gd name="connsiteX11" fmla="*/ 405607 w 1962365"/>
                <a:gd name="connsiteY11" fmla="*/ 2406651 h 3327402"/>
                <a:gd name="connsiteX12" fmla="*/ 344488 w 1962365"/>
                <a:gd name="connsiteY12" fmla="*/ 2345918 h 3327402"/>
                <a:gd name="connsiteX13" fmla="*/ 344488 w 1962365"/>
                <a:gd name="connsiteY13" fmla="*/ 1884564 h 3327402"/>
                <a:gd name="connsiteX14" fmla="*/ 344488 w 1962365"/>
                <a:gd name="connsiteY14" fmla="*/ 1816216 h 3327402"/>
                <a:gd name="connsiteX15" fmla="*/ 314121 w 1962365"/>
                <a:gd name="connsiteY15" fmla="*/ 1811163 h 3327402"/>
                <a:gd name="connsiteX16" fmla="*/ 292800 w 1962365"/>
                <a:gd name="connsiteY16" fmla="*/ 1814204 h 3327402"/>
                <a:gd name="connsiteX17" fmla="*/ 122238 w 1962365"/>
                <a:gd name="connsiteY17" fmla="*/ 2014877 h 3327402"/>
                <a:gd name="connsiteX18" fmla="*/ 122238 w 1962365"/>
                <a:gd name="connsiteY18" fmla="*/ 2671624 h 3327402"/>
                <a:gd name="connsiteX19" fmla="*/ 655245 w 1962365"/>
                <a:gd name="connsiteY19" fmla="*/ 3206752 h 3327402"/>
                <a:gd name="connsiteX20" fmla="*/ 1316173 w 1962365"/>
                <a:gd name="connsiteY20" fmla="*/ 3206752 h 3327402"/>
                <a:gd name="connsiteX21" fmla="*/ 1660343 w 1962365"/>
                <a:gd name="connsiteY21" fmla="*/ 3069930 h 3327402"/>
                <a:gd name="connsiteX22" fmla="*/ 1840042 w 1962365"/>
                <a:gd name="connsiteY22" fmla="*/ 2635138 h 3327402"/>
                <a:gd name="connsiteX23" fmla="*/ 1836997 w 1962365"/>
                <a:gd name="connsiteY23" fmla="*/ 2200347 h 3327402"/>
                <a:gd name="connsiteX24" fmla="*/ 1836997 w 1962365"/>
                <a:gd name="connsiteY24" fmla="*/ 1865892 h 3327402"/>
                <a:gd name="connsiteX25" fmla="*/ 1766944 w 1962365"/>
                <a:gd name="connsiteY25" fmla="*/ 1710827 h 3327402"/>
                <a:gd name="connsiteX26" fmla="*/ 1691943 w 1962365"/>
                <a:gd name="connsiteY26" fmla="*/ 1673201 h 3327402"/>
                <a:gd name="connsiteX27" fmla="*/ 1627188 w 1962365"/>
                <a:gd name="connsiteY27" fmla="*/ 1674055 h 3327402"/>
                <a:gd name="connsiteX28" fmla="*/ 1627188 w 1962365"/>
                <a:gd name="connsiteY28" fmla="*/ 1739862 h 3327402"/>
                <a:gd name="connsiteX29" fmla="*/ 1627188 w 1962365"/>
                <a:gd name="connsiteY29" fmla="*/ 2002880 h 3327402"/>
                <a:gd name="connsiteX30" fmla="*/ 1566069 w 1962365"/>
                <a:gd name="connsiteY30" fmla="*/ 2063750 h 3327402"/>
                <a:gd name="connsiteX31" fmla="*/ 1504950 w 1962365"/>
                <a:gd name="connsiteY31" fmla="*/ 2002880 h 3327402"/>
                <a:gd name="connsiteX32" fmla="*/ 1504950 w 1962365"/>
                <a:gd name="connsiteY32" fmla="*/ 1659347 h 3327402"/>
                <a:gd name="connsiteX33" fmla="*/ 1504950 w 1962365"/>
                <a:gd name="connsiteY33" fmla="*/ 1634494 h 3327402"/>
                <a:gd name="connsiteX34" fmla="*/ 1492827 w 1962365"/>
                <a:gd name="connsiteY34" fmla="*/ 1616571 h 3327402"/>
                <a:gd name="connsiteX35" fmla="*/ 1343347 w 1962365"/>
                <a:gd name="connsiteY35" fmla="*/ 1504121 h 3327402"/>
                <a:gd name="connsiteX36" fmla="*/ 1295401 w 1962365"/>
                <a:gd name="connsiteY36" fmla="*/ 1508888 h 3327402"/>
                <a:gd name="connsiteX37" fmla="*/ 1295401 w 1962365"/>
                <a:gd name="connsiteY37" fmla="*/ 1587395 h 3327402"/>
                <a:gd name="connsiteX38" fmla="*/ 1295401 w 1962365"/>
                <a:gd name="connsiteY38" fmla="*/ 1853811 h 3327402"/>
                <a:gd name="connsiteX39" fmla="*/ 1234282 w 1962365"/>
                <a:gd name="connsiteY39" fmla="*/ 1914526 h 3327402"/>
                <a:gd name="connsiteX40" fmla="*/ 1173163 w 1962365"/>
                <a:gd name="connsiteY40" fmla="*/ 1853811 h 3327402"/>
                <a:gd name="connsiteX41" fmla="*/ 1173163 w 1962365"/>
                <a:gd name="connsiteY41" fmla="*/ 1505839 h 3327402"/>
                <a:gd name="connsiteX42" fmla="*/ 1173163 w 1962365"/>
                <a:gd name="connsiteY42" fmla="*/ 1481814 h 3327402"/>
                <a:gd name="connsiteX43" fmla="*/ 1154748 w 1962365"/>
                <a:gd name="connsiteY43" fmla="*/ 1452384 h 3327402"/>
                <a:gd name="connsiteX44" fmla="*/ 1014692 w 1962365"/>
                <a:gd name="connsiteY44" fmla="*/ 1336513 h 3327402"/>
                <a:gd name="connsiteX45" fmla="*/ 960438 w 1962365"/>
                <a:gd name="connsiteY45" fmla="*/ 1336809 h 3327402"/>
                <a:gd name="connsiteX46" fmla="*/ 960438 w 1962365"/>
                <a:gd name="connsiteY46" fmla="*/ 1351429 h 3327402"/>
                <a:gd name="connsiteX47" fmla="*/ 960438 w 1962365"/>
                <a:gd name="connsiteY47" fmla="*/ 1856956 h 3327402"/>
                <a:gd name="connsiteX48" fmla="*/ 899319 w 1962365"/>
                <a:gd name="connsiteY48" fmla="*/ 1917701 h 3327402"/>
                <a:gd name="connsiteX49" fmla="*/ 838200 w 1962365"/>
                <a:gd name="connsiteY49" fmla="*/ 1856956 h 3327402"/>
                <a:gd name="connsiteX50" fmla="*/ 838200 w 1962365"/>
                <a:gd name="connsiteY50" fmla="*/ 1244632 h 3327402"/>
                <a:gd name="connsiteX51" fmla="*/ 838200 w 1962365"/>
                <a:gd name="connsiteY51" fmla="*/ 1244582 h 3327402"/>
                <a:gd name="connsiteX52" fmla="*/ 837990 w 1962365"/>
                <a:gd name="connsiteY52" fmla="*/ 1242590 h 3327402"/>
                <a:gd name="connsiteX53" fmla="*/ 837990 w 1962365"/>
                <a:gd name="connsiteY53" fmla="*/ 853406 h 3327402"/>
                <a:gd name="connsiteX54" fmla="*/ 777075 w 1962365"/>
                <a:gd name="connsiteY54" fmla="*/ 713543 h 3327402"/>
                <a:gd name="connsiteX55" fmla="*/ 652199 w 1962365"/>
                <a:gd name="connsiteY55" fmla="*/ 661855 h 3327402"/>
                <a:gd name="connsiteX56" fmla="*/ 639828 w 1962365"/>
                <a:gd name="connsiteY56" fmla="*/ 121613 h 3327402"/>
                <a:gd name="connsiteX57" fmla="*/ 137622 w 1962365"/>
                <a:gd name="connsiteY57" fmla="*/ 626308 h 3327402"/>
                <a:gd name="connsiteX58" fmla="*/ 282720 w 1962365"/>
                <a:gd name="connsiteY58" fmla="*/ 979461 h 3327402"/>
                <a:gd name="connsiteX59" fmla="*/ 345272 w 1962365"/>
                <a:gd name="connsiteY59" fmla="*/ 1028322 h 3327402"/>
                <a:gd name="connsiteX60" fmla="*/ 345456 w 1962365"/>
                <a:gd name="connsiteY60" fmla="*/ 1004557 h 3327402"/>
                <a:gd name="connsiteX61" fmla="*/ 344313 w 1962365"/>
                <a:gd name="connsiteY61" fmla="*/ 857195 h 3327402"/>
                <a:gd name="connsiteX62" fmla="*/ 429629 w 1962365"/>
                <a:gd name="connsiteY62" fmla="*/ 638431 h 3327402"/>
                <a:gd name="connsiteX63" fmla="*/ 649015 w 1962365"/>
                <a:gd name="connsiteY63" fmla="*/ 541203 h 3327402"/>
                <a:gd name="connsiteX64" fmla="*/ 859259 w 1962365"/>
                <a:gd name="connsiteY64" fmla="*/ 626277 h 3327402"/>
                <a:gd name="connsiteX65" fmla="*/ 959810 w 1962365"/>
                <a:gd name="connsiteY65" fmla="*/ 854156 h 3327402"/>
                <a:gd name="connsiteX66" fmla="*/ 961689 w 1962365"/>
                <a:gd name="connsiteY66" fmla="*/ 1008367 h 3327402"/>
                <a:gd name="connsiteX67" fmla="*/ 997413 w 1962365"/>
                <a:gd name="connsiteY67" fmla="*/ 981171 h 3327402"/>
                <a:gd name="connsiteX68" fmla="*/ 1145078 w 1962365"/>
                <a:gd name="connsiteY68" fmla="*/ 626308 h 3327402"/>
                <a:gd name="connsiteX69" fmla="*/ 639828 w 1962365"/>
                <a:gd name="connsiteY69" fmla="*/ 121613 h 3327402"/>
                <a:gd name="connsiteX70" fmla="*/ 639828 w 1962365"/>
                <a:gd name="connsiteY70" fmla="*/ 0 h 3327402"/>
                <a:gd name="connsiteX71" fmla="*/ 1266825 w 1962365"/>
                <a:gd name="connsiteY71" fmla="*/ 626308 h 3327402"/>
                <a:gd name="connsiteX72" fmla="*/ 1024764 w 1962365"/>
                <a:gd name="connsiteY72" fmla="*/ 1121039 h 3327402"/>
                <a:gd name="connsiteX73" fmla="*/ 960481 w 1962365"/>
                <a:gd name="connsiteY73" fmla="*/ 1164696 h 3327402"/>
                <a:gd name="connsiteX74" fmla="*/ 959810 w 1962365"/>
                <a:gd name="connsiteY74" fmla="*/ 1215724 h 3327402"/>
                <a:gd name="connsiteX75" fmla="*/ 1261465 w 1962365"/>
                <a:gd name="connsiteY75" fmla="*/ 1388912 h 3327402"/>
                <a:gd name="connsiteX76" fmla="*/ 1596636 w 1962365"/>
                <a:gd name="connsiteY76" fmla="*/ 1549947 h 3327402"/>
                <a:gd name="connsiteX77" fmla="*/ 1843445 w 1962365"/>
                <a:gd name="connsiteY77" fmla="*/ 1613753 h 3327402"/>
                <a:gd name="connsiteX78" fmla="*/ 1959231 w 1962365"/>
                <a:gd name="connsiteY78" fmla="*/ 1865939 h 3327402"/>
                <a:gd name="connsiteX79" fmla="*/ 1959231 w 1962365"/>
                <a:gd name="connsiteY79" fmla="*/ 2200161 h 3327402"/>
                <a:gd name="connsiteX80" fmla="*/ 1962278 w 1962365"/>
                <a:gd name="connsiteY80" fmla="*/ 2631612 h 3327402"/>
                <a:gd name="connsiteX81" fmla="*/ 1742893 w 1962365"/>
                <a:gd name="connsiteY81" fmla="*/ 3160291 h 3327402"/>
                <a:gd name="connsiteX82" fmla="*/ 1316311 w 1962365"/>
                <a:gd name="connsiteY82" fmla="*/ 3327402 h 3327402"/>
                <a:gd name="connsiteX83" fmla="*/ 981139 w 1962365"/>
                <a:gd name="connsiteY83" fmla="*/ 3327402 h 3327402"/>
                <a:gd name="connsiteX84" fmla="*/ 652062 w 1962365"/>
                <a:gd name="connsiteY84" fmla="*/ 3327402 h 3327402"/>
                <a:gd name="connsiteX85" fmla="*/ 0 w 1962365"/>
                <a:gd name="connsiteY85" fmla="*/ 2674149 h 3327402"/>
                <a:gd name="connsiteX86" fmla="*/ 0 w 1962365"/>
                <a:gd name="connsiteY86" fmla="*/ 2014820 h 3327402"/>
                <a:gd name="connsiteX87" fmla="*/ 271185 w 1962365"/>
                <a:gd name="connsiteY87" fmla="*/ 1695789 h 3327402"/>
                <a:gd name="connsiteX88" fmla="*/ 344313 w 1962365"/>
                <a:gd name="connsiteY88" fmla="*/ 1692751 h 3327402"/>
                <a:gd name="connsiteX89" fmla="*/ 344313 w 1962365"/>
                <a:gd name="connsiteY89" fmla="*/ 1282569 h 3327402"/>
                <a:gd name="connsiteX90" fmla="*/ 344313 w 1962365"/>
                <a:gd name="connsiteY90" fmla="*/ 1276492 h 3327402"/>
                <a:gd name="connsiteX91" fmla="*/ 344313 w 1962365"/>
                <a:gd name="connsiteY91" fmla="*/ 1169483 h 3327402"/>
                <a:gd name="connsiteX92" fmla="*/ 326330 w 1962365"/>
                <a:gd name="connsiteY92" fmla="*/ 1167487 h 3327402"/>
                <a:gd name="connsiteX93" fmla="*/ 15875 w 1962365"/>
                <a:gd name="connsiteY93" fmla="*/ 626308 h 3327402"/>
                <a:gd name="connsiteX94" fmla="*/ 639828 w 1962365"/>
                <a:gd name="connsiteY94" fmla="*/ 0 h 332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962365" h="3327402">
                  <a:moveTo>
                    <a:pt x="652199" y="661855"/>
                  </a:moveTo>
                  <a:cubicBezTo>
                    <a:pt x="603467" y="661855"/>
                    <a:pt x="554735" y="683138"/>
                    <a:pt x="518186" y="722665"/>
                  </a:cubicBezTo>
                  <a:cubicBezTo>
                    <a:pt x="484683" y="759151"/>
                    <a:pt x="463362" y="807799"/>
                    <a:pt x="466408" y="853406"/>
                  </a:cubicBezTo>
                  <a:cubicBezTo>
                    <a:pt x="469454" y="953743"/>
                    <a:pt x="466408" y="1054079"/>
                    <a:pt x="466408" y="1151375"/>
                  </a:cubicBezTo>
                  <a:cubicBezTo>
                    <a:pt x="466408" y="1193942"/>
                    <a:pt x="466408" y="1236509"/>
                    <a:pt x="466408" y="1282116"/>
                  </a:cubicBezTo>
                  <a:cubicBezTo>
                    <a:pt x="466408" y="1282116"/>
                    <a:pt x="466408" y="1285157"/>
                    <a:pt x="466408" y="1285157"/>
                  </a:cubicBezTo>
                  <a:cubicBezTo>
                    <a:pt x="466408" y="1726029"/>
                    <a:pt x="466408" y="1726029"/>
                    <a:pt x="466408" y="1726029"/>
                  </a:cubicBezTo>
                  <a:cubicBezTo>
                    <a:pt x="466408" y="1729070"/>
                    <a:pt x="466408" y="1729070"/>
                    <a:pt x="466408" y="1732110"/>
                  </a:cubicBezTo>
                  <a:lnTo>
                    <a:pt x="466280" y="1733367"/>
                  </a:lnTo>
                  <a:lnTo>
                    <a:pt x="466726" y="1735547"/>
                  </a:lnTo>
                  <a:cubicBezTo>
                    <a:pt x="466726" y="2345918"/>
                    <a:pt x="466726" y="2345918"/>
                    <a:pt x="466726" y="2345918"/>
                  </a:cubicBezTo>
                  <a:cubicBezTo>
                    <a:pt x="466726" y="2379321"/>
                    <a:pt x="439223" y="2406651"/>
                    <a:pt x="405607" y="2406651"/>
                  </a:cubicBezTo>
                  <a:cubicBezTo>
                    <a:pt x="371992" y="2406651"/>
                    <a:pt x="344488" y="2379321"/>
                    <a:pt x="344488" y="2345918"/>
                  </a:cubicBezTo>
                  <a:cubicBezTo>
                    <a:pt x="344488" y="2117029"/>
                    <a:pt x="344488" y="1973973"/>
                    <a:pt x="344488" y="1884564"/>
                  </a:cubicBezTo>
                  <a:lnTo>
                    <a:pt x="344488" y="1816216"/>
                  </a:lnTo>
                  <a:lnTo>
                    <a:pt x="314121" y="1811163"/>
                  </a:lnTo>
                  <a:cubicBezTo>
                    <a:pt x="308029" y="1811163"/>
                    <a:pt x="298892" y="1811163"/>
                    <a:pt x="292800" y="1814204"/>
                  </a:cubicBezTo>
                  <a:cubicBezTo>
                    <a:pt x="189245" y="1832447"/>
                    <a:pt x="122238" y="1911500"/>
                    <a:pt x="122238" y="2014877"/>
                  </a:cubicBezTo>
                  <a:cubicBezTo>
                    <a:pt x="122238" y="2233793"/>
                    <a:pt x="122238" y="2455749"/>
                    <a:pt x="122238" y="2671624"/>
                  </a:cubicBezTo>
                  <a:cubicBezTo>
                    <a:pt x="122238" y="2969593"/>
                    <a:pt x="356761" y="3203712"/>
                    <a:pt x="655245" y="3206752"/>
                  </a:cubicBezTo>
                  <a:cubicBezTo>
                    <a:pt x="874539" y="3206752"/>
                    <a:pt x="1096879" y="3206752"/>
                    <a:pt x="1316173" y="3206752"/>
                  </a:cubicBezTo>
                  <a:cubicBezTo>
                    <a:pt x="1447140" y="3203712"/>
                    <a:pt x="1562879" y="3158104"/>
                    <a:pt x="1660343" y="3069930"/>
                  </a:cubicBezTo>
                  <a:cubicBezTo>
                    <a:pt x="1782173" y="2960472"/>
                    <a:pt x="1843088" y="2817568"/>
                    <a:pt x="1840042" y="2635138"/>
                  </a:cubicBezTo>
                  <a:cubicBezTo>
                    <a:pt x="1836997" y="2489194"/>
                    <a:pt x="1836997" y="2343251"/>
                    <a:pt x="1836997" y="2200347"/>
                  </a:cubicBezTo>
                  <a:cubicBezTo>
                    <a:pt x="1836997" y="2090889"/>
                    <a:pt x="1840042" y="1978391"/>
                    <a:pt x="1836997" y="1865892"/>
                  </a:cubicBezTo>
                  <a:cubicBezTo>
                    <a:pt x="1836997" y="1802042"/>
                    <a:pt x="1812631" y="1747313"/>
                    <a:pt x="1766944" y="1710827"/>
                  </a:cubicBezTo>
                  <a:cubicBezTo>
                    <a:pt x="1744101" y="1692584"/>
                    <a:pt x="1718974" y="1679662"/>
                    <a:pt x="1691943" y="1673201"/>
                  </a:cubicBezTo>
                  <a:lnTo>
                    <a:pt x="1627188" y="1674055"/>
                  </a:lnTo>
                  <a:lnTo>
                    <a:pt x="1627188" y="1739862"/>
                  </a:lnTo>
                  <a:cubicBezTo>
                    <a:pt x="1627188" y="2002880"/>
                    <a:pt x="1627188" y="2002880"/>
                    <a:pt x="1627188" y="2002880"/>
                  </a:cubicBezTo>
                  <a:cubicBezTo>
                    <a:pt x="1627188" y="2036359"/>
                    <a:pt x="1599685" y="2063750"/>
                    <a:pt x="1566069" y="2063750"/>
                  </a:cubicBezTo>
                  <a:cubicBezTo>
                    <a:pt x="1532454" y="2063750"/>
                    <a:pt x="1504950" y="2036359"/>
                    <a:pt x="1504950" y="2002880"/>
                  </a:cubicBezTo>
                  <a:cubicBezTo>
                    <a:pt x="1504950" y="1806575"/>
                    <a:pt x="1504950" y="1708423"/>
                    <a:pt x="1504950" y="1659347"/>
                  </a:cubicBezTo>
                  <a:lnTo>
                    <a:pt x="1504950" y="1634494"/>
                  </a:lnTo>
                  <a:lnTo>
                    <a:pt x="1492827" y="1616571"/>
                  </a:lnTo>
                  <a:cubicBezTo>
                    <a:pt x="1456278" y="1550441"/>
                    <a:pt x="1402597" y="1509964"/>
                    <a:pt x="1343347" y="1504121"/>
                  </a:cubicBezTo>
                  <a:lnTo>
                    <a:pt x="1295401" y="1508888"/>
                  </a:lnTo>
                  <a:lnTo>
                    <a:pt x="1295401" y="1587395"/>
                  </a:lnTo>
                  <a:cubicBezTo>
                    <a:pt x="1295401" y="1853811"/>
                    <a:pt x="1295401" y="1853811"/>
                    <a:pt x="1295401" y="1853811"/>
                  </a:cubicBezTo>
                  <a:cubicBezTo>
                    <a:pt x="1295401" y="1887204"/>
                    <a:pt x="1270954" y="1914526"/>
                    <a:pt x="1234282" y="1914526"/>
                  </a:cubicBezTo>
                  <a:cubicBezTo>
                    <a:pt x="1200667" y="1914526"/>
                    <a:pt x="1173163" y="1887204"/>
                    <a:pt x="1173163" y="1853811"/>
                  </a:cubicBezTo>
                  <a:cubicBezTo>
                    <a:pt x="1173163" y="1654970"/>
                    <a:pt x="1173163" y="1555549"/>
                    <a:pt x="1173163" y="1505839"/>
                  </a:cubicBezTo>
                  <a:lnTo>
                    <a:pt x="1173163" y="1481814"/>
                  </a:lnTo>
                  <a:lnTo>
                    <a:pt x="1154748" y="1452384"/>
                  </a:lnTo>
                  <a:cubicBezTo>
                    <a:pt x="1127336" y="1388534"/>
                    <a:pt x="1074226" y="1346917"/>
                    <a:pt x="1014692" y="1336513"/>
                  </a:cubicBezTo>
                  <a:lnTo>
                    <a:pt x="960438" y="1336809"/>
                  </a:lnTo>
                  <a:lnTo>
                    <a:pt x="960438" y="1351429"/>
                  </a:lnTo>
                  <a:cubicBezTo>
                    <a:pt x="960438" y="1856956"/>
                    <a:pt x="960438" y="1856956"/>
                    <a:pt x="960438" y="1856956"/>
                  </a:cubicBezTo>
                  <a:cubicBezTo>
                    <a:pt x="960438" y="1890366"/>
                    <a:pt x="932935" y="1917701"/>
                    <a:pt x="899319" y="1917701"/>
                  </a:cubicBezTo>
                  <a:cubicBezTo>
                    <a:pt x="865704" y="1917701"/>
                    <a:pt x="838200" y="1890366"/>
                    <a:pt x="838200" y="1856956"/>
                  </a:cubicBezTo>
                  <a:cubicBezTo>
                    <a:pt x="838200" y="1320124"/>
                    <a:pt x="838200" y="1253020"/>
                    <a:pt x="838200" y="1244632"/>
                  </a:cubicBezTo>
                  <a:lnTo>
                    <a:pt x="838200" y="1244582"/>
                  </a:lnTo>
                  <a:lnTo>
                    <a:pt x="837990" y="1242590"/>
                  </a:lnTo>
                  <a:cubicBezTo>
                    <a:pt x="841036" y="1127051"/>
                    <a:pt x="841036" y="993269"/>
                    <a:pt x="837990" y="853406"/>
                  </a:cubicBezTo>
                  <a:cubicBezTo>
                    <a:pt x="837990" y="801718"/>
                    <a:pt x="816670" y="750029"/>
                    <a:pt x="777075" y="713543"/>
                  </a:cubicBezTo>
                  <a:cubicBezTo>
                    <a:pt x="740526" y="677057"/>
                    <a:pt x="694840" y="658814"/>
                    <a:pt x="652199" y="661855"/>
                  </a:cubicBezTo>
                  <a:close/>
                  <a:moveTo>
                    <a:pt x="639828" y="121613"/>
                  </a:moveTo>
                  <a:cubicBezTo>
                    <a:pt x="362854" y="121613"/>
                    <a:pt x="137622" y="346598"/>
                    <a:pt x="137622" y="626308"/>
                  </a:cubicBezTo>
                  <a:cubicBezTo>
                    <a:pt x="137622" y="758562"/>
                    <a:pt x="190696" y="885686"/>
                    <a:pt x="282720" y="979461"/>
                  </a:cubicBezTo>
                  <a:lnTo>
                    <a:pt x="345272" y="1028322"/>
                  </a:lnTo>
                  <a:lnTo>
                    <a:pt x="345456" y="1004557"/>
                  </a:lnTo>
                  <a:cubicBezTo>
                    <a:pt x="345837" y="955183"/>
                    <a:pt x="345837" y="905809"/>
                    <a:pt x="344313" y="857195"/>
                  </a:cubicBezTo>
                  <a:cubicBezTo>
                    <a:pt x="341266" y="781235"/>
                    <a:pt x="371736" y="699199"/>
                    <a:pt x="429629" y="638431"/>
                  </a:cubicBezTo>
                  <a:cubicBezTo>
                    <a:pt x="490570" y="577663"/>
                    <a:pt x="566745" y="541203"/>
                    <a:pt x="649015" y="541203"/>
                  </a:cubicBezTo>
                  <a:cubicBezTo>
                    <a:pt x="725190" y="538164"/>
                    <a:pt x="801365" y="568548"/>
                    <a:pt x="859259" y="626277"/>
                  </a:cubicBezTo>
                  <a:cubicBezTo>
                    <a:pt x="923246" y="687045"/>
                    <a:pt x="959810" y="769081"/>
                    <a:pt x="959810" y="854156"/>
                  </a:cubicBezTo>
                  <a:lnTo>
                    <a:pt x="961689" y="1008367"/>
                  </a:lnTo>
                  <a:lnTo>
                    <a:pt x="997413" y="981171"/>
                  </a:lnTo>
                  <a:cubicBezTo>
                    <a:pt x="1090292" y="888536"/>
                    <a:pt x="1145078" y="760842"/>
                    <a:pt x="1145078" y="626308"/>
                  </a:cubicBezTo>
                  <a:cubicBezTo>
                    <a:pt x="1145078" y="346598"/>
                    <a:pt x="919846" y="121613"/>
                    <a:pt x="639828" y="121613"/>
                  </a:cubicBezTo>
                  <a:close/>
                  <a:moveTo>
                    <a:pt x="639828" y="0"/>
                  </a:moveTo>
                  <a:cubicBezTo>
                    <a:pt x="986807" y="0"/>
                    <a:pt x="1266825" y="279710"/>
                    <a:pt x="1266825" y="626308"/>
                  </a:cubicBezTo>
                  <a:cubicBezTo>
                    <a:pt x="1266825" y="820509"/>
                    <a:pt x="1175943" y="1003071"/>
                    <a:pt x="1024764" y="1121039"/>
                  </a:cubicBezTo>
                  <a:lnTo>
                    <a:pt x="960481" y="1164696"/>
                  </a:lnTo>
                  <a:lnTo>
                    <a:pt x="959810" y="1215724"/>
                  </a:lnTo>
                  <a:cubicBezTo>
                    <a:pt x="1084738" y="1203571"/>
                    <a:pt x="1200524" y="1273454"/>
                    <a:pt x="1261465" y="1388912"/>
                  </a:cubicBezTo>
                  <a:cubicBezTo>
                    <a:pt x="1392486" y="1358528"/>
                    <a:pt x="1523508" y="1422334"/>
                    <a:pt x="1596636" y="1549947"/>
                  </a:cubicBezTo>
                  <a:cubicBezTo>
                    <a:pt x="1688047" y="1537793"/>
                    <a:pt x="1776410" y="1559062"/>
                    <a:pt x="1843445" y="1613753"/>
                  </a:cubicBezTo>
                  <a:cubicBezTo>
                    <a:pt x="1916573" y="1674520"/>
                    <a:pt x="1959231" y="1765672"/>
                    <a:pt x="1959231" y="1865939"/>
                  </a:cubicBezTo>
                  <a:cubicBezTo>
                    <a:pt x="1962278" y="1975321"/>
                    <a:pt x="1959231" y="2090779"/>
                    <a:pt x="1959231" y="2200161"/>
                  </a:cubicBezTo>
                  <a:cubicBezTo>
                    <a:pt x="1959231" y="2339927"/>
                    <a:pt x="1959231" y="2488808"/>
                    <a:pt x="1962278" y="2631612"/>
                  </a:cubicBezTo>
                  <a:cubicBezTo>
                    <a:pt x="1965325" y="2847337"/>
                    <a:pt x="1889150" y="3026602"/>
                    <a:pt x="1742893" y="3160291"/>
                  </a:cubicBezTo>
                  <a:cubicBezTo>
                    <a:pt x="1621012" y="3269673"/>
                    <a:pt x="1477803" y="3324364"/>
                    <a:pt x="1316311" y="3327402"/>
                  </a:cubicBezTo>
                  <a:cubicBezTo>
                    <a:pt x="1206618" y="3327402"/>
                    <a:pt x="1093879" y="3327402"/>
                    <a:pt x="981139" y="3327402"/>
                  </a:cubicBezTo>
                  <a:cubicBezTo>
                    <a:pt x="871447" y="3327402"/>
                    <a:pt x="761754" y="3327402"/>
                    <a:pt x="652062" y="3327402"/>
                  </a:cubicBezTo>
                  <a:cubicBezTo>
                    <a:pt x="289467" y="3324364"/>
                    <a:pt x="3047" y="3035717"/>
                    <a:pt x="0" y="2674149"/>
                  </a:cubicBezTo>
                  <a:cubicBezTo>
                    <a:pt x="0" y="2455386"/>
                    <a:pt x="0" y="2233583"/>
                    <a:pt x="0" y="2014820"/>
                  </a:cubicBezTo>
                  <a:cubicBezTo>
                    <a:pt x="0" y="1853785"/>
                    <a:pt x="109693" y="1723135"/>
                    <a:pt x="271185" y="1695789"/>
                  </a:cubicBezTo>
                  <a:cubicBezTo>
                    <a:pt x="295561" y="1689712"/>
                    <a:pt x="319937" y="1689712"/>
                    <a:pt x="344313" y="1692751"/>
                  </a:cubicBezTo>
                  <a:cubicBezTo>
                    <a:pt x="344313" y="1282569"/>
                    <a:pt x="344313" y="1282569"/>
                    <a:pt x="344313" y="1282569"/>
                  </a:cubicBezTo>
                  <a:cubicBezTo>
                    <a:pt x="344313" y="1279530"/>
                    <a:pt x="344313" y="1279530"/>
                    <a:pt x="344313" y="1276492"/>
                  </a:cubicBezTo>
                  <a:lnTo>
                    <a:pt x="344313" y="1169483"/>
                  </a:lnTo>
                  <a:lnTo>
                    <a:pt x="326330" y="1167487"/>
                  </a:lnTo>
                  <a:cubicBezTo>
                    <a:pt x="134579" y="1054994"/>
                    <a:pt x="15875" y="848252"/>
                    <a:pt x="15875" y="626308"/>
                  </a:cubicBezTo>
                  <a:cubicBezTo>
                    <a:pt x="15875" y="279710"/>
                    <a:pt x="295893" y="0"/>
                    <a:pt x="639828" y="0"/>
                  </a:cubicBezTo>
                  <a:close/>
                </a:path>
              </a:pathLst>
            </a:custGeom>
            <a:solidFill>
              <a:srgbClr val="0078D7"/>
            </a:solidFill>
            <a:ln>
              <a:noFill/>
            </a:ln>
            <a:extLst/>
          </p:spPr>
          <p:txBody>
            <a:bodyPr vert="horz" wrap="square" lIns="93260" tIns="46630" rIns="93260" bIns="46630" numCol="1" anchor="t" anchorCtr="0" compatLnSpc="1">
              <a:prstTxWarp prst="textNoShape">
                <a:avLst/>
              </a:prstTxWarp>
              <a:noAutofit/>
            </a:bodyPr>
            <a:lstStyle/>
            <a:p>
              <a:pPr defTabSz="932597">
                <a:defRPr/>
              </a:pPr>
              <a:endParaRPr lang="en-US" sz="1632" kern="0" dirty="0">
                <a:solidFill>
                  <a:srgbClr val="FFFFFF"/>
                </a:solidFill>
              </a:endParaRPr>
            </a:p>
          </p:txBody>
        </p:sp>
      </p:grpSp>
      <p:grpSp>
        <p:nvGrpSpPr>
          <p:cNvPr id="201" name="Group 200"/>
          <p:cNvGrpSpPr>
            <a:grpSpLocks noChangeAspect="1"/>
          </p:cNvGrpSpPr>
          <p:nvPr/>
        </p:nvGrpSpPr>
        <p:grpSpPr>
          <a:xfrm>
            <a:off x="6172057" y="3179923"/>
            <a:ext cx="299905" cy="298433"/>
            <a:chOff x="8580718" y="793097"/>
            <a:chExt cx="2587625" cy="2574925"/>
          </a:xfrm>
        </p:grpSpPr>
        <p:sp>
          <p:nvSpPr>
            <p:cNvPr id="202" name="Freeform 34"/>
            <p:cNvSpPr>
              <a:spLocks/>
            </p:cNvSpPr>
            <p:nvPr/>
          </p:nvSpPr>
          <p:spPr bwMode="auto">
            <a:xfrm>
              <a:off x="9477655" y="1434447"/>
              <a:ext cx="792163" cy="1312862"/>
            </a:xfrm>
            <a:custGeom>
              <a:avLst/>
              <a:gdLst>
                <a:gd name="T0" fmla="*/ 1459 w 1508"/>
                <a:gd name="T1" fmla="*/ 930 h 2501"/>
                <a:gd name="T2" fmla="*/ 837 w 1508"/>
                <a:gd name="T3" fmla="*/ 930 h 2501"/>
                <a:gd name="T4" fmla="*/ 1097 w 1508"/>
                <a:gd name="T5" fmla="*/ 63 h 2501"/>
                <a:gd name="T6" fmla="*/ 1072 w 1508"/>
                <a:gd name="T7" fmla="*/ 4 h 2501"/>
                <a:gd name="T8" fmla="*/ 1053 w 1508"/>
                <a:gd name="T9" fmla="*/ 0 h 2501"/>
                <a:gd name="T10" fmla="*/ 1014 w 1508"/>
                <a:gd name="T11" fmla="*/ 19 h 2501"/>
                <a:gd name="T12" fmla="*/ 10 w 1508"/>
                <a:gd name="T13" fmla="*/ 1483 h 2501"/>
                <a:gd name="T14" fmla="*/ 5 w 1508"/>
                <a:gd name="T15" fmla="*/ 1532 h 2501"/>
                <a:gd name="T16" fmla="*/ 49 w 1508"/>
                <a:gd name="T17" fmla="*/ 1556 h 2501"/>
                <a:gd name="T18" fmla="*/ 651 w 1508"/>
                <a:gd name="T19" fmla="*/ 1556 h 2501"/>
                <a:gd name="T20" fmla="*/ 382 w 1508"/>
                <a:gd name="T21" fmla="*/ 2438 h 2501"/>
                <a:gd name="T22" fmla="*/ 407 w 1508"/>
                <a:gd name="T23" fmla="*/ 2497 h 2501"/>
                <a:gd name="T24" fmla="*/ 426 w 1508"/>
                <a:gd name="T25" fmla="*/ 2501 h 2501"/>
                <a:gd name="T26" fmla="*/ 465 w 1508"/>
                <a:gd name="T27" fmla="*/ 2482 h 2501"/>
                <a:gd name="T28" fmla="*/ 1498 w 1508"/>
                <a:gd name="T29" fmla="*/ 1003 h 2501"/>
                <a:gd name="T30" fmla="*/ 1508 w 1508"/>
                <a:gd name="T31" fmla="*/ 974 h 2501"/>
                <a:gd name="T32" fmla="*/ 1459 w 1508"/>
                <a:gd name="T33" fmla="*/ 930 h 2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8" h="2501">
                  <a:moveTo>
                    <a:pt x="1459" y="930"/>
                  </a:moveTo>
                  <a:lnTo>
                    <a:pt x="837" y="930"/>
                  </a:lnTo>
                  <a:lnTo>
                    <a:pt x="1097" y="63"/>
                  </a:lnTo>
                  <a:cubicBezTo>
                    <a:pt x="1102" y="39"/>
                    <a:pt x="1092" y="14"/>
                    <a:pt x="1072" y="4"/>
                  </a:cubicBezTo>
                  <a:cubicBezTo>
                    <a:pt x="1068" y="0"/>
                    <a:pt x="1058" y="0"/>
                    <a:pt x="1053" y="0"/>
                  </a:cubicBezTo>
                  <a:cubicBezTo>
                    <a:pt x="1038" y="0"/>
                    <a:pt x="1024" y="9"/>
                    <a:pt x="1014" y="19"/>
                  </a:cubicBezTo>
                  <a:lnTo>
                    <a:pt x="10" y="1483"/>
                  </a:lnTo>
                  <a:cubicBezTo>
                    <a:pt x="0" y="1498"/>
                    <a:pt x="0" y="1517"/>
                    <a:pt x="5" y="1532"/>
                  </a:cubicBezTo>
                  <a:cubicBezTo>
                    <a:pt x="15" y="1547"/>
                    <a:pt x="30" y="1556"/>
                    <a:pt x="49" y="1556"/>
                  </a:cubicBezTo>
                  <a:lnTo>
                    <a:pt x="651" y="1556"/>
                  </a:lnTo>
                  <a:lnTo>
                    <a:pt x="382" y="2438"/>
                  </a:lnTo>
                  <a:cubicBezTo>
                    <a:pt x="377" y="2462"/>
                    <a:pt x="387" y="2487"/>
                    <a:pt x="407" y="2497"/>
                  </a:cubicBezTo>
                  <a:cubicBezTo>
                    <a:pt x="412" y="2501"/>
                    <a:pt x="421" y="2501"/>
                    <a:pt x="426" y="2501"/>
                  </a:cubicBezTo>
                  <a:cubicBezTo>
                    <a:pt x="441" y="2501"/>
                    <a:pt x="456" y="2492"/>
                    <a:pt x="465" y="2482"/>
                  </a:cubicBezTo>
                  <a:lnTo>
                    <a:pt x="1498" y="1003"/>
                  </a:lnTo>
                  <a:cubicBezTo>
                    <a:pt x="1503" y="993"/>
                    <a:pt x="1508" y="984"/>
                    <a:pt x="1508" y="974"/>
                  </a:cubicBezTo>
                  <a:cubicBezTo>
                    <a:pt x="1508" y="949"/>
                    <a:pt x="1484" y="930"/>
                    <a:pt x="1459" y="930"/>
                  </a:cubicBezTo>
                  <a:close/>
                </a:path>
              </a:pathLst>
            </a:custGeom>
            <a:solidFill>
              <a:srgbClr val="FFFFFF"/>
            </a:solidFill>
            <a:ln w="0">
              <a:noFill/>
              <a:prstDash val="solid"/>
              <a:round/>
              <a:headEnd/>
              <a:tailEnd/>
            </a:ln>
          </p:spPr>
          <p:txBody>
            <a:bodyPr vert="horz" wrap="square" lIns="93260" tIns="46630" rIns="93260" bIns="46630" numCol="1" anchor="t" anchorCtr="0" compatLnSpc="1">
              <a:prstTxWarp prst="textNoShape">
                <a:avLst/>
              </a:prstTxWarp>
            </a:bodyPr>
            <a:lstStyle/>
            <a:p>
              <a:endParaRPr lang="en-US" sz="1836"/>
            </a:p>
          </p:txBody>
        </p:sp>
        <p:sp>
          <p:nvSpPr>
            <p:cNvPr id="203" name="Freeform 35"/>
            <p:cNvSpPr>
              <a:spLocks noEditPoints="1"/>
            </p:cNvSpPr>
            <p:nvPr/>
          </p:nvSpPr>
          <p:spPr bwMode="auto">
            <a:xfrm>
              <a:off x="8580718" y="793097"/>
              <a:ext cx="2587625" cy="2574925"/>
            </a:xfrm>
            <a:custGeom>
              <a:avLst/>
              <a:gdLst>
                <a:gd name="T0" fmla="*/ 3231 w 4925"/>
                <a:gd name="T1" fmla="*/ 4866 h 4910"/>
                <a:gd name="T2" fmla="*/ 3422 w 4925"/>
                <a:gd name="T3" fmla="*/ 4910 h 4910"/>
                <a:gd name="T4" fmla="*/ 3579 w 4925"/>
                <a:gd name="T5" fmla="*/ 4881 h 4910"/>
                <a:gd name="T6" fmla="*/ 3833 w 4925"/>
                <a:gd name="T7" fmla="*/ 4646 h 4910"/>
                <a:gd name="T8" fmla="*/ 3899 w 4925"/>
                <a:gd name="T9" fmla="*/ 4509 h 4910"/>
                <a:gd name="T10" fmla="*/ 4063 w 4925"/>
                <a:gd name="T11" fmla="*/ 4509 h 4910"/>
                <a:gd name="T12" fmla="*/ 4509 w 4925"/>
                <a:gd name="T13" fmla="*/ 4063 h 4910"/>
                <a:gd name="T14" fmla="*/ 4509 w 4925"/>
                <a:gd name="T15" fmla="*/ 2794 h 4910"/>
                <a:gd name="T16" fmla="*/ 4866 w 4925"/>
                <a:gd name="T17" fmla="*/ 2031 h 4910"/>
                <a:gd name="T18" fmla="*/ 4881 w 4925"/>
                <a:gd name="T19" fmla="*/ 1679 h 4910"/>
                <a:gd name="T20" fmla="*/ 4646 w 4925"/>
                <a:gd name="T21" fmla="*/ 1424 h 4910"/>
                <a:gd name="T22" fmla="*/ 4509 w 4925"/>
                <a:gd name="T23" fmla="*/ 1358 h 4910"/>
                <a:gd name="T24" fmla="*/ 4509 w 4925"/>
                <a:gd name="T25" fmla="*/ 856 h 4910"/>
                <a:gd name="T26" fmla="*/ 4063 w 4925"/>
                <a:gd name="T27" fmla="*/ 411 h 4910"/>
                <a:gd name="T28" fmla="*/ 2779 w 4925"/>
                <a:gd name="T29" fmla="*/ 411 h 4910"/>
                <a:gd name="T30" fmla="*/ 2026 w 4925"/>
                <a:gd name="T31" fmla="*/ 58 h 4910"/>
                <a:gd name="T32" fmla="*/ 1679 w 4925"/>
                <a:gd name="T33" fmla="*/ 44 h 4910"/>
                <a:gd name="T34" fmla="*/ 1424 w 4925"/>
                <a:gd name="T35" fmla="*/ 279 h 4910"/>
                <a:gd name="T36" fmla="*/ 1360 w 4925"/>
                <a:gd name="T37" fmla="*/ 411 h 4910"/>
                <a:gd name="T38" fmla="*/ 856 w 4925"/>
                <a:gd name="T39" fmla="*/ 411 h 4910"/>
                <a:gd name="T40" fmla="*/ 411 w 4925"/>
                <a:gd name="T41" fmla="*/ 856 h 4910"/>
                <a:gd name="T42" fmla="*/ 411 w 4925"/>
                <a:gd name="T43" fmla="*/ 2478 h 4910"/>
                <a:gd name="T44" fmla="*/ 58 w 4925"/>
                <a:gd name="T45" fmla="*/ 3231 h 4910"/>
                <a:gd name="T46" fmla="*/ 44 w 4925"/>
                <a:gd name="T47" fmla="*/ 3579 h 4910"/>
                <a:gd name="T48" fmla="*/ 279 w 4925"/>
                <a:gd name="T49" fmla="*/ 3833 h 4910"/>
                <a:gd name="T50" fmla="*/ 411 w 4925"/>
                <a:gd name="T51" fmla="*/ 3897 h 4910"/>
                <a:gd name="T52" fmla="*/ 411 w 4925"/>
                <a:gd name="T53" fmla="*/ 4063 h 4910"/>
                <a:gd name="T54" fmla="*/ 856 w 4925"/>
                <a:gd name="T55" fmla="*/ 4509 h 4910"/>
                <a:gd name="T56" fmla="*/ 2468 w 4925"/>
                <a:gd name="T57" fmla="*/ 4509 h 4910"/>
                <a:gd name="T58" fmla="*/ 3231 w 4925"/>
                <a:gd name="T59" fmla="*/ 4866 h 4910"/>
                <a:gd name="T60" fmla="*/ 856 w 4925"/>
                <a:gd name="T61" fmla="*/ 705 h 4910"/>
                <a:gd name="T62" fmla="*/ 4063 w 4925"/>
                <a:gd name="T63" fmla="*/ 705 h 4910"/>
                <a:gd name="T64" fmla="*/ 4210 w 4925"/>
                <a:gd name="T65" fmla="*/ 851 h 4910"/>
                <a:gd name="T66" fmla="*/ 4210 w 4925"/>
                <a:gd name="T67" fmla="*/ 4058 h 4910"/>
                <a:gd name="T68" fmla="*/ 4063 w 4925"/>
                <a:gd name="T69" fmla="*/ 4205 h 4910"/>
                <a:gd name="T70" fmla="*/ 856 w 4925"/>
                <a:gd name="T71" fmla="*/ 4205 h 4910"/>
                <a:gd name="T72" fmla="*/ 709 w 4925"/>
                <a:gd name="T73" fmla="*/ 4058 h 4910"/>
                <a:gd name="T74" fmla="*/ 709 w 4925"/>
                <a:gd name="T75" fmla="*/ 851 h 4910"/>
                <a:gd name="T76" fmla="*/ 856 w 4925"/>
                <a:gd name="T77" fmla="*/ 705 h 4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5" h="4910">
                  <a:moveTo>
                    <a:pt x="3231" y="4866"/>
                  </a:moveTo>
                  <a:cubicBezTo>
                    <a:pt x="3290" y="4896"/>
                    <a:pt x="3358" y="4910"/>
                    <a:pt x="3422" y="4910"/>
                  </a:cubicBezTo>
                  <a:cubicBezTo>
                    <a:pt x="3476" y="4910"/>
                    <a:pt x="3525" y="4900"/>
                    <a:pt x="3579" y="4881"/>
                  </a:cubicBezTo>
                  <a:cubicBezTo>
                    <a:pt x="3691" y="4842"/>
                    <a:pt x="3784" y="4758"/>
                    <a:pt x="3833" y="4646"/>
                  </a:cubicBezTo>
                  <a:lnTo>
                    <a:pt x="3899" y="4509"/>
                  </a:lnTo>
                  <a:lnTo>
                    <a:pt x="4063" y="4509"/>
                  </a:lnTo>
                  <a:cubicBezTo>
                    <a:pt x="4308" y="4509"/>
                    <a:pt x="4509" y="4308"/>
                    <a:pt x="4509" y="4063"/>
                  </a:cubicBezTo>
                  <a:lnTo>
                    <a:pt x="4509" y="2794"/>
                  </a:lnTo>
                  <a:lnTo>
                    <a:pt x="4866" y="2031"/>
                  </a:lnTo>
                  <a:cubicBezTo>
                    <a:pt x="4920" y="1919"/>
                    <a:pt x="4925" y="1796"/>
                    <a:pt x="4881" y="1679"/>
                  </a:cubicBezTo>
                  <a:cubicBezTo>
                    <a:pt x="4842" y="1566"/>
                    <a:pt x="4758" y="1473"/>
                    <a:pt x="4646" y="1424"/>
                  </a:cubicBezTo>
                  <a:lnTo>
                    <a:pt x="4509" y="1358"/>
                  </a:lnTo>
                  <a:lnTo>
                    <a:pt x="4509" y="856"/>
                  </a:lnTo>
                  <a:cubicBezTo>
                    <a:pt x="4509" y="612"/>
                    <a:pt x="4308" y="411"/>
                    <a:pt x="4063" y="411"/>
                  </a:cubicBezTo>
                  <a:lnTo>
                    <a:pt x="2779" y="411"/>
                  </a:lnTo>
                  <a:lnTo>
                    <a:pt x="2026" y="58"/>
                  </a:lnTo>
                  <a:cubicBezTo>
                    <a:pt x="1919" y="9"/>
                    <a:pt x="1791" y="0"/>
                    <a:pt x="1679" y="44"/>
                  </a:cubicBezTo>
                  <a:cubicBezTo>
                    <a:pt x="1566" y="83"/>
                    <a:pt x="1473" y="166"/>
                    <a:pt x="1424" y="279"/>
                  </a:cubicBezTo>
                  <a:lnTo>
                    <a:pt x="1360" y="411"/>
                  </a:lnTo>
                  <a:lnTo>
                    <a:pt x="856" y="411"/>
                  </a:lnTo>
                  <a:cubicBezTo>
                    <a:pt x="612" y="411"/>
                    <a:pt x="411" y="612"/>
                    <a:pt x="411" y="856"/>
                  </a:cubicBezTo>
                  <a:lnTo>
                    <a:pt x="411" y="2478"/>
                  </a:lnTo>
                  <a:lnTo>
                    <a:pt x="58" y="3231"/>
                  </a:lnTo>
                  <a:cubicBezTo>
                    <a:pt x="9" y="3339"/>
                    <a:pt x="0" y="3466"/>
                    <a:pt x="44" y="3579"/>
                  </a:cubicBezTo>
                  <a:cubicBezTo>
                    <a:pt x="83" y="3691"/>
                    <a:pt x="166" y="3784"/>
                    <a:pt x="279" y="3833"/>
                  </a:cubicBezTo>
                  <a:lnTo>
                    <a:pt x="411" y="3897"/>
                  </a:lnTo>
                  <a:lnTo>
                    <a:pt x="411" y="4063"/>
                  </a:lnTo>
                  <a:cubicBezTo>
                    <a:pt x="411" y="4308"/>
                    <a:pt x="612" y="4509"/>
                    <a:pt x="856" y="4509"/>
                  </a:cubicBezTo>
                  <a:lnTo>
                    <a:pt x="2468" y="4509"/>
                  </a:lnTo>
                  <a:lnTo>
                    <a:pt x="3231" y="4866"/>
                  </a:lnTo>
                  <a:close/>
                  <a:moveTo>
                    <a:pt x="856" y="705"/>
                  </a:moveTo>
                  <a:lnTo>
                    <a:pt x="4063" y="705"/>
                  </a:lnTo>
                  <a:cubicBezTo>
                    <a:pt x="4142" y="705"/>
                    <a:pt x="4210" y="768"/>
                    <a:pt x="4210" y="851"/>
                  </a:cubicBezTo>
                  <a:lnTo>
                    <a:pt x="4210" y="4058"/>
                  </a:lnTo>
                  <a:cubicBezTo>
                    <a:pt x="4210" y="4137"/>
                    <a:pt x="4146" y="4205"/>
                    <a:pt x="4063" y="4205"/>
                  </a:cubicBezTo>
                  <a:lnTo>
                    <a:pt x="856" y="4205"/>
                  </a:lnTo>
                  <a:cubicBezTo>
                    <a:pt x="778" y="4205"/>
                    <a:pt x="709" y="4142"/>
                    <a:pt x="709" y="4058"/>
                  </a:cubicBezTo>
                  <a:lnTo>
                    <a:pt x="709" y="851"/>
                  </a:lnTo>
                  <a:cubicBezTo>
                    <a:pt x="709" y="773"/>
                    <a:pt x="773" y="705"/>
                    <a:pt x="856" y="705"/>
                  </a:cubicBezTo>
                  <a:close/>
                </a:path>
              </a:pathLst>
            </a:custGeom>
            <a:solidFill>
              <a:srgbClr val="FFFFFF"/>
            </a:solidFill>
            <a:ln w="0">
              <a:noFill/>
              <a:prstDash val="solid"/>
              <a:round/>
              <a:headEnd/>
              <a:tailEnd/>
            </a:ln>
          </p:spPr>
          <p:txBody>
            <a:bodyPr vert="horz" wrap="square" lIns="93260" tIns="46630" rIns="93260" bIns="46630" numCol="1" anchor="t" anchorCtr="0" compatLnSpc="1">
              <a:prstTxWarp prst="textNoShape">
                <a:avLst/>
              </a:prstTxWarp>
            </a:bodyPr>
            <a:lstStyle/>
            <a:p>
              <a:endParaRPr lang="en-US" sz="1836"/>
            </a:p>
          </p:txBody>
        </p:sp>
      </p:grpSp>
      <p:grpSp>
        <p:nvGrpSpPr>
          <p:cNvPr id="204" name="Group 203"/>
          <p:cNvGrpSpPr>
            <a:grpSpLocks noChangeAspect="1"/>
          </p:cNvGrpSpPr>
          <p:nvPr/>
        </p:nvGrpSpPr>
        <p:grpSpPr>
          <a:xfrm>
            <a:off x="4292411" y="2550472"/>
            <a:ext cx="298433" cy="233957"/>
            <a:chOff x="8588655" y="3482322"/>
            <a:chExt cx="2571750" cy="2016125"/>
          </a:xfrm>
        </p:grpSpPr>
        <p:sp>
          <p:nvSpPr>
            <p:cNvPr id="205" name="Freeform 36"/>
            <p:cNvSpPr>
              <a:spLocks/>
            </p:cNvSpPr>
            <p:nvPr/>
          </p:nvSpPr>
          <p:spPr bwMode="auto">
            <a:xfrm>
              <a:off x="8588655" y="3482322"/>
              <a:ext cx="1547813" cy="241300"/>
            </a:xfrm>
            <a:custGeom>
              <a:avLst/>
              <a:gdLst>
                <a:gd name="T0" fmla="*/ 2894 w 2948"/>
                <a:gd name="T1" fmla="*/ 397 h 460"/>
                <a:gd name="T2" fmla="*/ 2752 w 2948"/>
                <a:gd name="T3" fmla="*/ 152 h 460"/>
                <a:gd name="T4" fmla="*/ 2488 w 2948"/>
                <a:gd name="T5" fmla="*/ 0 h 460"/>
                <a:gd name="T6" fmla="*/ 304 w 2948"/>
                <a:gd name="T7" fmla="*/ 0 h 460"/>
                <a:gd name="T8" fmla="*/ 0 w 2948"/>
                <a:gd name="T9" fmla="*/ 304 h 460"/>
                <a:gd name="T10" fmla="*/ 0 w 2948"/>
                <a:gd name="T11" fmla="*/ 460 h 460"/>
                <a:gd name="T12" fmla="*/ 2948 w 2948"/>
                <a:gd name="T13" fmla="*/ 460 h 460"/>
                <a:gd name="T14" fmla="*/ 2894 w 2948"/>
                <a:gd name="T15" fmla="*/ 397 h 4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48" h="460">
                  <a:moveTo>
                    <a:pt x="2894" y="397"/>
                  </a:moveTo>
                  <a:lnTo>
                    <a:pt x="2752" y="152"/>
                  </a:lnTo>
                  <a:cubicBezTo>
                    <a:pt x="2698" y="59"/>
                    <a:pt x="2595" y="0"/>
                    <a:pt x="2488" y="0"/>
                  </a:cubicBezTo>
                  <a:lnTo>
                    <a:pt x="304" y="0"/>
                  </a:lnTo>
                  <a:cubicBezTo>
                    <a:pt x="138" y="0"/>
                    <a:pt x="0" y="137"/>
                    <a:pt x="0" y="304"/>
                  </a:cubicBezTo>
                  <a:lnTo>
                    <a:pt x="0" y="460"/>
                  </a:lnTo>
                  <a:lnTo>
                    <a:pt x="2948" y="460"/>
                  </a:lnTo>
                  <a:cubicBezTo>
                    <a:pt x="2923" y="446"/>
                    <a:pt x="2909" y="421"/>
                    <a:pt x="2894" y="397"/>
                  </a:cubicBezTo>
                  <a:close/>
                </a:path>
              </a:pathLst>
            </a:custGeom>
            <a:solidFill>
              <a:srgbClr val="FFFFFF"/>
            </a:solidFill>
            <a:ln w="0">
              <a:noFill/>
              <a:prstDash val="solid"/>
              <a:round/>
              <a:headEnd/>
              <a:tailEnd/>
            </a:ln>
          </p:spPr>
          <p:txBody>
            <a:bodyPr vert="horz" wrap="square" lIns="93260" tIns="46630" rIns="93260" bIns="46630" numCol="1" anchor="t" anchorCtr="0" compatLnSpc="1">
              <a:prstTxWarp prst="textNoShape">
                <a:avLst/>
              </a:prstTxWarp>
            </a:bodyPr>
            <a:lstStyle/>
            <a:p>
              <a:endParaRPr lang="en-US" sz="1836"/>
            </a:p>
          </p:txBody>
        </p:sp>
        <p:sp>
          <p:nvSpPr>
            <p:cNvPr id="206" name="Freeform 37"/>
            <p:cNvSpPr>
              <a:spLocks noEditPoints="1"/>
            </p:cNvSpPr>
            <p:nvPr/>
          </p:nvSpPr>
          <p:spPr bwMode="auto">
            <a:xfrm>
              <a:off x="8588655" y="3804585"/>
              <a:ext cx="2571750" cy="1693862"/>
            </a:xfrm>
            <a:custGeom>
              <a:avLst/>
              <a:gdLst>
                <a:gd name="T0" fmla="*/ 4706 w 4896"/>
                <a:gd name="T1" fmla="*/ 0 h 3227"/>
                <a:gd name="T2" fmla="*/ 0 w 4896"/>
                <a:gd name="T3" fmla="*/ 0 h 3227"/>
                <a:gd name="T4" fmla="*/ 0 w 4896"/>
                <a:gd name="T5" fmla="*/ 2923 h 3227"/>
                <a:gd name="T6" fmla="*/ 304 w 4896"/>
                <a:gd name="T7" fmla="*/ 3227 h 3227"/>
                <a:gd name="T8" fmla="*/ 4593 w 4896"/>
                <a:gd name="T9" fmla="*/ 3227 h 3227"/>
                <a:gd name="T10" fmla="*/ 4896 w 4896"/>
                <a:gd name="T11" fmla="*/ 2923 h 3227"/>
                <a:gd name="T12" fmla="*/ 4896 w 4896"/>
                <a:gd name="T13" fmla="*/ 279 h 3227"/>
                <a:gd name="T14" fmla="*/ 4706 w 4896"/>
                <a:gd name="T15" fmla="*/ 0 h 3227"/>
                <a:gd name="T16" fmla="*/ 3070 w 4896"/>
                <a:gd name="T17" fmla="*/ 1469 h 3227"/>
                <a:gd name="T18" fmla="*/ 2204 w 4896"/>
                <a:gd name="T19" fmla="*/ 2708 h 3227"/>
                <a:gd name="T20" fmla="*/ 2169 w 4896"/>
                <a:gd name="T21" fmla="*/ 2727 h 3227"/>
                <a:gd name="T22" fmla="*/ 2150 w 4896"/>
                <a:gd name="T23" fmla="*/ 2722 h 3227"/>
                <a:gd name="T24" fmla="*/ 2130 w 4896"/>
                <a:gd name="T25" fmla="*/ 2673 h 3227"/>
                <a:gd name="T26" fmla="*/ 2355 w 4896"/>
                <a:gd name="T27" fmla="*/ 1934 h 3227"/>
                <a:gd name="T28" fmla="*/ 1851 w 4896"/>
                <a:gd name="T29" fmla="*/ 1934 h 3227"/>
                <a:gd name="T30" fmla="*/ 1812 w 4896"/>
                <a:gd name="T31" fmla="*/ 1910 h 3227"/>
                <a:gd name="T32" fmla="*/ 1817 w 4896"/>
                <a:gd name="T33" fmla="*/ 1866 h 3227"/>
                <a:gd name="T34" fmla="*/ 2659 w 4896"/>
                <a:gd name="T35" fmla="*/ 642 h 3227"/>
                <a:gd name="T36" fmla="*/ 2693 w 4896"/>
                <a:gd name="T37" fmla="*/ 622 h 3227"/>
                <a:gd name="T38" fmla="*/ 2713 w 4896"/>
                <a:gd name="T39" fmla="*/ 627 h 3227"/>
                <a:gd name="T40" fmla="*/ 2732 w 4896"/>
                <a:gd name="T41" fmla="*/ 676 h 3227"/>
                <a:gd name="T42" fmla="*/ 2517 w 4896"/>
                <a:gd name="T43" fmla="*/ 1400 h 3227"/>
                <a:gd name="T44" fmla="*/ 3036 w 4896"/>
                <a:gd name="T45" fmla="*/ 1400 h 3227"/>
                <a:gd name="T46" fmla="*/ 3080 w 4896"/>
                <a:gd name="T47" fmla="*/ 1444 h 3227"/>
                <a:gd name="T48" fmla="*/ 3070 w 4896"/>
                <a:gd name="T49" fmla="*/ 1469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6" h="3227">
                  <a:moveTo>
                    <a:pt x="4706" y="0"/>
                  </a:moveTo>
                  <a:lnTo>
                    <a:pt x="0" y="0"/>
                  </a:lnTo>
                  <a:lnTo>
                    <a:pt x="0" y="2923"/>
                  </a:lnTo>
                  <a:cubicBezTo>
                    <a:pt x="0" y="3090"/>
                    <a:pt x="138" y="3227"/>
                    <a:pt x="304" y="3227"/>
                  </a:cubicBezTo>
                  <a:lnTo>
                    <a:pt x="4593" y="3227"/>
                  </a:lnTo>
                  <a:cubicBezTo>
                    <a:pt x="4759" y="3227"/>
                    <a:pt x="4896" y="3090"/>
                    <a:pt x="4896" y="2923"/>
                  </a:cubicBezTo>
                  <a:lnTo>
                    <a:pt x="4896" y="279"/>
                  </a:lnTo>
                  <a:cubicBezTo>
                    <a:pt x="4896" y="157"/>
                    <a:pt x="4818" y="49"/>
                    <a:pt x="4706" y="0"/>
                  </a:cubicBezTo>
                  <a:close/>
                  <a:moveTo>
                    <a:pt x="3070" y="1469"/>
                  </a:moveTo>
                  <a:lnTo>
                    <a:pt x="2204" y="2708"/>
                  </a:lnTo>
                  <a:cubicBezTo>
                    <a:pt x="2194" y="2717"/>
                    <a:pt x="2184" y="2727"/>
                    <a:pt x="2169" y="2727"/>
                  </a:cubicBezTo>
                  <a:cubicBezTo>
                    <a:pt x="2164" y="2727"/>
                    <a:pt x="2155" y="2727"/>
                    <a:pt x="2150" y="2722"/>
                  </a:cubicBezTo>
                  <a:cubicBezTo>
                    <a:pt x="2130" y="2713"/>
                    <a:pt x="2120" y="2693"/>
                    <a:pt x="2130" y="2673"/>
                  </a:cubicBezTo>
                  <a:lnTo>
                    <a:pt x="2355" y="1934"/>
                  </a:lnTo>
                  <a:lnTo>
                    <a:pt x="1851" y="1934"/>
                  </a:lnTo>
                  <a:cubicBezTo>
                    <a:pt x="1836" y="1934"/>
                    <a:pt x="1822" y="1924"/>
                    <a:pt x="1812" y="1910"/>
                  </a:cubicBezTo>
                  <a:cubicBezTo>
                    <a:pt x="1807" y="1895"/>
                    <a:pt x="1807" y="1880"/>
                    <a:pt x="1817" y="1866"/>
                  </a:cubicBezTo>
                  <a:lnTo>
                    <a:pt x="2659" y="642"/>
                  </a:lnTo>
                  <a:cubicBezTo>
                    <a:pt x="2669" y="632"/>
                    <a:pt x="2679" y="622"/>
                    <a:pt x="2693" y="622"/>
                  </a:cubicBezTo>
                  <a:cubicBezTo>
                    <a:pt x="2698" y="622"/>
                    <a:pt x="2703" y="622"/>
                    <a:pt x="2713" y="627"/>
                  </a:cubicBezTo>
                  <a:cubicBezTo>
                    <a:pt x="2732" y="637"/>
                    <a:pt x="2742" y="656"/>
                    <a:pt x="2732" y="676"/>
                  </a:cubicBezTo>
                  <a:lnTo>
                    <a:pt x="2517" y="1400"/>
                  </a:lnTo>
                  <a:lnTo>
                    <a:pt x="3036" y="1400"/>
                  </a:lnTo>
                  <a:cubicBezTo>
                    <a:pt x="3060" y="1400"/>
                    <a:pt x="3080" y="1420"/>
                    <a:pt x="3080" y="1444"/>
                  </a:cubicBezTo>
                  <a:cubicBezTo>
                    <a:pt x="3080" y="1454"/>
                    <a:pt x="3075" y="1459"/>
                    <a:pt x="3070" y="1469"/>
                  </a:cubicBezTo>
                  <a:close/>
                </a:path>
              </a:pathLst>
            </a:custGeom>
            <a:solidFill>
              <a:srgbClr val="FFFFFF"/>
            </a:solidFill>
            <a:ln w="0">
              <a:noFill/>
              <a:prstDash val="solid"/>
              <a:round/>
              <a:headEnd/>
              <a:tailEnd/>
            </a:ln>
          </p:spPr>
          <p:txBody>
            <a:bodyPr vert="horz" wrap="square" lIns="93260" tIns="46630" rIns="93260" bIns="46630" numCol="1" anchor="t" anchorCtr="0" compatLnSpc="1">
              <a:prstTxWarp prst="textNoShape">
                <a:avLst/>
              </a:prstTxWarp>
            </a:bodyPr>
            <a:lstStyle/>
            <a:p>
              <a:endParaRPr lang="en-US" sz="1836"/>
            </a:p>
          </p:txBody>
        </p:sp>
      </p:grpSp>
      <p:sp>
        <p:nvSpPr>
          <p:cNvPr id="207" name="Freeform 10"/>
          <p:cNvSpPr>
            <a:spLocks/>
          </p:cNvSpPr>
          <p:nvPr/>
        </p:nvSpPr>
        <p:spPr bwMode="auto">
          <a:xfrm>
            <a:off x="2428454" y="3178651"/>
            <a:ext cx="215699" cy="229570"/>
          </a:xfrm>
          <a:custGeom>
            <a:avLst/>
            <a:gdLst>
              <a:gd name="T0" fmla="*/ 490 w 2830"/>
              <a:gd name="T1" fmla="*/ 280 h 3012"/>
              <a:gd name="T2" fmla="*/ 458 w 2830"/>
              <a:gd name="T3" fmla="*/ 274 h 3012"/>
              <a:gd name="T4" fmla="*/ 422 w 2830"/>
              <a:gd name="T5" fmla="*/ 246 h 3012"/>
              <a:gd name="T6" fmla="*/ 410 w 2830"/>
              <a:gd name="T7" fmla="*/ 200 h 3012"/>
              <a:gd name="T8" fmla="*/ 416 w 2830"/>
              <a:gd name="T9" fmla="*/ 170 h 3012"/>
              <a:gd name="T10" fmla="*/ 444 w 2830"/>
              <a:gd name="T11" fmla="*/ 134 h 3012"/>
              <a:gd name="T12" fmla="*/ 490 w 2830"/>
              <a:gd name="T13" fmla="*/ 120 h 3012"/>
              <a:gd name="T14" fmla="*/ 2724 w 2830"/>
              <a:gd name="T15" fmla="*/ 1362 h 3012"/>
              <a:gd name="T16" fmla="*/ 2830 w 2830"/>
              <a:gd name="T17" fmla="*/ 0 h 3012"/>
              <a:gd name="T18" fmla="*/ 382 w 2830"/>
              <a:gd name="T19" fmla="*/ 16 h 3012"/>
              <a:gd name="T20" fmla="*/ 314 w 2830"/>
              <a:gd name="T21" fmla="*/ 74 h 3012"/>
              <a:gd name="T22" fmla="*/ 266 w 2830"/>
              <a:gd name="T23" fmla="*/ 130 h 3012"/>
              <a:gd name="T24" fmla="*/ 222 w 2830"/>
              <a:gd name="T25" fmla="*/ 206 h 3012"/>
              <a:gd name="T26" fmla="*/ 214 w 2830"/>
              <a:gd name="T27" fmla="*/ 736 h 3012"/>
              <a:gd name="T28" fmla="*/ 62 w 2830"/>
              <a:gd name="T29" fmla="*/ 738 h 3012"/>
              <a:gd name="T30" fmla="*/ 22 w 2830"/>
              <a:gd name="T31" fmla="*/ 760 h 3012"/>
              <a:gd name="T32" fmla="*/ 0 w 2830"/>
              <a:gd name="T33" fmla="*/ 800 h 3012"/>
              <a:gd name="T34" fmla="*/ 0 w 2830"/>
              <a:gd name="T35" fmla="*/ 832 h 3012"/>
              <a:gd name="T36" fmla="*/ 22 w 2830"/>
              <a:gd name="T37" fmla="*/ 872 h 3012"/>
              <a:gd name="T38" fmla="*/ 62 w 2830"/>
              <a:gd name="T39" fmla="*/ 894 h 3012"/>
              <a:gd name="T40" fmla="*/ 214 w 2830"/>
              <a:gd name="T41" fmla="*/ 896 h 3012"/>
              <a:gd name="T42" fmla="*/ 80 w 2830"/>
              <a:gd name="T43" fmla="*/ 1556 h 3012"/>
              <a:gd name="T44" fmla="*/ 34 w 2830"/>
              <a:gd name="T45" fmla="*/ 1570 h 3012"/>
              <a:gd name="T46" fmla="*/ 6 w 2830"/>
              <a:gd name="T47" fmla="*/ 1606 h 3012"/>
              <a:gd name="T48" fmla="*/ 0 w 2830"/>
              <a:gd name="T49" fmla="*/ 1636 h 3012"/>
              <a:gd name="T50" fmla="*/ 12 w 2830"/>
              <a:gd name="T51" fmla="*/ 1682 h 3012"/>
              <a:gd name="T52" fmla="*/ 48 w 2830"/>
              <a:gd name="T53" fmla="*/ 1710 h 3012"/>
              <a:gd name="T54" fmla="*/ 214 w 2830"/>
              <a:gd name="T55" fmla="*/ 1716 h 3012"/>
              <a:gd name="T56" fmla="*/ 80 w 2830"/>
              <a:gd name="T57" fmla="*/ 2314 h 3012"/>
              <a:gd name="T58" fmla="*/ 48 w 2830"/>
              <a:gd name="T59" fmla="*/ 2320 h 3012"/>
              <a:gd name="T60" fmla="*/ 12 w 2830"/>
              <a:gd name="T61" fmla="*/ 2348 h 3012"/>
              <a:gd name="T62" fmla="*/ 0 w 2830"/>
              <a:gd name="T63" fmla="*/ 2394 h 3012"/>
              <a:gd name="T64" fmla="*/ 6 w 2830"/>
              <a:gd name="T65" fmla="*/ 2424 h 3012"/>
              <a:gd name="T66" fmla="*/ 34 w 2830"/>
              <a:gd name="T67" fmla="*/ 2460 h 3012"/>
              <a:gd name="T68" fmla="*/ 80 w 2830"/>
              <a:gd name="T69" fmla="*/ 2474 h 3012"/>
              <a:gd name="T70" fmla="*/ 214 w 2830"/>
              <a:gd name="T71" fmla="*/ 2854 h 3012"/>
              <a:gd name="T72" fmla="*/ 220 w 2830"/>
              <a:gd name="T73" fmla="*/ 2910 h 3012"/>
              <a:gd name="T74" fmla="*/ 250 w 2830"/>
              <a:gd name="T75" fmla="*/ 2966 h 3012"/>
              <a:gd name="T76" fmla="*/ 292 w 2830"/>
              <a:gd name="T77" fmla="*/ 2998 h 3012"/>
              <a:gd name="T78" fmla="*/ 346 w 2830"/>
              <a:gd name="T79" fmla="*/ 3010 h 3012"/>
              <a:gd name="T80" fmla="*/ 1744 w 2830"/>
              <a:gd name="T81" fmla="*/ 3012 h 3012"/>
              <a:gd name="T82" fmla="*/ 1746 w 2830"/>
              <a:gd name="T83" fmla="*/ 1702 h 3012"/>
              <a:gd name="T84" fmla="*/ 1786 w 2830"/>
              <a:gd name="T85" fmla="*/ 1632 h 3012"/>
              <a:gd name="T86" fmla="*/ 1840 w 2830"/>
              <a:gd name="T87" fmla="*/ 1572 h 3012"/>
              <a:gd name="T88" fmla="*/ 1900 w 2830"/>
              <a:gd name="T89" fmla="*/ 1530 h 3012"/>
              <a:gd name="T90" fmla="*/ 1952 w 2830"/>
              <a:gd name="T91" fmla="*/ 1502 h 3012"/>
              <a:gd name="T92" fmla="*/ 2048 w 2830"/>
              <a:gd name="T93" fmla="*/ 1458 h 3012"/>
              <a:gd name="T94" fmla="*/ 2162 w 2830"/>
              <a:gd name="T95" fmla="*/ 1424 h 3012"/>
              <a:gd name="T96" fmla="*/ 2376 w 2830"/>
              <a:gd name="T97" fmla="*/ 1382 h 3012"/>
              <a:gd name="T98" fmla="*/ 2564 w 2830"/>
              <a:gd name="T99" fmla="*/ 1366 h 3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30" h="3012">
                <a:moveTo>
                  <a:pt x="2564" y="1366"/>
                </a:moveTo>
                <a:lnTo>
                  <a:pt x="2564" y="280"/>
                </a:lnTo>
                <a:lnTo>
                  <a:pt x="490" y="280"/>
                </a:lnTo>
                <a:lnTo>
                  <a:pt x="490" y="280"/>
                </a:lnTo>
                <a:lnTo>
                  <a:pt x="472" y="280"/>
                </a:lnTo>
                <a:lnTo>
                  <a:pt x="458" y="274"/>
                </a:lnTo>
                <a:lnTo>
                  <a:pt x="444" y="268"/>
                </a:lnTo>
                <a:lnTo>
                  <a:pt x="432" y="258"/>
                </a:lnTo>
                <a:lnTo>
                  <a:pt x="422" y="246"/>
                </a:lnTo>
                <a:lnTo>
                  <a:pt x="416" y="232"/>
                </a:lnTo>
                <a:lnTo>
                  <a:pt x="410" y="216"/>
                </a:lnTo>
                <a:lnTo>
                  <a:pt x="410" y="200"/>
                </a:lnTo>
                <a:lnTo>
                  <a:pt x="410" y="200"/>
                </a:lnTo>
                <a:lnTo>
                  <a:pt x="410" y="184"/>
                </a:lnTo>
                <a:lnTo>
                  <a:pt x="416" y="170"/>
                </a:lnTo>
                <a:lnTo>
                  <a:pt x="422" y="156"/>
                </a:lnTo>
                <a:lnTo>
                  <a:pt x="432" y="144"/>
                </a:lnTo>
                <a:lnTo>
                  <a:pt x="444" y="134"/>
                </a:lnTo>
                <a:lnTo>
                  <a:pt x="458" y="126"/>
                </a:lnTo>
                <a:lnTo>
                  <a:pt x="472" y="122"/>
                </a:lnTo>
                <a:lnTo>
                  <a:pt x="490" y="120"/>
                </a:lnTo>
                <a:lnTo>
                  <a:pt x="2724" y="120"/>
                </a:lnTo>
                <a:lnTo>
                  <a:pt x="2724" y="1362"/>
                </a:lnTo>
                <a:lnTo>
                  <a:pt x="2724" y="1362"/>
                </a:lnTo>
                <a:lnTo>
                  <a:pt x="2776" y="1364"/>
                </a:lnTo>
                <a:lnTo>
                  <a:pt x="2830" y="1366"/>
                </a:lnTo>
                <a:lnTo>
                  <a:pt x="2830" y="0"/>
                </a:lnTo>
                <a:lnTo>
                  <a:pt x="410" y="0"/>
                </a:lnTo>
                <a:lnTo>
                  <a:pt x="410" y="0"/>
                </a:lnTo>
                <a:lnTo>
                  <a:pt x="382" y="16"/>
                </a:lnTo>
                <a:lnTo>
                  <a:pt x="356" y="36"/>
                </a:lnTo>
                <a:lnTo>
                  <a:pt x="334" y="54"/>
                </a:lnTo>
                <a:lnTo>
                  <a:pt x="314" y="74"/>
                </a:lnTo>
                <a:lnTo>
                  <a:pt x="296" y="92"/>
                </a:lnTo>
                <a:lnTo>
                  <a:pt x="280" y="112"/>
                </a:lnTo>
                <a:lnTo>
                  <a:pt x="266" y="130"/>
                </a:lnTo>
                <a:lnTo>
                  <a:pt x="254" y="148"/>
                </a:lnTo>
                <a:lnTo>
                  <a:pt x="234" y="180"/>
                </a:lnTo>
                <a:lnTo>
                  <a:pt x="222" y="206"/>
                </a:lnTo>
                <a:lnTo>
                  <a:pt x="214" y="230"/>
                </a:lnTo>
                <a:lnTo>
                  <a:pt x="214" y="230"/>
                </a:lnTo>
                <a:lnTo>
                  <a:pt x="214" y="736"/>
                </a:lnTo>
                <a:lnTo>
                  <a:pt x="80" y="736"/>
                </a:lnTo>
                <a:lnTo>
                  <a:pt x="80" y="736"/>
                </a:lnTo>
                <a:lnTo>
                  <a:pt x="62" y="738"/>
                </a:lnTo>
                <a:lnTo>
                  <a:pt x="48" y="742"/>
                </a:lnTo>
                <a:lnTo>
                  <a:pt x="34" y="750"/>
                </a:lnTo>
                <a:lnTo>
                  <a:pt x="22" y="760"/>
                </a:lnTo>
                <a:lnTo>
                  <a:pt x="12" y="772"/>
                </a:lnTo>
                <a:lnTo>
                  <a:pt x="6" y="784"/>
                </a:lnTo>
                <a:lnTo>
                  <a:pt x="0" y="800"/>
                </a:lnTo>
                <a:lnTo>
                  <a:pt x="0" y="816"/>
                </a:lnTo>
                <a:lnTo>
                  <a:pt x="0" y="816"/>
                </a:lnTo>
                <a:lnTo>
                  <a:pt x="0" y="832"/>
                </a:lnTo>
                <a:lnTo>
                  <a:pt x="6" y="846"/>
                </a:lnTo>
                <a:lnTo>
                  <a:pt x="12" y="860"/>
                </a:lnTo>
                <a:lnTo>
                  <a:pt x="22" y="872"/>
                </a:lnTo>
                <a:lnTo>
                  <a:pt x="34" y="882"/>
                </a:lnTo>
                <a:lnTo>
                  <a:pt x="48" y="890"/>
                </a:lnTo>
                <a:lnTo>
                  <a:pt x="62" y="894"/>
                </a:lnTo>
                <a:lnTo>
                  <a:pt x="80" y="896"/>
                </a:lnTo>
                <a:lnTo>
                  <a:pt x="214" y="896"/>
                </a:lnTo>
                <a:lnTo>
                  <a:pt x="214" y="896"/>
                </a:lnTo>
                <a:lnTo>
                  <a:pt x="214" y="1556"/>
                </a:lnTo>
                <a:lnTo>
                  <a:pt x="80" y="1556"/>
                </a:lnTo>
                <a:lnTo>
                  <a:pt x="80" y="1556"/>
                </a:lnTo>
                <a:lnTo>
                  <a:pt x="62" y="1558"/>
                </a:lnTo>
                <a:lnTo>
                  <a:pt x="48" y="1562"/>
                </a:lnTo>
                <a:lnTo>
                  <a:pt x="34" y="1570"/>
                </a:lnTo>
                <a:lnTo>
                  <a:pt x="22" y="1580"/>
                </a:lnTo>
                <a:lnTo>
                  <a:pt x="12" y="1592"/>
                </a:lnTo>
                <a:lnTo>
                  <a:pt x="6" y="1606"/>
                </a:lnTo>
                <a:lnTo>
                  <a:pt x="0" y="1620"/>
                </a:lnTo>
                <a:lnTo>
                  <a:pt x="0" y="1636"/>
                </a:lnTo>
                <a:lnTo>
                  <a:pt x="0" y="1636"/>
                </a:lnTo>
                <a:lnTo>
                  <a:pt x="0" y="1652"/>
                </a:lnTo>
                <a:lnTo>
                  <a:pt x="6" y="1668"/>
                </a:lnTo>
                <a:lnTo>
                  <a:pt x="12" y="1682"/>
                </a:lnTo>
                <a:lnTo>
                  <a:pt x="22" y="1694"/>
                </a:lnTo>
                <a:lnTo>
                  <a:pt x="34" y="1702"/>
                </a:lnTo>
                <a:lnTo>
                  <a:pt x="48" y="1710"/>
                </a:lnTo>
                <a:lnTo>
                  <a:pt x="62" y="1716"/>
                </a:lnTo>
                <a:lnTo>
                  <a:pt x="80" y="1716"/>
                </a:lnTo>
                <a:lnTo>
                  <a:pt x="214" y="1716"/>
                </a:lnTo>
                <a:lnTo>
                  <a:pt x="214" y="1716"/>
                </a:lnTo>
                <a:lnTo>
                  <a:pt x="214" y="2314"/>
                </a:lnTo>
                <a:lnTo>
                  <a:pt x="80" y="2314"/>
                </a:lnTo>
                <a:lnTo>
                  <a:pt x="80" y="2314"/>
                </a:lnTo>
                <a:lnTo>
                  <a:pt x="62" y="2316"/>
                </a:lnTo>
                <a:lnTo>
                  <a:pt x="48" y="2320"/>
                </a:lnTo>
                <a:lnTo>
                  <a:pt x="34" y="2328"/>
                </a:lnTo>
                <a:lnTo>
                  <a:pt x="22" y="2338"/>
                </a:lnTo>
                <a:lnTo>
                  <a:pt x="12" y="2348"/>
                </a:lnTo>
                <a:lnTo>
                  <a:pt x="6" y="2362"/>
                </a:lnTo>
                <a:lnTo>
                  <a:pt x="0" y="2378"/>
                </a:lnTo>
                <a:lnTo>
                  <a:pt x="0" y="2394"/>
                </a:lnTo>
                <a:lnTo>
                  <a:pt x="0" y="2394"/>
                </a:lnTo>
                <a:lnTo>
                  <a:pt x="0" y="2410"/>
                </a:lnTo>
                <a:lnTo>
                  <a:pt x="6" y="2424"/>
                </a:lnTo>
                <a:lnTo>
                  <a:pt x="12" y="2438"/>
                </a:lnTo>
                <a:lnTo>
                  <a:pt x="22" y="2450"/>
                </a:lnTo>
                <a:lnTo>
                  <a:pt x="34" y="2460"/>
                </a:lnTo>
                <a:lnTo>
                  <a:pt x="48" y="2468"/>
                </a:lnTo>
                <a:lnTo>
                  <a:pt x="62" y="2472"/>
                </a:lnTo>
                <a:lnTo>
                  <a:pt x="80" y="2474"/>
                </a:lnTo>
                <a:lnTo>
                  <a:pt x="214" y="2474"/>
                </a:lnTo>
                <a:lnTo>
                  <a:pt x="214" y="2474"/>
                </a:lnTo>
                <a:lnTo>
                  <a:pt x="214" y="2854"/>
                </a:lnTo>
                <a:lnTo>
                  <a:pt x="214" y="2854"/>
                </a:lnTo>
                <a:lnTo>
                  <a:pt x="216" y="2884"/>
                </a:lnTo>
                <a:lnTo>
                  <a:pt x="220" y="2910"/>
                </a:lnTo>
                <a:lnTo>
                  <a:pt x="228" y="2932"/>
                </a:lnTo>
                <a:lnTo>
                  <a:pt x="238" y="2952"/>
                </a:lnTo>
                <a:lnTo>
                  <a:pt x="250" y="2966"/>
                </a:lnTo>
                <a:lnTo>
                  <a:pt x="262" y="2980"/>
                </a:lnTo>
                <a:lnTo>
                  <a:pt x="276" y="2990"/>
                </a:lnTo>
                <a:lnTo>
                  <a:pt x="292" y="2998"/>
                </a:lnTo>
                <a:lnTo>
                  <a:pt x="306" y="3002"/>
                </a:lnTo>
                <a:lnTo>
                  <a:pt x="320" y="3006"/>
                </a:lnTo>
                <a:lnTo>
                  <a:pt x="346" y="3010"/>
                </a:lnTo>
                <a:lnTo>
                  <a:pt x="364" y="3012"/>
                </a:lnTo>
                <a:lnTo>
                  <a:pt x="370" y="3012"/>
                </a:lnTo>
                <a:lnTo>
                  <a:pt x="1744" y="3012"/>
                </a:lnTo>
                <a:lnTo>
                  <a:pt x="1744" y="1710"/>
                </a:lnTo>
                <a:lnTo>
                  <a:pt x="1746" y="1702"/>
                </a:lnTo>
                <a:lnTo>
                  <a:pt x="1746" y="1702"/>
                </a:lnTo>
                <a:lnTo>
                  <a:pt x="1756" y="1680"/>
                </a:lnTo>
                <a:lnTo>
                  <a:pt x="1768" y="1658"/>
                </a:lnTo>
                <a:lnTo>
                  <a:pt x="1786" y="1632"/>
                </a:lnTo>
                <a:lnTo>
                  <a:pt x="1810" y="1602"/>
                </a:lnTo>
                <a:lnTo>
                  <a:pt x="1824" y="1588"/>
                </a:lnTo>
                <a:lnTo>
                  <a:pt x="1840" y="1572"/>
                </a:lnTo>
                <a:lnTo>
                  <a:pt x="1858" y="1558"/>
                </a:lnTo>
                <a:lnTo>
                  <a:pt x="1878" y="1544"/>
                </a:lnTo>
                <a:lnTo>
                  <a:pt x="1900" y="1530"/>
                </a:lnTo>
                <a:lnTo>
                  <a:pt x="1924" y="1518"/>
                </a:lnTo>
                <a:lnTo>
                  <a:pt x="1924" y="1518"/>
                </a:lnTo>
                <a:lnTo>
                  <a:pt x="1952" y="1502"/>
                </a:lnTo>
                <a:lnTo>
                  <a:pt x="1982" y="1486"/>
                </a:lnTo>
                <a:lnTo>
                  <a:pt x="2014" y="1472"/>
                </a:lnTo>
                <a:lnTo>
                  <a:pt x="2048" y="1458"/>
                </a:lnTo>
                <a:lnTo>
                  <a:pt x="2086" y="1446"/>
                </a:lnTo>
                <a:lnTo>
                  <a:pt x="2122" y="1434"/>
                </a:lnTo>
                <a:lnTo>
                  <a:pt x="2162" y="1424"/>
                </a:lnTo>
                <a:lnTo>
                  <a:pt x="2202" y="1414"/>
                </a:lnTo>
                <a:lnTo>
                  <a:pt x="2288" y="1396"/>
                </a:lnTo>
                <a:lnTo>
                  <a:pt x="2376" y="1382"/>
                </a:lnTo>
                <a:lnTo>
                  <a:pt x="2470" y="1372"/>
                </a:lnTo>
                <a:lnTo>
                  <a:pt x="2564" y="1366"/>
                </a:lnTo>
                <a:lnTo>
                  <a:pt x="2564" y="13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208" name="Freeform 207"/>
          <p:cNvSpPr/>
          <p:nvPr/>
        </p:nvSpPr>
        <p:spPr bwMode="auto">
          <a:xfrm>
            <a:off x="2424448" y="2526259"/>
            <a:ext cx="286460" cy="301030"/>
          </a:xfrm>
          <a:custGeom>
            <a:avLst/>
            <a:gdLst>
              <a:gd name="connsiteX0" fmla="*/ 1931382 w 2687091"/>
              <a:gd name="connsiteY0" fmla="*/ 1799512 h 2823758"/>
              <a:gd name="connsiteX1" fmla="*/ 1931382 w 2687091"/>
              <a:gd name="connsiteY1" fmla="*/ 2128383 h 2823758"/>
              <a:gd name="connsiteX2" fmla="*/ 2260253 w 2687091"/>
              <a:gd name="connsiteY2" fmla="*/ 2128383 h 2823758"/>
              <a:gd name="connsiteX3" fmla="*/ 2260253 w 2687091"/>
              <a:gd name="connsiteY3" fmla="*/ 1799512 h 2823758"/>
              <a:gd name="connsiteX4" fmla="*/ 1372033 w 2687091"/>
              <a:gd name="connsiteY4" fmla="*/ 1799512 h 2823758"/>
              <a:gd name="connsiteX5" fmla="*/ 1372033 w 2687091"/>
              <a:gd name="connsiteY5" fmla="*/ 2128383 h 2823758"/>
              <a:gd name="connsiteX6" fmla="*/ 1700904 w 2687091"/>
              <a:gd name="connsiteY6" fmla="*/ 2128383 h 2823758"/>
              <a:gd name="connsiteX7" fmla="*/ 1700904 w 2687091"/>
              <a:gd name="connsiteY7" fmla="*/ 1799512 h 2823758"/>
              <a:gd name="connsiteX8" fmla="*/ 812685 w 2687091"/>
              <a:gd name="connsiteY8" fmla="*/ 1799512 h 2823758"/>
              <a:gd name="connsiteX9" fmla="*/ 812685 w 2687091"/>
              <a:gd name="connsiteY9" fmla="*/ 2128383 h 2823758"/>
              <a:gd name="connsiteX10" fmla="*/ 1141555 w 2687091"/>
              <a:gd name="connsiteY10" fmla="*/ 2128383 h 2823758"/>
              <a:gd name="connsiteX11" fmla="*/ 1141555 w 2687091"/>
              <a:gd name="connsiteY11" fmla="*/ 1799512 h 2823758"/>
              <a:gd name="connsiteX12" fmla="*/ 486277 w 2687091"/>
              <a:gd name="connsiteY12" fmla="*/ 93827 h 2823758"/>
              <a:gd name="connsiteX13" fmla="*/ 103872 w 2687091"/>
              <a:gd name="connsiteY13" fmla="*/ 162103 h 2823758"/>
              <a:gd name="connsiteX14" fmla="*/ 486277 w 2687091"/>
              <a:gd name="connsiteY14" fmla="*/ 230379 h 2823758"/>
              <a:gd name="connsiteX15" fmla="*/ 868682 w 2687091"/>
              <a:gd name="connsiteY15" fmla="*/ 162103 h 2823758"/>
              <a:gd name="connsiteX16" fmla="*/ 486277 w 2687091"/>
              <a:gd name="connsiteY16" fmla="*/ 93827 h 2823758"/>
              <a:gd name="connsiteX17" fmla="*/ 486276 w 2687091"/>
              <a:gd name="connsiteY17" fmla="*/ 0 h 2823758"/>
              <a:gd name="connsiteX18" fmla="*/ 486277 w 2687091"/>
              <a:gd name="connsiteY18" fmla="*/ 0 h 2823758"/>
              <a:gd name="connsiteX19" fmla="*/ 972553 w 2687091"/>
              <a:gd name="connsiteY19" fmla="*/ 100893 h 2823758"/>
              <a:gd name="connsiteX20" fmla="*/ 972552 w 2687091"/>
              <a:gd name="connsiteY20" fmla="*/ 706248 h 2823758"/>
              <a:gd name="connsiteX21" fmla="*/ 972552 w 2687091"/>
              <a:gd name="connsiteY21" fmla="*/ 1342945 h 2823758"/>
              <a:gd name="connsiteX22" fmla="*/ 1792243 w 2687091"/>
              <a:gd name="connsiteY22" fmla="*/ 722637 h 2823758"/>
              <a:gd name="connsiteX23" fmla="*/ 1792243 w 2687091"/>
              <a:gd name="connsiteY23" fmla="*/ 1365018 h 2823758"/>
              <a:gd name="connsiteX24" fmla="*/ 2687091 w 2687091"/>
              <a:gd name="connsiteY24" fmla="*/ 723934 h 2823758"/>
              <a:gd name="connsiteX25" fmla="*/ 2687091 w 2687091"/>
              <a:gd name="connsiteY25" fmla="*/ 1573518 h 2823758"/>
              <a:gd name="connsiteX26" fmla="*/ 2687091 w 2687091"/>
              <a:gd name="connsiteY26" fmla="*/ 1833418 h 2823758"/>
              <a:gd name="connsiteX27" fmla="*/ 2687091 w 2687091"/>
              <a:gd name="connsiteY27" fmla="*/ 2090363 h 2823758"/>
              <a:gd name="connsiteX28" fmla="*/ 2687091 w 2687091"/>
              <a:gd name="connsiteY28" fmla="*/ 2468997 h 2823758"/>
              <a:gd name="connsiteX29" fmla="*/ 2687091 w 2687091"/>
              <a:gd name="connsiteY29" fmla="*/ 2823758 h 2823758"/>
              <a:gd name="connsiteX30" fmla="*/ 186290 w 2687091"/>
              <a:gd name="connsiteY30" fmla="*/ 2823758 h 2823758"/>
              <a:gd name="connsiteX31" fmla="*/ 186290 w 2687091"/>
              <a:gd name="connsiteY31" fmla="*/ 2823753 h 2823758"/>
              <a:gd name="connsiteX32" fmla="*/ 1 w 2687091"/>
              <a:gd name="connsiteY32" fmla="*/ 2823753 h 2823758"/>
              <a:gd name="connsiteX33" fmla="*/ 1 w 2687091"/>
              <a:gd name="connsiteY33" fmla="*/ 706250 h 2823758"/>
              <a:gd name="connsiteX34" fmla="*/ 0 w 2687091"/>
              <a:gd name="connsiteY34" fmla="*/ 706248 h 2823758"/>
              <a:gd name="connsiteX35" fmla="*/ 1 w 2687091"/>
              <a:gd name="connsiteY35" fmla="*/ 100895 h 2823758"/>
              <a:gd name="connsiteX36" fmla="*/ 0 w 2687091"/>
              <a:gd name="connsiteY36" fmla="*/ 100893 h 2823758"/>
              <a:gd name="connsiteX37" fmla="*/ 486276 w 2687091"/>
              <a:gd name="connsiteY37" fmla="*/ 0 h 28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87091" h="2823758">
                <a:moveTo>
                  <a:pt x="1931382" y="1799512"/>
                </a:moveTo>
                <a:lnTo>
                  <a:pt x="1931382" y="2128383"/>
                </a:lnTo>
                <a:lnTo>
                  <a:pt x="2260253" y="2128383"/>
                </a:lnTo>
                <a:lnTo>
                  <a:pt x="2260253" y="1799512"/>
                </a:lnTo>
                <a:close/>
                <a:moveTo>
                  <a:pt x="1372033" y="1799512"/>
                </a:moveTo>
                <a:lnTo>
                  <a:pt x="1372033" y="2128383"/>
                </a:lnTo>
                <a:lnTo>
                  <a:pt x="1700904" y="2128383"/>
                </a:lnTo>
                <a:lnTo>
                  <a:pt x="1700904" y="1799512"/>
                </a:lnTo>
                <a:close/>
                <a:moveTo>
                  <a:pt x="812685" y="1799512"/>
                </a:moveTo>
                <a:lnTo>
                  <a:pt x="812685" y="2128383"/>
                </a:lnTo>
                <a:lnTo>
                  <a:pt x="1141555" y="2128383"/>
                </a:lnTo>
                <a:lnTo>
                  <a:pt x="1141555" y="1799512"/>
                </a:lnTo>
                <a:close/>
                <a:moveTo>
                  <a:pt x="486277" y="93827"/>
                </a:moveTo>
                <a:cubicBezTo>
                  <a:pt x="275081" y="93827"/>
                  <a:pt x="103872" y="124395"/>
                  <a:pt x="103872" y="162103"/>
                </a:cubicBezTo>
                <a:cubicBezTo>
                  <a:pt x="103872" y="199811"/>
                  <a:pt x="275081" y="230379"/>
                  <a:pt x="486277" y="230379"/>
                </a:cubicBezTo>
                <a:cubicBezTo>
                  <a:pt x="697473" y="230379"/>
                  <a:pt x="868682" y="199811"/>
                  <a:pt x="868682" y="162103"/>
                </a:cubicBezTo>
                <a:cubicBezTo>
                  <a:pt x="868682" y="124395"/>
                  <a:pt x="697473" y="93827"/>
                  <a:pt x="486277" y="93827"/>
                </a:cubicBezTo>
                <a:close/>
                <a:moveTo>
                  <a:pt x="486276" y="0"/>
                </a:moveTo>
                <a:lnTo>
                  <a:pt x="486277" y="0"/>
                </a:lnTo>
                <a:cubicBezTo>
                  <a:pt x="754840" y="0"/>
                  <a:pt x="972553" y="45171"/>
                  <a:pt x="972553" y="100893"/>
                </a:cubicBezTo>
                <a:cubicBezTo>
                  <a:pt x="972553" y="302678"/>
                  <a:pt x="972552" y="504463"/>
                  <a:pt x="972552" y="706248"/>
                </a:cubicBezTo>
                <a:lnTo>
                  <a:pt x="972552" y="1342945"/>
                </a:lnTo>
                <a:lnTo>
                  <a:pt x="1792243" y="722637"/>
                </a:lnTo>
                <a:lnTo>
                  <a:pt x="1792243" y="1365018"/>
                </a:lnTo>
                <a:lnTo>
                  <a:pt x="2687091" y="723934"/>
                </a:lnTo>
                <a:lnTo>
                  <a:pt x="2687091" y="1573518"/>
                </a:lnTo>
                <a:lnTo>
                  <a:pt x="2687091" y="1833418"/>
                </a:lnTo>
                <a:lnTo>
                  <a:pt x="2687091" y="2090363"/>
                </a:lnTo>
                <a:lnTo>
                  <a:pt x="2687091" y="2468997"/>
                </a:lnTo>
                <a:lnTo>
                  <a:pt x="2687091" y="2823758"/>
                </a:lnTo>
                <a:lnTo>
                  <a:pt x="186290" y="2823758"/>
                </a:lnTo>
                <a:lnTo>
                  <a:pt x="186290" y="2823753"/>
                </a:lnTo>
                <a:lnTo>
                  <a:pt x="1" y="2823753"/>
                </a:lnTo>
                <a:lnTo>
                  <a:pt x="1" y="706250"/>
                </a:lnTo>
                <a:lnTo>
                  <a:pt x="0" y="706248"/>
                </a:lnTo>
                <a:lnTo>
                  <a:pt x="1" y="100895"/>
                </a:lnTo>
                <a:lnTo>
                  <a:pt x="0" y="100893"/>
                </a:lnTo>
                <a:cubicBezTo>
                  <a:pt x="0" y="45171"/>
                  <a:pt x="217713" y="0"/>
                  <a:pt x="486276"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209" name="Freeform 11"/>
          <p:cNvSpPr>
            <a:spLocks/>
          </p:cNvSpPr>
          <p:nvPr/>
        </p:nvSpPr>
        <p:spPr bwMode="auto">
          <a:xfrm>
            <a:off x="2576493" y="3302849"/>
            <a:ext cx="135669" cy="161736"/>
          </a:xfrm>
          <a:custGeom>
            <a:avLst/>
            <a:gdLst>
              <a:gd name="T0" fmla="*/ 866 w 1780"/>
              <a:gd name="T1" fmla="*/ 356 h 2122"/>
              <a:gd name="T2" fmla="*/ 730 w 1780"/>
              <a:gd name="T3" fmla="*/ 352 h 2122"/>
              <a:gd name="T4" fmla="*/ 594 w 1780"/>
              <a:gd name="T5" fmla="*/ 340 h 2122"/>
              <a:gd name="T6" fmla="*/ 464 w 1780"/>
              <a:gd name="T7" fmla="*/ 322 h 2122"/>
              <a:gd name="T8" fmla="*/ 342 w 1780"/>
              <a:gd name="T9" fmla="*/ 296 h 2122"/>
              <a:gd name="T10" fmla="*/ 232 w 1780"/>
              <a:gd name="T11" fmla="*/ 262 h 2122"/>
              <a:gd name="T12" fmla="*/ 136 w 1780"/>
              <a:gd name="T13" fmla="*/ 222 h 2122"/>
              <a:gd name="T14" fmla="*/ 58 w 1780"/>
              <a:gd name="T15" fmla="*/ 174 h 2122"/>
              <a:gd name="T16" fmla="*/ 12 w 1780"/>
              <a:gd name="T17" fmla="*/ 134 h 2122"/>
              <a:gd name="T18" fmla="*/ 0 w 1780"/>
              <a:gd name="T19" fmla="*/ 1940 h 2122"/>
              <a:gd name="T20" fmla="*/ 26 w 1780"/>
              <a:gd name="T21" fmla="*/ 1960 h 2122"/>
              <a:gd name="T22" fmla="*/ 90 w 1780"/>
              <a:gd name="T23" fmla="*/ 1996 h 2122"/>
              <a:gd name="T24" fmla="*/ 174 w 1780"/>
              <a:gd name="T25" fmla="*/ 2030 h 2122"/>
              <a:gd name="T26" fmla="*/ 272 w 1780"/>
              <a:gd name="T27" fmla="*/ 2058 h 2122"/>
              <a:gd name="T28" fmla="*/ 386 w 1780"/>
              <a:gd name="T29" fmla="*/ 2082 h 2122"/>
              <a:gd name="T30" fmla="*/ 512 w 1780"/>
              <a:gd name="T31" fmla="*/ 2102 h 2122"/>
              <a:gd name="T32" fmla="*/ 646 w 1780"/>
              <a:gd name="T33" fmla="*/ 2114 h 2122"/>
              <a:gd name="T34" fmla="*/ 790 w 1780"/>
              <a:gd name="T35" fmla="*/ 2122 h 2122"/>
              <a:gd name="T36" fmla="*/ 866 w 1780"/>
              <a:gd name="T37" fmla="*/ 2122 h 2122"/>
              <a:gd name="T38" fmla="*/ 1050 w 1780"/>
              <a:gd name="T39" fmla="*/ 2118 h 2122"/>
              <a:gd name="T40" fmla="*/ 1222 w 1780"/>
              <a:gd name="T41" fmla="*/ 2102 h 2122"/>
              <a:gd name="T42" fmla="*/ 1376 w 1780"/>
              <a:gd name="T43" fmla="*/ 2076 h 2122"/>
              <a:gd name="T44" fmla="*/ 1512 w 1780"/>
              <a:gd name="T45" fmla="*/ 2044 h 2122"/>
              <a:gd name="T46" fmla="*/ 1624 w 1780"/>
              <a:gd name="T47" fmla="*/ 2004 h 2122"/>
              <a:gd name="T48" fmla="*/ 1690 w 1780"/>
              <a:gd name="T49" fmla="*/ 1970 h 2122"/>
              <a:gd name="T50" fmla="*/ 1724 w 1780"/>
              <a:gd name="T51" fmla="*/ 1946 h 2122"/>
              <a:gd name="T52" fmla="*/ 1750 w 1780"/>
              <a:gd name="T53" fmla="*/ 1922 h 2122"/>
              <a:gd name="T54" fmla="*/ 1770 w 1780"/>
              <a:gd name="T55" fmla="*/ 1894 h 2122"/>
              <a:gd name="T56" fmla="*/ 1778 w 1780"/>
              <a:gd name="T57" fmla="*/ 1868 h 2122"/>
              <a:gd name="T58" fmla="*/ 1780 w 1780"/>
              <a:gd name="T59" fmla="*/ 0 h 2122"/>
              <a:gd name="T60" fmla="*/ 1778 w 1780"/>
              <a:gd name="T61" fmla="*/ 22 h 2122"/>
              <a:gd name="T62" fmla="*/ 1768 w 1780"/>
              <a:gd name="T63" fmla="*/ 64 h 2122"/>
              <a:gd name="T64" fmla="*/ 1748 w 1780"/>
              <a:gd name="T65" fmla="*/ 102 h 2122"/>
              <a:gd name="T66" fmla="*/ 1718 w 1780"/>
              <a:gd name="T67" fmla="*/ 138 h 2122"/>
              <a:gd name="T68" fmla="*/ 1682 w 1780"/>
              <a:gd name="T69" fmla="*/ 170 h 2122"/>
              <a:gd name="T70" fmla="*/ 1636 w 1780"/>
              <a:gd name="T71" fmla="*/ 202 h 2122"/>
              <a:gd name="T72" fmla="*/ 1584 w 1780"/>
              <a:gd name="T73" fmla="*/ 228 h 2122"/>
              <a:gd name="T74" fmla="*/ 1494 w 1780"/>
              <a:gd name="T75" fmla="*/ 266 h 2122"/>
              <a:gd name="T76" fmla="*/ 1356 w 1780"/>
              <a:gd name="T77" fmla="*/ 304 h 2122"/>
              <a:gd name="T78" fmla="*/ 1200 w 1780"/>
              <a:gd name="T79" fmla="*/ 332 h 2122"/>
              <a:gd name="T80" fmla="*/ 1036 w 1780"/>
              <a:gd name="T81" fmla="*/ 350 h 2122"/>
              <a:gd name="T82" fmla="*/ 866 w 1780"/>
              <a:gd name="T83" fmla="*/ 356 h 2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80" h="2122">
                <a:moveTo>
                  <a:pt x="866" y="356"/>
                </a:moveTo>
                <a:lnTo>
                  <a:pt x="866" y="356"/>
                </a:lnTo>
                <a:lnTo>
                  <a:pt x="798" y="354"/>
                </a:lnTo>
                <a:lnTo>
                  <a:pt x="730" y="352"/>
                </a:lnTo>
                <a:lnTo>
                  <a:pt x="660" y="348"/>
                </a:lnTo>
                <a:lnTo>
                  <a:pt x="594" y="340"/>
                </a:lnTo>
                <a:lnTo>
                  <a:pt x="528" y="332"/>
                </a:lnTo>
                <a:lnTo>
                  <a:pt x="464" y="322"/>
                </a:lnTo>
                <a:lnTo>
                  <a:pt x="402" y="310"/>
                </a:lnTo>
                <a:lnTo>
                  <a:pt x="342" y="296"/>
                </a:lnTo>
                <a:lnTo>
                  <a:pt x="286" y="280"/>
                </a:lnTo>
                <a:lnTo>
                  <a:pt x="232" y="262"/>
                </a:lnTo>
                <a:lnTo>
                  <a:pt x="182" y="244"/>
                </a:lnTo>
                <a:lnTo>
                  <a:pt x="136" y="222"/>
                </a:lnTo>
                <a:lnTo>
                  <a:pt x="96" y="200"/>
                </a:lnTo>
                <a:lnTo>
                  <a:pt x="58" y="174"/>
                </a:lnTo>
                <a:lnTo>
                  <a:pt x="26" y="148"/>
                </a:lnTo>
                <a:lnTo>
                  <a:pt x="12" y="134"/>
                </a:lnTo>
                <a:lnTo>
                  <a:pt x="0" y="120"/>
                </a:lnTo>
                <a:lnTo>
                  <a:pt x="0" y="1940"/>
                </a:lnTo>
                <a:lnTo>
                  <a:pt x="0" y="1940"/>
                </a:lnTo>
                <a:lnTo>
                  <a:pt x="26" y="1960"/>
                </a:lnTo>
                <a:lnTo>
                  <a:pt x="56" y="1978"/>
                </a:lnTo>
                <a:lnTo>
                  <a:pt x="90" y="1996"/>
                </a:lnTo>
                <a:lnTo>
                  <a:pt x="130" y="2014"/>
                </a:lnTo>
                <a:lnTo>
                  <a:pt x="174" y="2030"/>
                </a:lnTo>
                <a:lnTo>
                  <a:pt x="222" y="2044"/>
                </a:lnTo>
                <a:lnTo>
                  <a:pt x="272" y="2058"/>
                </a:lnTo>
                <a:lnTo>
                  <a:pt x="328" y="2072"/>
                </a:lnTo>
                <a:lnTo>
                  <a:pt x="386" y="2082"/>
                </a:lnTo>
                <a:lnTo>
                  <a:pt x="448" y="2092"/>
                </a:lnTo>
                <a:lnTo>
                  <a:pt x="512" y="2102"/>
                </a:lnTo>
                <a:lnTo>
                  <a:pt x="578" y="2108"/>
                </a:lnTo>
                <a:lnTo>
                  <a:pt x="646" y="2114"/>
                </a:lnTo>
                <a:lnTo>
                  <a:pt x="718" y="2118"/>
                </a:lnTo>
                <a:lnTo>
                  <a:pt x="790" y="2122"/>
                </a:lnTo>
                <a:lnTo>
                  <a:pt x="866" y="2122"/>
                </a:lnTo>
                <a:lnTo>
                  <a:pt x="866" y="2122"/>
                </a:lnTo>
                <a:lnTo>
                  <a:pt x="958" y="2122"/>
                </a:lnTo>
                <a:lnTo>
                  <a:pt x="1050" y="2118"/>
                </a:lnTo>
                <a:lnTo>
                  <a:pt x="1138" y="2110"/>
                </a:lnTo>
                <a:lnTo>
                  <a:pt x="1222" y="2102"/>
                </a:lnTo>
                <a:lnTo>
                  <a:pt x="1302" y="2090"/>
                </a:lnTo>
                <a:lnTo>
                  <a:pt x="1376" y="2076"/>
                </a:lnTo>
                <a:lnTo>
                  <a:pt x="1446" y="2062"/>
                </a:lnTo>
                <a:lnTo>
                  <a:pt x="1512" y="2044"/>
                </a:lnTo>
                <a:lnTo>
                  <a:pt x="1570" y="2024"/>
                </a:lnTo>
                <a:lnTo>
                  <a:pt x="1624" y="2004"/>
                </a:lnTo>
                <a:lnTo>
                  <a:pt x="1670" y="1982"/>
                </a:lnTo>
                <a:lnTo>
                  <a:pt x="1690" y="1970"/>
                </a:lnTo>
                <a:lnTo>
                  <a:pt x="1708" y="1958"/>
                </a:lnTo>
                <a:lnTo>
                  <a:pt x="1724" y="1946"/>
                </a:lnTo>
                <a:lnTo>
                  <a:pt x="1738" y="1934"/>
                </a:lnTo>
                <a:lnTo>
                  <a:pt x="1750" y="1922"/>
                </a:lnTo>
                <a:lnTo>
                  <a:pt x="1762" y="1908"/>
                </a:lnTo>
                <a:lnTo>
                  <a:pt x="1770" y="1894"/>
                </a:lnTo>
                <a:lnTo>
                  <a:pt x="1774" y="1882"/>
                </a:lnTo>
                <a:lnTo>
                  <a:pt x="1778" y="1868"/>
                </a:lnTo>
                <a:lnTo>
                  <a:pt x="1780" y="1854"/>
                </a:lnTo>
                <a:lnTo>
                  <a:pt x="1780" y="0"/>
                </a:lnTo>
                <a:lnTo>
                  <a:pt x="1780" y="0"/>
                </a:lnTo>
                <a:lnTo>
                  <a:pt x="1778" y="22"/>
                </a:lnTo>
                <a:lnTo>
                  <a:pt x="1774" y="44"/>
                </a:lnTo>
                <a:lnTo>
                  <a:pt x="1768" y="64"/>
                </a:lnTo>
                <a:lnTo>
                  <a:pt x="1760" y="82"/>
                </a:lnTo>
                <a:lnTo>
                  <a:pt x="1748" y="102"/>
                </a:lnTo>
                <a:lnTo>
                  <a:pt x="1734" y="120"/>
                </a:lnTo>
                <a:lnTo>
                  <a:pt x="1718" y="138"/>
                </a:lnTo>
                <a:lnTo>
                  <a:pt x="1700" y="154"/>
                </a:lnTo>
                <a:lnTo>
                  <a:pt x="1682" y="170"/>
                </a:lnTo>
                <a:lnTo>
                  <a:pt x="1660" y="186"/>
                </a:lnTo>
                <a:lnTo>
                  <a:pt x="1636" y="202"/>
                </a:lnTo>
                <a:lnTo>
                  <a:pt x="1610" y="216"/>
                </a:lnTo>
                <a:lnTo>
                  <a:pt x="1584" y="228"/>
                </a:lnTo>
                <a:lnTo>
                  <a:pt x="1554" y="242"/>
                </a:lnTo>
                <a:lnTo>
                  <a:pt x="1494" y="266"/>
                </a:lnTo>
                <a:lnTo>
                  <a:pt x="1426" y="286"/>
                </a:lnTo>
                <a:lnTo>
                  <a:pt x="1356" y="304"/>
                </a:lnTo>
                <a:lnTo>
                  <a:pt x="1280" y="320"/>
                </a:lnTo>
                <a:lnTo>
                  <a:pt x="1200" y="332"/>
                </a:lnTo>
                <a:lnTo>
                  <a:pt x="1120" y="342"/>
                </a:lnTo>
                <a:lnTo>
                  <a:pt x="1036" y="350"/>
                </a:lnTo>
                <a:lnTo>
                  <a:pt x="952" y="354"/>
                </a:lnTo>
                <a:lnTo>
                  <a:pt x="866" y="356"/>
                </a:lnTo>
                <a:lnTo>
                  <a:pt x="866" y="3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210" name="Freeform 209"/>
          <p:cNvSpPr/>
          <p:nvPr/>
        </p:nvSpPr>
        <p:spPr bwMode="auto">
          <a:xfrm>
            <a:off x="2453718" y="3774178"/>
            <a:ext cx="231574" cy="242335"/>
          </a:xfrm>
          <a:custGeom>
            <a:avLst/>
            <a:gdLst>
              <a:gd name="connsiteX0" fmla="*/ 84139 w 3657601"/>
              <a:gd name="connsiteY0" fmla="*/ 2916238 h 3827556"/>
              <a:gd name="connsiteX1" fmla="*/ 420687 w 3657601"/>
              <a:gd name="connsiteY1" fmla="*/ 2916238 h 3827556"/>
              <a:gd name="connsiteX2" fmla="*/ 504826 w 3657601"/>
              <a:gd name="connsiteY2" fmla="*/ 3000377 h 3827556"/>
              <a:gd name="connsiteX3" fmla="*/ 504826 w 3657601"/>
              <a:gd name="connsiteY3" fmla="*/ 3306764 h 3827556"/>
              <a:gd name="connsiteX4" fmla="*/ 3152775 w 3657601"/>
              <a:gd name="connsiteY4" fmla="*/ 3306764 h 3827556"/>
              <a:gd name="connsiteX5" fmla="*/ 3152775 w 3657601"/>
              <a:gd name="connsiteY5" fmla="*/ 3000377 h 3827556"/>
              <a:gd name="connsiteX6" fmla="*/ 3236914 w 3657601"/>
              <a:gd name="connsiteY6" fmla="*/ 2916238 h 3827556"/>
              <a:gd name="connsiteX7" fmla="*/ 3573462 w 3657601"/>
              <a:gd name="connsiteY7" fmla="*/ 2916238 h 3827556"/>
              <a:gd name="connsiteX8" fmla="*/ 3657601 w 3657601"/>
              <a:gd name="connsiteY8" fmla="*/ 3000377 h 3827556"/>
              <a:gd name="connsiteX9" fmla="*/ 3657601 w 3657601"/>
              <a:gd name="connsiteY9" fmla="*/ 3827556 h 3827556"/>
              <a:gd name="connsiteX10" fmla="*/ 3657600 w 3657601"/>
              <a:gd name="connsiteY10" fmla="*/ 3827556 h 3827556"/>
              <a:gd name="connsiteX11" fmla="*/ 3152775 w 3657601"/>
              <a:gd name="connsiteY11" fmla="*/ 3827556 h 3827556"/>
              <a:gd name="connsiteX12" fmla="*/ 504826 w 3657601"/>
              <a:gd name="connsiteY12" fmla="*/ 3827556 h 3827556"/>
              <a:gd name="connsiteX13" fmla="*/ 0 w 3657601"/>
              <a:gd name="connsiteY13" fmla="*/ 3827556 h 3827556"/>
              <a:gd name="connsiteX14" fmla="*/ 0 w 3657601"/>
              <a:gd name="connsiteY14" fmla="*/ 3306764 h 3827556"/>
              <a:gd name="connsiteX15" fmla="*/ 0 w 3657601"/>
              <a:gd name="connsiteY15" fmla="*/ 3000377 h 3827556"/>
              <a:gd name="connsiteX16" fmla="*/ 84139 w 3657601"/>
              <a:gd name="connsiteY16" fmla="*/ 2916238 h 3827556"/>
              <a:gd name="connsiteX17" fmla="*/ 805598 w 3657601"/>
              <a:gd name="connsiteY17" fmla="*/ 2427382 h 3827556"/>
              <a:gd name="connsiteX18" fmla="*/ 1347052 w 3657601"/>
              <a:gd name="connsiteY18" fmla="*/ 2427382 h 3827556"/>
              <a:gd name="connsiteX19" fmla="*/ 1390650 w 3657601"/>
              <a:gd name="connsiteY19" fmla="*/ 2470980 h 3827556"/>
              <a:gd name="connsiteX20" fmla="*/ 1390650 w 3657601"/>
              <a:gd name="connsiteY20" fmla="*/ 2869558 h 3827556"/>
              <a:gd name="connsiteX21" fmla="*/ 1347052 w 3657601"/>
              <a:gd name="connsiteY21" fmla="*/ 2913156 h 3827556"/>
              <a:gd name="connsiteX22" fmla="*/ 805598 w 3657601"/>
              <a:gd name="connsiteY22" fmla="*/ 2913156 h 3827556"/>
              <a:gd name="connsiteX23" fmla="*/ 762000 w 3657601"/>
              <a:gd name="connsiteY23" fmla="*/ 2869558 h 3827556"/>
              <a:gd name="connsiteX24" fmla="*/ 762000 w 3657601"/>
              <a:gd name="connsiteY24" fmla="*/ 2470980 h 3827556"/>
              <a:gd name="connsiteX25" fmla="*/ 805598 w 3657601"/>
              <a:gd name="connsiteY25" fmla="*/ 2427382 h 3827556"/>
              <a:gd name="connsiteX26" fmla="*/ 1681898 w 3657601"/>
              <a:gd name="connsiteY26" fmla="*/ 2047199 h 3827556"/>
              <a:gd name="connsiteX27" fmla="*/ 2223352 w 3657601"/>
              <a:gd name="connsiteY27" fmla="*/ 2047199 h 3827556"/>
              <a:gd name="connsiteX28" fmla="*/ 2266950 w 3657601"/>
              <a:gd name="connsiteY28" fmla="*/ 2090797 h 3827556"/>
              <a:gd name="connsiteX29" fmla="*/ 2266950 w 3657601"/>
              <a:gd name="connsiteY29" fmla="*/ 2489375 h 3827556"/>
              <a:gd name="connsiteX30" fmla="*/ 2223352 w 3657601"/>
              <a:gd name="connsiteY30" fmla="*/ 2532973 h 3827556"/>
              <a:gd name="connsiteX31" fmla="*/ 1681898 w 3657601"/>
              <a:gd name="connsiteY31" fmla="*/ 2532973 h 3827556"/>
              <a:gd name="connsiteX32" fmla="*/ 1638300 w 3657601"/>
              <a:gd name="connsiteY32" fmla="*/ 2489375 h 3827556"/>
              <a:gd name="connsiteX33" fmla="*/ 1638300 w 3657601"/>
              <a:gd name="connsiteY33" fmla="*/ 2090797 h 3827556"/>
              <a:gd name="connsiteX34" fmla="*/ 1681898 w 3657601"/>
              <a:gd name="connsiteY34" fmla="*/ 2047199 h 3827556"/>
              <a:gd name="connsiteX35" fmla="*/ 805598 w 3657601"/>
              <a:gd name="connsiteY35" fmla="*/ 1669351 h 3827556"/>
              <a:gd name="connsiteX36" fmla="*/ 1347052 w 3657601"/>
              <a:gd name="connsiteY36" fmla="*/ 1669351 h 3827556"/>
              <a:gd name="connsiteX37" fmla="*/ 1390650 w 3657601"/>
              <a:gd name="connsiteY37" fmla="*/ 1712949 h 3827556"/>
              <a:gd name="connsiteX38" fmla="*/ 1390650 w 3657601"/>
              <a:gd name="connsiteY38" fmla="*/ 2111527 h 3827556"/>
              <a:gd name="connsiteX39" fmla="*/ 1347052 w 3657601"/>
              <a:gd name="connsiteY39" fmla="*/ 2155125 h 3827556"/>
              <a:gd name="connsiteX40" fmla="*/ 805598 w 3657601"/>
              <a:gd name="connsiteY40" fmla="*/ 2155125 h 3827556"/>
              <a:gd name="connsiteX41" fmla="*/ 762000 w 3657601"/>
              <a:gd name="connsiteY41" fmla="*/ 2111527 h 3827556"/>
              <a:gd name="connsiteX42" fmla="*/ 762000 w 3657601"/>
              <a:gd name="connsiteY42" fmla="*/ 1712949 h 3827556"/>
              <a:gd name="connsiteX43" fmla="*/ 805598 w 3657601"/>
              <a:gd name="connsiteY43" fmla="*/ 1669351 h 3827556"/>
              <a:gd name="connsiteX44" fmla="*/ 2558198 w 3657601"/>
              <a:gd name="connsiteY44" fmla="*/ 1645318 h 3827556"/>
              <a:gd name="connsiteX45" fmla="*/ 3099652 w 3657601"/>
              <a:gd name="connsiteY45" fmla="*/ 1645318 h 3827556"/>
              <a:gd name="connsiteX46" fmla="*/ 3143250 w 3657601"/>
              <a:gd name="connsiteY46" fmla="*/ 1688916 h 3827556"/>
              <a:gd name="connsiteX47" fmla="*/ 3143250 w 3657601"/>
              <a:gd name="connsiteY47" fmla="*/ 2087494 h 3827556"/>
              <a:gd name="connsiteX48" fmla="*/ 3099652 w 3657601"/>
              <a:gd name="connsiteY48" fmla="*/ 2131092 h 3827556"/>
              <a:gd name="connsiteX49" fmla="*/ 2558198 w 3657601"/>
              <a:gd name="connsiteY49" fmla="*/ 2131092 h 3827556"/>
              <a:gd name="connsiteX50" fmla="*/ 2514600 w 3657601"/>
              <a:gd name="connsiteY50" fmla="*/ 2087494 h 3827556"/>
              <a:gd name="connsiteX51" fmla="*/ 2514600 w 3657601"/>
              <a:gd name="connsiteY51" fmla="*/ 1688916 h 3827556"/>
              <a:gd name="connsiteX52" fmla="*/ 2558198 w 3657601"/>
              <a:gd name="connsiteY52" fmla="*/ 1645318 h 3827556"/>
              <a:gd name="connsiteX53" fmla="*/ 1681898 w 3657601"/>
              <a:gd name="connsiteY53" fmla="*/ 1288793 h 3827556"/>
              <a:gd name="connsiteX54" fmla="*/ 2223352 w 3657601"/>
              <a:gd name="connsiteY54" fmla="*/ 1288793 h 3827556"/>
              <a:gd name="connsiteX55" fmla="*/ 2266950 w 3657601"/>
              <a:gd name="connsiteY55" fmla="*/ 1332391 h 3827556"/>
              <a:gd name="connsiteX56" fmla="*/ 2266950 w 3657601"/>
              <a:gd name="connsiteY56" fmla="*/ 1730969 h 3827556"/>
              <a:gd name="connsiteX57" fmla="*/ 2223352 w 3657601"/>
              <a:gd name="connsiteY57" fmla="*/ 1774567 h 3827556"/>
              <a:gd name="connsiteX58" fmla="*/ 1681898 w 3657601"/>
              <a:gd name="connsiteY58" fmla="*/ 1774567 h 3827556"/>
              <a:gd name="connsiteX59" fmla="*/ 1638300 w 3657601"/>
              <a:gd name="connsiteY59" fmla="*/ 1730969 h 3827556"/>
              <a:gd name="connsiteX60" fmla="*/ 1638300 w 3657601"/>
              <a:gd name="connsiteY60" fmla="*/ 1332391 h 3827556"/>
              <a:gd name="connsiteX61" fmla="*/ 1681898 w 3657601"/>
              <a:gd name="connsiteY61" fmla="*/ 1288793 h 3827556"/>
              <a:gd name="connsiteX62" fmla="*/ 805598 w 3657601"/>
              <a:gd name="connsiteY62" fmla="*/ 911320 h 3827556"/>
              <a:gd name="connsiteX63" fmla="*/ 1347052 w 3657601"/>
              <a:gd name="connsiteY63" fmla="*/ 911320 h 3827556"/>
              <a:gd name="connsiteX64" fmla="*/ 1390650 w 3657601"/>
              <a:gd name="connsiteY64" fmla="*/ 954918 h 3827556"/>
              <a:gd name="connsiteX65" fmla="*/ 1390650 w 3657601"/>
              <a:gd name="connsiteY65" fmla="*/ 1353496 h 3827556"/>
              <a:gd name="connsiteX66" fmla="*/ 1347052 w 3657601"/>
              <a:gd name="connsiteY66" fmla="*/ 1397094 h 3827556"/>
              <a:gd name="connsiteX67" fmla="*/ 805598 w 3657601"/>
              <a:gd name="connsiteY67" fmla="*/ 1397094 h 3827556"/>
              <a:gd name="connsiteX68" fmla="*/ 762000 w 3657601"/>
              <a:gd name="connsiteY68" fmla="*/ 1353496 h 3827556"/>
              <a:gd name="connsiteX69" fmla="*/ 762000 w 3657601"/>
              <a:gd name="connsiteY69" fmla="*/ 954918 h 3827556"/>
              <a:gd name="connsiteX70" fmla="*/ 805598 w 3657601"/>
              <a:gd name="connsiteY70" fmla="*/ 911320 h 3827556"/>
              <a:gd name="connsiteX71" fmla="*/ 0 w 3657601"/>
              <a:gd name="connsiteY71" fmla="*/ 0 h 3827556"/>
              <a:gd name="connsiteX72" fmla="*/ 1 w 3657601"/>
              <a:gd name="connsiteY72" fmla="*/ 0 h 3827556"/>
              <a:gd name="connsiteX73" fmla="*/ 504826 w 3657601"/>
              <a:gd name="connsiteY73" fmla="*/ 0 h 3827556"/>
              <a:gd name="connsiteX74" fmla="*/ 3152775 w 3657601"/>
              <a:gd name="connsiteY74" fmla="*/ 0 h 3827556"/>
              <a:gd name="connsiteX75" fmla="*/ 3657601 w 3657601"/>
              <a:gd name="connsiteY75" fmla="*/ 0 h 3827556"/>
              <a:gd name="connsiteX76" fmla="*/ 3657601 w 3657601"/>
              <a:gd name="connsiteY76" fmla="*/ 520792 h 3827556"/>
              <a:gd name="connsiteX77" fmla="*/ 3657601 w 3657601"/>
              <a:gd name="connsiteY77" fmla="*/ 827179 h 3827556"/>
              <a:gd name="connsiteX78" fmla="*/ 3573462 w 3657601"/>
              <a:gd name="connsiteY78" fmla="*/ 911318 h 3827556"/>
              <a:gd name="connsiteX79" fmla="*/ 3236914 w 3657601"/>
              <a:gd name="connsiteY79" fmla="*/ 911318 h 3827556"/>
              <a:gd name="connsiteX80" fmla="*/ 3152775 w 3657601"/>
              <a:gd name="connsiteY80" fmla="*/ 827179 h 3827556"/>
              <a:gd name="connsiteX81" fmla="*/ 3152775 w 3657601"/>
              <a:gd name="connsiteY81" fmla="*/ 520792 h 3827556"/>
              <a:gd name="connsiteX82" fmla="*/ 504826 w 3657601"/>
              <a:gd name="connsiteY82" fmla="*/ 520792 h 3827556"/>
              <a:gd name="connsiteX83" fmla="*/ 504826 w 3657601"/>
              <a:gd name="connsiteY83" fmla="*/ 827179 h 3827556"/>
              <a:gd name="connsiteX84" fmla="*/ 420687 w 3657601"/>
              <a:gd name="connsiteY84" fmla="*/ 911318 h 3827556"/>
              <a:gd name="connsiteX85" fmla="*/ 84139 w 3657601"/>
              <a:gd name="connsiteY85" fmla="*/ 911318 h 3827556"/>
              <a:gd name="connsiteX86" fmla="*/ 0 w 3657601"/>
              <a:gd name="connsiteY86" fmla="*/ 827179 h 382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657601" h="3827556">
                <a:moveTo>
                  <a:pt x="84139" y="2916238"/>
                </a:moveTo>
                <a:lnTo>
                  <a:pt x="420687" y="2916238"/>
                </a:lnTo>
                <a:cubicBezTo>
                  <a:pt x="467156" y="2916238"/>
                  <a:pt x="504826" y="2953908"/>
                  <a:pt x="504826" y="3000377"/>
                </a:cubicBezTo>
                <a:lnTo>
                  <a:pt x="504826" y="3306764"/>
                </a:lnTo>
                <a:lnTo>
                  <a:pt x="3152775" y="3306764"/>
                </a:lnTo>
                <a:lnTo>
                  <a:pt x="3152775" y="3000377"/>
                </a:lnTo>
                <a:cubicBezTo>
                  <a:pt x="3152775" y="2953908"/>
                  <a:pt x="3190445" y="2916238"/>
                  <a:pt x="3236914" y="2916238"/>
                </a:cubicBezTo>
                <a:lnTo>
                  <a:pt x="3573462" y="2916238"/>
                </a:lnTo>
                <a:cubicBezTo>
                  <a:pt x="3619931" y="2916238"/>
                  <a:pt x="3657601" y="2953908"/>
                  <a:pt x="3657601" y="3000377"/>
                </a:cubicBezTo>
                <a:lnTo>
                  <a:pt x="3657601" y="3827556"/>
                </a:lnTo>
                <a:lnTo>
                  <a:pt x="3657600" y="3827556"/>
                </a:lnTo>
                <a:lnTo>
                  <a:pt x="3152775" y="3827556"/>
                </a:lnTo>
                <a:lnTo>
                  <a:pt x="504826" y="3827556"/>
                </a:lnTo>
                <a:lnTo>
                  <a:pt x="0" y="3827556"/>
                </a:lnTo>
                <a:lnTo>
                  <a:pt x="0" y="3306764"/>
                </a:lnTo>
                <a:lnTo>
                  <a:pt x="0" y="3000377"/>
                </a:lnTo>
                <a:cubicBezTo>
                  <a:pt x="0" y="2953908"/>
                  <a:pt x="37670" y="2916238"/>
                  <a:pt x="84139" y="2916238"/>
                </a:cubicBezTo>
                <a:close/>
                <a:moveTo>
                  <a:pt x="805598" y="2427382"/>
                </a:moveTo>
                <a:lnTo>
                  <a:pt x="1347052" y="2427382"/>
                </a:lnTo>
                <a:cubicBezTo>
                  <a:pt x="1371131" y="2427382"/>
                  <a:pt x="1390650" y="2446901"/>
                  <a:pt x="1390650" y="2470980"/>
                </a:cubicBezTo>
                <a:lnTo>
                  <a:pt x="1390650" y="2869558"/>
                </a:lnTo>
                <a:cubicBezTo>
                  <a:pt x="1390650" y="2893637"/>
                  <a:pt x="1371131" y="2913156"/>
                  <a:pt x="1347052" y="2913156"/>
                </a:cubicBezTo>
                <a:lnTo>
                  <a:pt x="805598" y="2913156"/>
                </a:lnTo>
                <a:cubicBezTo>
                  <a:pt x="781519" y="2913156"/>
                  <a:pt x="762000" y="2893637"/>
                  <a:pt x="762000" y="2869558"/>
                </a:cubicBezTo>
                <a:lnTo>
                  <a:pt x="762000" y="2470980"/>
                </a:lnTo>
                <a:cubicBezTo>
                  <a:pt x="762000" y="2446901"/>
                  <a:pt x="781519" y="2427382"/>
                  <a:pt x="805598" y="2427382"/>
                </a:cubicBezTo>
                <a:close/>
                <a:moveTo>
                  <a:pt x="1681898" y="2047199"/>
                </a:moveTo>
                <a:lnTo>
                  <a:pt x="2223352" y="2047199"/>
                </a:lnTo>
                <a:cubicBezTo>
                  <a:pt x="2247431" y="2047199"/>
                  <a:pt x="2266950" y="2066718"/>
                  <a:pt x="2266950" y="2090797"/>
                </a:cubicBezTo>
                <a:lnTo>
                  <a:pt x="2266950" y="2489375"/>
                </a:lnTo>
                <a:cubicBezTo>
                  <a:pt x="2266950" y="2513454"/>
                  <a:pt x="2247431" y="2532973"/>
                  <a:pt x="2223352" y="2532973"/>
                </a:cubicBezTo>
                <a:lnTo>
                  <a:pt x="1681898" y="2532973"/>
                </a:lnTo>
                <a:cubicBezTo>
                  <a:pt x="1657819" y="2532973"/>
                  <a:pt x="1638300" y="2513454"/>
                  <a:pt x="1638300" y="2489375"/>
                </a:cubicBezTo>
                <a:lnTo>
                  <a:pt x="1638300" y="2090797"/>
                </a:lnTo>
                <a:cubicBezTo>
                  <a:pt x="1638300" y="2066718"/>
                  <a:pt x="1657819" y="2047199"/>
                  <a:pt x="1681898" y="2047199"/>
                </a:cubicBezTo>
                <a:close/>
                <a:moveTo>
                  <a:pt x="805598" y="1669351"/>
                </a:moveTo>
                <a:lnTo>
                  <a:pt x="1347052" y="1669351"/>
                </a:lnTo>
                <a:cubicBezTo>
                  <a:pt x="1371131" y="1669351"/>
                  <a:pt x="1390650" y="1688870"/>
                  <a:pt x="1390650" y="1712949"/>
                </a:cubicBezTo>
                <a:lnTo>
                  <a:pt x="1390650" y="2111527"/>
                </a:lnTo>
                <a:cubicBezTo>
                  <a:pt x="1390650" y="2135606"/>
                  <a:pt x="1371131" y="2155125"/>
                  <a:pt x="1347052" y="2155125"/>
                </a:cubicBezTo>
                <a:lnTo>
                  <a:pt x="805598" y="2155125"/>
                </a:lnTo>
                <a:cubicBezTo>
                  <a:pt x="781519" y="2155125"/>
                  <a:pt x="762000" y="2135606"/>
                  <a:pt x="762000" y="2111527"/>
                </a:cubicBezTo>
                <a:lnTo>
                  <a:pt x="762000" y="1712949"/>
                </a:lnTo>
                <a:cubicBezTo>
                  <a:pt x="762000" y="1688870"/>
                  <a:pt x="781519" y="1669351"/>
                  <a:pt x="805598" y="1669351"/>
                </a:cubicBezTo>
                <a:close/>
                <a:moveTo>
                  <a:pt x="2558198" y="1645318"/>
                </a:moveTo>
                <a:lnTo>
                  <a:pt x="3099652" y="1645318"/>
                </a:lnTo>
                <a:cubicBezTo>
                  <a:pt x="3123731" y="1645318"/>
                  <a:pt x="3143250" y="1664837"/>
                  <a:pt x="3143250" y="1688916"/>
                </a:cubicBezTo>
                <a:lnTo>
                  <a:pt x="3143250" y="2087494"/>
                </a:lnTo>
                <a:cubicBezTo>
                  <a:pt x="3143250" y="2111573"/>
                  <a:pt x="3123731" y="2131092"/>
                  <a:pt x="3099652" y="2131092"/>
                </a:cubicBezTo>
                <a:lnTo>
                  <a:pt x="2558198" y="2131092"/>
                </a:lnTo>
                <a:cubicBezTo>
                  <a:pt x="2534119" y="2131092"/>
                  <a:pt x="2514600" y="2111573"/>
                  <a:pt x="2514600" y="2087494"/>
                </a:cubicBezTo>
                <a:lnTo>
                  <a:pt x="2514600" y="1688916"/>
                </a:lnTo>
                <a:cubicBezTo>
                  <a:pt x="2514600" y="1664837"/>
                  <a:pt x="2534119" y="1645318"/>
                  <a:pt x="2558198" y="1645318"/>
                </a:cubicBezTo>
                <a:close/>
                <a:moveTo>
                  <a:pt x="1681898" y="1288793"/>
                </a:moveTo>
                <a:lnTo>
                  <a:pt x="2223352" y="1288793"/>
                </a:lnTo>
                <a:cubicBezTo>
                  <a:pt x="2247431" y="1288793"/>
                  <a:pt x="2266950" y="1308312"/>
                  <a:pt x="2266950" y="1332391"/>
                </a:cubicBezTo>
                <a:lnTo>
                  <a:pt x="2266950" y="1730969"/>
                </a:lnTo>
                <a:cubicBezTo>
                  <a:pt x="2266950" y="1755048"/>
                  <a:pt x="2247431" y="1774567"/>
                  <a:pt x="2223352" y="1774567"/>
                </a:cubicBezTo>
                <a:lnTo>
                  <a:pt x="1681898" y="1774567"/>
                </a:lnTo>
                <a:cubicBezTo>
                  <a:pt x="1657819" y="1774567"/>
                  <a:pt x="1638300" y="1755048"/>
                  <a:pt x="1638300" y="1730969"/>
                </a:cubicBezTo>
                <a:lnTo>
                  <a:pt x="1638300" y="1332391"/>
                </a:lnTo>
                <a:cubicBezTo>
                  <a:pt x="1638300" y="1308312"/>
                  <a:pt x="1657819" y="1288793"/>
                  <a:pt x="1681898" y="1288793"/>
                </a:cubicBezTo>
                <a:close/>
                <a:moveTo>
                  <a:pt x="805598" y="911320"/>
                </a:moveTo>
                <a:lnTo>
                  <a:pt x="1347052" y="911320"/>
                </a:lnTo>
                <a:cubicBezTo>
                  <a:pt x="1371131" y="911320"/>
                  <a:pt x="1390650" y="930839"/>
                  <a:pt x="1390650" y="954918"/>
                </a:cubicBezTo>
                <a:lnTo>
                  <a:pt x="1390650" y="1353496"/>
                </a:lnTo>
                <a:cubicBezTo>
                  <a:pt x="1390650" y="1377575"/>
                  <a:pt x="1371131" y="1397094"/>
                  <a:pt x="1347052" y="1397094"/>
                </a:cubicBezTo>
                <a:lnTo>
                  <a:pt x="805598" y="1397094"/>
                </a:lnTo>
                <a:cubicBezTo>
                  <a:pt x="781519" y="1397094"/>
                  <a:pt x="762000" y="1377575"/>
                  <a:pt x="762000" y="1353496"/>
                </a:cubicBezTo>
                <a:lnTo>
                  <a:pt x="762000" y="954918"/>
                </a:lnTo>
                <a:cubicBezTo>
                  <a:pt x="762000" y="930839"/>
                  <a:pt x="781519" y="911320"/>
                  <a:pt x="805598" y="911320"/>
                </a:cubicBezTo>
                <a:close/>
                <a:moveTo>
                  <a:pt x="0" y="0"/>
                </a:moveTo>
                <a:lnTo>
                  <a:pt x="1" y="0"/>
                </a:lnTo>
                <a:lnTo>
                  <a:pt x="504826" y="0"/>
                </a:lnTo>
                <a:lnTo>
                  <a:pt x="3152775" y="0"/>
                </a:lnTo>
                <a:lnTo>
                  <a:pt x="3657601" y="0"/>
                </a:lnTo>
                <a:lnTo>
                  <a:pt x="3657601" y="520792"/>
                </a:lnTo>
                <a:lnTo>
                  <a:pt x="3657601" y="827179"/>
                </a:lnTo>
                <a:cubicBezTo>
                  <a:pt x="3657601" y="873648"/>
                  <a:pt x="3619931" y="911318"/>
                  <a:pt x="3573462" y="911318"/>
                </a:cubicBezTo>
                <a:lnTo>
                  <a:pt x="3236914" y="911318"/>
                </a:lnTo>
                <a:cubicBezTo>
                  <a:pt x="3190445" y="911318"/>
                  <a:pt x="3152775" y="873648"/>
                  <a:pt x="3152775" y="827179"/>
                </a:cubicBezTo>
                <a:lnTo>
                  <a:pt x="3152775" y="520792"/>
                </a:lnTo>
                <a:lnTo>
                  <a:pt x="504826" y="520792"/>
                </a:lnTo>
                <a:lnTo>
                  <a:pt x="504826" y="827179"/>
                </a:lnTo>
                <a:cubicBezTo>
                  <a:pt x="504826" y="873648"/>
                  <a:pt x="467156" y="911318"/>
                  <a:pt x="420687" y="911318"/>
                </a:cubicBezTo>
                <a:lnTo>
                  <a:pt x="84139" y="911318"/>
                </a:lnTo>
                <a:cubicBezTo>
                  <a:pt x="37670" y="911318"/>
                  <a:pt x="0" y="873648"/>
                  <a:pt x="0" y="827179"/>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37551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500"/>
                                        <p:tgtEl>
                                          <p:spTgt spid="17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5"/>
                                        </p:tgtEl>
                                        <p:attrNameLst>
                                          <p:attrName>style.visibility</p:attrName>
                                        </p:attrNameLst>
                                      </p:cBhvr>
                                      <p:to>
                                        <p:strVal val="visible"/>
                                      </p:to>
                                    </p:set>
                                    <p:animEffect transition="in" filter="fade">
                                      <p:cBhvr>
                                        <p:cTn id="11" dur="500"/>
                                        <p:tgtEl>
                                          <p:spTgt spid="14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0"/>
                                        </p:tgtEl>
                                        <p:attrNameLst>
                                          <p:attrName>style.visibility</p:attrName>
                                        </p:attrNameLst>
                                      </p:cBhvr>
                                      <p:to>
                                        <p:strVal val="visible"/>
                                      </p:to>
                                    </p:set>
                                    <p:animEffect transition="in" filter="fade">
                                      <p:cBhvr>
                                        <p:cTn id="15" dur="500"/>
                                        <p:tgtEl>
                                          <p:spTgt spid="1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3"/>
                                        </p:tgtEl>
                                        <p:attrNameLst>
                                          <p:attrName>style.visibility</p:attrName>
                                        </p:attrNameLst>
                                      </p:cBhvr>
                                      <p:to>
                                        <p:strVal val="visible"/>
                                      </p:to>
                                    </p:set>
                                    <p:animEffect transition="in" filter="fade">
                                      <p:cBhvr>
                                        <p:cTn id="19"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Going to production: Cortana Intelligence Suite</a:t>
            </a:r>
          </a:p>
        </p:txBody>
      </p:sp>
      <p:grpSp>
        <p:nvGrpSpPr>
          <p:cNvPr id="211" name="Group 210"/>
          <p:cNvGrpSpPr/>
          <p:nvPr/>
        </p:nvGrpSpPr>
        <p:grpSpPr>
          <a:xfrm>
            <a:off x="957136" y="2380082"/>
            <a:ext cx="1550926" cy="3813650"/>
            <a:chOff x="276231" y="2132701"/>
            <a:chExt cx="1551146" cy="3814192"/>
          </a:xfrm>
        </p:grpSpPr>
        <p:cxnSp>
          <p:nvCxnSpPr>
            <p:cNvPr id="212" name="Straight Connector 211"/>
            <p:cNvCxnSpPr/>
            <p:nvPr/>
          </p:nvCxnSpPr>
          <p:spPr>
            <a:xfrm>
              <a:off x="1166860" y="2407298"/>
              <a:ext cx="7864" cy="2729556"/>
            </a:xfrm>
            <a:prstGeom prst="line">
              <a:avLst/>
            </a:prstGeom>
            <a:ln w="22225"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1058843" y="2407298"/>
              <a:ext cx="101591" cy="0"/>
            </a:xfrm>
            <a:prstGeom prst="line">
              <a:avLst/>
            </a:prstGeom>
            <a:ln w="22225"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V="1">
              <a:off x="952256" y="3768267"/>
              <a:ext cx="341645" cy="1"/>
            </a:xfrm>
            <a:prstGeom prst="line">
              <a:avLst/>
            </a:prstGeom>
            <a:ln w="22225"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1051804" y="5136855"/>
              <a:ext cx="122920" cy="0"/>
            </a:xfrm>
            <a:prstGeom prst="line">
              <a:avLst/>
            </a:prstGeom>
            <a:ln w="22225"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16" name="Freeform 34"/>
            <p:cNvSpPr>
              <a:spLocks noEditPoints="1"/>
            </p:cNvSpPr>
            <p:nvPr/>
          </p:nvSpPr>
          <p:spPr bwMode="auto">
            <a:xfrm>
              <a:off x="485527" y="2132701"/>
              <a:ext cx="613677" cy="485488"/>
            </a:xfrm>
            <a:custGeom>
              <a:avLst/>
              <a:gdLst>
                <a:gd name="T0" fmla="*/ 234 w 1464"/>
                <a:gd name="T1" fmla="*/ 815 h 1158"/>
                <a:gd name="T2" fmla="*/ 206 w 1464"/>
                <a:gd name="T3" fmla="*/ 1158 h 1158"/>
                <a:gd name="T4" fmla="*/ 33 w 1464"/>
                <a:gd name="T5" fmla="*/ 1131 h 1158"/>
                <a:gd name="T6" fmla="*/ 89 w 1464"/>
                <a:gd name="T7" fmla="*/ 876 h 1158"/>
                <a:gd name="T8" fmla="*/ 183 w 1464"/>
                <a:gd name="T9" fmla="*/ 876 h 1158"/>
                <a:gd name="T10" fmla="*/ 323 w 1464"/>
                <a:gd name="T11" fmla="*/ 1158 h 1158"/>
                <a:gd name="T12" fmla="*/ 495 w 1464"/>
                <a:gd name="T13" fmla="*/ 1131 h 1158"/>
                <a:gd name="T14" fmla="*/ 295 w 1464"/>
                <a:gd name="T15" fmla="*/ 748 h 1158"/>
                <a:gd name="T16" fmla="*/ 295 w 1464"/>
                <a:gd name="T17" fmla="*/ 1131 h 1158"/>
                <a:gd name="T18" fmla="*/ 584 w 1464"/>
                <a:gd name="T19" fmla="*/ 1158 h 1158"/>
                <a:gd name="T20" fmla="*/ 757 w 1464"/>
                <a:gd name="T21" fmla="*/ 1131 h 1158"/>
                <a:gd name="T22" fmla="*/ 557 w 1464"/>
                <a:gd name="T23" fmla="*/ 493 h 1158"/>
                <a:gd name="T24" fmla="*/ 557 w 1464"/>
                <a:gd name="T25" fmla="*/ 1131 h 1158"/>
                <a:gd name="T26" fmla="*/ 863 w 1464"/>
                <a:gd name="T27" fmla="*/ 676 h 1158"/>
                <a:gd name="T28" fmla="*/ 813 w 1464"/>
                <a:gd name="T29" fmla="*/ 1131 h 1158"/>
                <a:gd name="T30" fmla="*/ 991 w 1464"/>
                <a:gd name="T31" fmla="*/ 1158 h 1158"/>
                <a:gd name="T32" fmla="*/ 1013 w 1464"/>
                <a:gd name="T33" fmla="*/ 610 h 1158"/>
                <a:gd name="T34" fmla="*/ 902 w 1464"/>
                <a:gd name="T35" fmla="*/ 687 h 1158"/>
                <a:gd name="T36" fmla="*/ 1074 w 1464"/>
                <a:gd name="T37" fmla="*/ 1131 h 1158"/>
                <a:gd name="T38" fmla="*/ 1247 w 1464"/>
                <a:gd name="T39" fmla="*/ 1158 h 1158"/>
                <a:gd name="T40" fmla="*/ 1275 w 1464"/>
                <a:gd name="T41" fmla="*/ 366 h 1158"/>
                <a:gd name="T42" fmla="*/ 1074 w 1464"/>
                <a:gd name="T43" fmla="*/ 549 h 1158"/>
                <a:gd name="T44" fmla="*/ 1442 w 1464"/>
                <a:gd name="T45" fmla="*/ 0 h 1158"/>
                <a:gd name="T46" fmla="*/ 1024 w 1464"/>
                <a:gd name="T47" fmla="*/ 33 h 1158"/>
                <a:gd name="T48" fmla="*/ 1130 w 1464"/>
                <a:gd name="T49" fmla="*/ 166 h 1158"/>
                <a:gd name="T50" fmla="*/ 935 w 1464"/>
                <a:gd name="T51" fmla="*/ 410 h 1158"/>
                <a:gd name="T52" fmla="*/ 896 w 1464"/>
                <a:gd name="T53" fmla="*/ 416 h 1158"/>
                <a:gd name="T54" fmla="*/ 540 w 1464"/>
                <a:gd name="T55" fmla="*/ 94 h 1158"/>
                <a:gd name="T56" fmla="*/ 11 w 1464"/>
                <a:gd name="T57" fmla="*/ 704 h 1158"/>
                <a:gd name="T58" fmla="*/ 117 w 1464"/>
                <a:gd name="T59" fmla="*/ 848 h 1158"/>
                <a:gd name="T60" fmla="*/ 156 w 1464"/>
                <a:gd name="T61" fmla="*/ 848 h 1158"/>
                <a:gd name="T62" fmla="*/ 534 w 1464"/>
                <a:gd name="T63" fmla="*/ 443 h 1158"/>
                <a:gd name="T64" fmla="*/ 885 w 1464"/>
                <a:gd name="T65" fmla="*/ 649 h 1158"/>
                <a:gd name="T66" fmla="*/ 930 w 1464"/>
                <a:gd name="T67" fmla="*/ 643 h 1158"/>
                <a:gd name="T68" fmla="*/ 1269 w 1464"/>
                <a:gd name="T69" fmla="*/ 321 h 1158"/>
                <a:gd name="T70" fmla="*/ 1420 w 1464"/>
                <a:gd name="T71" fmla="*/ 460 h 1158"/>
                <a:gd name="T72" fmla="*/ 1442 w 1464"/>
                <a:gd name="T73" fmla="*/ 449 h 1158"/>
                <a:gd name="T74" fmla="*/ 1442 w 1464"/>
                <a:gd name="T75" fmla="*/ 0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4" h="1158">
                  <a:moveTo>
                    <a:pt x="183" y="876"/>
                  </a:moveTo>
                  <a:cubicBezTo>
                    <a:pt x="234" y="815"/>
                    <a:pt x="234" y="815"/>
                    <a:pt x="234" y="815"/>
                  </a:cubicBezTo>
                  <a:cubicBezTo>
                    <a:pt x="234" y="1131"/>
                    <a:pt x="234" y="1131"/>
                    <a:pt x="234" y="1131"/>
                  </a:cubicBezTo>
                  <a:cubicBezTo>
                    <a:pt x="234" y="1147"/>
                    <a:pt x="222" y="1158"/>
                    <a:pt x="206" y="1158"/>
                  </a:cubicBezTo>
                  <a:cubicBezTo>
                    <a:pt x="61" y="1158"/>
                    <a:pt x="61" y="1158"/>
                    <a:pt x="61" y="1158"/>
                  </a:cubicBezTo>
                  <a:cubicBezTo>
                    <a:pt x="50" y="1158"/>
                    <a:pt x="33" y="1147"/>
                    <a:pt x="33" y="1131"/>
                  </a:cubicBezTo>
                  <a:cubicBezTo>
                    <a:pt x="33" y="820"/>
                    <a:pt x="33" y="820"/>
                    <a:pt x="33" y="820"/>
                  </a:cubicBezTo>
                  <a:cubicBezTo>
                    <a:pt x="89" y="876"/>
                    <a:pt x="89" y="876"/>
                    <a:pt x="89" y="876"/>
                  </a:cubicBezTo>
                  <a:cubicBezTo>
                    <a:pt x="100" y="887"/>
                    <a:pt x="117" y="898"/>
                    <a:pt x="133" y="898"/>
                  </a:cubicBezTo>
                  <a:cubicBezTo>
                    <a:pt x="150" y="898"/>
                    <a:pt x="172" y="887"/>
                    <a:pt x="183" y="876"/>
                  </a:cubicBezTo>
                  <a:close/>
                  <a:moveTo>
                    <a:pt x="295" y="1131"/>
                  </a:moveTo>
                  <a:cubicBezTo>
                    <a:pt x="295" y="1147"/>
                    <a:pt x="306" y="1158"/>
                    <a:pt x="323" y="1158"/>
                  </a:cubicBezTo>
                  <a:cubicBezTo>
                    <a:pt x="467" y="1158"/>
                    <a:pt x="467" y="1158"/>
                    <a:pt x="467" y="1158"/>
                  </a:cubicBezTo>
                  <a:cubicBezTo>
                    <a:pt x="484" y="1158"/>
                    <a:pt x="495" y="1147"/>
                    <a:pt x="495" y="1131"/>
                  </a:cubicBezTo>
                  <a:cubicBezTo>
                    <a:pt x="495" y="527"/>
                    <a:pt x="495" y="527"/>
                    <a:pt x="495" y="527"/>
                  </a:cubicBezTo>
                  <a:cubicBezTo>
                    <a:pt x="295" y="748"/>
                    <a:pt x="295" y="748"/>
                    <a:pt x="295" y="748"/>
                  </a:cubicBezTo>
                  <a:cubicBezTo>
                    <a:pt x="295" y="1131"/>
                    <a:pt x="295" y="1131"/>
                    <a:pt x="295" y="1131"/>
                  </a:cubicBezTo>
                  <a:cubicBezTo>
                    <a:pt x="295" y="1131"/>
                    <a:pt x="295" y="1131"/>
                    <a:pt x="295" y="1131"/>
                  </a:cubicBezTo>
                  <a:close/>
                  <a:moveTo>
                    <a:pt x="557" y="1131"/>
                  </a:moveTo>
                  <a:cubicBezTo>
                    <a:pt x="557" y="1147"/>
                    <a:pt x="568" y="1158"/>
                    <a:pt x="584" y="1158"/>
                  </a:cubicBezTo>
                  <a:cubicBezTo>
                    <a:pt x="729" y="1158"/>
                    <a:pt x="729" y="1158"/>
                    <a:pt x="729" y="1158"/>
                  </a:cubicBezTo>
                  <a:cubicBezTo>
                    <a:pt x="746" y="1158"/>
                    <a:pt x="757" y="1147"/>
                    <a:pt x="757" y="1131"/>
                  </a:cubicBezTo>
                  <a:cubicBezTo>
                    <a:pt x="757" y="615"/>
                    <a:pt x="757" y="615"/>
                    <a:pt x="757" y="615"/>
                  </a:cubicBezTo>
                  <a:cubicBezTo>
                    <a:pt x="557" y="493"/>
                    <a:pt x="557" y="493"/>
                    <a:pt x="557" y="493"/>
                  </a:cubicBezTo>
                  <a:cubicBezTo>
                    <a:pt x="557" y="1131"/>
                    <a:pt x="557" y="1131"/>
                    <a:pt x="557" y="1131"/>
                  </a:cubicBezTo>
                  <a:cubicBezTo>
                    <a:pt x="557" y="1131"/>
                    <a:pt x="557" y="1131"/>
                    <a:pt x="557" y="1131"/>
                  </a:cubicBezTo>
                  <a:close/>
                  <a:moveTo>
                    <a:pt x="902" y="687"/>
                  </a:moveTo>
                  <a:cubicBezTo>
                    <a:pt x="891" y="687"/>
                    <a:pt x="874" y="687"/>
                    <a:pt x="863" y="676"/>
                  </a:cubicBezTo>
                  <a:cubicBezTo>
                    <a:pt x="813" y="649"/>
                    <a:pt x="813" y="649"/>
                    <a:pt x="813" y="649"/>
                  </a:cubicBezTo>
                  <a:cubicBezTo>
                    <a:pt x="813" y="1131"/>
                    <a:pt x="813" y="1131"/>
                    <a:pt x="813" y="1131"/>
                  </a:cubicBezTo>
                  <a:cubicBezTo>
                    <a:pt x="813" y="1147"/>
                    <a:pt x="829" y="1158"/>
                    <a:pt x="841" y="1158"/>
                  </a:cubicBezTo>
                  <a:cubicBezTo>
                    <a:pt x="991" y="1158"/>
                    <a:pt x="991" y="1158"/>
                    <a:pt x="991" y="1158"/>
                  </a:cubicBezTo>
                  <a:cubicBezTo>
                    <a:pt x="1002" y="1158"/>
                    <a:pt x="1013" y="1147"/>
                    <a:pt x="1013" y="1131"/>
                  </a:cubicBezTo>
                  <a:cubicBezTo>
                    <a:pt x="1013" y="610"/>
                    <a:pt x="1013" y="610"/>
                    <a:pt x="1013" y="610"/>
                  </a:cubicBezTo>
                  <a:cubicBezTo>
                    <a:pt x="958" y="671"/>
                    <a:pt x="958" y="671"/>
                    <a:pt x="958" y="671"/>
                  </a:cubicBezTo>
                  <a:cubicBezTo>
                    <a:pt x="941" y="682"/>
                    <a:pt x="924" y="687"/>
                    <a:pt x="902" y="687"/>
                  </a:cubicBezTo>
                  <a:close/>
                  <a:moveTo>
                    <a:pt x="1074" y="549"/>
                  </a:moveTo>
                  <a:cubicBezTo>
                    <a:pt x="1074" y="1131"/>
                    <a:pt x="1074" y="1131"/>
                    <a:pt x="1074" y="1131"/>
                  </a:cubicBezTo>
                  <a:cubicBezTo>
                    <a:pt x="1074" y="1147"/>
                    <a:pt x="1086" y="1158"/>
                    <a:pt x="1102" y="1158"/>
                  </a:cubicBezTo>
                  <a:cubicBezTo>
                    <a:pt x="1247" y="1158"/>
                    <a:pt x="1247" y="1158"/>
                    <a:pt x="1247" y="1158"/>
                  </a:cubicBezTo>
                  <a:cubicBezTo>
                    <a:pt x="1264" y="1158"/>
                    <a:pt x="1275" y="1147"/>
                    <a:pt x="1275" y="1131"/>
                  </a:cubicBezTo>
                  <a:cubicBezTo>
                    <a:pt x="1275" y="366"/>
                    <a:pt x="1275" y="366"/>
                    <a:pt x="1275" y="366"/>
                  </a:cubicBezTo>
                  <a:cubicBezTo>
                    <a:pt x="1269" y="360"/>
                    <a:pt x="1269" y="360"/>
                    <a:pt x="1269" y="360"/>
                  </a:cubicBezTo>
                  <a:cubicBezTo>
                    <a:pt x="1074" y="549"/>
                    <a:pt x="1074" y="549"/>
                    <a:pt x="1074" y="549"/>
                  </a:cubicBezTo>
                  <a:cubicBezTo>
                    <a:pt x="1074" y="549"/>
                    <a:pt x="1074" y="549"/>
                    <a:pt x="1074" y="549"/>
                  </a:cubicBezTo>
                  <a:close/>
                  <a:moveTo>
                    <a:pt x="1442" y="0"/>
                  </a:moveTo>
                  <a:cubicBezTo>
                    <a:pt x="1442" y="0"/>
                    <a:pt x="1442" y="0"/>
                    <a:pt x="1442" y="0"/>
                  </a:cubicBezTo>
                  <a:cubicBezTo>
                    <a:pt x="1024" y="33"/>
                    <a:pt x="1024" y="33"/>
                    <a:pt x="1024" y="33"/>
                  </a:cubicBezTo>
                  <a:cubicBezTo>
                    <a:pt x="1008" y="33"/>
                    <a:pt x="1002" y="44"/>
                    <a:pt x="1013" y="50"/>
                  </a:cubicBezTo>
                  <a:cubicBezTo>
                    <a:pt x="1130" y="166"/>
                    <a:pt x="1130" y="166"/>
                    <a:pt x="1130" y="166"/>
                  </a:cubicBezTo>
                  <a:cubicBezTo>
                    <a:pt x="1141" y="177"/>
                    <a:pt x="1141" y="194"/>
                    <a:pt x="1130" y="205"/>
                  </a:cubicBezTo>
                  <a:cubicBezTo>
                    <a:pt x="935" y="410"/>
                    <a:pt x="935" y="410"/>
                    <a:pt x="935" y="410"/>
                  </a:cubicBezTo>
                  <a:cubicBezTo>
                    <a:pt x="930" y="416"/>
                    <a:pt x="924" y="421"/>
                    <a:pt x="919" y="421"/>
                  </a:cubicBezTo>
                  <a:cubicBezTo>
                    <a:pt x="907" y="421"/>
                    <a:pt x="902" y="416"/>
                    <a:pt x="896" y="416"/>
                  </a:cubicBezTo>
                  <a:cubicBezTo>
                    <a:pt x="557" y="100"/>
                    <a:pt x="557" y="100"/>
                    <a:pt x="557" y="100"/>
                  </a:cubicBezTo>
                  <a:cubicBezTo>
                    <a:pt x="551" y="94"/>
                    <a:pt x="545" y="94"/>
                    <a:pt x="540" y="94"/>
                  </a:cubicBezTo>
                  <a:cubicBezTo>
                    <a:pt x="529" y="94"/>
                    <a:pt x="523" y="94"/>
                    <a:pt x="518" y="100"/>
                  </a:cubicBezTo>
                  <a:cubicBezTo>
                    <a:pt x="11" y="704"/>
                    <a:pt x="11" y="704"/>
                    <a:pt x="11" y="704"/>
                  </a:cubicBezTo>
                  <a:cubicBezTo>
                    <a:pt x="0" y="715"/>
                    <a:pt x="0" y="737"/>
                    <a:pt x="11" y="748"/>
                  </a:cubicBezTo>
                  <a:cubicBezTo>
                    <a:pt x="117" y="848"/>
                    <a:pt x="117" y="848"/>
                    <a:pt x="117" y="848"/>
                  </a:cubicBezTo>
                  <a:cubicBezTo>
                    <a:pt x="122" y="854"/>
                    <a:pt x="128" y="859"/>
                    <a:pt x="133" y="859"/>
                  </a:cubicBezTo>
                  <a:cubicBezTo>
                    <a:pt x="139" y="859"/>
                    <a:pt x="150" y="854"/>
                    <a:pt x="156" y="848"/>
                  </a:cubicBezTo>
                  <a:cubicBezTo>
                    <a:pt x="506" y="454"/>
                    <a:pt x="506" y="454"/>
                    <a:pt x="506" y="454"/>
                  </a:cubicBezTo>
                  <a:cubicBezTo>
                    <a:pt x="512" y="443"/>
                    <a:pt x="523" y="443"/>
                    <a:pt x="534" y="443"/>
                  </a:cubicBezTo>
                  <a:cubicBezTo>
                    <a:pt x="540" y="443"/>
                    <a:pt x="545" y="443"/>
                    <a:pt x="551" y="443"/>
                  </a:cubicBezTo>
                  <a:cubicBezTo>
                    <a:pt x="885" y="649"/>
                    <a:pt x="885" y="649"/>
                    <a:pt x="885" y="649"/>
                  </a:cubicBezTo>
                  <a:cubicBezTo>
                    <a:pt x="891" y="649"/>
                    <a:pt x="896" y="649"/>
                    <a:pt x="902" y="649"/>
                  </a:cubicBezTo>
                  <a:cubicBezTo>
                    <a:pt x="913" y="649"/>
                    <a:pt x="924" y="649"/>
                    <a:pt x="930" y="643"/>
                  </a:cubicBezTo>
                  <a:cubicBezTo>
                    <a:pt x="1253" y="327"/>
                    <a:pt x="1253" y="327"/>
                    <a:pt x="1253" y="327"/>
                  </a:cubicBezTo>
                  <a:cubicBezTo>
                    <a:pt x="1258" y="321"/>
                    <a:pt x="1264" y="321"/>
                    <a:pt x="1269" y="321"/>
                  </a:cubicBezTo>
                  <a:cubicBezTo>
                    <a:pt x="1281" y="321"/>
                    <a:pt x="1286" y="321"/>
                    <a:pt x="1292" y="327"/>
                  </a:cubicBezTo>
                  <a:cubicBezTo>
                    <a:pt x="1420" y="460"/>
                    <a:pt x="1420" y="460"/>
                    <a:pt x="1420" y="460"/>
                  </a:cubicBezTo>
                  <a:cubicBezTo>
                    <a:pt x="1425" y="460"/>
                    <a:pt x="1431" y="466"/>
                    <a:pt x="1431" y="466"/>
                  </a:cubicBezTo>
                  <a:cubicBezTo>
                    <a:pt x="1436" y="466"/>
                    <a:pt x="1442" y="460"/>
                    <a:pt x="1442" y="449"/>
                  </a:cubicBezTo>
                  <a:cubicBezTo>
                    <a:pt x="1464" y="28"/>
                    <a:pt x="1464" y="28"/>
                    <a:pt x="1464" y="28"/>
                  </a:cubicBezTo>
                  <a:cubicBezTo>
                    <a:pt x="1464" y="11"/>
                    <a:pt x="1453" y="0"/>
                    <a:pt x="1442" y="0"/>
                  </a:cubicBezTo>
                  <a:close/>
                </a:path>
              </a:pathLst>
            </a:custGeom>
            <a:solidFill>
              <a:schemeClr val="tx1"/>
            </a:solidFill>
            <a:ln>
              <a:noFill/>
            </a:ln>
          </p:spPr>
          <p:txBody>
            <a:bodyPr vert="horz" wrap="square" lIns="91414" tIns="45707" rIns="91414" bIns="45707" numCol="1" anchor="t" anchorCtr="0" compatLnSpc="1">
              <a:prstTxWarp prst="textNoShape">
                <a:avLst/>
              </a:prstTxWarp>
            </a:bodyPr>
            <a:lstStyle/>
            <a:p>
              <a:pPr defTabSz="932502"/>
              <a:endParaRPr lang="en-US" sz="1801" kern="0">
                <a:ea typeface="MS PGothic" panose="020B0600070205080204" pitchFamily="34" charset="-128"/>
              </a:endParaRPr>
            </a:p>
          </p:txBody>
        </p:sp>
        <p:sp>
          <p:nvSpPr>
            <p:cNvPr id="217" name="TextBox 216"/>
            <p:cNvSpPr txBox="1"/>
            <p:nvPr/>
          </p:nvSpPr>
          <p:spPr>
            <a:xfrm>
              <a:off x="290952" y="2519818"/>
              <a:ext cx="1239880" cy="614018"/>
            </a:xfrm>
            <a:prstGeom prst="rect">
              <a:avLst/>
            </a:prstGeom>
            <a:noFill/>
          </p:spPr>
          <p:txBody>
            <a:bodyPr wrap="square" lIns="182829" tIns="146263" rIns="182829" bIns="146263" rtlCol="0">
              <a:spAutoFit/>
            </a:bodyPr>
            <a:lstStyle/>
            <a:p>
              <a:pPr defTabSz="932502">
                <a:lnSpc>
                  <a:spcPct val="90000"/>
                </a:lnSpc>
                <a:spcBef>
                  <a:spcPct val="0"/>
                </a:spcBef>
                <a:spcAft>
                  <a:spcPts val="600"/>
                </a:spcAft>
              </a:pPr>
              <a:r>
                <a:rPr lang="en-US" sz="1150" kern="0" spc="-30" dirty="0">
                  <a:latin typeface="Segoe UI Semilight" panose="020B0402040204020203" pitchFamily="34" charset="0"/>
                  <a:ea typeface="MS PGothic" panose="020B0600070205080204" pitchFamily="34" charset="-128"/>
                  <a:cs typeface="Segoe UI Semilight" panose="020B0402040204020203" pitchFamily="34" charset="0"/>
                </a:rPr>
                <a:t>Business </a:t>
              </a:r>
              <a:br>
                <a:rPr lang="en-US" sz="1150" kern="0" spc="-30" dirty="0">
                  <a:latin typeface="Segoe UI Semilight" panose="020B0402040204020203" pitchFamily="34" charset="0"/>
                  <a:ea typeface="MS PGothic" panose="020B0600070205080204" pitchFamily="34" charset="-128"/>
                  <a:cs typeface="Segoe UI Semilight" panose="020B0402040204020203" pitchFamily="34" charset="0"/>
                </a:rPr>
              </a:br>
              <a:r>
                <a:rPr lang="en-US" sz="1150" kern="0" spc="-30" dirty="0">
                  <a:latin typeface="Segoe UI Semilight" panose="020B0402040204020203" pitchFamily="34" charset="0"/>
                  <a:ea typeface="MS PGothic" panose="020B0600070205080204" pitchFamily="34" charset="-128"/>
                  <a:cs typeface="Segoe UI Semilight" panose="020B0402040204020203" pitchFamily="34" charset="0"/>
                </a:rPr>
                <a:t>apps</a:t>
              </a:r>
            </a:p>
          </p:txBody>
        </p:sp>
        <p:sp>
          <p:nvSpPr>
            <p:cNvPr id="218" name="TextBox 217"/>
            <p:cNvSpPr txBox="1"/>
            <p:nvPr/>
          </p:nvSpPr>
          <p:spPr>
            <a:xfrm>
              <a:off x="286638" y="4033284"/>
              <a:ext cx="1239880" cy="614018"/>
            </a:xfrm>
            <a:prstGeom prst="rect">
              <a:avLst/>
            </a:prstGeom>
            <a:noFill/>
          </p:spPr>
          <p:txBody>
            <a:bodyPr wrap="square" lIns="182829" tIns="146263" rIns="182829" bIns="146263" rtlCol="0">
              <a:spAutoFit/>
            </a:bodyPr>
            <a:lstStyle/>
            <a:p>
              <a:pPr defTabSz="932502">
                <a:lnSpc>
                  <a:spcPct val="90000"/>
                </a:lnSpc>
                <a:spcBef>
                  <a:spcPct val="0"/>
                </a:spcBef>
                <a:spcAft>
                  <a:spcPts val="600"/>
                </a:spcAft>
              </a:pPr>
              <a:r>
                <a:rPr lang="en-US" sz="1150" kern="0" spc="-30" dirty="0">
                  <a:latin typeface="Segoe UI Semilight" panose="020B0402040204020203" pitchFamily="34" charset="0"/>
                  <a:ea typeface="MS PGothic" panose="020B0600070205080204" pitchFamily="34" charset="-128"/>
                  <a:cs typeface="Segoe UI Semilight" panose="020B0402040204020203" pitchFamily="34" charset="0"/>
                </a:rPr>
                <a:t>Custom </a:t>
              </a:r>
              <a:br>
                <a:rPr lang="en-US" sz="1150" kern="0" spc="-30" dirty="0">
                  <a:latin typeface="Segoe UI Semilight" panose="020B0402040204020203" pitchFamily="34" charset="0"/>
                  <a:ea typeface="MS PGothic" panose="020B0600070205080204" pitchFamily="34" charset="-128"/>
                  <a:cs typeface="Segoe UI Semilight" panose="020B0402040204020203" pitchFamily="34" charset="0"/>
                </a:rPr>
              </a:br>
              <a:r>
                <a:rPr lang="en-US" sz="1150" kern="0" spc="-30" dirty="0">
                  <a:latin typeface="Segoe UI Semilight" panose="020B0402040204020203" pitchFamily="34" charset="0"/>
                  <a:ea typeface="MS PGothic" panose="020B0600070205080204" pitchFamily="34" charset="-128"/>
                  <a:cs typeface="Segoe UI Semilight" panose="020B0402040204020203" pitchFamily="34" charset="0"/>
                </a:rPr>
                <a:t>apps</a:t>
              </a:r>
            </a:p>
          </p:txBody>
        </p:sp>
        <p:sp>
          <p:nvSpPr>
            <p:cNvPr id="219" name="Freeform 53"/>
            <p:cNvSpPr>
              <a:spLocks noEditPoints="1"/>
            </p:cNvSpPr>
            <p:nvPr/>
          </p:nvSpPr>
          <p:spPr bwMode="auto">
            <a:xfrm>
              <a:off x="566387" y="3483627"/>
              <a:ext cx="451956" cy="645040"/>
            </a:xfrm>
            <a:custGeom>
              <a:avLst/>
              <a:gdLst>
                <a:gd name="T0" fmla="*/ 1011 w 1280"/>
                <a:gd name="T1" fmla="*/ 1048 h 1827"/>
                <a:gd name="T2" fmla="*/ 958 w 1280"/>
                <a:gd name="T3" fmla="*/ 1013 h 1827"/>
                <a:gd name="T4" fmla="*/ 847 w 1280"/>
                <a:gd name="T5" fmla="*/ 961 h 1827"/>
                <a:gd name="T6" fmla="*/ 814 w 1280"/>
                <a:gd name="T7" fmla="*/ 965 h 1827"/>
                <a:gd name="T8" fmla="*/ 710 w 1280"/>
                <a:gd name="T9" fmla="*/ 572 h 1827"/>
                <a:gd name="T10" fmla="*/ 601 w 1280"/>
                <a:gd name="T11" fmla="*/ 594 h 1827"/>
                <a:gd name="T12" fmla="*/ 705 w 1280"/>
                <a:gd name="T13" fmla="*/ 1159 h 1827"/>
                <a:gd name="T14" fmla="*/ 663 w 1280"/>
                <a:gd name="T15" fmla="*/ 1238 h 1827"/>
                <a:gd name="T16" fmla="*/ 504 w 1280"/>
                <a:gd name="T17" fmla="*/ 1112 h 1827"/>
                <a:gd name="T18" fmla="*/ 348 w 1280"/>
                <a:gd name="T19" fmla="*/ 1032 h 1827"/>
                <a:gd name="T20" fmla="*/ 378 w 1280"/>
                <a:gd name="T21" fmla="*/ 1138 h 1827"/>
                <a:gd name="T22" fmla="*/ 416 w 1280"/>
                <a:gd name="T23" fmla="*/ 1245 h 1827"/>
                <a:gd name="T24" fmla="*/ 492 w 1280"/>
                <a:gd name="T25" fmla="*/ 1368 h 1827"/>
                <a:gd name="T26" fmla="*/ 729 w 1280"/>
                <a:gd name="T27" fmla="*/ 1659 h 1827"/>
                <a:gd name="T28" fmla="*/ 805 w 1280"/>
                <a:gd name="T29" fmla="*/ 1827 h 1827"/>
                <a:gd name="T30" fmla="*/ 1238 w 1280"/>
                <a:gd name="T31" fmla="*/ 1652 h 1827"/>
                <a:gd name="T32" fmla="*/ 1257 w 1280"/>
                <a:gd name="T33" fmla="*/ 1576 h 1827"/>
                <a:gd name="T34" fmla="*/ 1273 w 1280"/>
                <a:gd name="T35" fmla="*/ 1354 h 1827"/>
                <a:gd name="T36" fmla="*/ 1198 w 1280"/>
                <a:gd name="T37" fmla="*/ 1207 h 1827"/>
                <a:gd name="T38" fmla="*/ 1131 w 1280"/>
                <a:gd name="T39" fmla="*/ 1112 h 1827"/>
                <a:gd name="T40" fmla="*/ 826 w 1280"/>
                <a:gd name="T41" fmla="*/ 381 h 1827"/>
                <a:gd name="T42" fmla="*/ 442 w 1280"/>
                <a:gd name="T43" fmla="*/ 0 h 1827"/>
                <a:gd name="T44" fmla="*/ 826 w 1280"/>
                <a:gd name="T45" fmla="*/ 381 h 1827"/>
                <a:gd name="T46" fmla="*/ 386 w 1280"/>
                <a:gd name="T47" fmla="*/ 381 h 1827"/>
                <a:gd name="T48" fmla="*/ 0 w 1280"/>
                <a:gd name="T49" fmla="*/ 0 h 1827"/>
                <a:gd name="T50" fmla="*/ 386 w 1280"/>
                <a:gd name="T51" fmla="*/ 381 h 1827"/>
                <a:gd name="T52" fmla="*/ 594 w 1280"/>
                <a:gd name="T53" fmla="*/ 821 h 1827"/>
                <a:gd name="T54" fmla="*/ 442 w 1280"/>
                <a:gd name="T55" fmla="*/ 437 h 1827"/>
                <a:gd name="T56" fmla="*/ 826 w 1280"/>
                <a:gd name="T57" fmla="*/ 821 h 1827"/>
                <a:gd name="T58" fmla="*/ 755 w 1280"/>
                <a:gd name="T59" fmla="*/ 561 h 1827"/>
                <a:gd name="T60" fmla="*/ 755 w 1280"/>
                <a:gd name="T61" fmla="*/ 561 h 1827"/>
                <a:gd name="T62" fmla="*/ 636 w 1280"/>
                <a:gd name="T63" fmla="*/ 480 h 1827"/>
                <a:gd name="T64" fmla="*/ 554 w 1280"/>
                <a:gd name="T65" fmla="*/ 601 h 1827"/>
                <a:gd name="T66" fmla="*/ 594 w 1280"/>
                <a:gd name="T67" fmla="*/ 821 h 1827"/>
                <a:gd name="T68" fmla="*/ 0 w 1280"/>
                <a:gd name="T69" fmla="*/ 1261 h 1827"/>
                <a:gd name="T70" fmla="*/ 606 w 1280"/>
                <a:gd name="T71" fmla="*/ 880 h 1827"/>
                <a:gd name="T72" fmla="*/ 658 w 1280"/>
                <a:gd name="T73" fmla="*/ 1157 h 1827"/>
                <a:gd name="T74" fmla="*/ 658 w 1280"/>
                <a:gd name="T75" fmla="*/ 1159 h 1827"/>
                <a:gd name="T76" fmla="*/ 644 w 1280"/>
                <a:gd name="T77" fmla="*/ 1193 h 1827"/>
                <a:gd name="T78" fmla="*/ 608 w 1280"/>
                <a:gd name="T79" fmla="*/ 1178 h 1827"/>
                <a:gd name="T80" fmla="*/ 563 w 1280"/>
                <a:gd name="T81" fmla="*/ 1117 h 1827"/>
                <a:gd name="T82" fmla="*/ 532 w 1280"/>
                <a:gd name="T83" fmla="*/ 1067 h 1827"/>
                <a:gd name="T84" fmla="*/ 388 w 1280"/>
                <a:gd name="T85" fmla="*/ 972 h 1827"/>
                <a:gd name="T86" fmla="*/ 298 w 1280"/>
                <a:gd name="T87" fmla="*/ 1105 h 1827"/>
                <a:gd name="T88" fmla="*/ 336 w 1280"/>
                <a:gd name="T89" fmla="*/ 1157 h 1827"/>
                <a:gd name="T90" fmla="*/ 357 w 1280"/>
                <a:gd name="T91" fmla="*/ 1219 h 1827"/>
                <a:gd name="T92" fmla="*/ 386 w 1280"/>
                <a:gd name="T93" fmla="*/ 821 h 1827"/>
                <a:gd name="T94" fmla="*/ 0 w 1280"/>
                <a:gd name="T95" fmla="*/ 437 h 1827"/>
                <a:gd name="T96" fmla="*/ 386 w 1280"/>
                <a:gd name="T97" fmla="*/ 821 h 1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0" h="1827">
                  <a:moveTo>
                    <a:pt x="1013" y="1048"/>
                  </a:moveTo>
                  <a:cubicBezTo>
                    <a:pt x="1011" y="1048"/>
                    <a:pt x="1011" y="1048"/>
                    <a:pt x="1011" y="1048"/>
                  </a:cubicBezTo>
                  <a:cubicBezTo>
                    <a:pt x="977" y="1046"/>
                    <a:pt x="977" y="1046"/>
                    <a:pt x="977" y="1046"/>
                  </a:cubicBezTo>
                  <a:cubicBezTo>
                    <a:pt x="958" y="1013"/>
                    <a:pt x="958" y="1013"/>
                    <a:pt x="958" y="1013"/>
                  </a:cubicBezTo>
                  <a:cubicBezTo>
                    <a:pt x="954" y="1008"/>
                    <a:pt x="951" y="1003"/>
                    <a:pt x="947" y="998"/>
                  </a:cubicBezTo>
                  <a:cubicBezTo>
                    <a:pt x="918" y="975"/>
                    <a:pt x="885" y="961"/>
                    <a:pt x="847" y="961"/>
                  </a:cubicBezTo>
                  <a:cubicBezTo>
                    <a:pt x="814" y="968"/>
                    <a:pt x="814" y="968"/>
                    <a:pt x="814" y="968"/>
                  </a:cubicBezTo>
                  <a:cubicBezTo>
                    <a:pt x="814" y="965"/>
                    <a:pt x="814" y="965"/>
                    <a:pt x="814" y="965"/>
                  </a:cubicBezTo>
                  <a:cubicBezTo>
                    <a:pt x="814" y="963"/>
                    <a:pt x="814" y="963"/>
                    <a:pt x="814" y="963"/>
                  </a:cubicBezTo>
                  <a:cubicBezTo>
                    <a:pt x="710" y="572"/>
                    <a:pt x="710" y="572"/>
                    <a:pt x="710" y="572"/>
                  </a:cubicBezTo>
                  <a:cubicBezTo>
                    <a:pt x="696" y="523"/>
                    <a:pt x="672" y="523"/>
                    <a:pt x="644" y="527"/>
                  </a:cubicBezTo>
                  <a:cubicBezTo>
                    <a:pt x="644" y="527"/>
                    <a:pt x="589" y="535"/>
                    <a:pt x="601" y="594"/>
                  </a:cubicBezTo>
                  <a:cubicBezTo>
                    <a:pt x="703" y="1140"/>
                    <a:pt x="703" y="1140"/>
                    <a:pt x="703" y="1140"/>
                  </a:cubicBezTo>
                  <a:cubicBezTo>
                    <a:pt x="703" y="1148"/>
                    <a:pt x="705" y="1152"/>
                    <a:pt x="705" y="1159"/>
                  </a:cubicBezTo>
                  <a:cubicBezTo>
                    <a:pt x="705" y="1183"/>
                    <a:pt x="696" y="1207"/>
                    <a:pt x="679" y="1226"/>
                  </a:cubicBezTo>
                  <a:cubicBezTo>
                    <a:pt x="674" y="1233"/>
                    <a:pt x="667" y="1238"/>
                    <a:pt x="663" y="1238"/>
                  </a:cubicBezTo>
                  <a:cubicBezTo>
                    <a:pt x="632" y="1242"/>
                    <a:pt x="603" y="1235"/>
                    <a:pt x="577" y="1216"/>
                  </a:cubicBezTo>
                  <a:cubicBezTo>
                    <a:pt x="547" y="1193"/>
                    <a:pt x="525" y="1143"/>
                    <a:pt x="504" y="1112"/>
                  </a:cubicBezTo>
                  <a:cubicBezTo>
                    <a:pt x="492" y="1093"/>
                    <a:pt x="483" y="1072"/>
                    <a:pt x="468" y="1055"/>
                  </a:cubicBezTo>
                  <a:cubicBezTo>
                    <a:pt x="440" y="1027"/>
                    <a:pt x="383" y="1003"/>
                    <a:pt x="348" y="1032"/>
                  </a:cubicBezTo>
                  <a:cubicBezTo>
                    <a:pt x="338" y="1041"/>
                    <a:pt x="326" y="1065"/>
                    <a:pt x="336" y="1077"/>
                  </a:cubicBezTo>
                  <a:cubicBezTo>
                    <a:pt x="350" y="1096"/>
                    <a:pt x="369" y="1117"/>
                    <a:pt x="378" y="1138"/>
                  </a:cubicBezTo>
                  <a:cubicBezTo>
                    <a:pt x="388" y="1155"/>
                    <a:pt x="393" y="1174"/>
                    <a:pt x="400" y="1193"/>
                  </a:cubicBezTo>
                  <a:cubicBezTo>
                    <a:pt x="404" y="1204"/>
                    <a:pt x="407" y="1235"/>
                    <a:pt x="416" y="1245"/>
                  </a:cubicBezTo>
                  <a:cubicBezTo>
                    <a:pt x="426" y="1254"/>
                    <a:pt x="435" y="1273"/>
                    <a:pt x="442" y="1285"/>
                  </a:cubicBezTo>
                  <a:cubicBezTo>
                    <a:pt x="459" y="1311"/>
                    <a:pt x="483" y="1339"/>
                    <a:pt x="492" y="1368"/>
                  </a:cubicBezTo>
                  <a:cubicBezTo>
                    <a:pt x="525" y="1415"/>
                    <a:pt x="539" y="1477"/>
                    <a:pt x="575" y="1522"/>
                  </a:cubicBezTo>
                  <a:cubicBezTo>
                    <a:pt x="620" y="1576"/>
                    <a:pt x="663" y="1628"/>
                    <a:pt x="729" y="1659"/>
                  </a:cubicBezTo>
                  <a:cubicBezTo>
                    <a:pt x="752" y="1673"/>
                    <a:pt x="769" y="1692"/>
                    <a:pt x="783" y="1713"/>
                  </a:cubicBezTo>
                  <a:cubicBezTo>
                    <a:pt x="805" y="1827"/>
                    <a:pt x="805" y="1827"/>
                    <a:pt x="805" y="1827"/>
                  </a:cubicBezTo>
                  <a:cubicBezTo>
                    <a:pt x="887" y="1813"/>
                    <a:pt x="1224" y="1756"/>
                    <a:pt x="1259" y="1749"/>
                  </a:cubicBezTo>
                  <a:cubicBezTo>
                    <a:pt x="1238" y="1652"/>
                    <a:pt x="1238" y="1652"/>
                    <a:pt x="1238" y="1652"/>
                  </a:cubicBezTo>
                  <a:cubicBezTo>
                    <a:pt x="1235" y="1649"/>
                    <a:pt x="1235" y="1649"/>
                    <a:pt x="1235" y="1649"/>
                  </a:cubicBezTo>
                  <a:cubicBezTo>
                    <a:pt x="1245" y="1626"/>
                    <a:pt x="1250" y="1600"/>
                    <a:pt x="1257" y="1576"/>
                  </a:cubicBezTo>
                  <a:cubicBezTo>
                    <a:pt x="1262" y="1555"/>
                    <a:pt x="1266" y="1536"/>
                    <a:pt x="1266" y="1514"/>
                  </a:cubicBezTo>
                  <a:cubicBezTo>
                    <a:pt x="1269" y="1462"/>
                    <a:pt x="1271" y="1408"/>
                    <a:pt x="1273" y="1354"/>
                  </a:cubicBezTo>
                  <a:cubicBezTo>
                    <a:pt x="1273" y="1344"/>
                    <a:pt x="1273" y="1335"/>
                    <a:pt x="1276" y="1325"/>
                  </a:cubicBezTo>
                  <a:cubicBezTo>
                    <a:pt x="1280" y="1294"/>
                    <a:pt x="1262" y="1211"/>
                    <a:pt x="1198" y="1207"/>
                  </a:cubicBezTo>
                  <a:cubicBezTo>
                    <a:pt x="1195" y="1207"/>
                    <a:pt x="1195" y="1207"/>
                    <a:pt x="1195" y="1204"/>
                  </a:cubicBezTo>
                  <a:cubicBezTo>
                    <a:pt x="1179" y="1171"/>
                    <a:pt x="1157" y="1140"/>
                    <a:pt x="1131" y="1112"/>
                  </a:cubicBezTo>
                  <a:cubicBezTo>
                    <a:pt x="1101" y="1079"/>
                    <a:pt x="1058" y="1055"/>
                    <a:pt x="1013" y="1048"/>
                  </a:cubicBezTo>
                  <a:close/>
                  <a:moveTo>
                    <a:pt x="826" y="381"/>
                  </a:moveTo>
                  <a:cubicBezTo>
                    <a:pt x="442" y="381"/>
                    <a:pt x="442" y="381"/>
                    <a:pt x="442" y="381"/>
                  </a:cubicBezTo>
                  <a:cubicBezTo>
                    <a:pt x="442" y="0"/>
                    <a:pt x="442" y="0"/>
                    <a:pt x="442" y="0"/>
                  </a:cubicBezTo>
                  <a:cubicBezTo>
                    <a:pt x="826" y="0"/>
                    <a:pt x="826" y="0"/>
                    <a:pt x="826" y="0"/>
                  </a:cubicBezTo>
                  <a:cubicBezTo>
                    <a:pt x="826" y="381"/>
                    <a:pt x="826" y="381"/>
                    <a:pt x="826" y="381"/>
                  </a:cubicBezTo>
                  <a:cubicBezTo>
                    <a:pt x="826" y="381"/>
                    <a:pt x="826" y="381"/>
                    <a:pt x="826" y="381"/>
                  </a:cubicBezTo>
                  <a:close/>
                  <a:moveTo>
                    <a:pt x="386" y="381"/>
                  </a:moveTo>
                  <a:cubicBezTo>
                    <a:pt x="0" y="381"/>
                    <a:pt x="0" y="381"/>
                    <a:pt x="0" y="381"/>
                  </a:cubicBezTo>
                  <a:cubicBezTo>
                    <a:pt x="0" y="0"/>
                    <a:pt x="0" y="0"/>
                    <a:pt x="0" y="0"/>
                  </a:cubicBezTo>
                  <a:cubicBezTo>
                    <a:pt x="386" y="0"/>
                    <a:pt x="386" y="0"/>
                    <a:pt x="386" y="0"/>
                  </a:cubicBezTo>
                  <a:cubicBezTo>
                    <a:pt x="386" y="381"/>
                    <a:pt x="386" y="381"/>
                    <a:pt x="386" y="381"/>
                  </a:cubicBezTo>
                  <a:cubicBezTo>
                    <a:pt x="386" y="381"/>
                    <a:pt x="386" y="381"/>
                    <a:pt x="386" y="381"/>
                  </a:cubicBezTo>
                  <a:close/>
                  <a:moveTo>
                    <a:pt x="594" y="821"/>
                  </a:moveTo>
                  <a:cubicBezTo>
                    <a:pt x="442" y="821"/>
                    <a:pt x="442" y="821"/>
                    <a:pt x="442" y="821"/>
                  </a:cubicBezTo>
                  <a:cubicBezTo>
                    <a:pt x="442" y="437"/>
                    <a:pt x="442" y="437"/>
                    <a:pt x="442" y="437"/>
                  </a:cubicBezTo>
                  <a:cubicBezTo>
                    <a:pt x="826" y="437"/>
                    <a:pt x="826" y="437"/>
                    <a:pt x="826" y="437"/>
                  </a:cubicBezTo>
                  <a:cubicBezTo>
                    <a:pt x="826" y="821"/>
                    <a:pt x="826" y="821"/>
                    <a:pt x="826" y="821"/>
                  </a:cubicBezTo>
                  <a:cubicBezTo>
                    <a:pt x="826" y="821"/>
                    <a:pt x="826" y="821"/>
                    <a:pt x="826" y="821"/>
                  </a:cubicBezTo>
                  <a:cubicBezTo>
                    <a:pt x="755" y="561"/>
                    <a:pt x="755" y="561"/>
                    <a:pt x="755" y="561"/>
                  </a:cubicBezTo>
                  <a:cubicBezTo>
                    <a:pt x="755" y="561"/>
                    <a:pt x="755" y="561"/>
                    <a:pt x="755" y="561"/>
                  </a:cubicBezTo>
                  <a:cubicBezTo>
                    <a:pt x="755" y="561"/>
                    <a:pt x="755" y="561"/>
                    <a:pt x="755" y="561"/>
                  </a:cubicBezTo>
                  <a:cubicBezTo>
                    <a:pt x="736" y="492"/>
                    <a:pt x="693" y="478"/>
                    <a:pt x="663" y="478"/>
                  </a:cubicBezTo>
                  <a:cubicBezTo>
                    <a:pt x="653" y="478"/>
                    <a:pt x="644" y="478"/>
                    <a:pt x="636" y="480"/>
                  </a:cubicBezTo>
                  <a:cubicBezTo>
                    <a:pt x="627" y="482"/>
                    <a:pt x="591" y="490"/>
                    <a:pt x="570" y="520"/>
                  </a:cubicBezTo>
                  <a:cubicBezTo>
                    <a:pt x="558" y="537"/>
                    <a:pt x="547" y="563"/>
                    <a:pt x="554" y="601"/>
                  </a:cubicBezTo>
                  <a:cubicBezTo>
                    <a:pt x="594" y="821"/>
                    <a:pt x="594" y="821"/>
                    <a:pt x="594" y="821"/>
                  </a:cubicBezTo>
                  <a:cubicBezTo>
                    <a:pt x="594" y="821"/>
                    <a:pt x="594" y="821"/>
                    <a:pt x="594" y="821"/>
                  </a:cubicBezTo>
                  <a:close/>
                  <a:moveTo>
                    <a:pt x="371" y="1261"/>
                  </a:moveTo>
                  <a:cubicBezTo>
                    <a:pt x="0" y="1261"/>
                    <a:pt x="0" y="1261"/>
                    <a:pt x="0" y="1261"/>
                  </a:cubicBezTo>
                  <a:cubicBezTo>
                    <a:pt x="0" y="880"/>
                    <a:pt x="0" y="880"/>
                    <a:pt x="0" y="880"/>
                  </a:cubicBezTo>
                  <a:cubicBezTo>
                    <a:pt x="606" y="880"/>
                    <a:pt x="606" y="880"/>
                    <a:pt x="606" y="880"/>
                  </a:cubicBezTo>
                  <a:cubicBezTo>
                    <a:pt x="655" y="1150"/>
                    <a:pt x="655" y="1150"/>
                    <a:pt x="655" y="1150"/>
                  </a:cubicBezTo>
                  <a:cubicBezTo>
                    <a:pt x="655" y="1152"/>
                    <a:pt x="658" y="1155"/>
                    <a:pt x="658" y="1157"/>
                  </a:cubicBezTo>
                  <a:cubicBezTo>
                    <a:pt x="658" y="1157"/>
                    <a:pt x="658" y="1157"/>
                    <a:pt x="658" y="1157"/>
                  </a:cubicBezTo>
                  <a:cubicBezTo>
                    <a:pt x="658" y="1159"/>
                    <a:pt x="658" y="1159"/>
                    <a:pt x="658" y="1159"/>
                  </a:cubicBezTo>
                  <a:cubicBezTo>
                    <a:pt x="658" y="1171"/>
                    <a:pt x="653" y="1181"/>
                    <a:pt x="646" y="1193"/>
                  </a:cubicBezTo>
                  <a:cubicBezTo>
                    <a:pt x="644" y="1193"/>
                    <a:pt x="644" y="1193"/>
                    <a:pt x="644" y="1193"/>
                  </a:cubicBezTo>
                  <a:cubicBezTo>
                    <a:pt x="632" y="1193"/>
                    <a:pt x="620" y="1188"/>
                    <a:pt x="608" y="1178"/>
                  </a:cubicBezTo>
                  <a:cubicBezTo>
                    <a:pt x="608" y="1178"/>
                    <a:pt x="608" y="1178"/>
                    <a:pt x="608" y="1178"/>
                  </a:cubicBezTo>
                  <a:cubicBezTo>
                    <a:pt x="608" y="1178"/>
                    <a:pt x="608" y="1178"/>
                    <a:pt x="608" y="1178"/>
                  </a:cubicBezTo>
                  <a:cubicBezTo>
                    <a:pt x="591" y="1167"/>
                    <a:pt x="577" y="1140"/>
                    <a:pt x="563" y="1117"/>
                  </a:cubicBezTo>
                  <a:cubicBezTo>
                    <a:pt x="556" y="1107"/>
                    <a:pt x="551" y="1096"/>
                    <a:pt x="544" y="1086"/>
                  </a:cubicBezTo>
                  <a:cubicBezTo>
                    <a:pt x="539" y="1079"/>
                    <a:pt x="537" y="1074"/>
                    <a:pt x="532" y="1067"/>
                  </a:cubicBezTo>
                  <a:cubicBezTo>
                    <a:pt x="525" y="1053"/>
                    <a:pt x="516" y="1036"/>
                    <a:pt x="502" y="1022"/>
                  </a:cubicBezTo>
                  <a:cubicBezTo>
                    <a:pt x="473" y="991"/>
                    <a:pt x="428" y="972"/>
                    <a:pt x="388" y="972"/>
                  </a:cubicBezTo>
                  <a:cubicBezTo>
                    <a:pt x="362" y="972"/>
                    <a:pt x="338" y="980"/>
                    <a:pt x="319" y="994"/>
                  </a:cubicBezTo>
                  <a:cubicBezTo>
                    <a:pt x="293" y="1017"/>
                    <a:pt x="270" y="1069"/>
                    <a:pt x="298" y="1105"/>
                  </a:cubicBezTo>
                  <a:cubicBezTo>
                    <a:pt x="303" y="1110"/>
                    <a:pt x="305" y="1114"/>
                    <a:pt x="310" y="1119"/>
                  </a:cubicBezTo>
                  <a:cubicBezTo>
                    <a:pt x="319" y="1133"/>
                    <a:pt x="331" y="1148"/>
                    <a:pt x="336" y="1157"/>
                  </a:cubicBezTo>
                  <a:cubicBezTo>
                    <a:pt x="343" y="1174"/>
                    <a:pt x="350" y="1193"/>
                    <a:pt x="355" y="1207"/>
                  </a:cubicBezTo>
                  <a:cubicBezTo>
                    <a:pt x="355" y="1209"/>
                    <a:pt x="357" y="1214"/>
                    <a:pt x="357" y="1219"/>
                  </a:cubicBezTo>
                  <a:cubicBezTo>
                    <a:pt x="359" y="1233"/>
                    <a:pt x="364" y="1247"/>
                    <a:pt x="371" y="1261"/>
                  </a:cubicBezTo>
                  <a:close/>
                  <a:moveTo>
                    <a:pt x="386" y="821"/>
                  </a:moveTo>
                  <a:cubicBezTo>
                    <a:pt x="0" y="821"/>
                    <a:pt x="0" y="821"/>
                    <a:pt x="0" y="821"/>
                  </a:cubicBezTo>
                  <a:cubicBezTo>
                    <a:pt x="0" y="437"/>
                    <a:pt x="0" y="437"/>
                    <a:pt x="0" y="437"/>
                  </a:cubicBezTo>
                  <a:cubicBezTo>
                    <a:pt x="386" y="437"/>
                    <a:pt x="386" y="437"/>
                    <a:pt x="386" y="437"/>
                  </a:cubicBezTo>
                  <a:cubicBezTo>
                    <a:pt x="386" y="821"/>
                    <a:pt x="386" y="821"/>
                    <a:pt x="386" y="821"/>
                  </a:cubicBezTo>
                  <a:cubicBezTo>
                    <a:pt x="386" y="821"/>
                    <a:pt x="386" y="821"/>
                    <a:pt x="386" y="821"/>
                  </a:cubicBezTo>
                  <a:close/>
                </a:path>
              </a:pathLst>
            </a:custGeom>
            <a:solidFill>
              <a:schemeClr val="tx1"/>
            </a:solidFill>
            <a:ln>
              <a:noFill/>
            </a:ln>
          </p:spPr>
          <p:txBody>
            <a:bodyPr vert="horz" wrap="square" lIns="91414" tIns="45707" rIns="91414" bIns="45707" numCol="1" anchor="t" anchorCtr="0" compatLnSpc="1">
              <a:prstTxWarp prst="textNoShape">
                <a:avLst/>
              </a:prstTxWarp>
            </a:bodyPr>
            <a:lstStyle/>
            <a:p>
              <a:pPr defTabSz="932502"/>
              <a:endParaRPr lang="en-US" sz="1801" kern="0">
                <a:ea typeface="MS PGothic" panose="020B0600070205080204" pitchFamily="34" charset="-128"/>
              </a:endParaRPr>
            </a:p>
          </p:txBody>
        </p:sp>
        <p:sp>
          <p:nvSpPr>
            <p:cNvPr id="220" name="TextBox 219"/>
            <p:cNvSpPr txBox="1"/>
            <p:nvPr/>
          </p:nvSpPr>
          <p:spPr>
            <a:xfrm>
              <a:off x="276231" y="5332875"/>
              <a:ext cx="1551146" cy="614018"/>
            </a:xfrm>
            <a:prstGeom prst="rect">
              <a:avLst/>
            </a:prstGeom>
            <a:noFill/>
          </p:spPr>
          <p:txBody>
            <a:bodyPr wrap="square" lIns="182829" tIns="146263" rIns="182829" bIns="146263" rtlCol="0">
              <a:spAutoFit/>
            </a:bodyPr>
            <a:lstStyle/>
            <a:p>
              <a:pPr defTabSz="932502">
                <a:lnSpc>
                  <a:spcPct val="90000"/>
                </a:lnSpc>
                <a:spcBef>
                  <a:spcPct val="0"/>
                </a:spcBef>
                <a:spcAft>
                  <a:spcPts val="600"/>
                </a:spcAft>
              </a:pPr>
              <a:r>
                <a:rPr lang="en-US" sz="1150" kern="0" spc="-30" dirty="0">
                  <a:latin typeface="Segoe UI Semilight" panose="020B0402040204020203" pitchFamily="34" charset="0"/>
                  <a:ea typeface="MS PGothic" panose="020B0600070205080204" pitchFamily="34" charset="-128"/>
                  <a:cs typeface="Segoe UI Semilight" panose="020B0402040204020203" pitchFamily="34" charset="0"/>
                </a:rPr>
                <a:t>Sensors </a:t>
              </a:r>
              <a:br>
                <a:rPr lang="en-US" sz="1150" kern="0" spc="-30" dirty="0">
                  <a:latin typeface="Segoe UI Semilight" panose="020B0402040204020203" pitchFamily="34" charset="0"/>
                  <a:ea typeface="MS PGothic" panose="020B0600070205080204" pitchFamily="34" charset="-128"/>
                  <a:cs typeface="Segoe UI Semilight" panose="020B0402040204020203" pitchFamily="34" charset="0"/>
                </a:rPr>
              </a:br>
              <a:r>
                <a:rPr lang="en-US" sz="1150" kern="0" spc="-30" dirty="0">
                  <a:latin typeface="Segoe UI Semilight" panose="020B0402040204020203" pitchFamily="34" charset="0"/>
                  <a:ea typeface="MS PGothic" panose="020B0600070205080204" pitchFamily="34" charset="-128"/>
                  <a:cs typeface="Segoe UI Semilight" panose="020B0402040204020203" pitchFamily="34" charset="0"/>
                </a:rPr>
                <a:t>and devices</a:t>
              </a:r>
            </a:p>
          </p:txBody>
        </p:sp>
        <p:sp>
          <p:nvSpPr>
            <p:cNvPr id="221" name="Freeform 16"/>
            <p:cNvSpPr>
              <a:spLocks noChangeAspect="1" noEditPoints="1"/>
            </p:cNvSpPr>
            <p:nvPr/>
          </p:nvSpPr>
          <p:spPr bwMode="auto">
            <a:xfrm>
              <a:off x="474853" y="4945056"/>
              <a:ext cx="576951" cy="530500"/>
            </a:xfrm>
            <a:custGeom>
              <a:avLst/>
              <a:gdLst>
                <a:gd name="T0" fmla="*/ 363 w 400"/>
                <a:gd name="T1" fmla="*/ 0 h 367"/>
                <a:gd name="T2" fmla="*/ 38 w 400"/>
                <a:gd name="T3" fmla="*/ 0 h 367"/>
                <a:gd name="T4" fmla="*/ 0 w 400"/>
                <a:gd name="T5" fmla="*/ 37 h 367"/>
                <a:gd name="T6" fmla="*/ 0 w 400"/>
                <a:gd name="T7" fmla="*/ 255 h 367"/>
                <a:gd name="T8" fmla="*/ 38 w 400"/>
                <a:gd name="T9" fmla="*/ 292 h 367"/>
                <a:gd name="T10" fmla="*/ 184 w 400"/>
                <a:gd name="T11" fmla="*/ 292 h 367"/>
                <a:gd name="T12" fmla="*/ 230 w 400"/>
                <a:gd name="T13" fmla="*/ 335 h 367"/>
                <a:gd name="T14" fmla="*/ 230 w 400"/>
                <a:gd name="T15" fmla="*/ 367 h 367"/>
                <a:gd name="T16" fmla="*/ 328 w 400"/>
                <a:gd name="T17" fmla="*/ 367 h 367"/>
                <a:gd name="T18" fmla="*/ 328 w 400"/>
                <a:gd name="T19" fmla="*/ 292 h 367"/>
                <a:gd name="T20" fmla="*/ 363 w 400"/>
                <a:gd name="T21" fmla="*/ 292 h 367"/>
                <a:gd name="T22" fmla="*/ 400 w 400"/>
                <a:gd name="T23" fmla="*/ 255 h 367"/>
                <a:gd name="T24" fmla="*/ 400 w 400"/>
                <a:gd name="T25" fmla="*/ 37 h 367"/>
                <a:gd name="T26" fmla="*/ 363 w 400"/>
                <a:gd name="T27" fmla="*/ 0 h 367"/>
                <a:gd name="T28" fmla="*/ 361 w 400"/>
                <a:gd name="T29" fmla="*/ 253 h 367"/>
                <a:gd name="T30" fmla="*/ 328 w 400"/>
                <a:gd name="T31" fmla="*/ 253 h 367"/>
                <a:gd name="T32" fmla="*/ 328 w 400"/>
                <a:gd name="T33" fmla="*/ 197 h 367"/>
                <a:gd name="T34" fmla="*/ 305 w 400"/>
                <a:gd name="T35" fmla="*/ 197 h 367"/>
                <a:gd name="T36" fmla="*/ 305 w 400"/>
                <a:gd name="T37" fmla="*/ 219 h 367"/>
                <a:gd name="T38" fmla="*/ 298 w 400"/>
                <a:gd name="T39" fmla="*/ 219 h 367"/>
                <a:gd name="T40" fmla="*/ 298 w 400"/>
                <a:gd name="T41" fmla="*/ 180 h 367"/>
                <a:gd name="T42" fmla="*/ 275 w 400"/>
                <a:gd name="T43" fmla="*/ 180 h 367"/>
                <a:gd name="T44" fmla="*/ 275 w 400"/>
                <a:gd name="T45" fmla="*/ 219 h 367"/>
                <a:gd name="T46" fmla="*/ 269 w 400"/>
                <a:gd name="T47" fmla="*/ 219 h 367"/>
                <a:gd name="T48" fmla="*/ 269 w 400"/>
                <a:gd name="T49" fmla="*/ 166 h 367"/>
                <a:gd name="T50" fmla="*/ 245 w 400"/>
                <a:gd name="T51" fmla="*/ 166 h 367"/>
                <a:gd name="T52" fmla="*/ 245 w 400"/>
                <a:gd name="T53" fmla="*/ 219 h 367"/>
                <a:gd name="T54" fmla="*/ 239 w 400"/>
                <a:gd name="T55" fmla="*/ 219 h 367"/>
                <a:gd name="T56" fmla="*/ 239 w 400"/>
                <a:gd name="T57" fmla="*/ 111 h 367"/>
                <a:gd name="T58" fmla="*/ 216 w 400"/>
                <a:gd name="T59" fmla="*/ 111 h 367"/>
                <a:gd name="T60" fmla="*/ 216 w 400"/>
                <a:gd name="T61" fmla="*/ 249 h 367"/>
                <a:gd name="T62" fmla="*/ 208 w 400"/>
                <a:gd name="T63" fmla="*/ 249 h 367"/>
                <a:gd name="T64" fmla="*/ 208 w 400"/>
                <a:gd name="T65" fmla="*/ 197 h 367"/>
                <a:gd name="T66" fmla="*/ 183 w 400"/>
                <a:gd name="T67" fmla="*/ 197 h 367"/>
                <a:gd name="T68" fmla="*/ 183 w 400"/>
                <a:gd name="T69" fmla="*/ 253 h 367"/>
                <a:gd name="T70" fmla="*/ 39 w 400"/>
                <a:gd name="T71" fmla="*/ 253 h 367"/>
                <a:gd name="T72" fmla="*/ 39 w 400"/>
                <a:gd name="T73" fmla="*/ 39 h 367"/>
                <a:gd name="T74" fmla="*/ 361 w 400"/>
                <a:gd name="T75" fmla="*/ 39 h 367"/>
                <a:gd name="T76" fmla="*/ 361 w 400"/>
                <a:gd name="T77" fmla="*/ 25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0" h="367">
                  <a:moveTo>
                    <a:pt x="363" y="0"/>
                  </a:moveTo>
                  <a:cubicBezTo>
                    <a:pt x="38" y="0"/>
                    <a:pt x="38" y="0"/>
                    <a:pt x="38" y="0"/>
                  </a:cubicBezTo>
                  <a:cubicBezTo>
                    <a:pt x="17" y="0"/>
                    <a:pt x="0" y="16"/>
                    <a:pt x="0" y="37"/>
                  </a:cubicBezTo>
                  <a:cubicBezTo>
                    <a:pt x="0" y="255"/>
                    <a:pt x="0" y="255"/>
                    <a:pt x="0" y="255"/>
                  </a:cubicBezTo>
                  <a:cubicBezTo>
                    <a:pt x="0" y="275"/>
                    <a:pt x="17" y="292"/>
                    <a:pt x="38" y="292"/>
                  </a:cubicBezTo>
                  <a:cubicBezTo>
                    <a:pt x="184" y="292"/>
                    <a:pt x="184" y="292"/>
                    <a:pt x="184" y="292"/>
                  </a:cubicBezTo>
                  <a:cubicBezTo>
                    <a:pt x="191" y="310"/>
                    <a:pt x="230" y="335"/>
                    <a:pt x="230" y="335"/>
                  </a:cubicBezTo>
                  <a:cubicBezTo>
                    <a:pt x="230" y="367"/>
                    <a:pt x="230" y="367"/>
                    <a:pt x="230" y="367"/>
                  </a:cubicBezTo>
                  <a:cubicBezTo>
                    <a:pt x="328" y="367"/>
                    <a:pt x="328" y="367"/>
                    <a:pt x="328" y="367"/>
                  </a:cubicBezTo>
                  <a:cubicBezTo>
                    <a:pt x="328" y="292"/>
                    <a:pt x="328" y="292"/>
                    <a:pt x="328" y="292"/>
                  </a:cubicBezTo>
                  <a:cubicBezTo>
                    <a:pt x="363" y="292"/>
                    <a:pt x="363" y="292"/>
                    <a:pt x="363" y="292"/>
                  </a:cubicBezTo>
                  <a:cubicBezTo>
                    <a:pt x="384" y="292"/>
                    <a:pt x="400" y="275"/>
                    <a:pt x="400" y="255"/>
                  </a:cubicBezTo>
                  <a:cubicBezTo>
                    <a:pt x="400" y="37"/>
                    <a:pt x="400" y="37"/>
                    <a:pt x="400" y="37"/>
                  </a:cubicBezTo>
                  <a:cubicBezTo>
                    <a:pt x="400" y="16"/>
                    <a:pt x="384" y="0"/>
                    <a:pt x="363" y="0"/>
                  </a:cubicBezTo>
                  <a:close/>
                  <a:moveTo>
                    <a:pt x="361" y="253"/>
                  </a:moveTo>
                  <a:cubicBezTo>
                    <a:pt x="328" y="253"/>
                    <a:pt x="328" y="253"/>
                    <a:pt x="328" y="253"/>
                  </a:cubicBezTo>
                  <a:cubicBezTo>
                    <a:pt x="328" y="197"/>
                    <a:pt x="328" y="197"/>
                    <a:pt x="328" y="197"/>
                  </a:cubicBezTo>
                  <a:cubicBezTo>
                    <a:pt x="328" y="181"/>
                    <a:pt x="305" y="181"/>
                    <a:pt x="305" y="197"/>
                  </a:cubicBezTo>
                  <a:cubicBezTo>
                    <a:pt x="305" y="219"/>
                    <a:pt x="305" y="219"/>
                    <a:pt x="305" y="219"/>
                  </a:cubicBezTo>
                  <a:cubicBezTo>
                    <a:pt x="305" y="222"/>
                    <a:pt x="298" y="222"/>
                    <a:pt x="298" y="219"/>
                  </a:cubicBezTo>
                  <a:cubicBezTo>
                    <a:pt x="298" y="180"/>
                    <a:pt x="298" y="180"/>
                    <a:pt x="298" y="180"/>
                  </a:cubicBezTo>
                  <a:cubicBezTo>
                    <a:pt x="298" y="165"/>
                    <a:pt x="275" y="165"/>
                    <a:pt x="275" y="180"/>
                  </a:cubicBezTo>
                  <a:cubicBezTo>
                    <a:pt x="275" y="219"/>
                    <a:pt x="275" y="219"/>
                    <a:pt x="275" y="219"/>
                  </a:cubicBezTo>
                  <a:cubicBezTo>
                    <a:pt x="275" y="222"/>
                    <a:pt x="269" y="222"/>
                    <a:pt x="269" y="219"/>
                  </a:cubicBezTo>
                  <a:cubicBezTo>
                    <a:pt x="269" y="166"/>
                    <a:pt x="269" y="166"/>
                    <a:pt x="269" y="166"/>
                  </a:cubicBezTo>
                  <a:cubicBezTo>
                    <a:pt x="269" y="150"/>
                    <a:pt x="245" y="150"/>
                    <a:pt x="245" y="166"/>
                  </a:cubicBezTo>
                  <a:cubicBezTo>
                    <a:pt x="245" y="219"/>
                    <a:pt x="245" y="219"/>
                    <a:pt x="245" y="219"/>
                  </a:cubicBezTo>
                  <a:cubicBezTo>
                    <a:pt x="245" y="222"/>
                    <a:pt x="239" y="222"/>
                    <a:pt x="239" y="219"/>
                  </a:cubicBezTo>
                  <a:cubicBezTo>
                    <a:pt x="239" y="111"/>
                    <a:pt x="239" y="111"/>
                    <a:pt x="239" y="111"/>
                  </a:cubicBezTo>
                  <a:cubicBezTo>
                    <a:pt x="239" y="96"/>
                    <a:pt x="216" y="96"/>
                    <a:pt x="216" y="111"/>
                  </a:cubicBezTo>
                  <a:cubicBezTo>
                    <a:pt x="216" y="249"/>
                    <a:pt x="216" y="249"/>
                    <a:pt x="216" y="249"/>
                  </a:cubicBezTo>
                  <a:cubicBezTo>
                    <a:pt x="216" y="252"/>
                    <a:pt x="208" y="252"/>
                    <a:pt x="208" y="249"/>
                  </a:cubicBezTo>
                  <a:cubicBezTo>
                    <a:pt x="208" y="197"/>
                    <a:pt x="208" y="197"/>
                    <a:pt x="208" y="197"/>
                  </a:cubicBezTo>
                  <a:cubicBezTo>
                    <a:pt x="208" y="178"/>
                    <a:pt x="183" y="179"/>
                    <a:pt x="183" y="197"/>
                  </a:cubicBezTo>
                  <a:cubicBezTo>
                    <a:pt x="183" y="253"/>
                    <a:pt x="183" y="253"/>
                    <a:pt x="183" y="253"/>
                  </a:cubicBezTo>
                  <a:cubicBezTo>
                    <a:pt x="39" y="253"/>
                    <a:pt x="39" y="253"/>
                    <a:pt x="39" y="253"/>
                  </a:cubicBezTo>
                  <a:cubicBezTo>
                    <a:pt x="39" y="39"/>
                    <a:pt x="39" y="39"/>
                    <a:pt x="39" y="39"/>
                  </a:cubicBezTo>
                  <a:cubicBezTo>
                    <a:pt x="361" y="39"/>
                    <a:pt x="361" y="39"/>
                    <a:pt x="361" y="39"/>
                  </a:cubicBezTo>
                  <a:cubicBezTo>
                    <a:pt x="361" y="253"/>
                    <a:pt x="361" y="253"/>
                    <a:pt x="361" y="253"/>
                  </a:cubicBezTo>
                  <a:close/>
                </a:path>
              </a:pathLst>
            </a:custGeom>
            <a:solidFill>
              <a:schemeClr val="tx1"/>
            </a:solidFill>
            <a:ln>
              <a:noFill/>
            </a:ln>
            <a:extLst/>
          </p:spPr>
          <p:txBody>
            <a:bodyPr vert="horz" wrap="square" lIns="91414" tIns="45707" rIns="91414" bIns="45707" numCol="1" anchor="t" anchorCtr="0" compatLnSpc="1">
              <a:prstTxWarp prst="textNoShape">
                <a:avLst/>
              </a:prstTxWarp>
            </a:bodyPr>
            <a:lstStyle/>
            <a:p>
              <a:pPr defTabSz="932502"/>
              <a:endParaRPr lang="en-US" sz="1801" kern="0">
                <a:ea typeface="MS PGothic" panose="020B0600070205080204" pitchFamily="34" charset="-128"/>
              </a:endParaRPr>
            </a:p>
          </p:txBody>
        </p:sp>
      </p:grpSp>
      <p:sp>
        <p:nvSpPr>
          <p:cNvPr id="222" name="Rectangle 221"/>
          <p:cNvSpPr/>
          <p:nvPr/>
        </p:nvSpPr>
        <p:spPr bwMode="auto">
          <a:xfrm>
            <a:off x="2959680" y="2993332"/>
            <a:ext cx="5955290" cy="2321028"/>
          </a:xfrm>
          <a:prstGeom prst="rect">
            <a:avLst/>
          </a:prstGeom>
          <a:solidFill>
            <a:schemeClr val="accent6"/>
          </a:solidFill>
          <a:ln w="3175">
            <a:noFill/>
          </a:ln>
        </p:spPr>
        <p:style>
          <a:lnRef idx="0">
            <a:scrgbClr r="0" g="0" b="0"/>
          </a:lnRef>
          <a:fillRef idx="0">
            <a:scrgbClr r="0" g="0" b="0"/>
          </a:fillRef>
          <a:effectRef idx="0">
            <a:scrgbClr r="0" g="0" b="0"/>
          </a:effectRef>
          <a:fontRef idx="minor">
            <a:schemeClr val="lt1"/>
          </a:fontRef>
        </p:style>
        <p:txBody>
          <a:bodyPr spcFirstLastPara="0" vert="horz" wrap="square" lIns="18278" tIns="45707" rIns="18278" bIns="91388" numCol="1" spcCol="1270" anchor="t" anchorCtr="0">
            <a:noAutofit/>
          </a:bodyPr>
          <a:lstStyle/>
          <a:p>
            <a:pPr algn="ctr" defTabSz="724964">
              <a:spcBef>
                <a:spcPct val="0"/>
              </a:spcBef>
              <a:spcAft>
                <a:spcPct val="35000"/>
              </a:spcAft>
            </a:pPr>
            <a:endParaRPr lang="en-US" sz="1599" b="1" kern="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p:txBody>
      </p:sp>
      <p:sp>
        <p:nvSpPr>
          <p:cNvPr id="223" name="Rectangle 222"/>
          <p:cNvSpPr/>
          <p:nvPr/>
        </p:nvSpPr>
        <p:spPr>
          <a:xfrm>
            <a:off x="7374019" y="4996879"/>
            <a:ext cx="1660317" cy="276871"/>
          </a:xfrm>
          <a:prstGeom prst="rect">
            <a:avLst/>
          </a:prstGeom>
        </p:spPr>
        <p:txBody>
          <a:bodyPr wrap="square">
            <a:spAutoFit/>
          </a:bodyPr>
          <a:lstStyle/>
          <a:p>
            <a:pPr defTabSz="914340"/>
            <a:r>
              <a:rPr lang="en-US" sz="1199" kern="0" spc="-30" dirty="0">
                <a:gradFill>
                  <a:gsLst>
                    <a:gs pos="0">
                      <a:srgbClr val="FFFFFF"/>
                    </a:gs>
                    <a:gs pos="100000">
                      <a:srgbClr val="FFFFFF"/>
                    </a:gs>
                  </a:gsLst>
                  <a:lin ang="5400000" scaled="0"/>
                </a:gradFill>
                <a:latin typeface="Segoe UI Semilight" panose="020B0402040204020203" pitchFamily="34" charset="0"/>
                <a:ea typeface="MS PGothic" panose="020B0600070205080204" pitchFamily="34" charset="-128"/>
                <a:cs typeface="Segoe UI Semilight" panose="020B0402040204020203" pitchFamily="34" charset="0"/>
              </a:rPr>
              <a:t>Azure Data Lake Store</a:t>
            </a:r>
            <a:endParaRPr lang="en-US" sz="1199" kern="0" dirty="0">
              <a:gradFill>
                <a:gsLst>
                  <a:gs pos="0">
                    <a:srgbClr val="FFFFFF"/>
                  </a:gs>
                  <a:gs pos="100000">
                    <a:srgbClr val="FFFFFF"/>
                  </a:gs>
                </a:gsLst>
                <a:lin ang="5400000" scaled="0"/>
              </a:gradFill>
              <a:ea typeface="MS PGothic" panose="020B0600070205080204" pitchFamily="34" charset="-128"/>
            </a:endParaRPr>
          </a:p>
        </p:txBody>
      </p:sp>
      <p:sp>
        <p:nvSpPr>
          <p:cNvPr id="224" name="Rectangle 223"/>
          <p:cNvSpPr/>
          <p:nvPr/>
        </p:nvSpPr>
        <p:spPr bwMode="auto">
          <a:xfrm>
            <a:off x="5148136" y="4199102"/>
            <a:ext cx="3353888" cy="62303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gradFill>
                  <a:gsLst>
                    <a:gs pos="5439">
                      <a:srgbClr val="F8F8F8"/>
                    </a:gs>
                    <a:gs pos="10000">
                      <a:srgbClr val="F8F8F8"/>
                    </a:gs>
                  </a:gsLst>
                  <a:lin ang="5400000" scaled="0"/>
                </a:gradFill>
              </a:rPr>
              <a:t>Prepared Data (Structured)</a:t>
            </a:r>
          </a:p>
        </p:txBody>
      </p:sp>
      <p:grpSp>
        <p:nvGrpSpPr>
          <p:cNvPr id="225" name="Group 224"/>
          <p:cNvGrpSpPr/>
          <p:nvPr/>
        </p:nvGrpSpPr>
        <p:grpSpPr>
          <a:xfrm>
            <a:off x="1802784" y="3450532"/>
            <a:ext cx="2712565" cy="1066800"/>
            <a:chOff x="1206332" y="3725862"/>
            <a:chExt cx="2712565" cy="1066800"/>
          </a:xfrm>
        </p:grpSpPr>
        <p:sp>
          <p:nvSpPr>
            <p:cNvPr id="226" name="Rectangle 225"/>
            <p:cNvSpPr/>
            <p:nvPr/>
          </p:nvSpPr>
          <p:spPr bwMode="auto">
            <a:xfrm>
              <a:off x="2494284" y="3725862"/>
              <a:ext cx="1424613" cy="1066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gradFill>
                    <a:gsLst>
                      <a:gs pos="5439">
                        <a:srgbClr val="F8F8F8"/>
                      </a:gs>
                      <a:gs pos="10000">
                        <a:srgbClr val="F8F8F8"/>
                      </a:gs>
                    </a:gsLst>
                    <a:lin ang="5400000" scaled="0"/>
                  </a:gradFill>
                </a:rPr>
                <a:t>Raw Data</a:t>
              </a:r>
            </a:p>
          </p:txBody>
        </p:sp>
        <p:grpSp>
          <p:nvGrpSpPr>
            <p:cNvPr id="227" name="Group 226"/>
            <p:cNvGrpSpPr/>
            <p:nvPr/>
          </p:nvGrpSpPr>
          <p:grpSpPr>
            <a:xfrm>
              <a:off x="1206332" y="3785754"/>
              <a:ext cx="1283161" cy="677130"/>
              <a:chOff x="1206332" y="3785754"/>
              <a:chExt cx="1283161" cy="677130"/>
            </a:xfrm>
          </p:grpSpPr>
          <p:sp>
            <p:nvSpPr>
              <p:cNvPr id="228" name="Right Arrow 227"/>
              <p:cNvSpPr/>
              <p:nvPr/>
            </p:nvSpPr>
            <p:spPr bwMode="auto">
              <a:xfrm>
                <a:off x="1465594" y="4078179"/>
                <a:ext cx="904856" cy="384705"/>
              </a:xfrm>
              <a:prstGeom prst="rightArrow">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229" name="Rectangle 228"/>
              <p:cNvSpPr/>
              <p:nvPr/>
            </p:nvSpPr>
            <p:spPr>
              <a:xfrm>
                <a:off x="1206332" y="3785754"/>
                <a:ext cx="1283161" cy="338554"/>
              </a:xfrm>
              <a:prstGeom prst="rect">
                <a:avLst/>
              </a:prstGeom>
            </p:spPr>
            <p:txBody>
              <a:bodyPr wrap="square">
                <a:spAutoFit/>
              </a:bodyPr>
              <a:lstStyle/>
              <a:p>
                <a:pPr algn="ctr" defTabSz="914340"/>
                <a:r>
                  <a:rPr lang="en-US" sz="1600" kern="0" spc="-30" dirty="0">
                    <a:latin typeface="Segoe UI Semilight" panose="020B0402040204020203" pitchFamily="34" charset="0"/>
                    <a:ea typeface="MS PGothic" panose="020B0600070205080204" pitchFamily="34" charset="-128"/>
                    <a:cs typeface="Segoe UI Semilight" panose="020B0402040204020203" pitchFamily="34" charset="0"/>
                  </a:rPr>
                  <a:t>Bulk Load</a:t>
                </a:r>
                <a:endParaRPr lang="en-US" sz="1600" kern="0" dirty="0">
                  <a:ea typeface="MS PGothic" panose="020B0600070205080204" pitchFamily="34" charset="-128"/>
                </a:endParaRPr>
              </a:p>
            </p:txBody>
          </p:sp>
        </p:grpSp>
      </p:grpSp>
      <p:sp>
        <p:nvSpPr>
          <p:cNvPr id="230" name="Left-Right Arrow 229"/>
          <p:cNvSpPr/>
          <p:nvPr/>
        </p:nvSpPr>
        <p:spPr bwMode="auto">
          <a:xfrm>
            <a:off x="2313538" y="5478380"/>
            <a:ext cx="9187299" cy="384488"/>
          </a:xfrm>
          <a:prstGeom prst="leftRightArrow">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solidFill>
                  <a:schemeClr val="bg1">
                    <a:lumMod val="75000"/>
                  </a:schemeClr>
                </a:solidFill>
              </a:rPr>
              <a:t>Azure Data Factory</a:t>
            </a:r>
          </a:p>
        </p:txBody>
      </p:sp>
      <p:grpSp>
        <p:nvGrpSpPr>
          <p:cNvPr id="231" name="Group 230"/>
          <p:cNvGrpSpPr/>
          <p:nvPr/>
        </p:nvGrpSpPr>
        <p:grpSpPr>
          <a:xfrm>
            <a:off x="3017872" y="1736032"/>
            <a:ext cx="5483064" cy="2324100"/>
            <a:chOff x="2259173" y="2316162"/>
            <a:chExt cx="5483064" cy="2324100"/>
          </a:xfrm>
        </p:grpSpPr>
        <p:sp>
          <p:nvSpPr>
            <p:cNvPr id="232" name="Rectangle 231"/>
            <p:cNvSpPr/>
            <p:nvPr/>
          </p:nvSpPr>
          <p:spPr bwMode="auto">
            <a:xfrm>
              <a:off x="4388349" y="4017232"/>
              <a:ext cx="3353888" cy="62303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gradFill>
                    <a:gsLst>
                      <a:gs pos="5439">
                        <a:srgbClr val="F8F8F8"/>
                      </a:gs>
                      <a:gs pos="10000">
                        <a:srgbClr val="F8F8F8"/>
                      </a:gs>
                    </a:gsLst>
                    <a:lin ang="5400000" scaled="0"/>
                  </a:gradFill>
                </a:rPr>
                <a:t>Prepared Data (Unstructured)</a:t>
              </a:r>
            </a:p>
          </p:txBody>
        </p:sp>
        <p:grpSp>
          <p:nvGrpSpPr>
            <p:cNvPr id="233" name="Group 232"/>
            <p:cNvGrpSpPr/>
            <p:nvPr/>
          </p:nvGrpSpPr>
          <p:grpSpPr>
            <a:xfrm>
              <a:off x="2259173" y="2316162"/>
              <a:ext cx="2421178" cy="1703239"/>
              <a:chOff x="2259173" y="2316162"/>
              <a:chExt cx="2421178" cy="1703239"/>
            </a:xfrm>
          </p:grpSpPr>
          <p:grpSp>
            <p:nvGrpSpPr>
              <p:cNvPr id="234" name="Group 233"/>
              <p:cNvGrpSpPr/>
              <p:nvPr/>
            </p:nvGrpSpPr>
            <p:grpSpPr>
              <a:xfrm>
                <a:off x="2259173" y="2316162"/>
                <a:ext cx="1424613" cy="1066800"/>
                <a:chOff x="4687973" y="1835261"/>
                <a:chExt cx="1424613" cy="1066800"/>
              </a:xfrm>
            </p:grpSpPr>
            <p:sp>
              <p:nvSpPr>
                <p:cNvPr id="237" name="Rectangle 236"/>
                <p:cNvSpPr/>
                <p:nvPr/>
              </p:nvSpPr>
              <p:spPr bwMode="auto">
                <a:xfrm>
                  <a:off x="4687973" y="1835261"/>
                  <a:ext cx="1424613" cy="1066800"/>
                </a:xfrm>
                <a:prstGeom prst="rect">
                  <a:avLst/>
                </a:prstGeom>
                <a:solidFill>
                  <a:srgbClr val="5C2D9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dirty="0">
                    <a:gradFill>
                      <a:gsLst>
                        <a:gs pos="5439">
                          <a:srgbClr val="F8F8F8"/>
                        </a:gs>
                        <a:gs pos="10000">
                          <a:srgbClr val="F8F8F8"/>
                        </a:gs>
                      </a:gsLst>
                      <a:lin ang="5400000" scaled="0"/>
                    </a:gradFill>
                  </a:endParaRPr>
                </a:p>
              </p:txBody>
            </p:sp>
            <p:pic>
              <p:nvPicPr>
                <p:cNvPr id="238" name="Picture 237"/>
                <p:cNvPicPr>
                  <a:picLocks noChangeAspect="1"/>
                </p:cNvPicPr>
                <p:nvPr/>
              </p:nvPicPr>
              <p:blipFill>
                <a:blip r:embed="rId3">
                  <a:biLevel thresh="25000"/>
                </a:blip>
                <a:stretch>
                  <a:fillRect/>
                </a:stretch>
              </p:blipFill>
              <p:spPr>
                <a:xfrm>
                  <a:off x="4909280" y="2001757"/>
                  <a:ext cx="469879" cy="469879"/>
                </a:xfrm>
                <a:prstGeom prst="rect">
                  <a:avLst/>
                </a:prstGeom>
              </p:spPr>
            </p:pic>
            <p:grpSp>
              <p:nvGrpSpPr>
                <p:cNvPr id="239" name="Group 238"/>
                <p:cNvGrpSpPr/>
                <p:nvPr/>
              </p:nvGrpSpPr>
              <p:grpSpPr>
                <a:xfrm>
                  <a:off x="5406033" y="2037850"/>
                  <a:ext cx="383886" cy="397693"/>
                  <a:chOff x="3503423" y="2196553"/>
                  <a:chExt cx="672180" cy="668881"/>
                </a:xfrm>
              </p:grpSpPr>
              <p:sp>
                <p:nvSpPr>
                  <p:cNvPr id="241" name="Freeform 34"/>
                  <p:cNvSpPr>
                    <a:spLocks/>
                  </p:cNvSpPr>
                  <p:nvPr/>
                </p:nvSpPr>
                <p:spPr bwMode="auto">
                  <a:xfrm>
                    <a:off x="3736418" y="2363155"/>
                    <a:ext cx="205778" cy="341038"/>
                  </a:xfrm>
                  <a:custGeom>
                    <a:avLst/>
                    <a:gdLst>
                      <a:gd name="T0" fmla="*/ 1459 w 1508"/>
                      <a:gd name="T1" fmla="*/ 930 h 2501"/>
                      <a:gd name="T2" fmla="*/ 837 w 1508"/>
                      <a:gd name="T3" fmla="*/ 930 h 2501"/>
                      <a:gd name="T4" fmla="*/ 1097 w 1508"/>
                      <a:gd name="T5" fmla="*/ 63 h 2501"/>
                      <a:gd name="T6" fmla="*/ 1072 w 1508"/>
                      <a:gd name="T7" fmla="*/ 4 h 2501"/>
                      <a:gd name="T8" fmla="*/ 1053 w 1508"/>
                      <a:gd name="T9" fmla="*/ 0 h 2501"/>
                      <a:gd name="T10" fmla="*/ 1014 w 1508"/>
                      <a:gd name="T11" fmla="*/ 19 h 2501"/>
                      <a:gd name="T12" fmla="*/ 10 w 1508"/>
                      <a:gd name="T13" fmla="*/ 1483 h 2501"/>
                      <a:gd name="T14" fmla="*/ 5 w 1508"/>
                      <a:gd name="T15" fmla="*/ 1532 h 2501"/>
                      <a:gd name="T16" fmla="*/ 49 w 1508"/>
                      <a:gd name="T17" fmla="*/ 1556 h 2501"/>
                      <a:gd name="T18" fmla="*/ 651 w 1508"/>
                      <a:gd name="T19" fmla="*/ 1556 h 2501"/>
                      <a:gd name="T20" fmla="*/ 382 w 1508"/>
                      <a:gd name="T21" fmla="*/ 2438 h 2501"/>
                      <a:gd name="T22" fmla="*/ 407 w 1508"/>
                      <a:gd name="T23" fmla="*/ 2497 h 2501"/>
                      <a:gd name="T24" fmla="*/ 426 w 1508"/>
                      <a:gd name="T25" fmla="*/ 2501 h 2501"/>
                      <a:gd name="T26" fmla="*/ 465 w 1508"/>
                      <a:gd name="T27" fmla="*/ 2482 h 2501"/>
                      <a:gd name="T28" fmla="*/ 1498 w 1508"/>
                      <a:gd name="T29" fmla="*/ 1003 h 2501"/>
                      <a:gd name="T30" fmla="*/ 1508 w 1508"/>
                      <a:gd name="T31" fmla="*/ 974 h 2501"/>
                      <a:gd name="T32" fmla="*/ 1459 w 1508"/>
                      <a:gd name="T33" fmla="*/ 930 h 2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8" h="2501">
                        <a:moveTo>
                          <a:pt x="1459" y="930"/>
                        </a:moveTo>
                        <a:lnTo>
                          <a:pt x="837" y="930"/>
                        </a:lnTo>
                        <a:lnTo>
                          <a:pt x="1097" y="63"/>
                        </a:lnTo>
                        <a:cubicBezTo>
                          <a:pt x="1102" y="39"/>
                          <a:pt x="1092" y="14"/>
                          <a:pt x="1072" y="4"/>
                        </a:cubicBezTo>
                        <a:cubicBezTo>
                          <a:pt x="1068" y="0"/>
                          <a:pt x="1058" y="0"/>
                          <a:pt x="1053" y="0"/>
                        </a:cubicBezTo>
                        <a:cubicBezTo>
                          <a:pt x="1038" y="0"/>
                          <a:pt x="1024" y="9"/>
                          <a:pt x="1014" y="19"/>
                        </a:cubicBezTo>
                        <a:lnTo>
                          <a:pt x="10" y="1483"/>
                        </a:lnTo>
                        <a:cubicBezTo>
                          <a:pt x="0" y="1498"/>
                          <a:pt x="0" y="1517"/>
                          <a:pt x="5" y="1532"/>
                        </a:cubicBezTo>
                        <a:cubicBezTo>
                          <a:pt x="15" y="1547"/>
                          <a:pt x="30" y="1556"/>
                          <a:pt x="49" y="1556"/>
                        </a:cubicBezTo>
                        <a:lnTo>
                          <a:pt x="651" y="1556"/>
                        </a:lnTo>
                        <a:lnTo>
                          <a:pt x="382" y="2438"/>
                        </a:lnTo>
                        <a:cubicBezTo>
                          <a:pt x="377" y="2462"/>
                          <a:pt x="387" y="2487"/>
                          <a:pt x="407" y="2497"/>
                        </a:cubicBezTo>
                        <a:cubicBezTo>
                          <a:pt x="412" y="2501"/>
                          <a:pt x="421" y="2501"/>
                          <a:pt x="426" y="2501"/>
                        </a:cubicBezTo>
                        <a:cubicBezTo>
                          <a:pt x="441" y="2501"/>
                          <a:pt x="456" y="2492"/>
                          <a:pt x="465" y="2482"/>
                        </a:cubicBezTo>
                        <a:lnTo>
                          <a:pt x="1498" y="1003"/>
                        </a:lnTo>
                        <a:cubicBezTo>
                          <a:pt x="1503" y="993"/>
                          <a:pt x="1508" y="984"/>
                          <a:pt x="1508" y="974"/>
                        </a:cubicBezTo>
                        <a:cubicBezTo>
                          <a:pt x="1508" y="949"/>
                          <a:pt x="1484" y="930"/>
                          <a:pt x="1459" y="930"/>
                        </a:cubicBezTo>
                        <a:close/>
                      </a:path>
                    </a:pathLst>
                  </a:custGeom>
                  <a:solidFill>
                    <a:srgbClr val="FFFFFF"/>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242" name="Freeform 35"/>
                  <p:cNvSpPr>
                    <a:spLocks noEditPoints="1"/>
                  </p:cNvSpPr>
                  <p:nvPr/>
                </p:nvSpPr>
                <p:spPr bwMode="auto">
                  <a:xfrm>
                    <a:off x="3503423" y="2196553"/>
                    <a:ext cx="672180" cy="668881"/>
                  </a:xfrm>
                  <a:custGeom>
                    <a:avLst/>
                    <a:gdLst>
                      <a:gd name="T0" fmla="*/ 3231 w 4925"/>
                      <a:gd name="T1" fmla="*/ 4866 h 4910"/>
                      <a:gd name="T2" fmla="*/ 3422 w 4925"/>
                      <a:gd name="T3" fmla="*/ 4910 h 4910"/>
                      <a:gd name="T4" fmla="*/ 3579 w 4925"/>
                      <a:gd name="T5" fmla="*/ 4881 h 4910"/>
                      <a:gd name="T6" fmla="*/ 3833 w 4925"/>
                      <a:gd name="T7" fmla="*/ 4646 h 4910"/>
                      <a:gd name="T8" fmla="*/ 3899 w 4925"/>
                      <a:gd name="T9" fmla="*/ 4509 h 4910"/>
                      <a:gd name="T10" fmla="*/ 4063 w 4925"/>
                      <a:gd name="T11" fmla="*/ 4509 h 4910"/>
                      <a:gd name="T12" fmla="*/ 4509 w 4925"/>
                      <a:gd name="T13" fmla="*/ 4063 h 4910"/>
                      <a:gd name="T14" fmla="*/ 4509 w 4925"/>
                      <a:gd name="T15" fmla="*/ 2794 h 4910"/>
                      <a:gd name="T16" fmla="*/ 4866 w 4925"/>
                      <a:gd name="T17" fmla="*/ 2031 h 4910"/>
                      <a:gd name="T18" fmla="*/ 4881 w 4925"/>
                      <a:gd name="T19" fmla="*/ 1679 h 4910"/>
                      <a:gd name="T20" fmla="*/ 4646 w 4925"/>
                      <a:gd name="T21" fmla="*/ 1424 h 4910"/>
                      <a:gd name="T22" fmla="*/ 4509 w 4925"/>
                      <a:gd name="T23" fmla="*/ 1358 h 4910"/>
                      <a:gd name="T24" fmla="*/ 4509 w 4925"/>
                      <a:gd name="T25" fmla="*/ 856 h 4910"/>
                      <a:gd name="T26" fmla="*/ 4063 w 4925"/>
                      <a:gd name="T27" fmla="*/ 411 h 4910"/>
                      <a:gd name="T28" fmla="*/ 2779 w 4925"/>
                      <a:gd name="T29" fmla="*/ 411 h 4910"/>
                      <a:gd name="T30" fmla="*/ 2026 w 4925"/>
                      <a:gd name="T31" fmla="*/ 58 h 4910"/>
                      <a:gd name="T32" fmla="*/ 1679 w 4925"/>
                      <a:gd name="T33" fmla="*/ 44 h 4910"/>
                      <a:gd name="T34" fmla="*/ 1424 w 4925"/>
                      <a:gd name="T35" fmla="*/ 279 h 4910"/>
                      <a:gd name="T36" fmla="*/ 1360 w 4925"/>
                      <a:gd name="T37" fmla="*/ 411 h 4910"/>
                      <a:gd name="T38" fmla="*/ 856 w 4925"/>
                      <a:gd name="T39" fmla="*/ 411 h 4910"/>
                      <a:gd name="T40" fmla="*/ 411 w 4925"/>
                      <a:gd name="T41" fmla="*/ 856 h 4910"/>
                      <a:gd name="T42" fmla="*/ 411 w 4925"/>
                      <a:gd name="T43" fmla="*/ 2478 h 4910"/>
                      <a:gd name="T44" fmla="*/ 58 w 4925"/>
                      <a:gd name="T45" fmla="*/ 3231 h 4910"/>
                      <a:gd name="T46" fmla="*/ 44 w 4925"/>
                      <a:gd name="T47" fmla="*/ 3579 h 4910"/>
                      <a:gd name="T48" fmla="*/ 279 w 4925"/>
                      <a:gd name="T49" fmla="*/ 3833 h 4910"/>
                      <a:gd name="T50" fmla="*/ 411 w 4925"/>
                      <a:gd name="T51" fmla="*/ 3897 h 4910"/>
                      <a:gd name="T52" fmla="*/ 411 w 4925"/>
                      <a:gd name="T53" fmla="*/ 4063 h 4910"/>
                      <a:gd name="T54" fmla="*/ 856 w 4925"/>
                      <a:gd name="T55" fmla="*/ 4509 h 4910"/>
                      <a:gd name="T56" fmla="*/ 2468 w 4925"/>
                      <a:gd name="T57" fmla="*/ 4509 h 4910"/>
                      <a:gd name="T58" fmla="*/ 3231 w 4925"/>
                      <a:gd name="T59" fmla="*/ 4866 h 4910"/>
                      <a:gd name="T60" fmla="*/ 856 w 4925"/>
                      <a:gd name="T61" fmla="*/ 705 h 4910"/>
                      <a:gd name="T62" fmla="*/ 4063 w 4925"/>
                      <a:gd name="T63" fmla="*/ 705 h 4910"/>
                      <a:gd name="T64" fmla="*/ 4210 w 4925"/>
                      <a:gd name="T65" fmla="*/ 851 h 4910"/>
                      <a:gd name="T66" fmla="*/ 4210 w 4925"/>
                      <a:gd name="T67" fmla="*/ 4058 h 4910"/>
                      <a:gd name="T68" fmla="*/ 4063 w 4925"/>
                      <a:gd name="T69" fmla="*/ 4205 h 4910"/>
                      <a:gd name="T70" fmla="*/ 856 w 4925"/>
                      <a:gd name="T71" fmla="*/ 4205 h 4910"/>
                      <a:gd name="T72" fmla="*/ 709 w 4925"/>
                      <a:gd name="T73" fmla="*/ 4058 h 4910"/>
                      <a:gd name="T74" fmla="*/ 709 w 4925"/>
                      <a:gd name="T75" fmla="*/ 851 h 4910"/>
                      <a:gd name="T76" fmla="*/ 856 w 4925"/>
                      <a:gd name="T77" fmla="*/ 705 h 4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5" h="4910">
                        <a:moveTo>
                          <a:pt x="3231" y="4866"/>
                        </a:moveTo>
                        <a:cubicBezTo>
                          <a:pt x="3290" y="4896"/>
                          <a:pt x="3358" y="4910"/>
                          <a:pt x="3422" y="4910"/>
                        </a:cubicBezTo>
                        <a:cubicBezTo>
                          <a:pt x="3476" y="4910"/>
                          <a:pt x="3525" y="4900"/>
                          <a:pt x="3579" y="4881"/>
                        </a:cubicBezTo>
                        <a:cubicBezTo>
                          <a:pt x="3691" y="4842"/>
                          <a:pt x="3784" y="4758"/>
                          <a:pt x="3833" y="4646"/>
                        </a:cubicBezTo>
                        <a:lnTo>
                          <a:pt x="3899" y="4509"/>
                        </a:lnTo>
                        <a:lnTo>
                          <a:pt x="4063" y="4509"/>
                        </a:lnTo>
                        <a:cubicBezTo>
                          <a:pt x="4308" y="4509"/>
                          <a:pt x="4509" y="4308"/>
                          <a:pt x="4509" y="4063"/>
                        </a:cubicBezTo>
                        <a:lnTo>
                          <a:pt x="4509" y="2794"/>
                        </a:lnTo>
                        <a:lnTo>
                          <a:pt x="4866" y="2031"/>
                        </a:lnTo>
                        <a:cubicBezTo>
                          <a:pt x="4920" y="1919"/>
                          <a:pt x="4925" y="1796"/>
                          <a:pt x="4881" y="1679"/>
                        </a:cubicBezTo>
                        <a:cubicBezTo>
                          <a:pt x="4842" y="1566"/>
                          <a:pt x="4758" y="1473"/>
                          <a:pt x="4646" y="1424"/>
                        </a:cubicBezTo>
                        <a:lnTo>
                          <a:pt x="4509" y="1358"/>
                        </a:lnTo>
                        <a:lnTo>
                          <a:pt x="4509" y="856"/>
                        </a:lnTo>
                        <a:cubicBezTo>
                          <a:pt x="4509" y="612"/>
                          <a:pt x="4308" y="411"/>
                          <a:pt x="4063" y="411"/>
                        </a:cubicBezTo>
                        <a:lnTo>
                          <a:pt x="2779" y="411"/>
                        </a:lnTo>
                        <a:lnTo>
                          <a:pt x="2026" y="58"/>
                        </a:lnTo>
                        <a:cubicBezTo>
                          <a:pt x="1919" y="9"/>
                          <a:pt x="1791" y="0"/>
                          <a:pt x="1679" y="44"/>
                        </a:cubicBezTo>
                        <a:cubicBezTo>
                          <a:pt x="1566" y="83"/>
                          <a:pt x="1473" y="166"/>
                          <a:pt x="1424" y="279"/>
                        </a:cubicBezTo>
                        <a:lnTo>
                          <a:pt x="1360" y="411"/>
                        </a:lnTo>
                        <a:lnTo>
                          <a:pt x="856" y="411"/>
                        </a:lnTo>
                        <a:cubicBezTo>
                          <a:pt x="612" y="411"/>
                          <a:pt x="411" y="612"/>
                          <a:pt x="411" y="856"/>
                        </a:cubicBezTo>
                        <a:lnTo>
                          <a:pt x="411" y="2478"/>
                        </a:lnTo>
                        <a:lnTo>
                          <a:pt x="58" y="3231"/>
                        </a:lnTo>
                        <a:cubicBezTo>
                          <a:pt x="9" y="3339"/>
                          <a:pt x="0" y="3466"/>
                          <a:pt x="44" y="3579"/>
                        </a:cubicBezTo>
                        <a:cubicBezTo>
                          <a:pt x="83" y="3691"/>
                          <a:pt x="166" y="3784"/>
                          <a:pt x="279" y="3833"/>
                        </a:cubicBezTo>
                        <a:lnTo>
                          <a:pt x="411" y="3897"/>
                        </a:lnTo>
                        <a:lnTo>
                          <a:pt x="411" y="4063"/>
                        </a:lnTo>
                        <a:cubicBezTo>
                          <a:pt x="411" y="4308"/>
                          <a:pt x="612" y="4509"/>
                          <a:pt x="856" y="4509"/>
                        </a:cubicBezTo>
                        <a:lnTo>
                          <a:pt x="2468" y="4509"/>
                        </a:lnTo>
                        <a:lnTo>
                          <a:pt x="3231" y="4866"/>
                        </a:lnTo>
                        <a:close/>
                        <a:moveTo>
                          <a:pt x="856" y="705"/>
                        </a:moveTo>
                        <a:lnTo>
                          <a:pt x="4063" y="705"/>
                        </a:lnTo>
                        <a:cubicBezTo>
                          <a:pt x="4142" y="705"/>
                          <a:pt x="4210" y="768"/>
                          <a:pt x="4210" y="851"/>
                        </a:cubicBezTo>
                        <a:lnTo>
                          <a:pt x="4210" y="4058"/>
                        </a:lnTo>
                        <a:cubicBezTo>
                          <a:pt x="4210" y="4137"/>
                          <a:pt x="4146" y="4205"/>
                          <a:pt x="4063" y="4205"/>
                        </a:cubicBezTo>
                        <a:lnTo>
                          <a:pt x="856" y="4205"/>
                        </a:lnTo>
                        <a:cubicBezTo>
                          <a:pt x="778" y="4205"/>
                          <a:pt x="709" y="4142"/>
                          <a:pt x="709" y="4058"/>
                        </a:cubicBezTo>
                        <a:lnTo>
                          <a:pt x="709" y="851"/>
                        </a:lnTo>
                        <a:cubicBezTo>
                          <a:pt x="709" y="773"/>
                          <a:pt x="773" y="705"/>
                          <a:pt x="856" y="705"/>
                        </a:cubicBezTo>
                        <a:close/>
                      </a:path>
                    </a:pathLst>
                  </a:custGeom>
                  <a:solidFill>
                    <a:srgbClr val="FFFFFF"/>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grpSp>
            <p:sp>
              <p:nvSpPr>
                <p:cNvPr id="240" name="Rectangle 239"/>
                <p:cNvSpPr/>
                <p:nvPr/>
              </p:nvSpPr>
              <p:spPr>
                <a:xfrm>
                  <a:off x="4735345" y="2595545"/>
                  <a:ext cx="1329867" cy="276871"/>
                </a:xfrm>
                <a:prstGeom prst="rect">
                  <a:avLst/>
                </a:prstGeom>
              </p:spPr>
              <p:txBody>
                <a:bodyPr wrap="square">
                  <a:spAutoFit/>
                </a:bodyPr>
                <a:lstStyle/>
                <a:p>
                  <a:pPr defTabSz="914340"/>
                  <a:r>
                    <a:rPr lang="en-US" sz="1199" kern="0" spc="-30" dirty="0">
                      <a:gradFill>
                        <a:gsLst>
                          <a:gs pos="0">
                            <a:srgbClr val="FFFFFF"/>
                          </a:gs>
                          <a:gs pos="100000">
                            <a:srgbClr val="FFFFFF"/>
                          </a:gs>
                        </a:gsLst>
                        <a:lin ang="5400000" scaled="0"/>
                      </a:gradFill>
                      <a:latin typeface="Segoe UI Semilight" panose="020B0402040204020203" pitchFamily="34" charset="0"/>
                      <a:ea typeface="MS PGothic" panose="020B0600070205080204" pitchFamily="34" charset="-128"/>
                      <a:cs typeface="Segoe UI Semilight" panose="020B0402040204020203" pitchFamily="34" charset="0"/>
                    </a:rPr>
                    <a:t>Data Preparation</a:t>
                  </a:r>
                  <a:endParaRPr lang="en-US" sz="1199" kern="0" dirty="0">
                    <a:gradFill>
                      <a:gsLst>
                        <a:gs pos="0">
                          <a:srgbClr val="FFFFFF"/>
                        </a:gs>
                        <a:gs pos="100000">
                          <a:srgbClr val="FFFFFF"/>
                        </a:gs>
                      </a:gsLst>
                      <a:lin ang="5400000" scaled="0"/>
                    </a:gradFill>
                    <a:ea typeface="MS PGothic" panose="020B0600070205080204" pitchFamily="34" charset="-128"/>
                  </a:endParaRPr>
                </a:p>
              </p:txBody>
            </p:sp>
          </p:grpSp>
          <p:sp>
            <p:nvSpPr>
              <p:cNvPr id="235" name="Up Arrow 234"/>
              <p:cNvSpPr/>
              <p:nvPr/>
            </p:nvSpPr>
            <p:spPr bwMode="auto">
              <a:xfrm>
                <a:off x="2791985" y="3382962"/>
                <a:ext cx="303621" cy="636439"/>
              </a:xfrm>
              <a:prstGeom prst="upArrow">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236" name="Bent-Up Arrow 235"/>
              <p:cNvSpPr/>
              <p:nvPr/>
            </p:nvSpPr>
            <p:spPr bwMode="auto">
              <a:xfrm flipV="1">
                <a:off x="3703637" y="2812952"/>
                <a:ext cx="976714" cy="1204278"/>
              </a:xfrm>
              <a:prstGeom prst="bentUpArrow">
                <a:avLst>
                  <a:gd name="adj1" fmla="val 14502"/>
                  <a:gd name="adj2" fmla="val 15077"/>
                  <a:gd name="adj3" fmla="val 25000"/>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grpSp>
      </p:grpSp>
      <p:grpSp>
        <p:nvGrpSpPr>
          <p:cNvPr id="243" name="Group 242"/>
          <p:cNvGrpSpPr/>
          <p:nvPr/>
        </p:nvGrpSpPr>
        <p:grpSpPr>
          <a:xfrm>
            <a:off x="5681536" y="1736032"/>
            <a:ext cx="1501976" cy="2463070"/>
            <a:chOff x="4922837" y="2316162"/>
            <a:chExt cx="1501976" cy="2463070"/>
          </a:xfrm>
        </p:grpSpPr>
        <p:sp>
          <p:nvSpPr>
            <p:cNvPr id="244" name="Up-Down Arrow 243"/>
            <p:cNvSpPr/>
            <p:nvPr/>
          </p:nvSpPr>
          <p:spPr bwMode="auto">
            <a:xfrm>
              <a:off x="5954597" y="3382962"/>
              <a:ext cx="277460" cy="1396270"/>
            </a:xfrm>
            <a:prstGeom prst="upDownArrow">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grpSp>
          <p:nvGrpSpPr>
            <p:cNvPr id="245" name="Group 244"/>
            <p:cNvGrpSpPr/>
            <p:nvPr/>
          </p:nvGrpSpPr>
          <p:grpSpPr>
            <a:xfrm>
              <a:off x="4922837" y="2316162"/>
              <a:ext cx="1501976" cy="1066800"/>
              <a:chOff x="4687973" y="1835261"/>
              <a:chExt cx="1501976" cy="1066800"/>
            </a:xfrm>
          </p:grpSpPr>
          <p:sp>
            <p:nvSpPr>
              <p:cNvPr id="246" name="Rectangle 245"/>
              <p:cNvSpPr/>
              <p:nvPr/>
            </p:nvSpPr>
            <p:spPr bwMode="auto">
              <a:xfrm>
                <a:off x="4687973" y="1835261"/>
                <a:ext cx="1424613" cy="1066800"/>
              </a:xfrm>
              <a:prstGeom prst="rect">
                <a:avLst/>
              </a:prstGeom>
              <a:solidFill>
                <a:srgbClr val="5C2D9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dirty="0">
                  <a:gradFill>
                    <a:gsLst>
                      <a:gs pos="5439">
                        <a:srgbClr val="F8F8F8"/>
                      </a:gs>
                      <a:gs pos="10000">
                        <a:srgbClr val="F8F8F8"/>
                      </a:gs>
                    </a:gsLst>
                    <a:lin ang="5400000" scaled="0"/>
                  </a:gradFill>
                </a:endParaRPr>
              </a:p>
            </p:txBody>
          </p:sp>
          <p:pic>
            <p:nvPicPr>
              <p:cNvPr id="247" name="Picture 246"/>
              <p:cNvPicPr>
                <a:picLocks noChangeAspect="1"/>
              </p:cNvPicPr>
              <p:nvPr/>
            </p:nvPicPr>
            <p:blipFill>
              <a:blip r:embed="rId3">
                <a:biLevel thresh="25000"/>
              </a:blip>
              <a:stretch>
                <a:fillRect/>
              </a:stretch>
            </p:blipFill>
            <p:spPr>
              <a:xfrm>
                <a:off x="4909280" y="2001757"/>
                <a:ext cx="469879" cy="469879"/>
              </a:xfrm>
              <a:prstGeom prst="rect">
                <a:avLst/>
              </a:prstGeom>
            </p:spPr>
          </p:pic>
          <p:grpSp>
            <p:nvGrpSpPr>
              <p:cNvPr id="248" name="Group 247"/>
              <p:cNvGrpSpPr/>
              <p:nvPr/>
            </p:nvGrpSpPr>
            <p:grpSpPr>
              <a:xfrm>
                <a:off x="5406033" y="2037850"/>
                <a:ext cx="383886" cy="397693"/>
                <a:chOff x="3503423" y="2196553"/>
                <a:chExt cx="672180" cy="668881"/>
              </a:xfrm>
            </p:grpSpPr>
            <p:sp>
              <p:nvSpPr>
                <p:cNvPr id="250" name="Freeform 34"/>
                <p:cNvSpPr>
                  <a:spLocks/>
                </p:cNvSpPr>
                <p:nvPr/>
              </p:nvSpPr>
              <p:spPr bwMode="auto">
                <a:xfrm>
                  <a:off x="3736418" y="2363155"/>
                  <a:ext cx="205778" cy="341038"/>
                </a:xfrm>
                <a:custGeom>
                  <a:avLst/>
                  <a:gdLst>
                    <a:gd name="T0" fmla="*/ 1459 w 1508"/>
                    <a:gd name="T1" fmla="*/ 930 h 2501"/>
                    <a:gd name="T2" fmla="*/ 837 w 1508"/>
                    <a:gd name="T3" fmla="*/ 930 h 2501"/>
                    <a:gd name="T4" fmla="*/ 1097 w 1508"/>
                    <a:gd name="T5" fmla="*/ 63 h 2501"/>
                    <a:gd name="T6" fmla="*/ 1072 w 1508"/>
                    <a:gd name="T7" fmla="*/ 4 h 2501"/>
                    <a:gd name="T8" fmla="*/ 1053 w 1508"/>
                    <a:gd name="T9" fmla="*/ 0 h 2501"/>
                    <a:gd name="T10" fmla="*/ 1014 w 1508"/>
                    <a:gd name="T11" fmla="*/ 19 h 2501"/>
                    <a:gd name="T12" fmla="*/ 10 w 1508"/>
                    <a:gd name="T13" fmla="*/ 1483 h 2501"/>
                    <a:gd name="T14" fmla="*/ 5 w 1508"/>
                    <a:gd name="T15" fmla="*/ 1532 h 2501"/>
                    <a:gd name="T16" fmla="*/ 49 w 1508"/>
                    <a:gd name="T17" fmla="*/ 1556 h 2501"/>
                    <a:gd name="T18" fmla="*/ 651 w 1508"/>
                    <a:gd name="T19" fmla="*/ 1556 h 2501"/>
                    <a:gd name="T20" fmla="*/ 382 w 1508"/>
                    <a:gd name="T21" fmla="*/ 2438 h 2501"/>
                    <a:gd name="T22" fmla="*/ 407 w 1508"/>
                    <a:gd name="T23" fmla="*/ 2497 h 2501"/>
                    <a:gd name="T24" fmla="*/ 426 w 1508"/>
                    <a:gd name="T25" fmla="*/ 2501 h 2501"/>
                    <a:gd name="T26" fmla="*/ 465 w 1508"/>
                    <a:gd name="T27" fmla="*/ 2482 h 2501"/>
                    <a:gd name="T28" fmla="*/ 1498 w 1508"/>
                    <a:gd name="T29" fmla="*/ 1003 h 2501"/>
                    <a:gd name="T30" fmla="*/ 1508 w 1508"/>
                    <a:gd name="T31" fmla="*/ 974 h 2501"/>
                    <a:gd name="T32" fmla="*/ 1459 w 1508"/>
                    <a:gd name="T33" fmla="*/ 930 h 2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8" h="2501">
                      <a:moveTo>
                        <a:pt x="1459" y="930"/>
                      </a:moveTo>
                      <a:lnTo>
                        <a:pt x="837" y="930"/>
                      </a:lnTo>
                      <a:lnTo>
                        <a:pt x="1097" y="63"/>
                      </a:lnTo>
                      <a:cubicBezTo>
                        <a:pt x="1102" y="39"/>
                        <a:pt x="1092" y="14"/>
                        <a:pt x="1072" y="4"/>
                      </a:cubicBezTo>
                      <a:cubicBezTo>
                        <a:pt x="1068" y="0"/>
                        <a:pt x="1058" y="0"/>
                        <a:pt x="1053" y="0"/>
                      </a:cubicBezTo>
                      <a:cubicBezTo>
                        <a:pt x="1038" y="0"/>
                        <a:pt x="1024" y="9"/>
                        <a:pt x="1014" y="19"/>
                      </a:cubicBezTo>
                      <a:lnTo>
                        <a:pt x="10" y="1483"/>
                      </a:lnTo>
                      <a:cubicBezTo>
                        <a:pt x="0" y="1498"/>
                        <a:pt x="0" y="1517"/>
                        <a:pt x="5" y="1532"/>
                      </a:cubicBezTo>
                      <a:cubicBezTo>
                        <a:pt x="15" y="1547"/>
                        <a:pt x="30" y="1556"/>
                        <a:pt x="49" y="1556"/>
                      </a:cubicBezTo>
                      <a:lnTo>
                        <a:pt x="651" y="1556"/>
                      </a:lnTo>
                      <a:lnTo>
                        <a:pt x="382" y="2438"/>
                      </a:lnTo>
                      <a:cubicBezTo>
                        <a:pt x="377" y="2462"/>
                        <a:pt x="387" y="2487"/>
                        <a:pt x="407" y="2497"/>
                      </a:cubicBezTo>
                      <a:cubicBezTo>
                        <a:pt x="412" y="2501"/>
                        <a:pt x="421" y="2501"/>
                        <a:pt x="426" y="2501"/>
                      </a:cubicBezTo>
                      <a:cubicBezTo>
                        <a:pt x="441" y="2501"/>
                        <a:pt x="456" y="2492"/>
                        <a:pt x="465" y="2482"/>
                      </a:cubicBezTo>
                      <a:lnTo>
                        <a:pt x="1498" y="1003"/>
                      </a:lnTo>
                      <a:cubicBezTo>
                        <a:pt x="1503" y="993"/>
                        <a:pt x="1508" y="984"/>
                        <a:pt x="1508" y="974"/>
                      </a:cubicBezTo>
                      <a:cubicBezTo>
                        <a:pt x="1508" y="949"/>
                        <a:pt x="1484" y="930"/>
                        <a:pt x="1459" y="930"/>
                      </a:cubicBezTo>
                      <a:close/>
                    </a:path>
                  </a:pathLst>
                </a:custGeom>
                <a:solidFill>
                  <a:srgbClr val="FFFFFF"/>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sp>
              <p:nvSpPr>
                <p:cNvPr id="251" name="Freeform 35"/>
                <p:cNvSpPr>
                  <a:spLocks noEditPoints="1"/>
                </p:cNvSpPr>
                <p:nvPr/>
              </p:nvSpPr>
              <p:spPr bwMode="auto">
                <a:xfrm>
                  <a:off x="3503423" y="2196553"/>
                  <a:ext cx="672180" cy="668881"/>
                </a:xfrm>
                <a:custGeom>
                  <a:avLst/>
                  <a:gdLst>
                    <a:gd name="T0" fmla="*/ 3231 w 4925"/>
                    <a:gd name="T1" fmla="*/ 4866 h 4910"/>
                    <a:gd name="T2" fmla="*/ 3422 w 4925"/>
                    <a:gd name="T3" fmla="*/ 4910 h 4910"/>
                    <a:gd name="T4" fmla="*/ 3579 w 4925"/>
                    <a:gd name="T5" fmla="*/ 4881 h 4910"/>
                    <a:gd name="T6" fmla="*/ 3833 w 4925"/>
                    <a:gd name="T7" fmla="*/ 4646 h 4910"/>
                    <a:gd name="T8" fmla="*/ 3899 w 4925"/>
                    <a:gd name="T9" fmla="*/ 4509 h 4910"/>
                    <a:gd name="T10" fmla="*/ 4063 w 4925"/>
                    <a:gd name="T11" fmla="*/ 4509 h 4910"/>
                    <a:gd name="T12" fmla="*/ 4509 w 4925"/>
                    <a:gd name="T13" fmla="*/ 4063 h 4910"/>
                    <a:gd name="T14" fmla="*/ 4509 w 4925"/>
                    <a:gd name="T15" fmla="*/ 2794 h 4910"/>
                    <a:gd name="T16" fmla="*/ 4866 w 4925"/>
                    <a:gd name="T17" fmla="*/ 2031 h 4910"/>
                    <a:gd name="T18" fmla="*/ 4881 w 4925"/>
                    <a:gd name="T19" fmla="*/ 1679 h 4910"/>
                    <a:gd name="T20" fmla="*/ 4646 w 4925"/>
                    <a:gd name="T21" fmla="*/ 1424 h 4910"/>
                    <a:gd name="T22" fmla="*/ 4509 w 4925"/>
                    <a:gd name="T23" fmla="*/ 1358 h 4910"/>
                    <a:gd name="T24" fmla="*/ 4509 w 4925"/>
                    <a:gd name="T25" fmla="*/ 856 h 4910"/>
                    <a:gd name="T26" fmla="*/ 4063 w 4925"/>
                    <a:gd name="T27" fmla="*/ 411 h 4910"/>
                    <a:gd name="T28" fmla="*/ 2779 w 4925"/>
                    <a:gd name="T29" fmla="*/ 411 h 4910"/>
                    <a:gd name="T30" fmla="*/ 2026 w 4925"/>
                    <a:gd name="T31" fmla="*/ 58 h 4910"/>
                    <a:gd name="T32" fmla="*/ 1679 w 4925"/>
                    <a:gd name="T33" fmla="*/ 44 h 4910"/>
                    <a:gd name="T34" fmla="*/ 1424 w 4925"/>
                    <a:gd name="T35" fmla="*/ 279 h 4910"/>
                    <a:gd name="T36" fmla="*/ 1360 w 4925"/>
                    <a:gd name="T37" fmla="*/ 411 h 4910"/>
                    <a:gd name="T38" fmla="*/ 856 w 4925"/>
                    <a:gd name="T39" fmla="*/ 411 h 4910"/>
                    <a:gd name="T40" fmla="*/ 411 w 4925"/>
                    <a:gd name="T41" fmla="*/ 856 h 4910"/>
                    <a:gd name="T42" fmla="*/ 411 w 4925"/>
                    <a:gd name="T43" fmla="*/ 2478 h 4910"/>
                    <a:gd name="T44" fmla="*/ 58 w 4925"/>
                    <a:gd name="T45" fmla="*/ 3231 h 4910"/>
                    <a:gd name="T46" fmla="*/ 44 w 4925"/>
                    <a:gd name="T47" fmla="*/ 3579 h 4910"/>
                    <a:gd name="T48" fmla="*/ 279 w 4925"/>
                    <a:gd name="T49" fmla="*/ 3833 h 4910"/>
                    <a:gd name="T50" fmla="*/ 411 w 4925"/>
                    <a:gd name="T51" fmla="*/ 3897 h 4910"/>
                    <a:gd name="T52" fmla="*/ 411 w 4925"/>
                    <a:gd name="T53" fmla="*/ 4063 h 4910"/>
                    <a:gd name="T54" fmla="*/ 856 w 4925"/>
                    <a:gd name="T55" fmla="*/ 4509 h 4910"/>
                    <a:gd name="T56" fmla="*/ 2468 w 4925"/>
                    <a:gd name="T57" fmla="*/ 4509 h 4910"/>
                    <a:gd name="T58" fmla="*/ 3231 w 4925"/>
                    <a:gd name="T59" fmla="*/ 4866 h 4910"/>
                    <a:gd name="T60" fmla="*/ 856 w 4925"/>
                    <a:gd name="T61" fmla="*/ 705 h 4910"/>
                    <a:gd name="T62" fmla="*/ 4063 w 4925"/>
                    <a:gd name="T63" fmla="*/ 705 h 4910"/>
                    <a:gd name="T64" fmla="*/ 4210 w 4925"/>
                    <a:gd name="T65" fmla="*/ 851 h 4910"/>
                    <a:gd name="T66" fmla="*/ 4210 w 4925"/>
                    <a:gd name="T67" fmla="*/ 4058 h 4910"/>
                    <a:gd name="T68" fmla="*/ 4063 w 4925"/>
                    <a:gd name="T69" fmla="*/ 4205 h 4910"/>
                    <a:gd name="T70" fmla="*/ 856 w 4925"/>
                    <a:gd name="T71" fmla="*/ 4205 h 4910"/>
                    <a:gd name="T72" fmla="*/ 709 w 4925"/>
                    <a:gd name="T73" fmla="*/ 4058 h 4910"/>
                    <a:gd name="T74" fmla="*/ 709 w 4925"/>
                    <a:gd name="T75" fmla="*/ 851 h 4910"/>
                    <a:gd name="T76" fmla="*/ 856 w 4925"/>
                    <a:gd name="T77" fmla="*/ 705 h 4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5" h="4910">
                      <a:moveTo>
                        <a:pt x="3231" y="4866"/>
                      </a:moveTo>
                      <a:cubicBezTo>
                        <a:pt x="3290" y="4896"/>
                        <a:pt x="3358" y="4910"/>
                        <a:pt x="3422" y="4910"/>
                      </a:cubicBezTo>
                      <a:cubicBezTo>
                        <a:pt x="3476" y="4910"/>
                        <a:pt x="3525" y="4900"/>
                        <a:pt x="3579" y="4881"/>
                      </a:cubicBezTo>
                      <a:cubicBezTo>
                        <a:pt x="3691" y="4842"/>
                        <a:pt x="3784" y="4758"/>
                        <a:pt x="3833" y="4646"/>
                      </a:cubicBezTo>
                      <a:lnTo>
                        <a:pt x="3899" y="4509"/>
                      </a:lnTo>
                      <a:lnTo>
                        <a:pt x="4063" y="4509"/>
                      </a:lnTo>
                      <a:cubicBezTo>
                        <a:pt x="4308" y="4509"/>
                        <a:pt x="4509" y="4308"/>
                        <a:pt x="4509" y="4063"/>
                      </a:cubicBezTo>
                      <a:lnTo>
                        <a:pt x="4509" y="2794"/>
                      </a:lnTo>
                      <a:lnTo>
                        <a:pt x="4866" y="2031"/>
                      </a:lnTo>
                      <a:cubicBezTo>
                        <a:pt x="4920" y="1919"/>
                        <a:pt x="4925" y="1796"/>
                        <a:pt x="4881" y="1679"/>
                      </a:cubicBezTo>
                      <a:cubicBezTo>
                        <a:pt x="4842" y="1566"/>
                        <a:pt x="4758" y="1473"/>
                        <a:pt x="4646" y="1424"/>
                      </a:cubicBezTo>
                      <a:lnTo>
                        <a:pt x="4509" y="1358"/>
                      </a:lnTo>
                      <a:lnTo>
                        <a:pt x="4509" y="856"/>
                      </a:lnTo>
                      <a:cubicBezTo>
                        <a:pt x="4509" y="612"/>
                        <a:pt x="4308" y="411"/>
                        <a:pt x="4063" y="411"/>
                      </a:cubicBezTo>
                      <a:lnTo>
                        <a:pt x="2779" y="411"/>
                      </a:lnTo>
                      <a:lnTo>
                        <a:pt x="2026" y="58"/>
                      </a:lnTo>
                      <a:cubicBezTo>
                        <a:pt x="1919" y="9"/>
                        <a:pt x="1791" y="0"/>
                        <a:pt x="1679" y="44"/>
                      </a:cubicBezTo>
                      <a:cubicBezTo>
                        <a:pt x="1566" y="83"/>
                        <a:pt x="1473" y="166"/>
                        <a:pt x="1424" y="279"/>
                      </a:cubicBezTo>
                      <a:lnTo>
                        <a:pt x="1360" y="411"/>
                      </a:lnTo>
                      <a:lnTo>
                        <a:pt x="856" y="411"/>
                      </a:lnTo>
                      <a:cubicBezTo>
                        <a:pt x="612" y="411"/>
                        <a:pt x="411" y="612"/>
                        <a:pt x="411" y="856"/>
                      </a:cubicBezTo>
                      <a:lnTo>
                        <a:pt x="411" y="2478"/>
                      </a:lnTo>
                      <a:lnTo>
                        <a:pt x="58" y="3231"/>
                      </a:lnTo>
                      <a:cubicBezTo>
                        <a:pt x="9" y="3339"/>
                        <a:pt x="0" y="3466"/>
                        <a:pt x="44" y="3579"/>
                      </a:cubicBezTo>
                      <a:cubicBezTo>
                        <a:pt x="83" y="3691"/>
                        <a:pt x="166" y="3784"/>
                        <a:pt x="279" y="3833"/>
                      </a:cubicBezTo>
                      <a:lnTo>
                        <a:pt x="411" y="3897"/>
                      </a:lnTo>
                      <a:lnTo>
                        <a:pt x="411" y="4063"/>
                      </a:lnTo>
                      <a:cubicBezTo>
                        <a:pt x="411" y="4308"/>
                        <a:pt x="612" y="4509"/>
                        <a:pt x="856" y="4509"/>
                      </a:cubicBezTo>
                      <a:lnTo>
                        <a:pt x="2468" y="4509"/>
                      </a:lnTo>
                      <a:lnTo>
                        <a:pt x="3231" y="4866"/>
                      </a:lnTo>
                      <a:close/>
                      <a:moveTo>
                        <a:pt x="856" y="705"/>
                      </a:moveTo>
                      <a:lnTo>
                        <a:pt x="4063" y="705"/>
                      </a:lnTo>
                      <a:cubicBezTo>
                        <a:pt x="4142" y="705"/>
                        <a:pt x="4210" y="768"/>
                        <a:pt x="4210" y="851"/>
                      </a:cubicBezTo>
                      <a:lnTo>
                        <a:pt x="4210" y="4058"/>
                      </a:lnTo>
                      <a:cubicBezTo>
                        <a:pt x="4210" y="4137"/>
                        <a:pt x="4146" y="4205"/>
                        <a:pt x="4063" y="4205"/>
                      </a:cubicBezTo>
                      <a:lnTo>
                        <a:pt x="856" y="4205"/>
                      </a:lnTo>
                      <a:cubicBezTo>
                        <a:pt x="778" y="4205"/>
                        <a:pt x="709" y="4142"/>
                        <a:pt x="709" y="4058"/>
                      </a:cubicBezTo>
                      <a:lnTo>
                        <a:pt x="709" y="851"/>
                      </a:lnTo>
                      <a:cubicBezTo>
                        <a:pt x="709" y="773"/>
                        <a:pt x="773" y="705"/>
                        <a:pt x="856" y="705"/>
                      </a:cubicBezTo>
                      <a:close/>
                    </a:path>
                  </a:pathLst>
                </a:custGeom>
                <a:solidFill>
                  <a:srgbClr val="FFFFFF"/>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grpSp>
          <p:sp>
            <p:nvSpPr>
              <p:cNvPr id="249" name="Rectangle 248"/>
              <p:cNvSpPr/>
              <p:nvPr/>
            </p:nvSpPr>
            <p:spPr>
              <a:xfrm>
                <a:off x="4860082" y="2595929"/>
                <a:ext cx="1329867" cy="276871"/>
              </a:xfrm>
              <a:prstGeom prst="rect">
                <a:avLst/>
              </a:prstGeom>
            </p:spPr>
            <p:txBody>
              <a:bodyPr wrap="square">
                <a:spAutoFit/>
              </a:bodyPr>
              <a:lstStyle/>
              <a:p>
                <a:pPr defTabSz="914340"/>
                <a:r>
                  <a:rPr lang="en-US" sz="1199" kern="0" spc="-30" dirty="0">
                    <a:gradFill>
                      <a:gsLst>
                        <a:gs pos="0">
                          <a:srgbClr val="FFFFFF"/>
                        </a:gs>
                        <a:gs pos="100000">
                          <a:srgbClr val="FFFFFF"/>
                        </a:gs>
                      </a:gsLst>
                      <a:lin ang="5400000" scaled="0"/>
                    </a:gradFill>
                    <a:latin typeface="Segoe UI Semilight" panose="020B0402040204020203" pitchFamily="34" charset="0"/>
                    <a:ea typeface="MS PGothic" panose="020B0600070205080204" pitchFamily="34" charset="-128"/>
                    <a:cs typeface="Segoe UI Semilight" panose="020B0402040204020203" pitchFamily="34" charset="0"/>
                  </a:rPr>
                  <a:t>Batch Analytics</a:t>
                </a:r>
                <a:endParaRPr lang="en-US" sz="1199" kern="0" dirty="0">
                  <a:gradFill>
                    <a:gsLst>
                      <a:gs pos="0">
                        <a:srgbClr val="FFFFFF"/>
                      </a:gs>
                      <a:gs pos="100000">
                        <a:srgbClr val="FFFFFF"/>
                      </a:gs>
                    </a:gsLst>
                    <a:lin ang="5400000" scaled="0"/>
                  </a:gradFill>
                  <a:ea typeface="MS PGothic" panose="020B0600070205080204" pitchFamily="34" charset="-128"/>
                </a:endParaRPr>
              </a:p>
            </p:txBody>
          </p:sp>
        </p:grpSp>
      </p:grpSp>
      <p:grpSp>
        <p:nvGrpSpPr>
          <p:cNvPr id="260" name="Group 259"/>
          <p:cNvGrpSpPr/>
          <p:nvPr/>
        </p:nvGrpSpPr>
        <p:grpSpPr>
          <a:xfrm>
            <a:off x="8914969" y="2993330"/>
            <a:ext cx="2125284" cy="1115515"/>
            <a:chOff x="8156270" y="3573460"/>
            <a:chExt cx="2125284" cy="1115515"/>
          </a:xfrm>
        </p:grpSpPr>
        <p:grpSp>
          <p:nvGrpSpPr>
            <p:cNvPr id="261" name="Group 260"/>
            <p:cNvGrpSpPr/>
            <p:nvPr/>
          </p:nvGrpSpPr>
          <p:grpSpPr>
            <a:xfrm>
              <a:off x="8917817" y="3573460"/>
              <a:ext cx="1363737" cy="1115515"/>
              <a:chOff x="9185334" y="3775291"/>
              <a:chExt cx="2007135" cy="1567903"/>
            </a:xfrm>
          </p:grpSpPr>
          <p:grpSp>
            <p:nvGrpSpPr>
              <p:cNvPr id="263" name="Group 262"/>
              <p:cNvGrpSpPr/>
              <p:nvPr/>
            </p:nvGrpSpPr>
            <p:grpSpPr>
              <a:xfrm>
                <a:off x="9185334" y="3775291"/>
                <a:ext cx="2007135" cy="1567903"/>
                <a:chOff x="9185334" y="3775291"/>
                <a:chExt cx="2007135" cy="1567903"/>
              </a:xfrm>
            </p:grpSpPr>
            <p:sp>
              <p:nvSpPr>
                <p:cNvPr id="265" name="Rectangle 264"/>
                <p:cNvSpPr/>
                <p:nvPr/>
              </p:nvSpPr>
              <p:spPr bwMode="auto">
                <a:xfrm>
                  <a:off x="9185334" y="3775291"/>
                  <a:ext cx="2007135" cy="1567903"/>
                </a:xfrm>
                <a:prstGeom prst="rect">
                  <a:avLst/>
                </a:prstGeom>
                <a:solidFill>
                  <a:schemeClr val="accent1">
                    <a:lumMod val="75000"/>
                  </a:schemeClr>
                </a:solidFill>
                <a:ln w="3175">
                  <a:noFill/>
                </a:ln>
              </p:spPr>
              <p:style>
                <a:lnRef idx="0">
                  <a:scrgbClr r="0" g="0" b="0"/>
                </a:lnRef>
                <a:fillRef idx="0">
                  <a:scrgbClr r="0" g="0" b="0"/>
                </a:fillRef>
                <a:effectRef idx="0">
                  <a:scrgbClr r="0" g="0" b="0"/>
                </a:effectRef>
                <a:fontRef idx="minor">
                  <a:schemeClr val="lt1"/>
                </a:fontRef>
              </p:style>
              <p:txBody>
                <a:bodyPr spcFirstLastPara="0" vert="horz" wrap="square" lIns="18278" tIns="45707" rIns="18278" bIns="91388" numCol="1" spcCol="1270" anchor="t" anchorCtr="0">
                  <a:noAutofit/>
                </a:bodyPr>
                <a:lstStyle/>
                <a:p>
                  <a:pPr algn="ctr" defTabSz="724964">
                    <a:spcBef>
                      <a:spcPct val="0"/>
                    </a:spcBef>
                    <a:spcAft>
                      <a:spcPct val="35000"/>
                    </a:spcAft>
                  </a:pPr>
                  <a:endParaRPr lang="en-US" sz="1599" b="1" kern="0" spc="-3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p:txBody>
            </p:sp>
            <p:pic>
              <p:nvPicPr>
                <p:cNvPr id="266" name="Picture 265"/>
                <p:cNvPicPr>
                  <a:picLocks noChangeAspect="1"/>
                </p:cNvPicPr>
                <p:nvPr/>
              </p:nvPicPr>
              <p:blipFill>
                <a:blip r:embed="rId4">
                  <a:biLevel thresh="25000"/>
                </a:blip>
                <a:stretch>
                  <a:fillRect/>
                </a:stretch>
              </p:blipFill>
              <p:spPr>
                <a:xfrm>
                  <a:off x="9664601" y="3983189"/>
                  <a:ext cx="780290" cy="780290"/>
                </a:xfrm>
                <a:prstGeom prst="rect">
                  <a:avLst/>
                </a:prstGeom>
              </p:spPr>
            </p:pic>
          </p:grpSp>
          <p:sp>
            <p:nvSpPr>
              <p:cNvPr id="264" name="Rectangle 263"/>
              <p:cNvSpPr/>
              <p:nvPr/>
            </p:nvSpPr>
            <p:spPr>
              <a:xfrm>
                <a:off x="9313945" y="4899713"/>
                <a:ext cx="1660317" cy="276871"/>
              </a:xfrm>
              <a:prstGeom prst="rect">
                <a:avLst/>
              </a:prstGeom>
            </p:spPr>
            <p:txBody>
              <a:bodyPr wrap="square">
                <a:spAutoFit/>
              </a:bodyPr>
              <a:lstStyle/>
              <a:p>
                <a:pPr algn="ctr" defTabSz="914340"/>
                <a:r>
                  <a:rPr lang="en-US" sz="1199" kern="0" spc="-30" dirty="0">
                    <a:gradFill>
                      <a:gsLst>
                        <a:gs pos="0">
                          <a:srgbClr val="FFFFFF"/>
                        </a:gs>
                        <a:gs pos="100000">
                          <a:srgbClr val="FFFFFF"/>
                        </a:gs>
                      </a:gsLst>
                      <a:lin ang="5400000" scaled="0"/>
                    </a:gradFill>
                    <a:latin typeface="Segoe UI Semilight" panose="020B0402040204020203" pitchFamily="34" charset="0"/>
                    <a:ea typeface="MS PGothic" panose="020B0600070205080204" pitchFamily="34" charset="-128"/>
                    <a:cs typeface="Segoe UI Semilight" panose="020B0402040204020203" pitchFamily="34" charset="0"/>
                  </a:rPr>
                  <a:t>Azure SQL DW</a:t>
                </a:r>
                <a:endParaRPr lang="en-US" sz="1199" kern="0" dirty="0">
                  <a:gradFill>
                    <a:gsLst>
                      <a:gs pos="0">
                        <a:srgbClr val="FFFFFF"/>
                      </a:gs>
                      <a:gs pos="100000">
                        <a:srgbClr val="FFFFFF"/>
                      </a:gs>
                    </a:gsLst>
                    <a:lin ang="5400000" scaled="0"/>
                  </a:gradFill>
                  <a:ea typeface="MS PGothic" panose="020B0600070205080204" pitchFamily="34" charset="-128"/>
                </a:endParaRPr>
              </a:p>
            </p:txBody>
          </p:sp>
        </p:grpSp>
        <p:sp>
          <p:nvSpPr>
            <p:cNvPr id="262" name="Right Arrow 261"/>
            <p:cNvSpPr/>
            <p:nvPr/>
          </p:nvSpPr>
          <p:spPr bwMode="auto">
            <a:xfrm>
              <a:off x="8156270" y="4030662"/>
              <a:ext cx="761545" cy="334066"/>
            </a:xfrm>
            <a:prstGeom prst="rightArrow">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grpSp>
      <p:sp>
        <p:nvSpPr>
          <p:cNvPr id="267" name="Up-Down Arrow 266"/>
          <p:cNvSpPr/>
          <p:nvPr/>
        </p:nvSpPr>
        <p:spPr bwMode="auto">
          <a:xfrm>
            <a:off x="10189216" y="1747462"/>
            <a:ext cx="277460" cy="1245868"/>
          </a:xfrm>
          <a:prstGeom prst="upDownArrow">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275" name="Up Arrow 274"/>
          <p:cNvSpPr/>
          <p:nvPr/>
        </p:nvSpPr>
        <p:spPr bwMode="auto">
          <a:xfrm>
            <a:off x="5883550" y="2802832"/>
            <a:ext cx="303621" cy="636439"/>
          </a:xfrm>
          <a:prstGeom prst="upArrow">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grpSp>
        <p:nvGrpSpPr>
          <p:cNvPr id="276" name="Group 275"/>
          <p:cNvGrpSpPr/>
          <p:nvPr/>
        </p:nvGrpSpPr>
        <p:grpSpPr>
          <a:xfrm>
            <a:off x="7646945" y="1013391"/>
            <a:ext cx="3848519" cy="734071"/>
            <a:chOff x="7080940" y="1059077"/>
            <a:chExt cx="3848519" cy="734071"/>
          </a:xfrm>
        </p:grpSpPr>
        <p:grpSp>
          <p:nvGrpSpPr>
            <p:cNvPr id="277" name="Group 276"/>
            <p:cNvGrpSpPr/>
            <p:nvPr/>
          </p:nvGrpSpPr>
          <p:grpSpPr>
            <a:xfrm>
              <a:off x="7080940" y="1059077"/>
              <a:ext cx="3848519" cy="734071"/>
              <a:chOff x="4687973" y="1835261"/>
              <a:chExt cx="2720426" cy="734071"/>
            </a:xfrm>
          </p:grpSpPr>
          <p:sp>
            <p:nvSpPr>
              <p:cNvPr id="289" name="Rectangle 288"/>
              <p:cNvSpPr/>
              <p:nvPr/>
            </p:nvSpPr>
            <p:spPr bwMode="auto">
              <a:xfrm>
                <a:off x="4687973" y="1835261"/>
                <a:ext cx="2720426" cy="723657"/>
              </a:xfrm>
              <a:prstGeom prst="rect">
                <a:avLst/>
              </a:prstGeom>
              <a:solidFill>
                <a:schemeClr val="bg2">
                  <a:lumMod val="9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dirty="0">
                  <a:gradFill>
                    <a:gsLst>
                      <a:gs pos="5439">
                        <a:srgbClr val="F8F8F8"/>
                      </a:gs>
                      <a:gs pos="10000">
                        <a:srgbClr val="F8F8F8"/>
                      </a:gs>
                    </a:gsLst>
                    <a:lin ang="5400000" scaled="0"/>
                  </a:gradFill>
                </a:endParaRPr>
              </a:p>
            </p:txBody>
          </p:sp>
          <p:sp>
            <p:nvSpPr>
              <p:cNvPr id="290" name="Rectangle 289"/>
              <p:cNvSpPr/>
              <p:nvPr/>
            </p:nvSpPr>
            <p:spPr>
              <a:xfrm>
                <a:off x="5523747" y="2292461"/>
                <a:ext cx="1670008" cy="276871"/>
              </a:xfrm>
              <a:prstGeom prst="rect">
                <a:avLst/>
              </a:prstGeom>
            </p:spPr>
            <p:txBody>
              <a:bodyPr wrap="square">
                <a:spAutoFit/>
              </a:bodyPr>
              <a:lstStyle/>
              <a:p>
                <a:pPr defTabSz="914340"/>
                <a:r>
                  <a:rPr lang="en-US" sz="1199" kern="0" spc="-30" dirty="0">
                    <a:latin typeface="Segoe UI Semilight" panose="020B0402040204020203" pitchFamily="34" charset="0"/>
                    <a:ea typeface="MS PGothic" panose="020B0600070205080204" pitchFamily="34" charset="-128"/>
                    <a:cs typeface="Segoe UI Semilight" panose="020B0402040204020203" pitchFamily="34" charset="0"/>
                  </a:rPr>
                  <a:t>Interactive Analytics</a:t>
                </a:r>
                <a:endParaRPr lang="en-US" sz="1199" kern="0" dirty="0">
                  <a:ea typeface="MS PGothic" panose="020B0600070205080204" pitchFamily="34" charset="-128"/>
                </a:endParaRPr>
              </a:p>
            </p:txBody>
          </p:sp>
        </p:grpSp>
        <p:grpSp>
          <p:nvGrpSpPr>
            <p:cNvPr id="278" name="Group 277"/>
            <p:cNvGrpSpPr/>
            <p:nvPr/>
          </p:nvGrpSpPr>
          <p:grpSpPr>
            <a:xfrm>
              <a:off x="7776794" y="1162991"/>
              <a:ext cx="1089666" cy="276871"/>
              <a:chOff x="10335701" y="395090"/>
              <a:chExt cx="1089666" cy="276871"/>
            </a:xfrm>
          </p:grpSpPr>
          <p:grpSp>
            <p:nvGrpSpPr>
              <p:cNvPr id="282" name="Group 281"/>
              <p:cNvGrpSpPr/>
              <p:nvPr/>
            </p:nvGrpSpPr>
            <p:grpSpPr>
              <a:xfrm>
                <a:off x="10335701" y="408158"/>
                <a:ext cx="399053" cy="255055"/>
                <a:chOff x="4481847" y="2708926"/>
                <a:chExt cx="673103" cy="430214"/>
              </a:xfrm>
              <a:solidFill>
                <a:schemeClr val="bg1"/>
              </a:solidFill>
            </p:grpSpPr>
            <p:sp>
              <p:nvSpPr>
                <p:cNvPr id="284" name="Freeform 5"/>
                <p:cNvSpPr>
                  <a:spLocks noEditPoints="1"/>
                </p:cNvSpPr>
                <p:nvPr/>
              </p:nvSpPr>
              <p:spPr bwMode="auto">
                <a:xfrm>
                  <a:off x="4481847" y="2708926"/>
                  <a:ext cx="673103" cy="430214"/>
                </a:xfrm>
                <a:custGeom>
                  <a:avLst/>
                  <a:gdLst>
                    <a:gd name="T0" fmla="*/ 296 w 296"/>
                    <a:gd name="T1" fmla="*/ 164 h 188"/>
                    <a:gd name="T2" fmla="*/ 296 w 296"/>
                    <a:gd name="T3" fmla="*/ 188 h 188"/>
                    <a:gd name="T4" fmla="*/ 0 w 296"/>
                    <a:gd name="T5" fmla="*/ 188 h 188"/>
                    <a:gd name="T6" fmla="*/ 0 w 296"/>
                    <a:gd name="T7" fmla="*/ 164 h 188"/>
                    <a:gd name="T8" fmla="*/ 21 w 296"/>
                    <a:gd name="T9" fmla="*/ 164 h 188"/>
                    <a:gd name="T10" fmla="*/ 20 w 296"/>
                    <a:gd name="T11" fmla="*/ 22 h 188"/>
                    <a:gd name="T12" fmla="*/ 42 w 296"/>
                    <a:gd name="T13" fmla="*/ 0 h 188"/>
                    <a:gd name="T14" fmla="*/ 222 w 296"/>
                    <a:gd name="T15" fmla="*/ 1 h 188"/>
                    <a:gd name="T16" fmla="*/ 275 w 296"/>
                    <a:gd name="T17" fmla="*/ 54 h 188"/>
                    <a:gd name="T18" fmla="*/ 275 w 296"/>
                    <a:gd name="T19" fmla="*/ 164 h 188"/>
                    <a:gd name="T20" fmla="*/ 296 w 296"/>
                    <a:gd name="T21" fmla="*/ 164 h 188"/>
                    <a:gd name="T22" fmla="*/ 251 w 296"/>
                    <a:gd name="T23" fmla="*/ 164 h 188"/>
                    <a:gd name="T24" fmla="*/ 251 w 296"/>
                    <a:gd name="T25" fmla="*/ 25 h 188"/>
                    <a:gd name="T26" fmla="*/ 45 w 296"/>
                    <a:gd name="T27" fmla="*/ 25 h 188"/>
                    <a:gd name="T28" fmla="*/ 45 w 296"/>
                    <a:gd name="T29" fmla="*/ 164 h 188"/>
                    <a:gd name="T30" fmla="*/ 251 w 296"/>
                    <a:gd name="T31" fmla="*/ 16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6" h="188">
                      <a:moveTo>
                        <a:pt x="296" y="164"/>
                      </a:moveTo>
                      <a:cubicBezTo>
                        <a:pt x="296" y="172"/>
                        <a:pt x="296" y="180"/>
                        <a:pt x="296" y="188"/>
                      </a:cubicBezTo>
                      <a:cubicBezTo>
                        <a:pt x="197" y="188"/>
                        <a:pt x="99" y="188"/>
                        <a:pt x="0" y="188"/>
                      </a:cubicBezTo>
                      <a:cubicBezTo>
                        <a:pt x="0" y="180"/>
                        <a:pt x="0" y="172"/>
                        <a:pt x="0" y="164"/>
                      </a:cubicBezTo>
                      <a:cubicBezTo>
                        <a:pt x="6" y="164"/>
                        <a:pt x="13" y="164"/>
                        <a:pt x="21" y="164"/>
                      </a:cubicBezTo>
                      <a:cubicBezTo>
                        <a:pt x="21" y="115"/>
                        <a:pt x="21" y="69"/>
                        <a:pt x="20" y="22"/>
                      </a:cubicBezTo>
                      <a:cubicBezTo>
                        <a:pt x="20" y="6"/>
                        <a:pt x="25" y="0"/>
                        <a:pt x="42" y="0"/>
                      </a:cubicBezTo>
                      <a:cubicBezTo>
                        <a:pt x="102" y="1"/>
                        <a:pt x="162" y="1"/>
                        <a:pt x="222" y="1"/>
                      </a:cubicBezTo>
                      <a:cubicBezTo>
                        <a:pt x="275" y="1"/>
                        <a:pt x="275" y="1"/>
                        <a:pt x="275" y="54"/>
                      </a:cubicBezTo>
                      <a:cubicBezTo>
                        <a:pt x="275" y="91"/>
                        <a:pt x="275" y="127"/>
                        <a:pt x="275" y="164"/>
                      </a:cubicBezTo>
                      <a:cubicBezTo>
                        <a:pt x="284" y="164"/>
                        <a:pt x="290" y="164"/>
                        <a:pt x="296" y="164"/>
                      </a:cubicBezTo>
                      <a:close/>
                      <a:moveTo>
                        <a:pt x="251" y="164"/>
                      </a:moveTo>
                      <a:cubicBezTo>
                        <a:pt x="251" y="116"/>
                        <a:pt x="251" y="70"/>
                        <a:pt x="251" y="25"/>
                      </a:cubicBezTo>
                      <a:cubicBezTo>
                        <a:pt x="181" y="25"/>
                        <a:pt x="113" y="25"/>
                        <a:pt x="45" y="25"/>
                      </a:cubicBezTo>
                      <a:cubicBezTo>
                        <a:pt x="45" y="72"/>
                        <a:pt x="45" y="118"/>
                        <a:pt x="45" y="164"/>
                      </a:cubicBezTo>
                      <a:cubicBezTo>
                        <a:pt x="114" y="164"/>
                        <a:pt x="182" y="164"/>
                        <a:pt x="251" y="164"/>
                      </a:cubicBezTo>
                      <a:close/>
                    </a:path>
                  </a:pathLst>
                </a:custGeom>
                <a:solidFill>
                  <a:schemeClr val="tx1"/>
                </a:solidFill>
                <a:ln>
                  <a:noFill/>
                </a:ln>
              </p:spPr>
              <p:txBody>
                <a:bodyPr vert="horz" wrap="square" lIns="91427" tIns="45714" rIns="91427" bIns="45714" numCol="1" anchor="t" anchorCtr="0" compatLnSpc="1">
                  <a:prstTxWarp prst="textNoShape">
                    <a:avLst/>
                  </a:prstTxWarp>
                </a:bodyPr>
                <a:lstStyle/>
                <a:p>
                  <a:pPr defTabSz="914340"/>
                  <a:endParaRPr lang="en-US" sz="1801" kern="0">
                    <a:solidFill>
                      <a:srgbClr val="FFFFFF"/>
                    </a:solidFill>
                    <a:ea typeface="MS PGothic" panose="020B0600070205080204" pitchFamily="34" charset="-128"/>
                  </a:endParaRPr>
                </a:p>
              </p:txBody>
            </p:sp>
            <p:sp>
              <p:nvSpPr>
                <p:cNvPr id="285" name="Freeform 6"/>
                <p:cNvSpPr>
                  <a:spLocks/>
                </p:cNvSpPr>
                <p:nvPr/>
              </p:nvSpPr>
              <p:spPr bwMode="auto">
                <a:xfrm>
                  <a:off x="4727910" y="2799414"/>
                  <a:ext cx="73024" cy="257176"/>
                </a:xfrm>
                <a:custGeom>
                  <a:avLst/>
                  <a:gdLst>
                    <a:gd name="T0" fmla="*/ 31 w 32"/>
                    <a:gd name="T1" fmla="*/ 58 h 112"/>
                    <a:gd name="T2" fmla="*/ 32 w 32"/>
                    <a:gd name="T3" fmla="*/ 94 h 112"/>
                    <a:gd name="T4" fmla="*/ 16 w 32"/>
                    <a:gd name="T5" fmla="*/ 112 h 112"/>
                    <a:gd name="T6" fmla="*/ 0 w 32"/>
                    <a:gd name="T7" fmla="*/ 93 h 112"/>
                    <a:gd name="T8" fmla="*/ 0 w 32"/>
                    <a:gd name="T9" fmla="*/ 15 h 112"/>
                    <a:gd name="T10" fmla="*/ 15 w 32"/>
                    <a:gd name="T11" fmla="*/ 0 h 112"/>
                    <a:gd name="T12" fmla="*/ 32 w 32"/>
                    <a:gd name="T13" fmla="*/ 16 h 112"/>
                    <a:gd name="T14" fmla="*/ 31 w 32"/>
                    <a:gd name="T15" fmla="*/ 58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12">
                      <a:moveTo>
                        <a:pt x="31" y="58"/>
                      </a:moveTo>
                      <a:cubicBezTo>
                        <a:pt x="31" y="70"/>
                        <a:pt x="31" y="82"/>
                        <a:pt x="32" y="94"/>
                      </a:cubicBezTo>
                      <a:cubicBezTo>
                        <a:pt x="32" y="105"/>
                        <a:pt x="30" y="112"/>
                        <a:pt x="16" y="112"/>
                      </a:cubicBezTo>
                      <a:cubicBezTo>
                        <a:pt x="1" y="112"/>
                        <a:pt x="0" y="104"/>
                        <a:pt x="0" y="93"/>
                      </a:cubicBezTo>
                      <a:cubicBezTo>
                        <a:pt x="1" y="67"/>
                        <a:pt x="1" y="41"/>
                        <a:pt x="0" y="15"/>
                      </a:cubicBezTo>
                      <a:cubicBezTo>
                        <a:pt x="0" y="4"/>
                        <a:pt x="4" y="0"/>
                        <a:pt x="15" y="0"/>
                      </a:cubicBezTo>
                      <a:cubicBezTo>
                        <a:pt x="27" y="0"/>
                        <a:pt x="32" y="4"/>
                        <a:pt x="32" y="16"/>
                      </a:cubicBezTo>
                      <a:cubicBezTo>
                        <a:pt x="31" y="30"/>
                        <a:pt x="31" y="44"/>
                        <a:pt x="31" y="58"/>
                      </a:cubicBezTo>
                      <a:close/>
                    </a:path>
                  </a:pathLst>
                </a:custGeom>
                <a:solidFill>
                  <a:schemeClr val="tx1"/>
                </a:solidFill>
                <a:ln>
                  <a:noFill/>
                </a:ln>
              </p:spPr>
              <p:txBody>
                <a:bodyPr vert="horz" wrap="square" lIns="91427" tIns="45714" rIns="91427" bIns="45714" numCol="1" anchor="t" anchorCtr="0" compatLnSpc="1">
                  <a:prstTxWarp prst="textNoShape">
                    <a:avLst/>
                  </a:prstTxWarp>
                </a:bodyPr>
                <a:lstStyle/>
                <a:p>
                  <a:pPr defTabSz="914340"/>
                  <a:endParaRPr lang="en-US" sz="1801" kern="0">
                    <a:solidFill>
                      <a:srgbClr val="FFFFFF"/>
                    </a:solidFill>
                    <a:ea typeface="MS PGothic" panose="020B0600070205080204" pitchFamily="34" charset="-128"/>
                  </a:endParaRPr>
                </a:p>
              </p:txBody>
            </p:sp>
            <p:sp>
              <p:nvSpPr>
                <p:cNvPr id="286" name="Freeform 7"/>
                <p:cNvSpPr>
                  <a:spLocks/>
                </p:cNvSpPr>
                <p:nvPr/>
              </p:nvSpPr>
              <p:spPr bwMode="auto">
                <a:xfrm>
                  <a:off x="4837449" y="2872438"/>
                  <a:ext cx="74613" cy="184150"/>
                </a:xfrm>
                <a:custGeom>
                  <a:avLst/>
                  <a:gdLst>
                    <a:gd name="T0" fmla="*/ 31 w 33"/>
                    <a:gd name="T1" fmla="*/ 40 h 80"/>
                    <a:gd name="T2" fmla="*/ 32 w 33"/>
                    <a:gd name="T3" fmla="*/ 62 h 80"/>
                    <a:gd name="T4" fmla="*/ 16 w 33"/>
                    <a:gd name="T5" fmla="*/ 80 h 80"/>
                    <a:gd name="T6" fmla="*/ 0 w 33"/>
                    <a:gd name="T7" fmla="*/ 61 h 80"/>
                    <a:gd name="T8" fmla="*/ 0 w 33"/>
                    <a:gd name="T9" fmla="*/ 17 h 80"/>
                    <a:gd name="T10" fmla="*/ 15 w 33"/>
                    <a:gd name="T11" fmla="*/ 0 h 80"/>
                    <a:gd name="T12" fmla="*/ 32 w 33"/>
                    <a:gd name="T13" fmla="*/ 18 h 80"/>
                    <a:gd name="T14" fmla="*/ 31 w 33"/>
                    <a:gd name="T15" fmla="*/ 4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80">
                      <a:moveTo>
                        <a:pt x="31" y="40"/>
                      </a:moveTo>
                      <a:cubicBezTo>
                        <a:pt x="31" y="47"/>
                        <a:pt x="31" y="54"/>
                        <a:pt x="32" y="62"/>
                      </a:cubicBezTo>
                      <a:cubicBezTo>
                        <a:pt x="32" y="73"/>
                        <a:pt x="30" y="80"/>
                        <a:pt x="16" y="80"/>
                      </a:cubicBezTo>
                      <a:cubicBezTo>
                        <a:pt x="1" y="80"/>
                        <a:pt x="0" y="72"/>
                        <a:pt x="0" y="61"/>
                      </a:cubicBezTo>
                      <a:cubicBezTo>
                        <a:pt x="1" y="46"/>
                        <a:pt x="1" y="32"/>
                        <a:pt x="0" y="17"/>
                      </a:cubicBezTo>
                      <a:cubicBezTo>
                        <a:pt x="0" y="6"/>
                        <a:pt x="2" y="0"/>
                        <a:pt x="15" y="0"/>
                      </a:cubicBezTo>
                      <a:cubicBezTo>
                        <a:pt x="29" y="0"/>
                        <a:pt x="33" y="6"/>
                        <a:pt x="32" y="18"/>
                      </a:cubicBezTo>
                      <a:cubicBezTo>
                        <a:pt x="31" y="25"/>
                        <a:pt x="31" y="33"/>
                        <a:pt x="31" y="40"/>
                      </a:cubicBezTo>
                      <a:close/>
                    </a:path>
                  </a:pathLst>
                </a:custGeom>
                <a:solidFill>
                  <a:schemeClr val="tx1"/>
                </a:solidFill>
                <a:ln>
                  <a:noFill/>
                </a:ln>
              </p:spPr>
              <p:txBody>
                <a:bodyPr vert="horz" wrap="square" lIns="91427" tIns="45714" rIns="91427" bIns="45714" numCol="1" anchor="t" anchorCtr="0" compatLnSpc="1">
                  <a:prstTxWarp prst="textNoShape">
                    <a:avLst/>
                  </a:prstTxWarp>
                </a:bodyPr>
                <a:lstStyle/>
                <a:p>
                  <a:pPr defTabSz="914340"/>
                  <a:endParaRPr lang="en-US" sz="1801" kern="0">
                    <a:solidFill>
                      <a:srgbClr val="FFFFFF"/>
                    </a:solidFill>
                    <a:ea typeface="MS PGothic" panose="020B0600070205080204" pitchFamily="34" charset="-128"/>
                  </a:endParaRPr>
                </a:p>
              </p:txBody>
            </p:sp>
            <p:sp>
              <p:nvSpPr>
                <p:cNvPr id="287" name="Freeform 8"/>
                <p:cNvSpPr>
                  <a:spLocks/>
                </p:cNvSpPr>
                <p:nvPr/>
              </p:nvSpPr>
              <p:spPr bwMode="auto">
                <a:xfrm>
                  <a:off x="4604085" y="2937526"/>
                  <a:ext cx="103187" cy="119063"/>
                </a:xfrm>
                <a:custGeom>
                  <a:avLst/>
                  <a:gdLst>
                    <a:gd name="T0" fmla="*/ 6 w 45"/>
                    <a:gd name="T1" fmla="*/ 26 h 52"/>
                    <a:gd name="T2" fmla="*/ 22 w 45"/>
                    <a:gd name="T3" fmla="*/ 0 h 52"/>
                    <a:gd name="T4" fmla="*/ 37 w 45"/>
                    <a:gd name="T5" fmla="*/ 25 h 52"/>
                    <a:gd name="T6" fmla="*/ 23 w 45"/>
                    <a:gd name="T7" fmla="*/ 52 h 52"/>
                    <a:gd name="T8" fmla="*/ 6 w 45"/>
                    <a:gd name="T9" fmla="*/ 26 h 52"/>
                  </a:gdLst>
                  <a:ahLst/>
                  <a:cxnLst>
                    <a:cxn ang="0">
                      <a:pos x="T0" y="T1"/>
                    </a:cxn>
                    <a:cxn ang="0">
                      <a:pos x="T2" y="T3"/>
                    </a:cxn>
                    <a:cxn ang="0">
                      <a:pos x="T4" y="T5"/>
                    </a:cxn>
                    <a:cxn ang="0">
                      <a:pos x="T6" y="T7"/>
                    </a:cxn>
                    <a:cxn ang="0">
                      <a:pos x="T8" y="T9"/>
                    </a:cxn>
                  </a:cxnLst>
                  <a:rect l="0" t="0" r="r" b="b"/>
                  <a:pathLst>
                    <a:path w="45" h="52">
                      <a:moveTo>
                        <a:pt x="6" y="26"/>
                      </a:moveTo>
                      <a:cubicBezTo>
                        <a:pt x="8" y="16"/>
                        <a:pt x="0" y="0"/>
                        <a:pt x="22" y="0"/>
                      </a:cubicBezTo>
                      <a:cubicBezTo>
                        <a:pt x="43" y="0"/>
                        <a:pt x="38" y="14"/>
                        <a:pt x="37" y="25"/>
                      </a:cubicBezTo>
                      <a:cubicBezTo>
                        <a:pt x="36" y="35"/>
                        <a:pt x="45" y="51"/>
                        <a:pt x="23" y="52"/>
                      </a:cubicBezTo>
                      <a:cubicBezTo>
                        <a:pt x="1" y="52"/>
                        <a:pt x="8" y="37"/>
                        <a:pt x="6" y="26"/>
                      </a:cubicBezTo>
                      <a:close/>
                    </a:path>
                  </a:pathLst>
                </a:custGeom>
                <a:solidFill>
                  <a:schemeClr val="tx1"/>
                </a:solidFill>
                <a:ln>
                  <a:noFill/>
                </a:ln>
              </p:spPr>
              <p:txBody>
                <a:bodyPr vert="horz" wrap="square" lIns="91427" tIns="45714" rIns="91427" bIns="45714" numCol="1" anchor="t" anchorCtr="0" compatLnSpc="1">
                  <a:prstTxWarp prst="textNoShape">
                    <a:avLst/>
                  </a:prstTxWarp>
                </a:bodyPr>
                <a:lstStyle/>
                <a:p>
                  <a:pPr defTabSz="914340"/>
                  <a:endParaRPr lang="en-US" sz="1801" kern="0">
                    <a:solidFill>
                      <a:srgbClr val="FFFFFF"/>
                    </a:solidFill>
                    <a:ea typeface="MS PGothic" panose="020B0600070205080204" pitchFamily="34" charset="-128"/>
                  </a:endParaRPr>
                </a:p>
              </p:txBody>
            </p:sp>
            <p:sp>
              <p:nvSpPr>
                <p:cNvPr id="288" name="Freeform 9"/>
                <p:cNvSpPr>
                  <a:spLocks/>
                </p:cNvSpPr>
                <p:nvPr/>
              </p:nvSpPr>
              <p:spPr bwMode="auto">
                <a:xfrm>
                  <a:off x="4939050" y="2954988"/>
                  <a:ext cx="87312" cy="101601"/>
                </a:xfrm>
                <a:custGeom>
                  <a:avLst/>
                  <a:gdLst>
                    <a:gd name="T0" fmla="*/ 34 w 38"/>
                    <a:gd name="T1" fmla="*/ 21 h 44"/>
                    <a:gd name="T2" fmla="*/ 19 w 38"/>
                    <a:gd name="T3" fmla="*/ 44 h 44"/>
                    <a:gd name="T4" fmla="*/ 3 w 38"/>
                    <a:gd name="T5" fmla="*/ 22 h 44"/>
                    <a:gd name="T6" fmla="*/ 20 w 38"/>
                    <a:gd name="T7" fmla="*/ 0 h 44"/>
                    <a:gd name="T8" fmla="*/ 34 w 38"/>
                    <a:gd name="T9" fmla="*/ 21 h 44"/>
                  </a:gdLst>
                  <a:ahLst/>
                  <a:cxnLst>
                    <a:cxn ang="0">
                      <a:pos x="T0" y="T1"/>
                    </a:cxn>
                    <a:cxn ang="0">
                      <a:pos x="T2" y="T3"/>
                    </a:cxn>
                    <a:cxn ang="0">
                      <a:pos x="T4" y="T5"/>
                    </a:cxn>
                    <a:cxn ang="0">
                      <a:pos x="T6" y="T7"/>
                    </a:cxn>
                    <a:cxn ang="0">
                      <a:pos x="T8" y="T9"/>
                    </a:cxn>
                  </a:cxnLst>
                  <a:rect l="0" t="0" r="r" b="b"/>
                  <a:pathLst>
                    <a:path w="38" h="44">
                      <a:moveTo>
                        <a:pt x="34" y="21"/>
                      </a:moveTo>
                      <a:cubicBezTo>
                        <a:pt x="34" y="32"/>
                        <a:pt x="38" y="44"/>
                        <a:pt x="19" y="44"/>
                      </a:cubicBezTo>
                      <a:cubicBezTo>
                        <a:pt x="0" y="44"/>
                        <a:pt x="4" y="32"/>
                        <a:pt x="3" y="22"/>
                      </a:cubicBezTo>
                      <a:cubicBezTo>
                        <a:pt x="3" y="10"/>
                        <a:pt x="2" y="0"/>
                        <a:pt x="20" y="0"/>
                      </a:cubicBezTo>
                      <a:cubicBezTo>
                        <a:pt x="37" y="0"/>
                        <a:pt x="34" y="11"/>
                        <a:pt x="34" y="21"/>
                      </a:cubicBezTo>
                      <a:close/>
                    </a:path>
                  </a:pathLst>
                </a:custGeom>
                <a:solidFill>
                  <a:schemeClr val="tx1"/>
                </a:solidFill>
                <a:ln>
                  <a:noFill/>
                </a:ln>
              </p:spPr>
              <p:txBody>
                <a:bodyPr vert="horz" wrap="square" lIns="91427" tIns="45714" rIns="91427" bIns="45714" numCol="1" anchor="t" anchorCtr="0" compatLnSpc="1">
                  <a:prstTxWarp prst="textNoShape">
                    <a:avLst/>
                  </a:prstTxWarp>
                </a:bodyPr>
                <a:lstStyle/>
                <a:p>
                  <a:pPr defTabSz="914340"/>
                  <a:endParaRPr lang="en-US" sz="1801" kern="0">
                    <a:solidFill>
                      <a:srgbClr val="FFFFFF"/>
                    </a:solidFill>
                    <a:ea typeface="MS PGothic" panose="020B0600070205080204" pitchFamily="34" charset="-128"/>
                  </a:endParaRPr>
                </a:p>
              </p:txBody>
            </p:sp>
          </p:grpSp>
          <p:sp>
            <p:nvSpPr>
              <p:cNvPr id="283" name="Rectangle 282"/>
              <p:cNvSpPr/>
              <p:nvPr/>
            </p:nvSpPr>
            <p:spPr>
              <a:xfrm>
                <a:off x="10692794" y="395090"/>
                <a:ext cx="732573" cy="276871"/>
              </a:xfrm>
              <a:prstGeom prst="rect">
                <a:avLst/>
              </a:prstGeom>
            </p:spPr>
            <p:txBody>
              <a:bodyPr wrap="none">
                <a:spAutoFit/>
              </a:bodyPr>
              <a:lstStyle/>
              <a:p>
                <a:pPr defTabSz="914340"/>
                <a:r>
                  <a:rPr lang="en-US" sz="1199" kern="0" spc="-30" dirty="0">
                    <a:latin typeface="Segoe UI Semilight" panose="020B0402040204020203" pitchFamily="34" charset="0"/>
                    <a:ea typeface="MS PGothic" panose="020B0600070205080204" pitchFamily="34" charset="-128"/>
                    <a:cs typeface="Segoe UI Semilight" panose="020B0402040204020203" pitchFamily="34" charset="0"/>
                  </a:rPr>
                  <a:t>Power BI</a:t>
                </a:r>
              </a:p>
            </p:txBody>
          </p:sp>
        </p:grpSp>
        <p:grpSp>
          <p:nvGrpSpPr>
            <p:cNvPr id="279" name="Group 278"/>
            <p:cNvGrpSpPr/>
            <p:nvPr/>
          </p:nvGrpSpPr>
          <p:grpSpPr>
            <a:xfrm>
              <a:off x="9674420" y="1135062"/>
              <a:ext cx="1219399" cy="334357"/>
              <a:chOff x="7395042" y="2409361"/>
              <a:chExt cx="1219399" cy="334357"/>
            </a:xfrm>
          </p:grpSpPr>
          <p:pic>
            <p:nvPicPr>
              <p:cNvPr id="280" name="Picture 4" descr="http://blog.jupyter.org/content/images/2015/02/jupyter-sq-text.png"/>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7395042" y="2409361"/>
                <a:ext cx="334357" cy="334357"/>
              </a:xfrm>
              <a:prstGeom prst="rect">
                <a:avLst/>
              </a:prstGeom>
              <a:noFill/>
              <a:extLst>
                <a:ext uri="{909E8E84-426E-40DD-AFC4-6F175D3DCCD1}">
                  <a14:hiddenFill xmlns:a14="http://schemas.microsoft.com/office/drawing/2010/main">
                    <a:solidFill>
                      <a:srgbClr val="FFFFFF"/>
                    </a:solidFill>
                  </a14:hiddenFill>
                </a:ext>
              </a:extLst>
            </p:spPr>
          </p:pic>
          <p:sp>
            <p:nvSpPr>
              <p:cNvPr id="281" name="Rectangle 280"/>
              <p:cNvSpPr/>
              <p:nvPr/>
            </p:nvSpPr>
            <p:spPr>
              <a:xfrm>
                <a:off x="7738239" y="2420739"/>
                <a:ext cx="876202" cy="276871"/>
              </a:xfrm>
              <a:prstGeom prst="rect">
                <a:avLst/>
              </a:prstGeom>
            </p:spPr>
            <p:txBody>
              <a:bodyPr wrap="none">
                <a:spAutoFit/>
              </a:bodyPr>
              <a:lstStyle/>
              <a:p>
                <a:pPr defTabSz="914340"/>
                <a:r>
                  <a:rPr lang="en-US" sz="1199" kern="0" spc="-30" dirty="0">
                    <a:latin typeface="Segoe UI Semilight" panose="020B0402040204020203" pitchFamily="34" charset="0"/>
                    <a:ea typeface="MS PGothic" panose="020B0600070205080204" pitchFamily="34" charset="-128"/>
                    <a:cs typeface="Segoe UI Semilight" panose="020B0402040204020203" pitchFamily="34" charset="0"/>
                  </a:rPr>
                  <a:t>Notebooks</a:t>
                </a:r>
              </a:p>
            </p:txBody>
          </p:sp>
        </p:grpSp>
      </p:grpSp>
      <p:sp>
        <p:nvSpPr>
          <p:cNvPr id="292" name="Up-Down Arrow 291"/>
          <p:cNvSpPr/>
          <p:nvPr/>
        </p:nvSpPr>
        <p:spPr bwMode="auto">
          <a:xfrm>
            <a:off x="8173795" y="1747462"/>
            <a:ext cx="277460" cy="1245868"/>
          </a:xfrm>
          <a:prstGeom prst="upDownArrow">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Tree>
    <p:extLst>
      <p:ext uri="{BB962C8B-B14F-4D97-AF65-F5344CB8AC3E}">
        <p14:creationId xmlns:p14="http://schemas.microsoft.com/office/powerpoint/2010/main" val="136610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1"/>
                                        </p:tgtEl>
                                        <p:attrNameLst>
                                          <p:attrName>style.visibility</p:attrName>
                                        </p:attrNameLst>
                                      </p:cBhvr>
                                      <p:to>
                                        <p:strVal val="visible"/>
                                      </p:to>
                                    </p:set>
                                    <p:animEffect transition="in" filter="fade">
                                      <p:cBhvr>
                                        <p:cTn id="12" dur="500"/>
                                        <p:tgtEl>
                                          <p:spTgt spid="2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4"/>
                                        </p:tgtEl>
                                        <p:attrNameLst>
                                          <p:attrName>style.visibility</p:attrName>
                                        </p:attrNameLst>
                                      </p:cBhvr>
                                      <p:to>
                                        <p:strVal val="visible"/>
                                      </p:to>
                                    </p:set>
                                    <p:animEffect transition="in" filter="fade">
                                      <p:cBhvr>
                                        <p:cTn id="17" dur="500"/>
                                        <p:tgtEl>
                                          <p:spTgt spid="2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3"/>
                                        </p:tgtEl>
                                        <p:attrNameLst>
                                          <p:attrName>style.visibility</p:attrName>
                                        </p:attrNameLst>
                                      </p:cBhvr>
                                      <p:to>
                                        <p:strVal val="visible"/>
                                      </p:to>
                                    </p:set>
                                    <p:animEffect transition="in" filter="fade">
                                      <p:cBhvr>
                                        <p:cTn id="22" dur="500"/>
                                        <p:tgtEl>
                                          <p:spTgt spid="2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0"/>
                                        </p:tgtEl>
                                        <p:attrNameLst>
                                          <p:attrName>style.visibility</p:attrName>
                                        </p:attrNameLst>
                                      </p:cBhvr>
                                      <p:to>
                                        <p:strVal val="visible"/>
                                      </p:to>
                                    </p:set>
                                    <p:animEffect transition="in" filter="fade">
                                      <p:cBhvr>
                                        <p:cTn id="27" dur="500"/>
                                        <p:tgtEl>
                                          <p:spTgt spid="26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7"/>
                                        </p:tgtEl>
                                        <p:attrNameLst>
                                          <p:attrName>style.visibility</p:attrName>
                                        </p:attrNameLst>
                                      </p:cBhvr>
                                      <p:to>
                                        <p:strVal val="visible"/>
                                      </p:to>
                                    </p:set>
                                    <p:animEffect transition="in" filter="fade">
                                      <p:cBhvr>
                                        <p:cTn id="32" dur="500"/>
                                        <p:tgtEl>
                                          <p:spTgt spid="26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0"/>
                                        </p:tgtEl>
                                        <p:attrNameLst>
                                          <p:attrName>style.visibility</p:attrName>
                                        </p:attrNameLst>
                                      </p:cBhvr>
                                      <p:to>
                                        <p:strVal val="visible"/>
                                      </p:to>
                                    </p:set>
                                    <p:animEffect transition="in" filter="fade">
                                      <p:cBhvr>
                                        <p:cTn id="37" dur="500"/>
                                        <p:tgtEl>
                                          <p:spTgt spid="2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6"/>
                                        </p:tgtEl>
                                        <p:attrNameLst>
                                          <p:attrName>style.visibility</p:attrName>
                                        </p:attrNameLst>
                                      </p:cBhvr>
                                      <p:to>
                                        <p:strVal val="visible"/>
                                      </p:to>
                                    </p:set>
                                    <p:animEffect transition="in" filter="fade">
                                      <p:cBhvr>
                                        <p:cTn id="42" dur="500"/>
                                        <p:tgtEl>
                                          <p:spTgt spid="27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2"/>
                                        </p:tgtEl>
                                        <p:attrNameLst>
                                          <p:attrName>style.visibility</p:attrName>
                                        </p:attrNameLst>
                                      </p:cBhvr>
                                      <p:to>
                                        <p:strVal val="visible"/>
                                      </p:to>
                                    </p:set>
                                    <p:animEffect transition="in" filter="fade">
                                      <p:cBhvr>
                                        <p:cTn id="47" dur="5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animBg="1"/>
      <p:bldP spid="230" grpId="0" animBg="1"/>
      <p:bldP spid="267" grpId="0" animBg="1"/>
      <p:bldP spid="29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358" y="0"/>
            <a:ext cx="10724938" cy="932603"/>
          </a:xfrm>
        </p:spPr>
        <p:txBody>
          <a:bodyPr>
            <a:normAutofit/>
          </a:bodyPr>
          <a:lstStyle/>
          <a:p>
            <a:r>
              <a:rPr lang="en-US" dirty="0">
                <a:latin typeface="Segoe UI Light" panose="020B0502040204020203" pitchFamily="34" charset="0"/>
                <a:cs typeface="Segoe UI Light" panose="020B0502040204020203" pitchFamily="34" charset="0"/>
              </a:rPr>
              <a:t>Azure Data Factory </a:t>
            </a:r>
          </a:p>
        </p:txBody>
      </p:sp>
      <p:pic>
        <p:nvPicPr>
          <p:cNvPr id="2" name="Picture 1"/>
          <p:cNvPicPr>
            <a:picLocks noChangeAspect="1"/>
          </p:cNvPicPr>
          <p:nvPr/>
        </p:nvPicPr>
        <p:blipFill>
          <a:blip r:embed="rId2"/>
          <a:stretch>
            <a:fillRect/>
          </a:stretch>
        </p:blipFill>
        <p:spPr>
          <a:xfrm>
            <a:off x="6827837" y="4018509"/>
            <a:ext cx="5111728" cy="2759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Placeholder 5"/>
          <p:cNvSpPr txBox="1">
            <a:spLocks/>
          </p:cNvSpPr>
          <p:nvPr/>
        </p:nvSpPr>
        <p:spPr>
          <a:xfrm>
            <a:off x="350837" y="982662"/>
            <a:ext cx="11887200" cy="3428990"/>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6298" indent="-466298">
              <a:buFont typeface="+mj-lt"/>
              <a:buAutoNum type="arabicPeriod"/>
            </a:pPr>
            <a:r>
              <a:rPr lang="en-US" sz="2448" b="1" dirty="0">
                <a:cs typeface="Segoe UI" panose="020B0502040204020203" pitchFamily="34" charset="0"/>
              </a:rPr>
              <a:t>Orchestrate, monitor &amp; schedule </a:t>
            </a:r>
          </a:p>
          <a:p>
            <a:pPr marL="757735" lvl="1" indent="-291436">
              <a:buFont typeface="Arial" panose="020B0604020202020204" pitchFamily="34" charset="0"/>
              <a:buChar char="•"/>
            </a:pPr>
            <a:r>
              <a:rPr lang="en-US" sz="2448" dirty="0">
                <a:cs typeface="Segoe UI" panose="020B0502040204020203" pitchFamily="34" charset="0"/>
              </a:rPr>
              <a:t>compose data processing, storage &amp; movement services (on premises &amp; cloud)</a:t>
            </a:r>
          </a:p>
          <a:p>
            <a:pPr marL="466298" indent="-466298">
              <a:buFont typeface="+mj-lt"/>
              <a:buAutoNum type="arabicPeriod"/>
            </a:pPr>
            <a:r>
              <a:rPr lang="en-US" sz="2448" b="1" dirty="0">
                <a:cs typeface="Segoe UI" panose="020B0502040204020203" pitchFamily="34" charset="0"/>
              </a:rPr>
              <a:t>Automatic infrastructure management</a:t>
            </a:r>
            <a:r>
              <a:rPr lang="en-US" sz="2448" dirty="0">
                <a:cs typeface="Segoe UI" panose="020B0502040204020203" pitchFamily="34" charset="0"/>
              </a:rPr>
              <a:t> </a:t>
            </a:r>
          </a:p>
          <a:p>
            <a:pPr marL="757735" lvl="1" indent="-291436">
              <a:buFont typeface="Arial" panose="020B0604020202020204" pitchFamily="34" charset="0"/>
              <a:buChar char="•"/>
            </a:pPr>
            <a:r>
              <a:rPr lang="en-US" sz="2448" dirty="0">
                <a:cs typeface="Segoe UI" panose="020B0502040204020203" pitchFamily="34" charset="0"/>
              </a:rPr>
              <a:t>combine pipeline intent w/ resource allocation &amp; management</a:t>
            </a:r>
          </a:p>
          <a:p>
            <a:pPr marL="757735" lvl="1" indent="-291436">
              <a:buFont typeface="Arial" panose="020B0604020202020204" pitchFamily="34" charset="0"/>
              <a:buChar char="•"/>
            </a:pPr>
            <a:r>
              <a:rPr lang="en-US" sz="2448" dirty="0">
                <a:cs typeface="Segoe UI" panose="020B0502040204020203" pitchFamily="34" charset="0"/>
              </a:rPr>
              <a:t>data movement as a service (global footprint &amp; on premises)</a:t>
            </a:r>
          </a:p>
          <a:p>
            <a:pPr marL="466298" indent="-466298">
              <a:buFont typeface="+mj-lt"/>
              <a:buAutoNum type="arabicPeriod"/>
            </a:pPr>
            <a:r>
              <a:rPr lang="en-US" sz="2448" b="1" dirty="0">
                <a:cs typeface="Segoe UI" panose="020B0502040204020203" pitchFamily="34" charset="0"/>
              </a:rPr>
              <a:t>Single pane of glass</a:t>
            </a:r>
            <a:r>
              <a:rPr lang="en-US" sz="2448" dirty="0">
                <a:cs typeface="Segoe UI" panose="020B0502040204020203" pitchFamily="34" charset="0"/>
              </a:rPr>
              <a:t> </a:t>
            </a:r>
          </a:p>
          <a:p>
            <a:pPr marL="757735" lvl="1" indent="-291436">
              <a:buFont typeface="Arial" panose="020B0604020202020204" pitchFamily="34" charset="0"/>
              <a:buChar char="•"/>
            </a:pPr>
            <a:r>
              <a:rPr lang="en-US" sz="2448" dirty="0">
                <a:cs typeface="Segoe UI" panose="020B0502040204020203" pitchFamily="34" charset="0"/>
              </a:rPr>
              <a:t>one place to manage your network of data flows</a:t>
            </a:r>
          </a:p>
        </p:txBody>
      </p:sp>
    </p:spTree>
    <p:extLst>
      <p:ext uri="{BB962C8B-B14F-4D97-AF65-F5344CB8AC3E}">
        <p14:creationId xmlns:p14="http://schemas.microsoft.com/office/powerpoint/2010/main" val="261019141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2179058"/>
          </a:xfrm>
        </p:spPr>
        <p:txBody>
          <a:bodyPr/>
          <a:lstStyle/>
          <a:p>
            <a:r>
              <a:rPr lang="en-US" sz="7200" dirty="0"/>
              <a:t>Demo: Using ADF with HDInsight</a:t>
            </a:r>
          </a:p>
        </p:txBody>
      </p:sp>
    </p:spTree>
    <p:extLst>
      <p:ext uri="{BB962C8B-B14F-4D97-AF65-F5344CB8AC3E}">
        <p14:creationId xmlns:p14="http://schemas.microsoft.com/office/powerpoint/2010/main" val="180133263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EDW using HDInsight – Deployment</a:t>
            </a:r>
          </a:p>
        </p:txBody>
      </p:sp>
      <p:sp>
        <p:nvSpPr>
          <p:cNvPr id="6" name="Text Placeholder 5"/>
          <p:cNvSpPr>
            <a:spLocks noGrp="1"/>
          </p:cNvSpPr>
          <p:nvPr>
            <p:ph type="body" sz="quarter" idx="10"/>
          </p:nvPr>
        </p:nvSpPr>
        <p:spPr>
          <a:xfrm>
            <a:off x="274639" y="1212849"/>
            <a:ext cx="8321012" cy="5139869"/>
          </a:xfrm>
        </p:spPr>
        <p:txBody>
          <a:bodyPr/>
          <a:lstStyle/>
          <a:p>
            <a:r>
              <a:rPr lang="en-US" dirty="0"/>
              <a:t>Cluster Planning</a:t>
            </a:r>
          </a:p>
          <a:p>
            <a:pPr lvl="1"/>
            <a:r>
              <a:rPr lang="en-US" dirty="0"/>
              <a:t>Cluster planning</a:t>
            </a:r>
          </a:p>
          <a:p>
            <a:pPr lvl="1"/>
            <a:r>
              <a:rPr lang="en-US" dirty="0"/>
              <a:t>Cluster Deployment model</a:t>
            </a:r>
          </a:p>
          <a:p>
            <a:r>
              <a:rPr lang="en-US" dirty="0"/>
              <a:t>Query Development</a:t>
            </a:r>
          </a:p>
          <a:p>
            <a:pPr lvl="1"/>
            <a:r>
              <a:rPr lang="en-US" dirty="0"/>
              <a:t>Author and Debug Queries</a:t>
            </a:r>
          </a:p>
          <a:p>
            <a:pPr lvl="1"/>
            <a:r>
              <a:rPr lang="en-US" dirty="0"/>
              <a:t>Optimize queries</a:t>
            </a:r>
          </a:p>
          <a:p>
            <a:r>
              <a:rPr lang="en-US" dirty="0"/>
              <a:t>Deployment</a:t>
            </a:r>
          </a:p>
          <a:p>
            <a:pPr lvl="1"/>
            <a:r>
              <a:rPr lang="en-US" dirty="0"/>
              <a:t>Use ADF/Oozie to schedule and </a:t>
            </a:r>
            <a:r>
              <a:rPr lang="en-US" dirty="0" err="1"/>
              <a:t>productionalize</a:t>
            </a:r>
            <a:r>
              <a:rPr lang="en-US" dirty="0"/>
              <a:t> your jobs</a:t>
            </a:r>
          </a:p>
          <a:p>
            <a:r>
              <a:rPr lang="en-US" dirty="0">
                <a:highlight>
                  <a:srgbClr val="FFFF00"/>
                </a:highlight>
              </a:rPr>
              <a:t>Connecting with BI tools</a:t>
            </a:r>
          </a:p>
          <a:p>
            <a:pPr lvl="1"/>
            <a:r>
              <a:rPr lang="en-US" dirty="0">
                <a:highlight>
                  <a:srgbClr val="FFFF00"/>
                </a:highlight>
              </a:rPr>
              <a:t>Create tables on ORC data from shared storage account</a:t>
            </a:r>
          </a:p>
          <a:p>
            <a:pPr lvl="1"/>
            <a:r>
              <a:rPr lang="en-US" dirty="0">
                <a:highlight>
                  <a:srgbClr val="FFFF00"/>
                </a:highlight>
              </a:rPr>
              <a:t>Have BI tools connect to cluster using ODBC driver</a:t>
            </a:r>
          </a:p>
        </p:txBody>
      </p:sp>
    </p:spTree>
    <p:extLst>
      <p:ext uri="{BB962C8B-B14F-4D97-AF65-F5344CB8AC3E}">
        <p14:creationId xmlns:p14="http://schemas.microsoft.com/office/powerpoint/2010/main" val="189754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181862"/>
          </a:xfrm>
        </p:spPr>
        <p:txBody>
          <a:bodyPr/>
          <a:lstStyle/>
          <a:p>
            <a:r>
              <a:rPr lang="en-US" sz="7200" dirty="0"/>
              <a:t>Demo: 100GB query with Batch</a:t>
            </a:r>
          </a:p>
        </p:txBody>
      </p:sp>
    </p:spTree>
    <p:extLst>
      <p:ext uri="{BB962C8B-B14F-4D97-AF65-F5344CB8AC3E}">
        <p14:creationId xmlns:p14="http://schemas.microsoft.com/office/powerpoint/2010/main" val="334458120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gradFill>
                  <a:gsLst>
                    <a:gs pos="1250">
                      <a:schemeClr val="tx1"/>
                    </a:gs>
                    <a:gs pos="100000">
                      <a:schemeClr val="tx1"/>
                    </a:gs>
                  </a:gsLst>
                  <a:lin ang="5400000" scaled="0"/>
                </a:gradFill>
              </a:rPr>
              <a:t>Demo: TPCH on Batch</a:t>
            </a:r>
          </a:p>
        </p:txBody>
      </p:sp>
      <p:sp>
        <p:nvSpPr>
          <p:cNvPr id="5" name="Text Placeholder 4"/>
          <p:cNvSpPr>
            <a:spLocks noGrp="1"/>
          </p:cNvSpPr>
          <p:nvPr>
            <p:ph type="body" sz="quarter" idx="10"/>
          </p:nvPr>
        </p:nvSpPr>
        <p:spPr>
          <a:xfrm>
            <a:off x="122237" y="1183140"/>
            <a:ext cx="11609614" cy="3373891"/>
          </a:xfrm>
        </p:spPr>
        <p:txBody>
          <a:bodyPr/>
          <a:lstStyle/>
          <a:p>
            <a:r>
              <a:rPr lang="en-US" sz="1800" dirty="0"/>
              <a:t>create external table </a:t>
            </a:r>
            <a:r>
              <a:rPr lang="en-US" sz="1800" dirty="0">
                <a:highlight>
                  <a:srgbClr val="FFFF00"/>
                </a:highlight>
              </a:rPr>
              <a:t>lineitem100gb_orc</a:t>
            </a:r>
          </a:p>
          <a:p>
            <a:r>
              <a:rPr lang="en-US" sz="1800" dirty="0"/>
              <a:t>(L_ORDERKEY INT, L_PARTKEY INT,</a:t>
            </a:r>
          </a:p>
          <a:p>
            <a:r>
              <a:rPr lang="en-US" sz="1800" dirty="0"/>
              <a:t>L_SUPPKEY INT, L_LINENUMBER INT,</a:t>
            </a:r>
          </a:p>
          <a:p>
            <a:r>
              <a:rPr lang="en-US" sz="1800" dirty="0"/>
              <a:t>L_QUANTITY DOUBLE, L_EXTENDEDPRICE DOUBLE,</a:t>
            </a:r>
          </a:p>
          <a:p>
            <a:r>
              <a:rPr lang="en-US" sz="1800" dirty="0"/>
              <a:t>L_DISCOUNT DOUBLE, L_TAX DOUBLE,</a:t>
            </a:r>
          </a:p>
          <a:p>
            <a:r>
              <a:rPr lang="en-US" sz="1800" dirty="0"/>
              <a:t>L_RETURNFLAG STRING, L_LINESTATUS STRING,</a:t>
            </a:r>
          </a:p>
          <a:p>
            <a:r>
              <a:rPr lang="en-US" sz="1800" dirty="0"/>
              <a:t>L_SHIPDATE STRING, L_COMMITDATE STRING,</a:t>
            </a:r>
          </a:p>
          <a:p>
            <a:r>
              <a:rPr lang="en-US" sz="1800" dirty="0"/>
              <a:t>L_RECEIPTDATE STRING, L_SHIPINSTRUCT STRING,</a:t>
            </a:r>
          </a:p>
          <a:p>
            <a:r>
              <a:rPr lang="en-US" sz="1800" dirty="0"/>
              <a:t>L_SHIPMODE STRING, L_COMMENT STRING)</a:t>
            </a:r>
          </a:p>
          <a:p>
            <a:r>
              <a:rPr lang="en-US" sz="1800" dirty="0"/>
              <a:t>STORED AS ORC </a:t>
            </a:r>
          </a:p>
          <a:p>
            <a:r>
              <a:rPr lang="en-US" sz="1800" dirty="0"/>
              <a:t>LOCATION '</a:t>
            </a:r>
            <a:r>
              <a:rPr lang="en-US" sz="1800" dirty="0" err="1"/>
              <a:t>wasb</a:t>
            </a:r>
            <a:r>
              <a:rPr lang="en-US" sz="1800" dirty="0"/>
              <a:t>://</a:t>
            </a:r>
            <a:r>
              <a:rPr lang="en-US" sz="1800" dirty="0">
                <a:highlight>
                  <a:srgbClr val="FFFF00"/>
                </a:highlight>
              </a:rPr>
              <a:t>llap3@rashimgstorage.blob.core.windows.net/TPCH100GB/</a:t>
            </a:r>
            <a:r>
              <a:rPr lang="en-US" sz="1800" dirty="0" err="1">
                <a:highlight>
                  <a:srgbClr val="FFFF00"/>
                </a:highlight>
              </a:rPr>
              <a:t>lineitem_orc</a:t>
            </a:r>
            <a:r>
              <a:rPr lang="en-US" sz="1800" dirty="0"/>
              <a:t>/';</a:t>
            </a:r>
            <a:endParaRPr lang="en-US" sz="1800" dirty="0">
              <a:highlight>
                <a:srgbClr val="FFFF00"/>
              </a:highlight>
            </a:endParaRPr>
          </a:p>
        </p:txBody>
      </p:sp>
      <p:sp>
        <p:nvSpPr>
          <p:cNvPr id="7" name="Text Placeholder 4"/>
          <p:cNvSpPr txBox="1">
            <a:spLocks/>
          </p:cNvSpPr>
          <p:nvPr/>
        </p:nvSpPr>
        <p:spPr>
          <a:xfrm>
            <a:off x="274639" y="4841158"/>
            <a:ext cx="11889564" cy="1680460"/>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33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1pPr>
            <a:lvl2pPr marL="346553"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2pPr>
            <a:lvl3pPr marL="584607"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3pPr>
            <a:lvl4pPr marL="814563"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4pPr>
            <a:lvl5pPr marL="1050997"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select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l_returnflag</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l_linestatus</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sum(</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l_quantity</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as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sum_qty</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sum(</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l_extendedprice</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as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sum_base_price</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sum(</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l_extendedprice</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 (1 -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l_discount</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as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sum_disc_price</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sum(</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l_extendedprice</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 (1 -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l_discount</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 (1 +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l_tax</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as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sum_charge</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avg</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l_quantity</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as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avg_qty</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avg</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l_extendedprice</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as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avg_price</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avg</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l_discount</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as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avg_disc</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count(*) as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count_order</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from  lineitem100gb_orc where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l_shipdate</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&lt;= '9/16/1998 12:00:00 AM' group by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l_returnflag</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l_linestatus</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order by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l_returnflag</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l_linestatus</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a:t>
            </a:r>
          </a:p>
        </p:txBody>
      </p:sp>
    </p:spTree>
    <p:extLst>
      <p:ext uri="{BB962C8B-B14F-4D97-AF65-F5344CB8AC3E}">
        <p14:creationId xmlns:p14="http://schemas.microsoft.com/office/powerpoint/2010/main" val="220582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Biggest Pain Point from customers</a:t>
            </a:r>
          </a:p>
        </p:txBody>
      </p:sp>
      <p:sp>
        <p:nvSpPr>
          <p:cNvPr id="6" name="Text Placeholder 5"/>
          <p:cNvSpPr>
            <a:spLocks noGrp="1"/>
          </p:cNvSpPr>
          <p:nvPr>
            <p:ph type="body" sz="quarter" idx="10"/>
          </p:nvPr>
        </p:nvSpPr>
        <p:spPr>
          <a:xfrm>
            <a:off x="274639" y="1678495"/>
            <a:ext cx="11887200" cy="2092881"/>
          </a:xfrm>
        </p:spPr>
        <p:txBody>
          <a:bodyPr/>
          <a:lstStyle/>
          <a:p>
            <a:r>
              <a:rPr lang="en-US" dirty="0"/>
              <a:t>What about interactivity?</a:t>
            </a:r>
          </a:p>
          <a:p>
            <a:pPr lvl="1"/>
            <a:r>
              <a:rPr lang="en-US" dirty="0"/>
              <a:t>Suited for batch, not interactive</a:t>
            </a:r>
          </a:p>
          <a:p>
            <a:pPr lvl="1"/>
            <a:r>
              <a:rPr lang="en-US" dirty="0"/>
              <a:t>Moving data to relational is an additional step and takes time</a:t>
            </a:r>
          </a:p>
          <a:p>
            <a:pPr lvl="1"/>
            <a:r>
              <a:rPr lang="en-US" dirty="0"/>
              <a:t>BI tools too slow to work with Hadoop cluster</a:t>
            </a:r>
          </a:p>
          <a:p>
            <a:pPr lvl="1"/>
            <a:r>
              <a:rPr lang="en-US" dirty="0"/>
              <a:t>Handling capacity between production and ad-hoc jobs</a:t>
            </a:r>
          </a:p>
        </p:txBody>
      </p:sp>
    </p:spTree>
    <p:extLst>
      <p:ext uri="{BB962C8B-B14F-4D97-AF65-F5344CB8AC3E}">
        <p14:creationId xmlns:p14="http://schemas.microsoft.com/office/powerpoint/2010/main" val="259014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44"/>
          <p:cNvSpPr/>
          <p:nvPr/>
        </p:nvSpPr>
        <p:spPr bwMode="auto">
          <a:xfrm>
            <a:off x="8608162" y="1984985"/>
            <a:ext cx="3699775" cy="3839407"/>
          </a:xfrm>
          <a:custGeom>
            <a:avLst/>
            <a:gdLst>
              <a:gd name="connsiteX0" fmla="*/ 535365 w 3699775"/>
              <a:gd name="connsiteY0" fmla="*/ 0 h 3393205"/>
              <a:gd name="connsiteX1" fmla="*/ 3699775 w 3699775"/>
              <a:gd name="connsiteY1" fmla="*/ 0 h 3393205"/>
              <a:gd name="connsiteX2" fmla="*/ 3699775 w 3699775"/>
              <a:gd name="connsiteY2" fmla="*/ 3393205 h 3393205"/>
              <a:gd name="connsiteX3" fmla="*/ 535365 w 3699775"/>
              <a:gd name="connsiteY3" fmla="*/ 3393205 h 3393205"/>
              <a:gd name="connsiteX4" fmla="*/ 535365 w 3699775"/>
              <a:gd name="connsiteY4" fmla="*/ 1845013 h 3393205"/>
              <a:gd name="connsiteX5" fmla="*/ 383143 w 3699775"/>
              <a:gd name="connsiteY5" fmla="*/ 1845013 h 3393205"/>
              <a:gd name="connsiteX6" fmla="*/ 383143 w 3699775"/>
              <a:gd name="connsiteY6" fmla="*/ 2085087 h 3393205"/>
              <a:gd name="connsiteX7" fmla="*/ 0 w 3699775"/>
              <a:gd name="connsiteY7" fmla="*/ 1604938 h 3393205"/>
              <a:gd name="connsiteX8" fmla="*/ 383143 w 3699775"/>
              <a:gd name="connsiteY8" fmla="*/ 1124790 h 3393205"/>
              <a:gd name="connsiteX9" fmla="*/ 383143 w 3699775"/>
              <a:gd name="connsiteY9" fmla="*/ 1364864 h 3393205"/>
              <a:gd name="connsiteX10" fmla="*/ 535365 w 3699775"/>
              <a:gd name="connsiteY10" fmla="*/ 1364864 h 339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9775" h="3393205">
                <a:moveTo>
                  <a:pt x="535365" y="0"/>
                </a:moveTo>
                <a:lnTo>
                  <a:pt x="3699775" y="0"/>
                </a:lnTo>
                <a:lnTo>
                  <a:pt x="3699775" y="3393205"/>
                </a:lnTo>
                <a:lnTo>
                  <a:pt x="535365" y="3393205"/>
                </a:lnTo>
                <a:lnTo>
                  <a:pt x="535365" y="1845013"/>
                </a:lnTo>
                <a:lnTo>
                  <a:pt x="383143" y="1845013"/>
                </a:lnTo>
                <a:lnTo>
                  <a:pt x="383143" y="2085087"/>
                </a:lnTo>
                <a:lnTo>
                  <a:pt x="0" y="1604938"/>
                </a:lnTo>
                <a:lnTo>
                  <a:pt x="383143" y="1124790"/>
                </a:lnTo>
                <a:lnTo>
                  <a:pt x="383143" y="1364864"/>
                </a:lnTo>
                <a:lnTo>
                  <a:pt x="535365" y="1364864"/>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91440" numCol="1" spcCol="0" rtlCol="0" fromWordArt="0" anchor="b" anchorCtr="0" forceAA="0" compatLnSpc="1">
            <a:prstTxWarp prst="textNoShape">
              <a:avLst/>
            </a:prstTxWarp>
            <a:noAutofit/>
          </a:bodyPr>
          <a:lstStyle/>
          <a:p>
            <a:pPr marL="625475" defTabSz="932472">
              <a:lnSpc>
                <a:spcPct val="90000"/>
              </a:lnSpc>
            </a:pPr>
            <a:r>
              <a:rPr lang="en-US" sz="3200" dirty="0">
                <a:gradFill>
                  <a:gsLst>
                    <a:gs pos="0">
                      <a:srgbClr val="FFFFFF"/>
                    </a:gs>
                    <a:gs pos="100000">
                      <a:srgbClr val="FFFFFF"/>
                    </a:gs>
                  </a:gsLst>
                  <a:lin ang="5400000" scaled="0"/>
                </a:gradFill>
                <a:ea typeface="Segoe UI" pitchFamily="34" charset="0"/>
                <a:cs typeface="Segoe UI" pitchFamily="34" charset="0"/>
              </a:rPr>
              <a:t>Bottom-Up</a:t>
            </a:r>
          </a:p>
          <a:p>
            <a:pPr marL="625475" defTabSz="932472">
              <a:lnSpc>
                <a:spcPct val="90000"/>
              </a:lnSpc>
            </a:pPr>
            <a:r>
              <a:rPr lang="en-US" sz="2000" dirty="0">
                <a:gradFill>
                  <a:gsLst>
                    <a:gs pos="0">
                      <a:srgbClr val="FFFFFF"/>
                    </a:gs>
                    <a:gs pos="100000">
                      <a:srgbClr val="FFFFFF"/>
                    </a:gs>
                  </a:gsLst>
                  <a:lin ang="5400000" scaled="0"/>
                </a:gradFill>
                <a:ea typeface="Segoe UI" pitchFamily="34" charset="0"/>
                <a:cs typeface="Segoe UI" pitchFamily="34" charset="0"/>
              </a:rPr>
              <a:t>(Inductive)</a:t>
            </a:r>
          </a:p>
        </p:txBody>
      </p:sp>
      <p:sp>
        <p:nvSpPr>
          <p:cNvPr id="25" name="Up Arrow 24"/>
          <p:cNvSpPr/>
          <p:nvPr/>
        </p:nvSpPr>
        <p:spPr bwMode="auto">
          <a:xfrm>
            <a:off x="9812246" y="2056243"/>
            <a:ext cx="1841160" cy="2752755"/>
          </a:xfrm>
          <a:prstGeom prst="up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p:nvSpPr>
        <p:spPr bwMode="auto">
          <a:xfrm>
            <a:off x="10643134" y="4320942"/>
            <a:ext cx="1337537" cy="382686"/>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4572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550" dirty="0">
                <a:solidFill>
                  <a:schemeClr val="tx1"/>
                </a:solidFill>
                <a:latin typeface="Segoe UI Semibold" panose="020B0702040204020203" pitchFamily="34" charset="0"/>
                <a:ea typeface="Segoe UI" pitchFamily="34" charset="0"/>
                <a:cs typeface="Segoe UI" pitchFamily="34" charset="0"/>
              </a:rPr>
              <a:t>Observation</a:t>
            </a:r>
          </a:p>
        </p:txBody>
      </p:sp>
      <p:sp>
        <p:nvSpPr>
          <p:cNvPr id="19" name="Rectangle 18"/>
          <p:cNvSpPr/>
          <p:nvPr/>
        </p:nvSpPr>
        <p:spPr bwMode="auto">
          <a:xfrm>
            <a:off x="10643134" y="3906012"/>
            <a:ext cx="1337537" cy="382686"/>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4572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550" dirty="0">
                <a:solidFill>
                  <a:schemeClr val="tx1"/>
                </a:solidFill>
                <a:latin typeface="Segoe UI Semibold" panose="020B0702040204020203" pitchFamily="34" charset="0"/>
                <a:ea typeface="Segoe UI" pitchFamily="34" charset="0"/>
                <a:cs typeface="Segoe UI" pitchFamily="34" charset="0"/>
              </a:rPr>
              <a:t>Pattern</a:t>
            </a:r>
          </a:p>
        </p:txBody>
      </p:sp>
      <p:sp>
        <p:nvSpPr>
          <p:cNvPr id="20" name="Rectangle 19"/>
          <p:cNvSpPr/>
          <p:nvPr/>
        </p:nvSpPr>
        <p:spPr bwMode="auto">
          <a:xfrm>
            <a:off x="10643134" y="3067881"/>
            <a:ext cx="1337537" cy="382686"/>
          </a:xfrm>
          <a:prstGeom prst="rect">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4572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550" dirty="0">
                <a:solidFill>
                  <a:schemeClr val="tx1"/>
                </a:solidFill>
                <a:latin typeface="Segoe UI Semibold" panose="020B0702040204020203" pitchFamily="34" charset="0"/>
                <a:ea typeface="Segoe UI" pitchFamily="34" charset="0"/>
                <a:cs typeface="Segoe UI" pitchFamily="34" charset="0"/>
              </a:rPr>
              <a:t>Theory</a:t>
            </a:r>
          </a:p>
        </p:txBody>
      </p:sp>
      <p:sp>
        <p:nvSpPr>
          <p:cNvPr id="21" name="Rectangle 20"/>
          <p:cNvSpPr/>
          <p:nvPr/>
        </p:nvSpPr>
        <p:spPr bwMode="auto">
          <a:xfrm>
            <a:off x="10643134" y="3492131"/>
            <a:ext cx="1337537" cy="382686"/>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4572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550" dirty="0">
                <a:solidFill>
                  <a:schemeClr val="tx1"/>
                </a:solidFill>
                <a:latin typeface="Segoe UI Semibold" panose="020B0702040204020203" pitchFamily="34" charset="0"/>
                <a:ea typeface="Segoe UI" pitchFamily="34" charset="0"/>
                <a:cs typeface="Segoe UI" pitchFamily="34" charset="0"/>
              </a:rPr>
              <a:t>Hypothesis</a:t>
            </a:r>
          </a:p>
        </p:txBody>
      </p:sp>
      <p:sp>
        <p:nvSpPr>
          <p:cNvPr id="33" name="Rectangle 32"/>
          <p:cNvSpPr/>
          <p:nvPr/>
        </p:nvSpPr>
        <p:spPr bwMode="auto">
          <a:xfrm>
            <a:off x="6199646" y="1973262"/>
            <a:ext cx="2359052" cy="3839407"/>
          </a:xfrm>
          <a:prstGeom prst="rect">
            <a:avLst/>
          </a:prstGeom>
          <a:solidFill>
            <a:schemeClr val="accent5">
              <a:lumMod val="60000"/>
              <a:lumOff val="4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2" name="TextBox 51"/>
          <p:cNvSpPr txBox="1"/>
          <p:nvPr/>
        </p:nvSpPr>
        <p:spPr>
          <a:xfrm>
            <a:off x="6316872" y="2853293"/>
            <a:ext cx="666849" cy="332399"/>
          </a:xfrm>
          <a:prstGeom prst="rect">
            <a:avLst/>
          </a:prstGeom>
          <a:noFill/>
        </p:spPr>
        <p:txBody>
          <a:bodyPr wrap="none" lIns="0" tIns="0" rIns="0" bIns="0" rtlCol="0">
            <a:spAutoFit/>
          </a:bodyPr>
          <a:lstStyle/>
          <a:p>
            <a:pPr>
              <a:lnSpc>
                <a:spcPct val="90000"/>
              </a:lnSpc>
              <a:spcAft>
                <a:spcPts val="600"/>
              </a:spcAft>
            </a:pPr>
            <a:r>
              <a:rPr lang="en-US" sz="1200" dirty="0"/>
              <a:t>What will </a:t>
            </a:r>
            <a:br>
              <a:rPr lang="en-US" sz="1200" dirty="0"/>
            </a:br>
            <a:r>
              <a:rPr lang="en-US" sz="1200" dirty="0"/>
              <a:t>happen?</a:t>
            </a:r>
          </a:p>
        </p:txBody>
      </p:sp>
      <p:sp>
        <p:nvSpPr>
          <p:cNvPr id="53" name="TextBox 52"/>
          <p:cNvSpPr txBox="1"/>
          <p:nvPr/>
        </p:nvSpPr>
        <p:spPr>
          <a:xfrm>
            <a:off x="7379172" y="2242472"/>
            <a:ext cx="1119024" cy="332399"/>
          </a:xfrm>
          <a:prstGeom prst="rect">
            <a:avLst/>
          </a:prstGeom>
          <a:noFill/>
        </p:spPr>
        <p:txBody>
          <a:bodyPr wrap="none" lIns="0" tIns="0" rIns="0" bIns="0" rtlCol="0">
            <a:spAutoFit/>
          </a:bodyPr>
          <a:lstStyle/>
          <a:p>
            <a:pPr>
              <a:lnSpc>
                <a:spcPct val="90000"/>
              </a:lnSpc>
              <a:spcAft>
                <a:spcPts val="600"/>
              </a:spcAft>
            </a:pPr>
            <a:r>
              <a:rPr lang="en-US" sz="1200" dirty="0"/>
              <a:t>How can we </a:t>
            </a:r>
            <a:br>
              <a:rPr lang="en-US" sz="1200" dirty="0"/>
            </a:br>
            <a:r>
              <a:rPr lang="en-US" sz="1200" dirty="0"/>
              <a:t>make it happen?</a:t>
            </a:r>
          </a:p>
        </p:txBody>
      </p:sp>
      <p:grpSp>
        <p:nvGrpSpPr>
          <p:cNvPr id="66" name="Group 65"/>
          <p:cNvGrpSpPr/>
          <p:nvPr/>
        </p:nvGrpSpPr>
        <p:grpSpPr>
          <a:xfrm>
            <a:off x="6331094" y="3232148"/>
            <a:ext cx="1088133" cy="579796"/>
            <a:chOff x="3990797" y="1375118"/>
            <a:chExt cx="1088133" cy="579796"/>
          </a:xfrm>
          <a:pattFill prst="dkUpDiag">
            <a:fgClr>
              <a:schemeClr val="tx2"/>
            </a:fgClr>
            <a:bgClr>
              <a:schemeClr val="tx2">
                <a:lumMod val="90000"/>
                <a:lumOff val="10000"/>
              </a:schemeClr>
            </a:bgClr>
          </a:pattFill>
        </p:grpSpPr>
        <p:sp>
          <p:nvSpPr>
            <p:cNvPr id="67" name="Rectangle 66"/>
            <p:cNvSpPr/>
            <p:nvPr/>
          </p:nvSpPr>
          <p:spPr bwMode="auto">
            <a:xfrm rot="10800000" flipV="1">
              <a:off x="3990797" y="1375118"/>
              <a:ext cx="1088133" cy="4572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0" rIns="0" bIns="0" numCol="1" rtlCol="0" anchor="ctr" anchorCtr="0" compatLnSpc="1">
              <a:prstTxWarp prst="textNoShape">
                <a:avLst/>
              </a:prstTxWarp>
            </a:bodyPr>
            <a:lstStyle/>
            <a:p>
              <a:pPr defTabSz="932472" fontAlgn="base">
                <a:spcBef>
                  <a:spcPct val="0"/>
                </a:spcBef>
                <a:spcAft>
                  <a:spcPct val="0"/>
                </a:spcAft>
              </a:pPr>
              <a:r>
                <a:rPr lang="en-US" sz="1200" dirty="0">
                  <a:solidFill>
                    <a:schemeClr val="bg1"/>
                  </a:solidFill>
                </a:rPr>
                <a:t>Predictive Analytics</a:t>
              </a:r>
            </a:p>
          </p:txBody>
        </p:sp>
        <p:sp>
          <p:nvSpPr>
            <p:cNvPr id="68" name="Right Triangle 67"/>
            <p:cNvSpPr/>
            <p:nvPr/>
          </p:nvSpPr>
          <p:spPr bwMode="auto">
            <a:xfrm flipV="1">
              <a:off x="4733510" y="1827140"/>
              <a:ext cx="82742" cy="127774"/>
            </a:xfrm>
            <a:prstGeom prst="rtTriangle">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6637" rIns="0" bIns="46637" numCol="1" rtlCol="0" anchor="ctr" anchorCtr="0" compatLnSpc="1">
              <a:prstTxWarp prst="textNoShape">
                <a:avLst/>
              </a:prstTxWarp>
            </a:bodyPr>
            <a:lstStyle/>
            <a:p>
              <a:pPr defTabSz="932472" fontAlgn="base">
                <a:spcBef>
                  <a:spcPct val="0"/>
                </a:spcBef>
                <a:spcAft>
                  <a:spcPct val="0"/>
                </a:spcAft>
              </a:pPr>
              <a:endParaRPr lang="en-US" sz="1200" dirty="0">
                <a:solidFill>
                  <a:schemeClr val="tx1"/>
                </a:solidFill>
              </a:endParaRPr>
            </a:p>
          </p:txBody>
        </p:sp>
      </p:grpSp>
      <p:grpSp>
        <p:nvGrpSpPr>
          <p:cNvPr id="69" name="Group 68"/>
          <p:cNvGrpSpPr/>
          <p:nvPr/>
        </p:nvGrpSpPr>
        <p:grpSpPr>
          <a:xfrm>
            <a:off x="7359687" y="2607657"/>
            <a:ext cx="1088133" cy="579207"/>
            <a:chOff x="3892086" y="1375707"/>
            <a:chExt cx="1088133" cy="579207"/>
          </a:xfrm>
          <a:pattFill prst="dkUpDiag">
            <a:fgClr>
              <a:schemeClr val="tx2"/>
            </a:fgClr>
            <a:bgClr>
              <a:schemeClr val="tx2">
                <a:lumMod val="90000"/>
                <a:lumOff val="10000"/>
              </a:schemeClr>
            </a:bgClr>
          </a:pattFill>
        </p:grpSpPr>
        <p:sp>
          <p:nvSpPr>
            <p:cNvPr id="70" name="Rectangle 69"/>
            <p:cNvSpPr/>
            <p:nvPr/>
          </p:nvSpPr>
          <p:spPr bwMode="auto">
            <a:xfrm rot="10800000" flipV="1">
              <a:off x="3892086" y="1375707"/>
              <a:ext cx="1088133" cy="4572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0" rIns="0" bIns="0" numCol="1" rtlCol="0" anchor="ctr" anchorCtr="0" compatLnSpc="1">
              <a:prstTxWarp prst="textNoShape">
                <a:avLst/>
              </a:prstTxWarp>
            </a:bodyPr>
            <a:lstStyle/>
            <a:p>
              <a:pPr defTabSz="932472" fontAlgn="base">
                <a:spcBef>
                  <a:spcPct val="0"/>
                </a:spcBef>
                <a:spcAft>
                  <a:spcPct val="0"/>
                </a:spcAft>
              </a:pPr>
              <a:r>
                <a:rPr lang="en-US" sz="1200" dirty="0">
                  <a:solidFill>
                    <a:schemeClr val="bg1"/>
                  </a:solidFill>
                </a:rPr>
                <a:t>Prescriptive Analytics</a:t>
              </a:r>
            </a:p>
          </p:txBody>
        </p:sp>
        <p:sp>
          <p:nvSpPr>
            <p:cNvPr id="71" name="Right Triangle 70"/>
            <p:cNvSpPr/>
            <p:nvPr/>
          </p:nvSpPr>
          <p:spPr bwMode="auto">
            <a:xfrm flipV="1">
              <a:off x="4723210" y="1827140"/>
              <a:ext cx="82742" cy="127774"/>
            </a:xfrm>
            <a:prstGeom prst="rtTriangle">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6637" rIns="0" bIns="46637" numCol="1" rtlCol="0" anchor="ctr" anchorCtr="0" compatLnSpc="1">
              <a:prstTxWarp prst="textNoShape">
                <a:avLst/>
              </a:prstTxWarp>
            </a:bodyPr>
            <a:lstStyle/>
            <a:p>
              <a:pPr defTabSz="932472" fontAlgn="base">
                <a:spcBef>
                  <a:spcPct val="0"/>
                </a:spcBef>
                <a:spcAft>
                  <a:spcPct val="0"/>
                </a:spcAft>
              </a:pPr>
              <a:endParaRPr lang="en-US" sz="1200" dirty="0">
                <a:solidFill>
                  <a:schemeClr val="tx1"/>
                </a:solidFill>
              </a:endParaRPr>
            </a:p>
          </p:txBody>
        </p:sp>
      </p:grpSp>
      <p:sp>
        <p:nvSpPr>
          <p:cNvPr id="34" name="Rectangle 33"/>
          <p:cNvSpPr/>
          <p:nvPr/>
        </p:nvSpPr>
        <p:spPr bwMode="auto">
          <a:xfrm>
            <a:off x="3897617" y="1984985"/>
            <a:ext cx="2359346" cy="3839407"/>
          </a:xfrm>
          <a:prstGeom prst="rect">
            <a:avLst/>
          </a:prstGeom>
          <a:solidFill>
            <a:schemeClr val="bg1">
              <a:lumMod val="6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5" name="Freeform 34"/>
          <p:cNvSpPr/>
          <p:nvPr/>
        </p:nvSpPr>
        <p:spPr bwMode="auto">
          <a:xfrm>
            <a:off x="6255904" y="1983740"/>
            <a:ext cx="78639" cy="3840652"/>
          </a:xfrm>
          <a:custGeom>
            <a:avLst/>
            <a:gdLst>
              <a:gd name="connsiteX0" fmla="*/ 0 w 0"/>
              <a:gd name="connsiteY0" fmla="*/ 4366260 h 4366260"/>
              <a:gd name="connsiteX1" fmla="*/ 0 w 0"/>
              <a:gd name="connsiteY1" fmla="*/ 0 h 4366260"/>
            </a:gdLst>
            <a:ahLst/>
            <a:cxnLst>
              <a:cxn ang="0">
                <a:pos x="connsiteX0" y="connsiteY0"/>
              </a:cxn>
              <a:cxn ang="0">
                <a:pos x="connsiteX1" y="connsiteY1"/>
              </a:cxn>
            </a:cxnLst>
            <a:rect l="l" t="t" r="r" b="b"/>
            <a:pathLst>
              <a:path h="4366260">
                <a:moveTo>
                  <a:pt x="0" y="4366260"/>
                </a:moveTo>
                <a:lnTo>
                  <a:pt x="0" y="0"/>
                </a:lnTo>
              </a:path>
            </a:pathLst>
          </a:custGeom>
          <a:noFill/>
          <a:ln w="31750" cap="flat">
            <a:solidFill>
              <a:schemeClr val="tx1"/>
            </a:solidFill>
            <a:prstDash val="soli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 name="TextBox 37"/>
          <p:cNvSpPr txBox="1"/>
          <p:nvPr/>
        </p:nvSpPr>
        <p:spPr>
          <a:xfrm>
            <a:off x="5465545" y="5785371"/>
            <a:ext cx="1620315" cy="544765"/>
          </a:xfrm>
          <a:prstGeom prst="rect">
            <a:avLst/>
          </a:prstGeom>
          <a:noFill/>
        </p:spPr>
        <p:txBody>
          <a:bodyPr wrap="none" lIns="182880" tIns="146304" rIns="182880" bIns="146304" rtlCol="0">
            <a:spAutoFit/>
          </a:bodyPr>
          <a:lstStyle/>
          <a:p>
            <a:pPr>
              <a:lnSpc>
                <a:spcPct val="90000"/>
              </a:lnSpc>
              <a:spcAft>
                <a:spcPts val="600"/>
              </a:spcAft>
            </a:pPr>
            <a:r>
              <a:rPr lang="en-US" sz="1800" b="1" dirty="0">
                <a:gradFill>
                  <a:gsLst>
                    <a:gs pos="2917">
                      <a:schemeClr val="tx1"/>
                    </a:gs>
                    <a:gs pos="30000">
                      <a:schemeClr val="tx1"/>
                    </a:gs>
                  </a:gsLst>
                  <a:lin ang="5400000" scaled="0"/>
                </a:gradFill>
              </a:rPr>
              <a:t>DIFFICULTY</a:t>
            </a:r>
          </a:p>
        </p:txBody>
      </p:sp>
      <p:sp>
        <p:nvSpPr>
          <p:cNvPr id="50" name="TextBox 49"/>
          <p:cNvSpPr txBox="1"/>
          <p:nvPr/>
        </p:nvSpPr>
        <p:spPr>
          <a:xfrm>
            <a:off x="4019481" y="4169744"/>
            <a:ext cx="883361" cy="332399"/>
          </a:xfrm>
          <a:prstGeom prst="rect">
            <a:avLst/>
          </a:prstGeom>
          <a:noFill/>
        </p:spPr>
        <p:txBody>
          <a:bodyPr wrap="square" lIns="0" tIns="0" rIns="0" bIns="0" rtlCol="0">
            <a:spAutoFit/>
          </a:bodyPr>
          <a:lstStyle/>
          <a:p>
            <a:pPr>
              <a:lnSpc>
                <a:spcPct val="90000"/>
              </a:lnSpc>
              <a:spcAft>
                <a:spcPts val="600"/>
              </a:spcAft>
            </a:pPr>
            <a:r>
              <a:rPr lang="en-US" sz="1200" dirty="0"/>
              <a:t>What </a:t>
            </a:r>
            <a:br>
              <a:rPr lang="en-US" sz="1200" dirty="0"/>
            </a:br>
            <a:r>
              <a:rPr lang="en-US" sz="1200" dirty="0"/>
              <a:t>happened?</a:t>
            </a:r>
          </a:p>
        </p:txBody>
      </p:sp>
      <p:sp>
        <p:nvSpPr>
          <p:cNvPr id="51" name="TextBox 50"/>
          <p:cNvSpPr txBox="1"/>
          <p:nvPr/>
        </p:nvSpPr>
        <p:spPr>
          <a:xfrm>
            <a:off x="5087542" y="3612608"/>
            <a:ext cx="711733" cy="332399"/>
          </a:xfrm>
          <a:prstGeom prst="rect">
            <a:avLst/>
          </a:prstGeom>
          <a:noFill/>
        </p:spPr>
        <p:txBody>
          <a:bodyPr wrap="none" lIns="0" tIns="0" rIns="0" bIns="0" rtlCol="0">
            <a:spAutoFit/>
          </a:bodyPr>
          <a:lstStyle/>
          <a:p>
            <a:pPr>
              <a:lnSpc>
                <a:spcPct val="90000"/>
              </a:lnSpc>
              <a:spcAft>
                <a:spcPts val="600"/>
              </a:spcAft>
            </a:pPr>
            <a:r>
              <a:rPr lang="en-US" sz="1200" dirty="0"/>
              <a:t>Why did </a:t>
            </a:r>
            <a:br>
              <a:rPr lang="en-US" sz="1200" dirty="0"/>
            </a:br>
            <a:r>
              <a:rPr lang="en-US" sz="1200" dirty="0"/>
              <a:t>it happen?</a:t>
            </a:r>
          </a:p>
        </p:txBody>
      </p:sp>
      <p:grpSp>
        <p:nvGrpSpPr>
          <p:cNvPr id="12" name="Group 11"/>
          <p:cNvGrpSpPr/>
          <p:nvPr/>
        </p:nvGrpSpPr>
        <p:grpSpPr>
          <a:xfrm>
            <a:off x="4062058" y="4508377"/>
            <a:ext cx="1088133" cy="579207"/>
            <a:chOff x="3914506" y="1375707"/>
            <a:chExt cx="1088133" cy="579207"/>
          </a:xfrm>
          <a:pattFill prst="dkUpDiag">
            <a:fgClr>
              <a:schemeClr val="tx2"/>
            </a:fgClr>
            <a:bgClr>
              <a:schemeClr val="tx2">
                <a:lumMod val="90000"/>
                <a:lumOff val="10000"/>
              </a:schemeClr>
            </a:bgClr>
          </a:pattFill>
        </p:grpSpPr>
        <p:sp>
          <p:nvSpPr>
            <p:cNvPr id="42" name="Rectangle 41"/>
            <p:cNvSpPr/>
            <p:nvPr/>
          </p:nvSpPr>
          <p:spPr bwMode="auto">
            <a:xfrm rot="10800000" flipV="1">
              <a:off x="3914506" y="1375707"/>
              <a:ext cx="1088133" cy="4572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0" rIns="0" bIns="0" numCol="1" rtlCol="0" anchor="ctr" anchorCtr="0" compatLnSpc="1">
              <a:prstTxWarp prst="textNoShape">
                <a:avLst/>
              </a:prstTxWarp>
            </a:bodyPr>
            <a:lstStyle/>
            <a:p>
              <a:pPr defTabSz="932472" fontAlgn="base">
                <a:spcBef>
                  <a:spcPct val="0"/>
                </a:spcBef>
                <a:spcAft>
                  <a:spcPct val="0"/>
                </a:spcAft>
              </a:pPr>
              <a:r>
                <a:rPr lang="en-US" sz="1200" dirty="0">
                  <a:solidFill>
                    <a:schemeClr val="bg1"/>
                  </a:solidFill>
                </a:rPr>
                <a:t>Descriptive Analytics</a:t>
              </a:r>
            </a:p>
          </p:txBody>
        </p:sp>
        <p:sp>
          <p:nvSpPr>
            <p:cNvPr id="56" name="Right Triangle 55"/>
            <p:cNvSpPr/>
            <p:nvPr/>
          </p:nvSpPr>
          <p:spPr bwMode="auto">
            <a:xfrm flipV="1">
              <a:off x="4745630" y="1827140"/>
              <a:ext cx="82742" cy="127774"/>
            </a:xfrm>
            <a:prstGeom prst="rtTriangle">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6637" rIns="0" bIns="46637" numCol="1" rtlCol="0" anchor="ctr" anchorCtr="0" compatLnSpc="1">
              <a:prstTxWarp prst="textNoShape">
                <a:avLst/>
              </a:prstTxWarp>
            </a:bodyPr>
            <a:lstStyle/>
            <a:p>
              <a:pPr defTabSz="932472" fontAlgn="base">
                <a:spcBef>
                  <a:spcPct val="0"/>
                </a:spcBef>
                <a:spcAft>
                  <a:spcPct val="0"/>
                </a:spcAft>
              </a:pPr>
              <a:endParaRPr lang="en-US" sz="1200" dirty="0">
                <a:solidFill>
                  <a:schemeClr val="tx1"/>
                </a:solidFill>
              </a:endParaRPr>
            </a:p>
          </p:txBody>
        </p:sp>
      </p:grpSp>
      <p:sp>
        <p:nvSpPr>
          <p:cNvPr id="57" name="Freeform 56"/>
          <p:cNvSpPr/>
          <p:nvPr/>
        </p:nvSpPr>
        <p:spPr bwMode="auto">
          <a:xfrm>
            <a:off x="3892259" y="3204848"/>
            <a:ext cx="4733997" cy="2597933"/>
          </a:xfrm>
          <a:custGeom>
            <a:avLst/>
            <a:gdLst>
              <a:gd name="connsiteX0" fmla="*/ 0 w 9843911"/>
              <a:gd name="connsiteY0" fmla="*/ 3375378 h 3375378"/>
              <a:gd name="connsiteX1" fmla="*/ 9843911 w 9843911"/>
              <a:gd name="connsiteY1" fmla="*/ 0 h 3375378"/>
            </a:gdLst>
            <a:ahLst/>
            <a:cxnLst>
              <a:cxn ang="0">
                <a:pos x="connsiteX0" y="connsiteY0"/>
              </a:cxn>
              <a:cxn ang="0">
                <a:pos x="connsiteX1" y="connsiteY1"/>
              </a:cxn>
            </a:cxnLst>
            <a:rect l="l" t="t" r="r" b="b"/>
            <a:pathLst>
              <a:path w="9843911" h="3375378">
                <a:moveTo>
                  <a:pt x="0" y="3375378"/>
                </a:moveTo>
                <a:lnTo>
                  <a:pt x="9843911" y="0"/>
                </a:lnTo>
              </a:path>
            </a:pathLst>
          </a:custGeom>
          <a:noFill/>
          <a:ln w="63500">
            <a:solidFill>
              <a:schemeClr val="bg1"/>
            </a:solid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8" name="TextBox 57"/>
          <p:cNvSpPr txBox="1"/>
          <p:nvPr/>
        </p:nvSpPr>
        <p:spPr>
          <a:xfrm rot="19849430">
            <a:off x="4103215" y="5176445"/>
            <a:ext cx="1484326" cy="221599"/>
          </a:xfrm>
          <a:prstGeom prst="rect">
            <a:avLst/>
          </a:prstGeom>
          <a:solidFill>
            <a:srgbClr val="004B50"/>
          </a:solidFill>
        </p:spPr>
        <p:txBody>
          <a:bodyPr wrap="square" lIns="0" tIns="0" rIns="91440" bIns="0" rtlCol="0">
            <a:spAutoFit/>
          </a:bodyPr>
          <a:lstStyle/>
          <a:p>
            <a:pPr>
              <a:lnSpc>
                <a:spcPct val="90000"/>
              </a:lnSpc>
              <a:spcAft>
                <a:spcPts val="600"/>
              </a:spcAft>
            </a:pPr>
            <a:r>
              <a:rPr lang="en-US" sz="1600" dirty="0"/>
              <a:t>INFORMATION</a:t>
            </a:r>
            <a:endParaRPr lang="en-US" sz="1400" dirty="0"/>
          </a:p>
        </p:txBody>
      </p:sp>
      <p:grpSp>
        <p:nvGrpSpPr>
          <p:cNvPr id="63" name="Group 62"/>
          <p:cNvGrpSpPr/>
          <p:nvPr/>
        </p:nvGrpSpPr>
        <p:grpSpPr>
          <a:xfrm>
            <a:off x="5022768" y="4000406"/>
            <a:ext cx="1088133" cy="579207"/>
            <a:chOff x="3914506" y="1375707"/>
            <a:chExt cx="1088133" cy="579207"/>
          </a:xfrm>
          <a:pattFill prst="dkUpDiag">
            <a:fgClr>
              <a:schemeClr val="tx2"/>
            </a:fgClr>
            <a:bgClr>
              <a:schemeClr val="tx2">
                <a:lumMod val="90000"/>
                <a:lumOff val="10000"/>
              </a:schemeClr>
            </a:bgClr>
          </a:pattFill>
        </p:grpSpPr>
        <p:sp>
          <p:nvSpPr>
            <p:cNvPr id="64" name="Rectangle 63"/>
            <p:cNvSpPr/>
            <p:nvPr/>
          </p:nvSpPr>
          <p:spPr bwMode="auto">
            <a:xfrm rot="10800000" flipV="1">
              <a:off x="3914506" y="1375707"/>
              <a:ext cx="1088133" cy="457200"/>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0" rIns="0" bIns="0" numCol="1" rtlCol="0" anchor="ctr" anchorCtr="0" compatLnSpc="1">
              <a:prstTxWarp prst="textNoShape">
                <a:avLst/>
              </a:prstTxWarp>
            </a:bodyPr>
            <a:lstStyle/>
            <a:p>
              <a:pPr defTabSz="932472" fontAlgn="base">
                <a:spcBef>
                  <a:spcPct val="0"/>
                </a:spcBef>
                <a:spcAft>
                  <a:spcPct val="0"/>
                </a:spcAft>
              </a:pPr>
              <a:r>
                <a:rPr lang="en-US" sz="1200" dirty="0">
                  <a:solidFill>
                    <a:schemeClr val="bg1"/>
                  </a:solidFill>
                </a:rPr>
                <a:t>Diagnostic Analytics</a:t>
              </a:r>
            </a:p>
          </p:txBody>
        </p:sp>
        <p:sp>
          <p:nvSpPr>
            <p:cNvPr id="65" name="Right Triangle 64"/>
            <p:cNvSpPr/>
            <p:nvPr/>
          </p:nvSpPr>
          <p:spPr bwMode="auto">
            <a:xfrm flipV="1">
              <a:off x="4745630" y="1827140"/>
              <a:ext cx="82742" cy="127774"/>
            </a:xfrm>
            <a:prstGeom prst="rtTriangle">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6637" rIns="0" bIns="46637" numCol="1" rtlCol="0" anchor="ctr" anchorCtr="0" compatLnSpc="1">
              <a:prstTxWarp prst="textNoShape">
                <a:avLst/>
              </a:prstTxWarp>
            </a:bodyPr>
            <a:lstStyle/>
            <a:p>
              <a:pPr defTabSz="932472" fontAlgn="base">
                <a:spcBef>
                  <a:spcPct val="0"/>
                </a:spcBef>
                <a:spcAft>
                  <a:spcPct val="0"/>
                </a:spcAft>
              </a:pPr>
              <a:endParaRPr lang="en-US" sz="1200" dirty="0">
                <a:solidFill>
                  <a:schemeClr val="tx1"/>
                </a:solidFill>
              </a:endParaRPr>
            </a:p>
          </p:txBody>
        </p:sp>
      </p:grpSp>
      <p:sp>
        <p:nvSpPr>
          <p:cNvPr id="36" name="Freeform 35"/>
          <p:cNvSpPr/>
          <p:nvPr/>
        </p:nvSpPr>
        <p:spPr bwMode="auto">
          <a:xfrm>
            <a:off x="3892260" y="1983740"/>
            <a:ext cx="4712896" cy="3847815"/>
          </a:xfrm>
          <a:custGeom>
            <a:avLst/>
            <a:gdLst>
              <a:gd name="connsiteX0" fmla="*/ 0 w 6445404"/>
              <a:gd name="connsiteY0" fmla="*/ 0 h 2955073"/>
              <a:gd name="connsiteX1" fmla="*/ 0 w 6445404"/>
              <a:gd name="connsiteY1" fmla="*/ 2955073 h 2955073"/>
              <a:gd name="connsiteX2" fmla="*/ 6445404 w 6445404"/>
              <a:gd name="connsiteY2" fmla="*/ 2955073 h 2955073"/>
            </a:gdLst>
            <a:ahLst/>
            <a:cxnLst>
              <a:cxn ang="0">
                <a:pos x="connsiteX0" y="connsiteY0"/>
              </a:cxn>
              <a:cxn ang="0">
                <a:pos x="connsiteX1" y="connsiteY1"/>
              </a:cxn>
              <a:cxn ang="0">
                <a:pos x="connsiteX2" y="connsiteY2"/>
              </a:cxn>
            </a:cxnLst>
            <a:rect l="l" t="t" r="r" b="b"/>
            <a:pathLst>
              <a:path w="6445404" h="2955073">
                <a:moveTo>
                  <a:pt x="0" y="0"/>
                </a:moveTo>
                <a:lnTo>
                  <a:pt x="0" y="2955073"/>
                </a:lnTo>
                <a:lnTo>
                  <a:pt x="6445404" y="2955073"/>
                </a:lnTo>
              </a:path>
            </a:pathLst>
          </a:custGeom>
          <a:noFill/>
          <a:ln w="76200">
            <a:solidFill>
              <a:schemeClr val="accent2"/>
            </a:solidFill>
            <a:headEnd type="triangl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a:p>
        </p:txBody>
      </p:sp>
      <p:sp>
        <p:nvSpPr>
          <p:cNvPr id="37" name="TextBox 36"/>
          <p:cNvSpPr txBox="1"/>
          <p:nvPr/>
        </p:nvSpPr>
        <p:spPr>
          <a:xfrm rot="16200000">
            <a:off x="3169585" y="2322534"/>
            <a:ext cx="1077346" cy="544765"/>
          </a:xfrm>
          <a:prstGeom prst="rect">
            <a:avLst/>
          </a:prstGeom>
          <a:noFill/>
        </p:spPr>
        <p:txBody>
          <a:bodyPr wrap="none" lIns="182880" tIns="146304" rIns="182880" bIns="146304" rtlCol="0">
            <a:spAutoFit/>
          </a:bodyPr>
          <a:lstStyle/>
          <a:p>
            <a:pPr>
              <a:lnSpc>
                <a:spcPct val="90000"/>
              </a:lnSpc>
              <a:spcAft>
                <a:spcPts val="600"/>
              </a:spcAft>
            </a:pPr>
            <a:r>
              <a:rPr lang="en-US" sz="1800" b="1" dirty="0">
                <a:gradFill>
                  <a:gsLst>
                    <a:gs pos="2917">
                      <a:schemeClr val="tx1"/>
                    </a:gs>
                    <a:gs pos="30000">
                      <a:schemeClr val="tx1"/>
                    </a:gs>
                  </a:gsLst>
                  <a:lin ang="5400000" scaled="0"/>
                </a:gradFill>
              </a:rPr>
              <a:t>VALUE</a:t>
            </a:r>
            <a:endParaRPr lang="en-US" b="1" dirty="0">
              <a:gradFill>
                <a:gsLst>
                  <a:gs pos="2917">
                    <a:schemeClr val="tx1"/>
                  </a:gs>
                  <a:gs pos="30000">
                    <a:schemeClr val="tx1"/>
                  </a:gs>
                </a:gsLst>
                <a:lin ang="5400000" scaled="0"/>
              </a:gradFill>
            </a:endParaRPr>
          </a:p>
        </p:txBody>
      </p:sp>
      <p:sp>
        <p:nvSpPr>
          <p:cNvPr id="59" name="TextBox 58"/>
          <p:cNvSpPr txBox="1"/>
          <p:nvPr/>
        </p:nvSpPr>
        <p:spPr>
          <a:xfrm rot="19852879">
            <a:off x="6820543" y="3666029"/>
            <a:ext cx="1578294" cy="221599"/>
          </a:xfrm>
          <a:prstGeom prst="rect">
            <a:avLst/>
          </a:prstGeom>
          <a:solidFill>
            <a:srgbClr val="004B1C"/>
          </a:solidFill>
        </p:spPr>
        <p:txBody>
          <a:bodyPr wrap="square" lIns="91440" tIns="0" rIns="91440" bIns="0" rtlCol="0">
            <a:spAutoFit/>
          </a:bodyPr>
          <a:lstStyle/>
          <a:p>
            <a:pPr>
              <a:lnSpc>
                <a:spcPct val="90000"/>
              </a:lnSpc>
              <a:spcAft>
                <a:spcPts val="600"/>
              </a:spcAft>
            </a:pPr>
            <a:r>
              <a:rPr lang="en-US" sz="1600" dirty="0"/>
              <a:t>OPTIMIZATION</a:t>
            </a:r>
          </a:p>
        </p:txBody>
      </p:sp>
      <p:sp>
        <p:nvSpPr>
          <p:cNvPr id="44" name="Freeform 43"/>
          <p:cNvSpPr/>
          <p:nvPr/>
        </p:nvSpPr>
        <p:spPr bwMode="auto">
          <a:xfrm>
            <a:off x="283579" y="1984985"/>
            <a:ext cx="3788138" cy="3839407"/>
          </a:xfrm>
          <a:custGeom>
            <a:avLst/>
            <a:gdLst>
              <a:gd name="connsiteX0" fmla="*/ 0 w 3788138"/>
              <a:gd name="connsiteY0" fmla="*/ 0 h 3393205"/>
              <a:gd name="connsiteX1" fmla="*/ 3164410 w 3788138"/>
              <a:gd name="connsiteY1" fmla="*/ 0 h 3393205"/>
              <a:gd name="connsiteX2" fmla="*/ 3164410 w 3788138"/>
              <a:gd name="connsiteY2" fmla="*/ 1322541 h 3393205"/>
              <a:gd name="connsiteX3" fmla="*/ 3404995 w 3788138"/>
              <a:gd name="connsiteY3" fmla="*/ 1322541 h 3393205"/>
              <a:gd name="connsiteX4" fmla="*/ 3404995 w 3788138"/>
              <a:gd name="connsiteY4" fmla="*/ 1082467 h 3393205"/>
              <a:gd name="connsiteX5" fmla="*/ 3788138 w 3788138"/>
              <a:gd name="connsiteY5" fmla="*/ 1562616 h 3393205"/>
              <a:gd name="connsiteX6" fmla="*/ 3404995 w 3788138"/>
              <a:gd name="connsiteY6" fmla="*/ 2042764 h 3393205"/>
              <a:gd name="connsiteX7" fmla="*/ 3404995 w 3788138"/>
              <a:gd name="connsiteY7" fmla="*/ 1802690 h 3393205"/>
              <a:gd name="connsiteX8" fmla="*/ 3164410 w 3788138"/>
              <a:gd name="connsiteY8" fmla="*/ 1802690 h 3393205"/>
              <a:gd name="connsiteX9" fmla="*/ 3164410 w 3788138"/>
              <a:gd name="connsiteY9" fmla="*/ 3393205 h 3393205"/>
              <a:gd name="connsiteX10" fmla="*/ 0 w 3788138"/>
              <a:gd name="connsiteY10" fmla="*/ 3393205 h 339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8138" h="3393205">
                <a:moveTo>
                  <a:pt x="0" y="0"/>
                </a:moveTo>
                <a:lnTo>
                  <a:pt x="3164410" y="0"/>
                </a:lnTo>
                <a:lnTo>
                  <a:pt x="3164410" y="1322541"/>
                </a:lnTo>
                <a:lnTo>
                  <a:pt x="3404995" y="1322541"/>
                </a:lnTo>
                <a:lnTo>
                  <a:pt x="3404995" y="1082467"/>
                </a:lnTo>
                <a:lnTo>
                  <a:pt x="3788138" y="1562616"/>
                </a:lnTo>
                <a:lnTo>
                  <a:pt x="3404995" y="2042764"/>
                </a:lnTo>
                <a:lnTo>
                  <a:pt x="3404995" y="1802690"/>
                </a:lnTo>
                <a:lnTo>
                  <a:pt x="3164410" y="1802690"/>
                </a:lnTo>
                <a:lnTo>
                  <a:pt x="3164410" y="3393205"/>
                </a:lnTo>
                <a:lnTo>
                  <a:pt x="0" y="3393205"/>
                </a:lnTo>
                <a:close/>
              </a:path>
            </a:pathLst>
          </a:cu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a:lnSpc>
                <a:spcPct val="90000"/>
              </a:lnSpc>
            </a:pPr>
            <a:r>
              <a:rPr lang="en-US" sz="3200" dirty="0">
                <a:gradFill>
                  <a:gsLst>
                    <a:gs pos="0">
                      <a:srgbClr val="FFFFFF"/>
                    </a:gs>
                    <a:gs pos="100000">
                      <a:srgbClr val="FFFFFF"/>
                    </a:gs>
                  </a:gsLst>
                  <a:lin ang="5400000" scaled="0"/>
                </a:gradFill>
                <a:ea typeface="Segoe UI" pitchFamily="34" charset="0"/>
                <a:cs typeface="Segoe UI" pitchFamily="34" charset="0"/>
              </a:rPr>
              <a:t>Top-Down</a:t>
            </a:r>
          </a:p>
          <a:p>
            <a:pPr defTabSz="932472">
              <a:lnSpc>
                <a:spcPct val="90000"/>
              </a:lnSpc>
            </a:pPr>
            <a:r>
              <a:rPr lang="en-US" sz="2000" dirty="0">
                <a:gradFill>
                  <a:gsLst>
                    <a:gs pos="0">
                      <a:srgbClr val="FFFFFF"/>
                    </a:gs>
                    <a:gs pos="100000">
                      <a:srgbClr val="FFFFFF"/>
                    </a:gs>
                  </a:gsLst>
                  <a:lin ang="5400000" scaled="0"/>
                </a:gradFill>
                <a:ea typeface="Segoe UI" pitchFamily="34" charset="0"/>
                <a:cs typeface="Segoe UI" pitchFamily="34" charset="0"/>
              </a:rPr>
              <a:t>(Deductive)</a:t>
            </a:r>
          </a:p>
          <a:p>
            <a:pPr algn="ctr" defTabSz="932472" fontAlgn="base">
              <a:lnSpc>
                <a:spcPct val="90000"/>
              </a:lnSpc>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24" name="Down Arrow 23"/>
          <p:cNvSpPr/>
          <p:nvPr/>
        </p:nvSpPr>
        <p:spPr bwMode="auto">
          <a:xfrm>
            <a:off x="1345746" y="3193486"/>
            <a:ext cx="1869546" cy="2552302"/>
          </a:xfrm>
          <a:prstGeom prst="downArrow">
            <a:avLst>
              <a:gd name="adj1" fmla="val 50000"/>
              <a:gd name="adj2" fmla="val 36893"/>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bwMode="auto">
          <a:xfrm>
            <a:off x="1176839" y="4528045"/>
            <a:ext cx="1350783" cy="382686"/>
          </a:xfrm>
          <a:prstGeom prst="rect">
            <a:avLst/>
          </a:prstGeom>
          <a:solidFill>
            <a:srgbClr val="935EC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4572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550" dirty="0">
                <a:solidFill>
                  <a:schemeClr val="bg1"/>
                </a:solidFill>
                <a:latin typeface="Segoe UI Semibold" panose="020B0702040204020203" pitchFamily="34" charset="0"/>
                <a:ea typeface="Segoe UI" pitchFamily="34" charset="0"/>
                <a:cs typeface="Segoe UI" pitchFamily="34" charset="0"/>
              </a:rPr>
              <a:t>Confirmation</a:t>
            </a:r>
          </a:p>
        </p:txBody>
      </p:sp>
      <p:sp>
        <p:nvSpPr>
          <p:cNvPr id="13" name="Rectangle 12"/>
          <p:cNvSpPr/>
          <p:nvPr/>
        </p:nvSpPr>
        <p:spPr bwMode="auto">
          <a:xfrm>
            <a:off x="1170216" y="3279597"/>
            <a:ext cx="1350783" cy="382686"/>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4572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550" dirty="0">
                <a:solidFill>
                  <a:schemeClr val="bg1"/>
                </a:solidFill>
                <a:latin typeface="Segoe UI Semibold" panose="020B0702040204020203" pitchFamily="34" charset="0"/>
                <a:ea typeface="Segoe UI" pitchFamily="34" charset="0"/>
                <a:cs typeface="Segoe UI" pitchFamily="34" charset="0"/>
              </a:rPr>
              <a:t>Theory</a:t>
            </a:r>
          </a:p>
        </p:txBody>
      </p:sp>
      <p:sp>
        <p:nvSpPr>
          <p:cNvPr id="14" name="Rectangle 13"/>
          <p:cNvSpPr/>
          <p:nvPr/>
        </p:nvSpPr>
        <p:spPr bwMode="auto">
          <a:xfrm>
            <a:off x="1176839" y="3695369"/>
            <a:ext cx="1350783" cy="382686"/>
          </a:xfrm>
          <a:prstGeom prst="rect">
            <a:avLst/>
          </a:prstGeom>
          <a:solidFill>
            <a:srgbClr val="6C35A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4572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550" dirty="0">
                <a:solidFill>
                  <a:schemeClr val="bg1"/>
                </a:solidFill>
                <a:latin typeface="Segoe UI Semibold" panose="020B0702040204020203" pitchFamily="34" charset="0"/>
                <a:ea typeface="Segoe UI" pitchFamily="34" charset="0"/>
                <a:cs typeface="Segoe UI" pitchFamily="34" charset="0"/>
              </a:rPr>
              <a:t>Hypothesis</a:t>
            </a:r>
          </a:p>
        </p:txBody>
      </p:sp>
      <p:sp>
        <p:nvSpPr>
          <p:cNvPr id="15" name="Rectangle 14"/>
          <p:cNvSpPr/>
          <p:nvPr/>
        </p:nvSpPr>
        <p:spPr bwMode="auto">
          <a:xfrm>
            <a:off x="1176839" y="4111140"/>
            <a:ext cx="1350783" cy="382686"/>
          </a:xfrm>
          <a:prstGeom prst="rect">
            <a:avLst/>
          </a:prstGeom>
          <a:solidFill>
            <a:srgbClr val="7438B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4572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550" dirty="0">
                <a:solidFill>
                  <a:schemeClr val="bg1"/>
                </a:solidFill>
                <a:latin typeface="Segoe UI Semibold" panose="020B0702040204020203" pitchFamily="34" charset="0"/>
                <a:ea typeface="Segoe UI" pitchFamily="34" charset="0"/>
                <a:cs typeface="Segoe UI" pitchFamily="34" charset="0"/>
              </a:rPr>
              <a:t>Observation</a:t>
            </a:r>
          </a:p>
        </p:txBody>
      </p:sp>
      <p:sp>
        <p:nvSpPr>
          <p:cNvPr id="6" name="Title 1"/>
          <p:cNvSpPr>
            <a:spLocks noGrp="1"/>
          </p:cNvSpPr>
          <p:nvPr>
            <p:ph type="title"/>
          </p:nvPr>
        </p:nvSpPr>
        <p:spPr>
          <a:xfrm>
            <a:off x="274639" y="177366"/>
            <a:ext cx="12161836" cy="917575"/>
          </a:xfrm>
        </p:spPr>
        <p:txBody>
          <a:bodyPr/>
          <a:lstStyle/>
          <a:p>
            <a:r>
              <a:rPr lang="en-US" dirty="0"/>
              <a:t>Two Approaches to Information Management for Analytics: Top-Down + Bottom-Up</a:t>
            </a:r>
          </a:p>
        </p:txBody>
      </p:sp>
    </p:spTree>
    <p:extLst>
      <p:ext uri="{BB962C8B-B14F-4D97-AF65-F5344CB8AC3E}">
        <p14:creationId xmlns:p14="http://schemas.microsoft.com/office/powerpoint/2010/main" val="3480651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75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1" decel="100000" fill="hold" grpId="0" nodeType="withEffect">
                                  <p:stCondLst>
                                    <p:cond delay="10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500"/>
                                        <p:tgtEl>
                                          <p:spTgt spid="51"/>
                                        </p:tgtEl>
                                      </p:cBhvr>
                                    </p:animEffect>
                                  </p:childTnLst>
                                </p:cTn>
                              </p:par>
                              <p:par>
                                <p:cTn id="40" presetID="10"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10" presetClass="entr" presetSubtype="0" fill="hold" nodeType="with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fade">
                                      <p:cBhvr>
                                        <p:cTn id="48" dur="500"/>
                                        <p:tgtEl>
                                          <p:spTgt spid="6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500"/>
                                        <p:tgtEl>
                                          <p:spTgt spid="5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fade">
                                      <p:cBhvr>
                                        <p:cTn id="68" dur="500"/>
                                        <p:tgtEl>
                                          <p:spTgt spid="53"/>
                                        </p:tgtEl>
                                      </p:cBhvr>
                                    </p:animEffect>
                                  </p:childTnLst>
                                </p:cTn>
                              </p:par>
                              <p:par>
                                <p:cTn id="69" presetID="10" presetClass="entr" presetSubtype="0" fill="hold" nodeType="with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fade">
                                      <p:cBhvr>
                                        <p:cTn id="71" dur="500"/>
                                        <p:tgtEl>
                                          <p:spTgt spid="69"/>
                                        </p:tgtEl>
                                      </p:cBhvr>
                                    </p:animEffect>
                                  </p:childTnLst>
                                </p:cTn>
                              </p:par>
                              <p:par>
                                <p:cTn id="72" presetID="10" presetClass="entr" presetSubtype="0" fill="hold" nodeType="with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fade">
                                      <p:cBhvr>
                                        <p:cTn id="74" dur="500"/>
                                        <p:tgtEl>
                                          <p:spTgt spid="6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fade">
                                      <p:cBhvr>
                                        <p:cTn id="77" dur="500"/>
                                        <p:tgtEl>
                                          <p:spTgt spid="59"/>
                                        </p:tgtEl>
                                      </p:cBhvr>
                                    </p:animEffect>
                                  </p:childTnLst>
                                </p:cTn>
                              </p:par>
                              <p:par>
                                <p:cTn id="78" presetID="2" presetClass="entr" presetSubtype="4" decel="100000"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anim calcmode="lin" valueType="num">
                                      <p:cBhvr additive="base">
                                        <p:cTn id="80" dur="500" fill="hold"/>
                                        <p:tgtEl>
                                          <p:spTgt spid="25"/>
                                        </p:tgtEl>
                                        <p:attrNameLst>
                                          <p:attrName>ppt_x</p:attrName>
                                        </p:attrNameLst>
                                      </p:cBhvr>
                                      <p:tavLst>
                                        <p:tav tm="0">
                                          <p:val>
                                            <p:strVal val="#ppt_x"/>
                                          </p:val>
                                        </p:tav>
                                        <p:tav tm="100000">
                                          <p:val>
                                            <p:strVal val="#ppt_x"/>
                                          </p:val>
                                        </p:tav>
                                      </p:tavLst>
                                    </p:anim>
                                    <p:anim calcmode="lin" valueType="num">
                                      <p:cBhvr additive="base">
                                        <p:cTn id="81" dur="500" fill="hold"/>
                                        <p:tgtEl>
                                          <p:spTgt spid="25"/>
                                        </p:tgtEl>
                                        <p:attrNameLst>
                                          <p:attrName>ppt_y</p:attrName>
                                        </p:attrNameLst>
                                      </p:cBhvr>
                                      <p:tavLst>
                                        <p:tav tm="0">
                                          <p:val>
                                            <p:strVal val="1+#ppt_h/2"/>
                                          </p:val>
                                        </p:tav>
                                        <p:tav tm="100000">
                                          <p:val>
                                            <p:strVal val="#ppt_y"/>
                                          </p:val>
                                        </p:tav>
                                      </p:tavLst>
                                    </p:anim>
                                  </p:childTnLst>
                                </p:cTn>
                              </p:par>
                              <p:par>
                                <p:cTn id="82" presetID="2" presetClass="entr" presetSubtype="4" decel="100000" fill="hold" grpId="0" nodeType="withEffect">
                                  <p:stCondLst>
                                    <p:cond delay="25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500" fill="hold"/>
                                        <p:tgtEl>
                                          <p:spTgt spid="20"/>
                                        </p:tgtEl>
                                        <p:attrNameLst>
                                          <p:attrName>ppt_x</p:attrName>
                                        </p:attrNameLst>
                                      </p:cBhvr>
                                      <p:tavLst>
                                        <p:tav tm="0">
                                          <p:val>
                                            <p:strVal val="#ppt_x"/>
                                          </p:val>
                                        </p:tav>
                                        <p:tav tm="100000">
                                          <p:val>
                                            <p:strVal val="#ppt_x"/>
                                          </p:val>
                                        </p:tav>
                                      </p:tavLst>
                                    </p:anim>
                                    <p:anim calcmode="lin" valueType="num">
                                      <p:cBhvr additive="base">
                                        <p:cTn id="85" dur="500" fill="hold"/>
                                        <p:tgtEl>
                                          <p:spTgt spid="20"/>
                                        </p:tgtEl>
                                        <p:attrNameLst>
                                          <p:attrName>ppt_y</p:attrName>
                                        </p:attrNameLst>
                                      </p:cBhvr>
                                      <p:tavLst>
                                        <p:tav tm="0">
                                          <p:val>
                                            <p:strVal val="1+#ppt_h/2"/>
                                          </p:val>
                                        </p:tav>
                                        <p:tav tm="100000">
                                          <p:val>
                                            <p:strVal val="#ppt_y"/>
                                          </p:val>
                                        </p:tav>
                                      </p:tavLst>
                                    </p:anim>
                                  </p:childTnLst>
                                </p:cTn>
                              </p:par>
                              <p:par>
                                <p:cTn id="86" presetID="2" presetClass="entr" presetSubtype="4" decel="100000" fill="hold" grpId="0" nodeType="withEffect">
                                  <p:stCondLst>
                                    <p:cond delay="500"/>
                                  </p:stCondLst>
                                  <p:childTnLst>
                                    <p:set>
                                      <p:cBhvr>
                                        <p:cTn id="87" dur="1" fill="hold">
                                          <p:stCondLst>
                                            <p:cond delay="0"/>
                                          </p:stCondLst>
                                        </p:cTn>
                                        <p:tgtEl>
                                          <p:spTgt spid="21"/>
                                        </p:tgtEl>
                                        <p:attrNameLst>
                                          <p:attrName>style.visibility</p:attrName>
                                        </p:attrNameLst>
                                      </p:cBhvr>
                                      <p:to>
                                        <p:strVal val="visible"/>
                                      </p:to>
                                    </p:set>
                                    <p:anim calcmode="lin" valueType="num">
                                      <p:cBhvr additive="base">
                                        <p:cTn id="88" dur="500" fill="hold"/>
                                        <p:tgtEl>
                                          <p:spTgt spid="21"/>
                                        </p:tgtEl>
                                        <p:attrNameLst>
                                          <p:attrName>ppt_x</p:attrName>
                                        </p:attrNameLst>
                                      </p:cBhvr>
                                      <p:tavLst>
                                        <p:tav tm="0">
                                          <p:val>
                                            <p:strVal val="#ppt_x"/>
                                          </p:val>
                                        </p:tav>
                                        <p:tav tm="100000">
                                          <p:val>
                                            <p:strVal val="#ppt_x"/>
                                          </p:val>
                                        </p:tav>
                                      </p:tavLst>
                                    </p:anim>
                                    <p:anim calcmode="lin" valueType="num">
                                      <p:cBhvr additive="base">
                                        <p:cTn id="89" dur="500" fill="hold"/>
                                        <p:tgtEl>
                                          <p:spTgt spid="21"/>
                                        </p:tgtEl>
                                        <p:attrNameLst>
                                          <p:attrName>ppt_y</p:attrName>
                                        </p:attrNameLst>
                                      </p:cBhvr>
                                      <p:tavLst>
                                        <p:tav tm="0">
                                          <p:val>
                                            <p:strVal val="1+#ppt_h/2"/>
                                          </p:val>
                                        </p:tav>
                                        <p:tav tm="100000">
                                          <p:val>
                                            <p:strVal val="#ppt_y"/>
                                          </p:val>
                                        </p:tav>
                                      </p:tavLst>
                                    </p:anim>
                                  </p:childTnLst>
                                </p:cTn>
                              </p:par>
                              <p:par>
                                <p:cTn id="90" presetID="2" presetClass="entr" presetSubtype="4" decel="100000" fill="hold" grpId="0" nodeType="withEffect">
                                  <p:stCondLst>
                                    <p:cond delay="750"/>
                                  </p:stCondLst>
                                  <p:childTnLst>
                                    <p:set>
                                      <p:cBhvr>
                                        <p:cTn id="91" dur="1" fill="hold">
                                          <p:stCondLst>
                                            <p:cond delay="0"/>
                                          </p:stCondLst>
                                        </p:cTn>
                                        <p:tgtEl>
                                          <p:spTgt spid="19"/>
                                        </p:tgtEl>
                                        <p:attrNameLst>
                                          <p:attrName>style.visibility</p:attrName>
                                        </p:attrNameLst>
                                      </p:cBhvr>
                                      <p:to>
                                        <p:strVal val="visible"/>
                                      </p:to>
                                    </p:set>
                                    <p:anim calcmode="lin" valueType="num">
                                      <p:cBhvr additive="base">
                                        <p:cTn id="92" dur="500" fill="hold"/>
                                        <p:tgtEl>
                                          <p:spTgt spid="19"/>
                                        </p:tgtEl>
                                        <p:attrNameLst>
                                          <p:attrName>ppt_x</p:attrName>
                                        </p:attrNameLst>
                                      </p:cBhvr>
                                      <p:tavLst>
                                        <p:tav tm="0">
                                          <p:val>
                                            <p:strVal val="#ppt_x"/>
                                          </p:val>
                                        </p:tav>
                                        <p:tav tm="100000">
                                          <p:val>
                                            <p:strVal val="#ppt_x"/>
                                          </p:val>
                                        </p:tav>
                                      </p:tavLst>
                                    </p:anim>
                                    <p:anim calcmode="lin" valueType="num">
                                      <p:cBhvr additive="base">
                                        <p:cTn id="93" dur="500" fill="hold"/>
                                        <p:tgtEl>
                                          <p:spTgt spid="19"/>
                                        </p:tgtEl>
                                        <p:attrNameLst>
                                          <p:attrName>ppt_y</p:attrName>
                                        </p:attrNameLst>
                                      </p:cBhvr>
                                      <p:tavLst>
                                        <p:tav tm="0">
                                          <p:val>
                                            <p:strVal val="1+#ppt_h/2"/>
                                          </p:val>
                                        </p:tav>
                                        <p:tav tm="100000">
                                          <p:val>
                                            <p:strVal val="#ppt_y"/>
                                          </p:val>
                                        </p:tav>
                                      </p:tavLst>
                                    </p:anim>
                                  </p:childTnLst>
                                </p:cTn>
                              </p:par>
                              <p:par>
                                <p:cTn id="94" presetID="2" presetClass="entr" presetSubtype="4" decel="100000" fill="hold" grpId="0" nodeType="withEffect">
                                  <p:stCondLst>
                                    <p:cond delay="1000"/>
                                  </p:stCondLst>
                                  <p:childTnLst>
                                    <p:set>
                                      <p:cBhvr>
                                        <p:cTn id="95" dur="1" fill="hold">
                                          <p:stCondLst>
                                            <p:cond delay="0"/>
                                          </p:stCondLst>
                                        </p:cTn>
                                        <p:tgtEl>
                                          <p:spTgt spid="18"/>
                                        </p:tgtEl>
                                        <p:attrNameLst>
                                          <p:attrName>style.visibility</p:attrName>
                                        </p:attrNameLst>
                                      </p:cBhvr>
                                      <p:to>
                                        <p:strVal val="visible"/>
                                      </p:to>
                                    </p:set>
                                    <p:anim calcmode="lin" valueType="num">
                                      <p:cBhvr additive="base">
                                        <p:cTn id="96" dur="500" fill="hold"/>
                                        <p:tgtEl>
                                          <p:spTgt spid="18"/>
                                        </p:tgtEl>
                                        <p:attrNameLst>
                                          <p:attrName>ppt_x</p:attrName>
                                        </p:attrNameLst>
                                      </p:cBhvr>
                                      <p:tavLst>
                                        <p:tav tm="0">
                                          <p:val>
                                            <p:strVal val="#ppt_x"/>
                                          </p:val>
                                        </p:tav>
                                        <p:tav tm="100000">
                                          <p:val>
                                            <p:strVal val="#ppt_x"/>
                                          </p:val>
                                        </p:tav>
                                      </p:tavLst>
                                    </p:anim>
                                    <p:anim calcmode="lin" valueType="num">
                                      <p:cBhvr additive="base">
                                        <p:cTn id="9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8" grpId="0" animBg="1"/>
      <p:bldP spid="19" grpId="0" animBg="1"/>
      <p:bldP spid="20" grpId="0" animBg="1"/>
      <p:bldP spid="21" grpId="0" animBg="1"/>
      <p:bldP spid="33" grpId="0" animBg="1"/>
      <p:bldP spid="52" grpId="0"/>
      <p:bldP spid="53" grpId="0"/>
      <p:bldP spid="34" grpId="0" animBg="1"/>
      <p:bldP spid="35" grpId="0" animBg="1"/>
      <p:bldP spid="38" grpId="0"/>
      <p:bldP spid="50" grpId="0"/>
      <p:bldP spid="51" grpId="0"/>
      <p:bldP spid="57" grpId="0" animBg="1"/>
      <p:bldP spid="58" grpId="0" animBg="1"/>
      <p:bldP spid="36" grpId="0" animBg="1"/>
      <p:bldP spid="37" grpId="0"/>
      <p:bldP spid="59" grpId="0" animBg="1"/>
      <p:bldP spid="24" grpId="0" animBg="1"/>
      <p:bldP spid="16" grpId="0" animBg="1"/>
      <p:bldP spid="13" grpId="0" animBg="1"/>
      <p:bldP spid="14"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2125662"/>
            <a:ext cx="11887200" cy="2179058"/>
          </a:xfrm>
        </p:spPr>
        <p:txBody>
          <a:bodyPr/>
          <a:lstStyle/>
          <a:p>
            <a:r>
              <a:rPr lang="en-US" dirty="0"/>
              <a:t>Can we create a new interactive cluster type?</a:t>
            </a:r>
          </a:p>
        </p:txBody>
      </p:sp>
    </p:spTree>
    <p:extLst>
      <p:ext uri="{BB962C8B-B14F-4D97-AF65-F5344CB8AC3E}">
        <p14:creationId xmlns:p14="http://schemas.microsoft.com/office/powerpoint/2010/main" val="2307161850"/>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p:cNvSpPr/>
          <p:nvPr/>
        </p:nvSpPr>
        <p:spPr bwMode="auto">
          <a:xfrm>
            <a:off x="5830446" y="3846790"/>
            <a:ext cx="3953445" cy="1145057"/>
          </a:xfrm>
          <a:prstGeom prst="rect">
            <a:avLst/>
          </a:prstGeom>
          <a:solidFill>
            <a:schemeClr val="bg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a:p>
            <a:pPr marL="0" marR="0" lvl="0" indent="0"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     Execution </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     Engine</a:t>
            </a:r>
          </a:p>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2" name="Title 1"/>
          <p:cNvSpPr>
            <a:spLocks noGrp="1"/>
          </p:cNvSpPr>
          <p:nvPr>
            <p:ph type="title"/>
          </p:nvPr>
        </p:nvSpPr>
        <p:spPr/>
        <p:txBody>
          <a:bodyPr/>
          <a:lstStyle/>
          <a:p>
            <a:r>
              <a:rPr lang="en-US" dirty="0"/>
              <a:t>Our Vision: Building a DW using HDInsight</a:t>
            </a:r>
          </a:p>
        </p:txBody>
      </p:sp>
      <p:sp>
        <p:nvSpPr>
          <p:cNvPr id="3" name="Rectangle 2"/>
          <p:cNvSpPr/>
          <p:nvPr/>
        </p:nvSpPr>
        <p:spPr bwMode="auto">
          <a:xfrm>
            <a:off x="808037" y="1334593"/>
            <a:ext cx="2438400" cy="384373"/>
          </a:xfrm>
          <a:prstGeom prst="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ETL Clients</a:t>
            </a:r>
          </a:p>
        </p:txBody>
      </p:sp>
      <p:sp>
        <p:nvSpPr>
          <p:cNvPr id="4" name="Rectangle 3"/>
          <p:cNvSpPr/>
          <p:nvPr/>
        </p:nvSpPr>
        <p:spPr bwMode="auto">
          <a:xfrm>
            <a:off x="5646893" y="1338553"/>
            <a:ext cx="2438400" cy="375566"/>
          </a:xfrm>
          <a:prstGeom prst="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BI Clients</a:t>
            </a:r>
          </a:p>
        </p:txBody>
      </p:sp>
      <p:sp>
        <p:nvSpPr>
          <p:cNvPr id="5" name="Rectangle 4"/>
          <p:cNvSpPr/>
          <p:nvPr/>
        </p:nvSpPr>
        <p:spPr bwMode="auto">
          <a:xfrm>
            <a:off x="1504499" y="2772758"/>
            <a:ext cx="2895600" cy="564460"/>
          </a:xfrm>
          <a:prstGeom prst="rect">
            <a:avLst/>
          </a:prstGeom>
          <a:solidFill>
            <a:schemeClr val="tx1">
              <a:lumMod val="7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Templeton/HiverServer2</a:t>
            </a:r>
          </a:p>
        </p:txBody>
      </p:sp>
      <p:sp>
        <p:nvSpPr>
          <p:cNvPr id="6" name="Rectangle 5"/>
          <p:cNvSpPr/>
          <p:nvPr/>
        </p:nvSpPr>
        <p:spPr bwMode="auto">
          <a:xfrm>
            <a:off x="6455458" y="2739213"/>
            <a:ext cx="2895600" cy="573054"/>
          </a:xfrm>
          <a:prstGeom prst="rect">
            <a:avLst/>
          </a:prstGeom>
          <a:solidFill>
            <a:schemeClr val="tx1">
              <a:lumMod val="7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HiveServer2</a:t>
            </a:r>
          </a:p>
        </p:txBody>
      </p:sp>
      <p:sp>
        <p:nvSpPr>
          <p:cNvPr id="7" name="Rectangle 6"/>
          <p:cNvSpPr/>
          <p:nvPr/>
        </p:nvSpPr>
        <p:spPr bwMode="auto">
          <a:xfrm>
            <a:off x="960438" y="3841494"/>
            <a:ext cx="4064788" cy="1145057"/>
          </a:xfrm>
          <a:prstGeom prst="rect">
            <a:avLst/>
          </a:prstGeom>
          <a:solidFill>
            <a:schemeClr val="bg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                                Execution </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                           Engine</a:t>
            </a:r>
          </a:p>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8" name="Flowchart: Magnetic Disk 7"/>
          <p:cNvSpPr/>
          <p:nvPr/>
        </p:nvSpPr>
        <p:spPr bwMode="auto">
          <a:xfrm>
            <a:off x="10583000" y="4977177"/>
            <a:ext cx="1447800" cy="1720485"/>
          </a:xfrm>
          <a:prstGeom prst="flowChartMagneticDisk">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Cloud Storage </a:t>
            </a: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rPr>
              <a:t>(WASB/ADLS)</a:t>
            </a:r>
          </a:p>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9" name="Flowchart: Magnetic Disk 8"/>
          <p:cNvSpPr/>
          <p:nvPr/>
        </p:nvSpPr>
        <p:spPr bwMode="auto">
          <a:xfrm>
            <a:off x="10583000" y="2869009"/>
            <a:ext cx="1295400" cy="1600199"/>
          </a:xfrm>
          <a:prstGeom prst="flowChartMagneticDisk">
            <a:avLst/>
          </a:prstGeom>
          <a:solidFill>
            <a:srgbClr val="00B0F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Azure SQL (Metastore)</a:t>
            </a:r>
          </a:p>
        </p:txBody>
      </p:sp>
      <p:sp>
        <p:nvSpPr>
          <p:cNvPr id="10" name="Rectangle 9"/>
          <p:cNvSpPr/>
          <p:nvPr/>
        </p:nvSpPr>
        <p:spPr bwMode="auto">
          <a:xfrm>
            <a:off x="981761" y="4986550"/>
            <a:ext cx="4025386" cy="415712"/>
          </a:xfrm>
          <a:prstGeom prst="rect">
            <a:avLst/>
          </a:prstGeom>
          <a:solidFill>
            <a:schemeClr val="accent3">
              <a:lumMod val="60000"/>
              <a:lumOff val="4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YARN</a:t>
            </a:r>
          </a:p>
        </p:txBody>
      </p:sp>
      <p:sp>
        <p:nvSpPr>
          <p:cNvPr id="11" name="Rectangle 10"/>
          <p:cNvSpPr/>
          <p:nvPr/>
        </p:nvSpPr>
        <p:spPr bwMode="auto">
          <a:xfrm>
            <a:off x="981761" y="5402262"/>
            <a:ext cx="1045476" cy="1066800"/>
          </a:xfrm>
          <a:prstGeom prst="rect">
            <a:avLst/>
          </a:prstGeom>
          <a:solidFill>
            <a:srgbClr val="92D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Azure VM</a:t>
            </a:r>
          </a:p>
        </p:txBody>
      </p:sp>
      <p:sp>
        <p:nvSpPr>
          <p:cNvPr id="13" name="Rectangle 12"/>
          <p:cNvSpPr/>
          <p:nvPr/>
        </p:nvSpPr>
        <p:spPr bwMode="auto">
          <a:xfrm>
            <a:off x="3965314" y="5400675"/>
            <a:ext cx="1045476" cy="1066800"/>
          </a:xfrm>
          <a:prstGeom prst="rect">
            <a:avLst/>
          </a:prstGeom>
          <a:solidFill>
            <a:srgbClr val="92D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Azure VM</a:t>
            </a:r>
          </a:p>
        </p:txBody>
      </p:sp>
      <p:sp>
        <p:nvSpPr>
          <p:cNvPr id="15" name="Rectangle 14"/>
          <p:cNvSpPr/>
          <p:nvPr/>
        </p:nvSpPr>
        <p:spPr bwMode="auto">
          <a:xfrm>
            <a:off x="8746289" y="5370147"/>
            <a:ext cx="1037602" cy="1066800"/>
          </a:xfrm>
          <a:prstGeom prst="rect">
            <a:avLst/>
          </a:prstGeom>
          <a:solidFill>
            <a:srgbClr val="92D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Azure VM</a:t>
            </a:r>
          </a:p>
        </p:txBody>
      </p:sp>
      <p:sp>
        <p:nvSpPr>
          <p:cNvPr id="16" name="Rectangle 15"/>
          <p:cNvSpPr/>
          <p:nvPr/>
        </p:nvSpPr>
        <p:spPr bwMode="auto">
          <a:xfrm>
            <a:off x="5823806" y="5405993"/>
            <a:ext cx="1045476" cy="1066800"/>
          </a:xfrm>
          <a:prstGeom prst="rect">
            <a:avLst/>
          </a:prstGeom>
          <a:solidFill>
            <a:srgbClr val="92D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Azure VM</a:t>
            </a:r>
          </a:p>
        </p:txBody>
      </p:sp>
      <p:sp>
        <p:nvSpPr>
          <p:cNvPr id="17" name="TextBox 16"/>
          <p:cNvSpPr txBox="1"/>
          <p:nvPr/>
        </p:nvSpPr>
        <p:spPr>
          <a:xfrm>
            <a:off x="2511206" y="5254677"/>
            <a:ext cx="819776" cy="960263"/>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4800" b="0" i="0" u="none" strike="noStrike" kern="0" cap="none" spc="0" normalizeH="0" baseline="0" noProof="0" dirty="0">
                <a:ln>
                  <a:noFill/>
                </a:ln>
                <a:solidFill>
                  <a:srgbClr val="92D050"/>
                </a:solidFill>
                <a:effectLst/>
                <a:uLnTx/>
                <a:uFillTx/>
              </a:rPr>
              <a:t>…</a:t>
            </a:r>
          </a:p>
        </p:txBody>
      </p:sp>
      <p:sp>
        <p:nvSpPr>
          <p:cNvPr id="19" name="Rectangle 18"/>
          <p:cNvSpPr/>
          <p:nvPr/>
        </p:nvSpPr>
        <p:spPr bwMode="auto">
          <a:xfrm>
            <a:off x="427037" y="2497188"/>
            <a:ext cx="4796479" cy="4200473"/>
          </a:xfrm>
          <a:prstGeom prst="rect">
            <a:avLst/>
          </a:prstGeom>
          <a:noFill/>
          <a:ln w="76200">
            <a:solidFill>
              <a:schemeClr val="bg1">
                <a:lumMod val="50000"/>
              </a:schemeClr>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20" name="TextBox 19"/>
          <p:cNvSpPr txBox="1"/>
          <p:nvPr/>
        </p:nvSpPr>
        <p:spPr>
          <a:xfrm>
            <a:off x="9777347" y="1354493"/>
            <a:ext cx="2618657" cy="1037207"/>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solidFill>
                  <a:schemeClr val="bg1">
                    <a:lumMod val="50000"/>
                  </a:schemeClr>
                </a:solidFill>
                <a:effectLst/>
                <a:highlight>
                  <a:srgbClr val="FFFF00"/>
                </a:highlight>
                <a:uLnTx/>
                <a:uFillTx/>
              </a:rPr>
              <a:t>Interactive Hive </a:t>
            </a:r>
          </a:p>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solidFill>
                  <a:schemeClr val="bg1">
                    <a:lumMod val="50000"/>
                  </a:schemeClr>
                </a:solidFill>
                <a:effectLst/>
                <a:highlight>
                  <a:srgbClr val="FFFF00"/>
                </a:highlight>
                <a:uLnTx/>
                <a:uFillTx/>
              </a:rPr>
              <a:t>cluster (new)</a:t>
            </a:r>
          </a:p>
        </p:txBody>
      </p:sp>
      <p:cxnSp>
        <p:nvCxnSpPr>
          <p:cNvPr id="26" name="Connector: Curved 25"/>
          <p:cNvCxnSpPr>
            <a:stCxn id="20" idx="1"/>
          </p:cNvCxnSpPr>
          <p:nvPr/>
        </p:nvCxnSpPr>
        <p:spPr>
          <a:xfrm rot="10800000" flipV="1">
            <a:off x="9432779" y="1873097"/>
            <a:ext cx="344568" cy="487314"/>
          </a:xfrm>
          <a:prstGeom prst="curvedConnector2">
            <a:avLst/>
          </a:prstGeom>
          <a:ln w="41275">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3" idx="2"/>
            <a:endCxn id="5" idx="0"/>
          </p:cNvCxnSpPr>
          <p:nvPr/>
        </p:nvCxnSpPr>
        <p:spPr>
          <a:xfrm>
            <a:off x="2027237" y="1718966"/>
            <a:ext cx="925062" cy="1053792"/>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48" idx="0"/>
          </p:cNvCxnSpPr>
          <p:nvPr/>
        </p:nvCxnSpPr>
        <p:spPr>
          <a:xfrm>
            <a:off x="6986789" y="1777193"/>
            <a:ext cx="916469" cy="958451"/>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5" idx="3"/>
            <a:endCxn id="9" idx="2"/>
          </p:cNvCxnSpPr>
          <p:nvPr/>
        </p:nvCxnSpPr>
        <p:spPr>
          <a:xfrm>
            <a:off x="4400099" y="3054988"/>
            <a:ext cx="6182901" cy="614121"/>
          </a:xfrm>
          <a:prstGeom prst="straightConnector1">
            <a:avLst/>
          </a:prstGeom>
          <a:ln>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6" idx="3"/>
            <a:endCxn id="9" idx="2"/>
          </p:cNvCxnSpPr>
          <p:nvPr/>
        </p:nvCxnSpPr>
        <p:spPr>
          <a:xfrm>
            <a:off x="9351058" y="3025740"/>
            <a:ext cx="1231942" cy="643369"/>
          </a:xfrm>
          <a:prstGeom prst="straightConnector1">
            <a:avLst/>
          </a:prstGeom>
          <a:ln>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355327" y="1699077"/>
            <a:ext cx="146226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solidFill>
                  <a:schemeClr val="bg1">
                    <a:lumMod val="50000"/>
                  </a:schemeClr>
                </a:solidFill>
                <a:effectLst/>
                <a:uLnTx/>
                <a:uFillTx/>
              </a:rPr>
              <a:t>SDK, PowerShell</a:t>
            </a:r>
          </a:p>
        </p:txBody>
      </p:sp>
      <p:sp>
        <p:nvSpPr>
          <p:cNvPr id="48" name="TextBox 47"/>
          <p:cNvSpPr txBox="1"/>
          <p:nvPr/>
        </p:nvSpPr>
        <p:spPr>
          <a:xfrm>
            <a:off x="5455889" y="1777193"/>
            <a:ext cx="30618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solidFill>
                  <a:schemeClr val="bg1">
                    <a:lumMod val="50000"/>
                  </a:schemeClr>
                </a:solidFill>
                <a:effectLst/>
                <a:uLnTx/>
                <a:uFillTx/>
              </a:rPr>
              <a:t>JDBC, ODBC, Visual Studio, Hue, Ambari</a:t>
            </a:r>
          </a:p>
        </p:txBody>
      </p:sp>
      <p:sp>
        <p:nvSpPr>
          <p:cNvPr id="57" name="Rectangle 56"/>
          <p:cNvSpPr/>
          <p:nvPr/>
        </p:nvSpPr>
        <p:spPr bwMode="auto">
          <a:xfrm>
            <a:off x="7704968" y="3975963"/>
            <a:ext cx="457200" cy="292130"/>
          </a:xfrm>
          <a:prstGeom prst="rect">
            <a:avLst/>
          </a:prstGeom>
          <a:solidFill>
            <a:schemeClr val="accent6">
              <a:lumMod val="95000"/>
              <a:lumOff val="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AM</a:t>
            </a:r>
          </a:p>
        </p:txBody>
      </p:sp>
      <p:sp>
        <p:nvSpPr>
          <p:cNvPr id="58" name="Rectangle 57"/>
          <p:cNvSpPr/>
          <p:nvPr/>
        </p:nvSpPr>
        <p:spPr bwMode="auto">
          <a:xfrm>
            <a:off x="8517689" y="3947985"/>
            <a:ext cx="457200" cy="292130"/>
          </a:xfrm>
          <a:prstGeom prst="rect">
            <a:avLst/>
          </a:prstGeom>
          <a:solidFill>
            <a:schemeClr val="accent6">
              <a:lumMod val="95000"/>
              <a:lumOff val="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AM</a:t>
            </a:r>
          </a:p>
        </p:txBody>
      </p:sp>
      <p:sp>
        <p:nvSpPr>
          <p:cNvPr id="59" name="Rectangle 58"/>
          <p:cNvSpPr/>
          <p:nvPr/>
        </p:nvSpPr>
        <p:spPr bwMode="auto">
          <a:xfrm>
            <a:off x="7610025" y="4427635"/>
            <a:ext cx="457200" cy="292130"/>
          </a:xfrm>
          <a:prstGeom prst="rect">
            <a:avLst/>
          </a:prstGeom>
          <a:solidFill>
            <a:schemeClr val="accent6">
              <a:lumMod val="95000"/>
              <a:lumOff val="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60" name="Rectangle 59"/>
          <p:cNvSpPr/>
          <p:nvPr/>
        </p:nvSpPr>
        <p:spPr bwMode="auto">
          <a:xfrm>
            <a:off x="8974889" y="4370461"/>
            <a:ext cx="457200" cy="292130"/>
          </a:xfrm>
          <a:prstGeom prst="rect">
            <a:avLst/>
          </a:prstGeom>
          <a:solidFill>
            <a:schemeClr val="accent6">
              <a:lumMod val="95000"/>
              <a:lumOff val="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61" name="Rectangle 60"/>
          <p:cNvSpPr/>
          <p:nvPr/>
        </p:nvSpPr>
        <p:spPr bwMode="auto">
          <a:xfrm>
            <a:off x="8193582" y="4653411"/>
            <a:ext cx="457200" cy="292130"/>
          </a:xfrm>
          <a:prstGeom prst="rect">
            <a:avLst/>
          </a:prstGeom>
          <a:solidFill>
            <a:schemeClr val="accent6">
              <a:lumMod val="95000"/>
              <a:lumOff val="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cxnSp>
        <p:nvCxnSpPr>
          <p:cNvPr id="63" name="Straight Arrow Connector 62"/>
          <p:cNvCxnSpPr>
            <a:stCxn id="58" idx="2"/>
          </p:cNvCxnSpPr>
          <p:nvPr/>
        </p:nvCxnSpPr>
        <p:spPr>
          <a:xfrm flipH="1">
            <a:off x="7867419" y="4240115"/>
            <a:ext cx="878870" cy="169294"/>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4" name="Straight Arrow Connector 63"/>
          <p:cNvCxnSpPr>
            <a:stCxn id="58" idx="2"/>
            <a:endCxn id="61" idx="0"/>
          </p:cNvCxnSpPr>
          <p:nvPr/>
        </p:nvCxnSpPr>
        <p:spPr>
          <a:xfrm flipH="1">
            <a:off x="8422182" y="4240115"/>
            <a:ext cx="324107" cy="413296"/>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7" name="Straight Arrow Connector 66"/>
          <p:cNvCxnSpPr>
            <a:stCxn id="58" idx="2"/>
          </p:cNvCxnSpPr>
          <p:nvPr/>
        </p:nvCxnSpPr>
        <p:spPr>
          <a:xfrm>
            <a:off x="8746289" y="4240115"/>
            <a:ext cx="443748" cy="130346"/>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70" name="Straight Arrow Connector 69"/>
          <p:cNvCxnSpPr>
            <a:endCxn id="61" idx="3"/>
          </p:cNvCxnSpPr>
          <p:nvPr/>
        </p:nvCxnSpPr>
        <p:spPr>
          <a:xfrm flipH="1">
            <a:off x="8650782" y="4665243"/>
            <a:ext cx="533402" cy="134233"/>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72" name="Straight Arrow Connector 71"/>
          <p:cNvCxnSpPr>
            <a:stCxn id="61" idx="1"/>
          </p:cNvCxnSpPr>
          <p:nvPr/>
        </p:nvCxnSpPr>
        <p:spPr>
          <a:xfrm flipH="1" flipV="1">
            <a:off x="7903258" y="4732359"/>
            <a:ext cx="290324" cy="67117"/>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75" name="Straight Arrow Connector 74"/>
          <p:cNvCxnSpPr>
            <a:stCxn id="8" idx="1"/>
          </p:cNvCxnSpPr>
          <p:nvPr/>
        </p:nvCxnSpPr>
        <p:spPr>
          <a:xfrm flipH="1" flipV="1">
            <a:off x="9425930" y="4567781"/>
            <a:ext cx="1880970" cy="409396"/>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77" name="Straight Arrow Connector 76"/>
          <p:cNvCxnSpPr>
            <a:stCxn id="8" idx="1"/>
          </p:cNvCxnSpPr>
          <p:nvPr/>
        </p:nvCxnSpPr>
        <p:spPr>
          <a:xfrm flipH="1" flipV="1">
            <a:off x="8650782" y="4857906"/>
            <a:ext cx="2656118" cy="119271"/>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81" name="Straight Arrow Connector 80"/>
          <p:cNvCxnSpPr>
            <a:stCxn id="8" idx="1"/>
          </p:cNvCxnSpPr>
          <p:nvPr/>
        </p:nvCxnSpPr>
        <p:spPr>
          <a:xfrm flipH="1" flipV="1">
            <a:off x="8048420" y="4553339"/>
            <a:ext cx="3258480" cy="423838"/>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86" name="Straight Arrow Connector 85"/>
          <p:cNvCxnSpPr>
            <a:stCxn id="5" idx="2"/>
          </p:cNvCxnSpPr>
          <p:nvPr/>
        </p:nvCxnSpPr>
        <p:spPr>
          <a:xfrm flipH="1">
            <a:off x="2741946" y="3337218"/>
            <a:ext cx="210353" cy="545263"/>
          </a:xfrm>
          <a:prstGeom prst="straightConnector1">
            <a:avLst/>
          </a:prstGeom>
          <a:ln>
            <a:headEnd type="none"/>
            <a:tailEnd type="triangle"/>
          </a:ln>
        </p:spPr>
        <p:style>
          <a:lnRef idx="1">
            <a:schemeClr val="accent6"/>
          </a:lnRef>
          <a:fillRef idx="0">
            <a:schemeClr val="accent6"/>
          </a:fillRef>
          <a:effectRef idx="0">
            <a:schemeClr val="accent6"/>
          </a:effectRef>
          <a:fontRef idx="minor">
            <a:schemeClr val="tx1"/>
          </a:fontRef>
        </p:style>
      </p:cxnSp>
      <p:cxnSp>
        <p:nvCxnSpPr>
          <p:cNvPr id="87" name="Straight Arrow Connector 86"/>
          <p:cNvCxnSpPr/>
          <p:nvPr/>
        </p:nvCxnSpPr>
        <p:spPr>
          <a:xfrm flipH="1">
            <a:off x="1918647" y="3346488"/>
            <a:ext cx="1033653" cy="590889"/>
          </a:xfrm>
          <a:prstGeom prst="straightConnector1">
            <a:avLst/>
          </a:prstGeom>
          <a:ln>
            <a:headEnd type="none"/>
            <a:tailEnd type="triangle"/>
          </a:ln>
        </p:spPr>
        <p:style>
          <a:lnRef idx="1">
            <a:schemeClr val="accent6"/>
          </a:lnRef>
          <a:fillRef idx="0">
            <a:schemeClr val="accent6"/>
          </a:fillRef>
          <a:effectRef idx="0">
            <a:schemeClr val="accent6"/>
          </a:effectRef>
          <a:fontRef idx="minor">
            <a:schemeClr val="tx1"/>
          </a:fontRef>
        </p:style>
      </p:cxnSp>
      <p:cxnSp>
        <p:nvCxnSpPr>
          <p:cNvPr id="89" name="Straight Arrow Connector 88"/>
          <p:cNvCxnSpPr>
            <a:stCxn id="6" idx="2"/>
          </p:cNvCxnSpPr>
          <p:nvPr/>
        </p:nvCxnSpPr>
        <p:spPr>
          <a:xfrm flipH="1">
            <a:off x="7838626" y="3312267"/>
            <a:ext cx="64632" cy="635718"/>
          </a:xfrm>
          <a:prstGeom prst="straightConnector1">
            <a:avLst/>
          </a:prstGeom>
          <a:ln>
            <a:headEnd type="none"/>
            <a:tailEnd type="triangle"/>
          </a:ln>
        </p:spPr>
        <p:style>
          <a:lnRef idx="1">
            <a:schemeClr val="accent6"/>
          </a:lnRef>
          <a:fillRef idx="0">
            <a:schemeClr val="accent6"/>
          </a:fillRef>
          <a:effectRef idx="0">
            <a:schemeClr val="accent6"/>
          </a:effectRef>
          <a:fontRef idx="minor">
            <a:schemeClr val="tx1"/>
          </a:fontRef>
        </p:style>
      </p:cxnSp>
      <p:cxnSp>
        <p:nvCxnSpPr>
          <p:cNvPr id="92" name="Straight Arrow Connector 91"/>
          <p:cNvCxnSpPr>
            <a:stCxn id="6" idx="2"/>
          </p:cNvCxnSpPr>
          <p:nvPr/>
        </p:nvCxnSpPr>
        <p:spPr>
          <a:xfrm>
            <a:off x="7903258" y="3312267"/>
            <a:ext cx="792311" cy="620821"/>
          </a:xfrm>
          <a:prstGeom prst="straightConnector1">
            <a:avLst/>
          </a:prstGeom>
          <a:ln>
            <a:headEnd type="none"/>
            <a:tailEnd type="triangle"/>
          </a:ln>
        </p:spPr>
        <p:style>
          <a:lnRef idx="1">
            <a:schemeClr val="accent6"/>
          </a:lnRef>
          <a:fillRef idx="0">
            <a:schemeClr val="accent6"/>
          </a:fillRef>
          <a:effectRef idx="0">
            <a:schemeClr val="accent6"/>
          </a:effectRef>
          <a:fontRef idx="minor">
            <a:schemeClr val="tx1"/>
          </a:fontRef>
        </p:style>
      </p:cxnSp>
      <p:sp>
        <p:nvSpPr>
          <p:cNvPr id="68" name="Rectangle 67"/>
          <p:cNvSpPr/>
          <p:nvPr/>
        </p:nvSpPr>
        <p:spPr bwMode="auto">
          <a:xfrm>
            <a:off x="1629257" y="4001925"/>
            <a:ext cx="457200" cy="292130"/>
          </a:xfrm>
          <a:prstGeom prst="rect">
            <a:avLst/>
          </a:prstGeom>
          <a:solidFill>
            <a:schemeClr val="accent6">
              <a:lumMod val="95000"/>
              <a:lumOff val="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AM</a:t>
            </a:r>
          </a:p>
        </p:txBody>
      </p:sp>
      <p:sp>
        <p:nvSpPr>
          <p:cNvPr id="69" name="Rectangle 68"/>
          <p:cNvSpPr/>
          <p:nvPr/>
        </p:nvSpPr>
        <p:spPr bwMode="auto">
          <a:xfrm>
            <a:off x="2441978" y="3973947"/>
            <a:ext cx="457200" cy="292130"/>
          </a:xfrm>
          <a:prstGeom prst="rect">
            <a:avLst/>
          </a:prstGeom>
          <a:solidFill>
            <a:schemeClr val="accent6">
              <a:lumMod val="95000"/>
              <a:lumOff val="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AM</a:t>
            </a:r>
          </a:p>
        </p:txBody>
      </p:sp>
      <p:sp>
        <p:nvSpPr>
          <p:cNvPr id="71" name="Rectangle 70"/>
          <p:cNvSpPr/>
          <p:nvPr/>
        </p:nvSpPr>
        <p:spPr bwMode="auto">
          <a:xfrm>
            <a:off x="1534314" y="4453597"/>
            <a:ext cx="457200" cy="292130"/>
          </a:xfrm>
          <a:prstGeom prst="rect">
            <a:avLst/>
          </a:prstGeom>
          <a:solidFill>
            <a:schemeClr val="accent6">
              <a:lumMod val="95000"/>
              <a:lumOff val="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73" name="Rectangle 72"/>
          <p:cNvSpPr/>
          <p:nvPr/>
        </p:nvSpPr>
        <p:spPr bwMode="auto">
          <a:xfrm>
            <a:off x="2899178" y="4396423"/>
            <a:ext cx="457200" cy="292130"/>
          </a:xfrm>
          <a:prstGeom prst="rect">
            <a:avLst/>
          </a:prstGeom>
          <a:solidFill>
            <a:schemeClr val="accent6">
              <a:lumMod val="95000"/>
              <a:lumOff val="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74" name="Rectangle 73"/>
          <p:cNvSpPr/>
          <p:nvPr/>
        </p:nvSpPr>
        <p:spPr bwMode="auto">
          <a:xfrm>
            <a:off x="2117871" y="4679373"/>
            <a:ext cx="457200" cy="292130"/>
          </a:xfrm>
          <a:prstGeom prst="rect">
            <a:avLst/>
          </a:prstGeom>
          <a:solidFill>
            <a:schemeClr val="accent6">
              <a:lumMod val="95000"/>
              <a:lumOff val="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cxnSp>
        <p:nvCxnSpPr>
          <p:cNvPr id="76" name="Straight Arrow Connector 75"/>
          <p:cNvCxnSpPr>
            <a:stCxn id="69" idx="2"/>
          </p:cNvCxnSpPr>
          <p:nvPr/>
        </p:nvCxnSpPr>
        <p:spPr>
          <a:xfrm flipH="1">
            <a:off x="1791708" y="4266077"/>
            <a:ext cx="878870" cy="169294"/>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78" name="Straight Arrow Connector 77"/>
          <p:cNvCxnSpPr>
            <a:stCxn id="69" idx="2"/>
            <a:endCxn id="74" idx="0"/>
          </p:cNvCxnSpPr>
          <p:nvPr/>
        </p:nvCxnSpPr>
        <p:spPr>
          <a:xfrm flipH="1">
            <a:off x="2346471" y="4266077"/>
            <a:ext cx="324107" cy="413296"/>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79" name="Straight Arrow Connector 78"/>
          <p:cNvCxnSpPr>
            <a:stCxn id="69" idx="2"/>
          </p:cNvCxnSpPr>
          <p:nvPr/>
        </p:nvCxnSpPr>
        <p:spPr>
          <a:xfrm>
            <a:off x="2670578" y="4266077"/>
            <a:ext cx="443748" cy="130346"/>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80" name="Straight Arrow Connector 79"/>
          <p:cNvCxnSpPr>
            <a:endCxn id="74" idx="3"/>
          </p:cNvCxnSpPr>
          <p:nvPr/>
        </p:nvCxnSpPr>
        <p:spPr>
          <a:xfrm flipH="1">
            <a:off x="2575071" y="4691205"/>
            <a:ext cx="533402" cy="134233"/>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82" name="Straight Arrow Connector 81"/>
          <p:cNvCxnSpPr>
            <a:stCxn id="74" idx="1"/>
          </p:cNvCxnSpPr>
          <p:nvPr/>
        </p:nvCxnSpPr>
        <p:spPr>
          <a:xfrm flipH="1" flipV="1">
            <a:off x="1827547" y="4758321"/>
            <a:ext cx="290324" cy="67117"/>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sp>
        <p:nvSpPr>
          <p:cNvPr id="84" name="Rectangle 83"/>
          <p:cNvSpPr/>
          <p:nvPr/>
        </p:nvSpPr>
        <p:spPr bwMode="auto">
          <a:xfrm>
            <a:off x="5851769" y="4991846"/>
            <a:ext cx="3915122" cy="415712"/>
          </a:xfrm>
          <a:prstGeom prst="rect">
            <a:avLst/>
          </a:prstGeom>
          <a:solidFill>
            <a:schemeClr val="accent3">
              <a:lumMod val="60000"/>
              <a:lumOff val="4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rPr>
              <a:t>YARN</a:t>
            </a:r>
          </a:p>
        </p:txBody>
      </p:sp>
      <p:cxnSp>
        <p:nvCxnSpPr>
          <p:cNvPr id="85" name="Straight Arrow Connector 84"/>
          <p:cNvCxnSpPr>
            <a:stCxn id="8" idx="1"/>
          </p:cNvCxnSpPr>
          <p:nvPr/>
        </p:nvCxnSpPr>
        <p:spPr>
          <a:xfrm flipH="1" flipV="1">
            <a:off x="3374180" y="4553339"/>
            <a:ext cx="7932720" cy="423838"/>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88" name="Straight Arrow Connector 87"/>
          <p:cNvCxnSpPr>
            <a:stCxn id="8" idx="1"/>
            <a:endCxn id="69" idx="3"/>
          </p:cNvCxnSpPr>
          <p:nvPr/>
        </p:nvCxnSpPr>
        <p:spPr>
          <a:xfrm flipH="1" flipV="1">
            <a:off x="2899178" y="4120012"/>
            <a:ext cx="8407722" cy="857165"/>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90" name="Straight Arrow Connector 89"/>
          <p:cNvCxnSpPr/>
          <p:nvPr/>
        </p:nvCxnSpPr>
        <p:spPr>
          <a:xfrm flipH="1" flipV="1">
            <a:off x="2592873" y="4825438"/>
            <a:ext cx="8578365" cy="161113"/>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sp>
        <p:nvSpPr>
          <p:cNvPr id="91" name="TextBox 90"/>
          <p:cNvSpPr txBox="1"/>
          <p:nvPr/>
        </p:nvSpPr>
        <p:spPr>
          <a:xfrm>
            <a:off x="3108473" y="1698538"/>
            <a:ext cx="2445991" cy="6278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solidFill>
                  <a:schemeClr val="bg1">
                    <a:lumMod val="50000"/>
                  </a:schemeClr>
                </a:solidFill>
                <a:effectLst/>
                <a:uLnTx/>
                <a:uFillTx/>
              </a:rPr>
              <a:t>Hadoop cluster</a:t>
            </a:r>
          </a:p>
        </p:txBody>
      </p:sp>
      <p:cxnSp>
        <p:nvCxnSpPr>
          <p:cNvPr id="93" name="Connector: Curved 92"/>
          <p:cNvCxnSpPr>
            <a:stCxn id="91" idx="1"/>
          </p:cNvCxnSpPr>
          <p:nvPr/>
        </p:nvCxnSpPr>
        <p:spPr>
          <a:xfrm rot="10800000" flipV="1">
            <a:off x="2330703" y="2012469"/>
            <a:ext cx="777771" cy="313931"/>
          </a:xfrm>
          <a:prstGeom prst="curvedConnector3">
            <a:avLst>
              <a:gd name="adj1" fmla="val 99251"/>
            </a:avLst>
          </a:prstGeom>
          <a:ln w="41275">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4" name="Rectangle 93"/>
          <p:cNvSpPr/>
          <p:nvPr/>
        </p:nvSpPr>
        <p:spPr bwMode="auto">
          <a:xfrm>
            <a:off x="5608288" y="2485162"/>
            <a:ext cx="4796479" cy="4212500"/>
          </a:xfrm>
          <a:prstGeom prst="rect">
            <a:avLst/>
          </a:prstGeom>
          <a:noFill/>
          <a:ln w="76200">
            <a:solidFill>
              <a:schemeClr val="bg1">
                <a:lumMod val="50000"/>
              </a:schemeClr>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95" name="TextBox 94"/>
          <p:cNvSpPr txBox="1"/>
          <p:nvPr/>
        </p:nvSpPr>
        <p:spPr>
          <a:xfrm>
            <a:off x="7397897" y="5229280"/>
            <a:ext cx="819776" cy="960263"/>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4800" b="0" i="0" u="none" strike="noStrike" kern="0" cap="none" spc="0" normalizeH="0" baseline="0" noProof="0" dirty="0">
                <a:ln>
                  <a:noFill/>
                </a:ln>
                <a:solidFill>
                  <a:srgbClr val="92D050"/>
                </a:solidFill>
                <a:effectLst/>
                <a:uLnTx/>
                <a:uFillTx/>
              </a:rPr>
              <a:t>…</a:t>
            </a:r>
          </a:p>
        </p:txBody>
      </p:sp>
    </p:spTree>
    <p:extLst>
      <p:ext uri="{BB962C8B-B14F-4D97-AF65-F5344CB8AC3E}">
        <p14:creationId xmlns:p14="http://schemas.microsoft.com/office/powerpoint/2010/main" val="407261102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Hive LLAP: Making Hive Interactive</a:t>
            </a:r>
          </a:p>
        </p:txBody>
      </p:sp>
      <p:sp>
        <p:nvSpPr>
          <p:cNvPr id="5" name="Left Bracket 4"/>
          <p:cNvSpPr/>
          <p:nvPr/>
        </p:nvSpPr>
        <p:spPr>
          <a:xfrm>
            <a:off x="3040119" y="5193558"/>
            <a:ext cx="1025363" cy="1305772"/>
          </a:xfrm>
          <a:prstGeom prst="leftBracket">
            <a:avLst>
              <a:gd name="adj" fmla="val 0"/>
            </a:avLst>
          </a:prstGeom>
          <a:ln w="19050">
            <a:solidFill>
              <a:srgbClr val="CECCC2"/>
            </a:solidFill>
            <a:prstDash val="sysDash"/>
          </a:ln>
        </p:spPr>
        <p:style>
          <a:lnRef idx="1">
            <a:schemeClr val="accent1"/>
          </a:lnRef>
          <a:fillRef idx="0">
            <a:schemeClr val="accent1"/>
          </a:fillRef>
          <a:effectRef idx="0">
            <a:schemeClr val="accent1"/>
          </a:effectRef>
          <a:fontRef idx="minor">
            <a:schemeClr val="tx1"/>
          </a:fontRef>
        </p:style>
        <p:txBody>
          <a:bodyPr vert="vert270" lIns="0" rIns="1097280" bIns="45720" rtlCol="0" anchor="t"/>
          <a:lstStyle/>
          <a:p>
            <a:pPr algn="ctr" defTabSz="1096085"/>
            <a:r>
              <a:rPr lang="en-US" sz="2900" dirty="0">
                <a:solidFill>
                  <a:prstClr val="black"/>
                </a:solidFill>
                <a:latin typeface="Calibri"/>
                <a:cs typeface="Segoe UI" panose="020B0502040204020203" pitchFamily="34" charset="0"/>
                <a:sym typeface="Arial"/>
                <a:rtl val="0"/>
              </a:rPr>
              <a:t>Deep Storage</a:t>
            </a:r>
          </a:p>
        </p:txBody>
      </p:sp>
      <p:sp>
        <p:nvSpPr>
          <p:cNvPr id="6" name="Rectangle 5"/>
          <p:cNvSpPr/>
          <p:nvPr/>
        </p:nvSpPr>
        <p:spPr>
          <a:xfrm>
            <a:off x="4065483" y="5193558"/>
            <a:ext cx="7888983" cy="1305772"/>
          </a:xfrm>
          <a:prstGeom prst="rect">
            <a:avLst/>
          </a:prstGeom>
          <a:noFill/>
          <a:ln w="19050">
            <a:solidFill>
              <a:srgbClr val="CECCC2"/>
            </a:solidFill>
            <a:prstDash val="sysDash"/>
          </a:ln>
        </p:spPr>
        <p:style>
          <a:lnRef idx="1">
            <a:schemeClr val="accent1"/>
          </a:lnRef>
          <a:fillRef idx="0">
            <a:schemeClr val="accent1"/>
          </a:fillRef>
          <a:effectRef idx="0">
            <a:schemeClr val="accent1"/>
          </a:effectRef>
          <a:fontRef idx="minor">
            <a:schemeClr val="tx1"/>
          </a:fontRef>
        </p:style>
        <p:txBody>
          <a:bodyPr vert="vert270" rtlCol="0" anchor="ctr"/>
          <a:lstStyle/>
          <a:p>
            <a:pPr algn="ctr" defTabSz="1096085"/>
            <a:endParaRPr lang="en-US" sz="2900" dirty="0">
              <a:solidFill>
                <a:prstClr val="black"/>
              </a:solidFill>
              <a:latin typeface="Calibri"/>
              <a:cs typeface="Segoe UI" panose="020B0502040204020203" pitchFamily="34" charset="0"/>
              <a:rtl val="0"/>
            </a:endParaRPr>
          </a:p>
        </p:txBody>
      </p:sp>
      <p:sp>
        <p:nvSpPr>
          <p:cNvPr id="7" name="Rectangle 6"/>
          <p:cNvSpPr/>
          <p:nvPr/>
        </p:nvSpPr>
        <p:spPr>
          <a:xfrm>
            <a:off x="4901682" y="5336982"/>
            <a:ext cx="2946070" cy="1018925"/>
          </a:xfrm>
          <a:prstGeom prst="rect">
            <a:avLst/>
          </a:prstGeom>
          <a:solidFill>
            <a:srgbClr val="87A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085"/>
            <a:r>
              <a:rPr lang="en-US" dirty="0">
                <a:solidFill>
                  <a:prstClr val="white"/>
                </a:solidFill>
                <a:latin typeface="Calibri"/>
                <a:cs typeface="Segoe UI" panose="020B0502040204020203" pitchFamily="34" charset="0"/>
                <a:sym typeface="Arial"/>
                <a:rtl val="0"/>
              </a:rPr>
              <a:t>HDFS</a:t>
            </a:r>
          </a:p>
        </p:txBody>
      </p:sp>
      <p:sp>
        <p:nvSpPr>
          <p:cNvPr id="8" name="Rectangle 7"/>
          <p:cNvSpPr/>
          <p:nvPr/>
        </p:nvSpPr>
        <p:spPr>
          <a:xfrm>
            <a:off x="8597989" y="5336982"/>
            <a:ext cx="2946070" cy="1018925"/>
          </a:xfrm>
          <a:prstGeom prst="rect">
            <a:avLst/>
          </a:prstGeom>
          <a:solidFill>
            <a:srgbClr val="87A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085"/>
            <a:r>
              <a:rPr lang="en-US" dirty="0">
                <a:solidFill>
                  <a:prstClr val="white"/>
                </a:solidFill>
                <a:latin typeface="Calibri"/>
                <a:cs typeface="Segoe UI" panose="020B0502040204020203" pitchFamily="34" charset="0"/>
                <a:sym typeface="Arial"/>
                <a:rtl val="0"/>
              </a:rPr>
              <a:t>Other HDFS Compatible </a:t>
            </a:r>
            <a:r>
              <a:rPr lang="en-US" dirty="0" err="1">
                <a:solidFill>
                  <a:prstClr val="white"/>
                </a:solidFill>
                <a:latin typeface="Calibri"/>
                <a:cs typeface="Segoe UI" panose="020B0502040204020203" pitchFamily="34" charset="0"/>
                <a:sym typeface="Arial"/>
                <a:rtl val="0"/>
              </a:rPr>
              <a:t>Filesystems</a:t>
            </a:r>
            <a:endParaRPr lang="en-US" dirty="0">
              <a:solidFill>
                <a:prstClr val="white"/>
              </a:solidFill>
              <a:latin typeface="Calibri"/>
              <a:cs typeface="Segoe UI" panose="020B0502040204020203" pitchFamily="34" charset="0"/>
              <a:sym typeface="Arial"/>
              <a:rtl val="0"/>
            </a:endParaRPr>
          </a:p>
        </p:txBody>
      </p:sp>
      <p:sp>
        <p:nvSpPr>
          <p:cNvPr id="9" name="Rectangle 8"/>
          <p:cNvSpPr/>
          <p:nvPr/>
        </p:nvSpPr>
        <p:spPr>
          <a:xfrm>
            <a:off x="3040119" y="1863284"/>
            <a:ext cx="8914346" cy="3007344"/>
          </a:xfrm>
          <a:prstGeom prst="rect">
            <a:avLst/>
          </a:prstGeom>
          <a:noFill/>
          <a:ln w="19050">
            <a:solidFill>
              <a:srgbClr val="CECCC2"/>
            </a:solidFill>
            <a:prstDash val="sysDash"/>
          </a:ln>
        </p:spPr>
        <p:style>
          <a:lnRef idx="1">
            <a:schemeClr val="accent1"/>
          </a:lnRef>
          <a:fillRef idx="0">
            <a:schemeClr val="accent1"/>
          </a:fillRef>
          <a:effectRef idx="0">
            <a:schemeClr val="accent1"/>
          </a:effectRef>
          <a:fontRef idx="minor">
            <a:schemeClr val="tx1"/>
          </a:fontRef>
        </p:style>
        <p:txBody>
          <a:bodyPr vert="vert270" rtlCol="0" anchor="ctr"/>
          <a:lstStyle/>
          <a:p>
            <a:pPr algn="ctr" defTabSz="1096085"/>
            <a:endParaRPr lang="en-US" sz="2900" dirty="0">
              <a:solidFill>
                <a:prstClr val="black"/>
              </a:solidFill>
              <a:latin typeface="Calibri"/>
              <a:cs typeface="Segoe UI" panose="020B0502040204020203" pitchFamily="34" charset="0"/>
              <a:rtl val="0"/>
            </a:endParaRPr>
          </a:p>
        </p:txBody>
      </p:sp>
      <p:sp>
        <p:nvSpPr>
          <p:cNvPr id="10" name="TextBox 9"/>
          <p:cNvSpPr txBox="1"/>
          <p:nvPr/>
        </p:nvSpPr>
        <p:spPr>
          <a:xfrm>
            <a:off x="3088801" y="1577043"/>
            <a:ext cx="1376296" cy="441838"/>
          </a:xfrm>
          <a:prstGeom prst="rect">
            <a:avLst/>
          </a:prstGeom>
          <a:noFill/>
        </p:spPr>
        <p:txBody>
          <a:bodyPr vert="horz" wrap="none" lIns="91440" tIns="91440" rIns="91440" bIns="91440" rtlCol="0">
            <a:spAutoFit/>
          </a:bodyPr>
          <a:lstStyle/>
          <a:p>
            <a:r>
              <a:rPr lang="en-US" sz="1900" dirty="0">
                <a:latin typeface="Calibri"/>
                <a:cs typeface="Calibri"/>
              </a:rPr>
              <a:t>YARN Cluster</a:t>
            </a:r>
          </a:p>
        </p:txBody>
      </p:sp>
      <p:sp>
        <p:nvSpPr>
          <p:cNvPr id="11" name="Rectangle 10"/>
          <p:cNvSpPr/>
          <p:nvPr/>
        </p:nvSpPr>
        <p:spPr>
          <a:xfrm>
            <a:off x="4631111" y="2403645"/>
            <a:ext cx="1634805" cy="2300527"/>
          </a:xfrm>
          <a:prstGeom prst="rect">
            <a:avLst/>
          </a:prstGeom>
          <a:noFill/>
          <a:ln w="19050">
            <a:solidFill>
              <a:srgbClr val="CECCC2"/>
            </a:solidFill>
            <a:prstDash val="sysDash"/>
          </a:ln>
        </p:spPr>
        <p:style>
          <a:lnRef idx="1">
            <a:schemeClr val="accent1"/>
          </a:lnRef>
          <a:fillRef idx="0">
            <a:schemeClr val="accent1"/>
          </a:fillRef>
          <a:effectRef idx="0">
            <a:schemeClr val="accent1"/>
          </a:effectRef>
          <a:fontRef idx="minor">
            <a:schemeClr val="tx1"/>
          </a:fontRef>
        </p:style>
        <p:txBody>
          <a:bodyPr vert="vert270" rtlCol="0" anchor="ctr"/>
          <a:lstStyle/>
          <a:p>
            <a:pPr algn="ctr" defTabSz="1096085"/>
            <a:endParaRPr lang="en-US" sz="2900" dirty="0">
              <a:solidFill>
                <a:prstClr val="black"/>
              </a:solidFill>
              <a:latin typeface="Calibri"/>
              <a:cs typeface="Segoe UI" panose="020B0502040204020203" pitchFamily="34" charset="0"/>
              <a:rtl val="0"/>
            </a:endParaRPr>
          </a:p>
        </p:txBody>
      </p:sp>
      <p:sp>
        <p:nvSpPr>
          <p:cNvPr id="12" name="TextBox 11"/>
          <p:cNvSpPr txBox="1"/>
          <p:nvPr/>
        </p:nvSpPr>
        <p:spPr>
          <a:xfrm>
            <a:off x="4690650" y="2148793"/>
            <a:ext cx="1103128" cy="370574"/>
          </a:xfrm>
          <a:prstGeom prst="rect">
            <a:avLst/>
          </a:prstGeom>
          <a:noFill/>
        </p:spPr>
        <p:txBody>
          <a:bodyPr vert="horz" wrap="none" lIns="91440" tIns="91440" rIns="91440" bIns="91440" rtlCol="0">
            <a:spAutoFit/>
          </a:bodyPr>
          <a:lstStyle/>
          <a:p>
            <a:r>
              <a:rPr lang="en-US" sz="1400" dirty="0">
                <a:latin typeface="Calibri"/>
                <a:cs typeface="Calibri"/>
              </a:rPr>
              <a:t>LLAP Daemon</a:t>
            </a:r>
          </a:p>
        </p:txBody>
      </p:sp>
      <p:sp>
        <p:nvSpPr>
          <p:cNvPr id="42" name="Rectangle 41"/>
          <p:cNvSpPr/>
          <p:nvPr/>
        </p:nvSpPr>
        <p:spPr>
          <a:xfrm>
            <a:off x="4745762" y="2505751"/>
            <a:ext cx="1405501" cy="1018924"/>
          </a:xfrm>
          <a:prstGeom prst="rect">
            <a:avLst/>
          </a:prstGeom>
          <a:solidFill>
            <a:srgbClr val="4B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085"/>
            <a:r>
              <a:rPr lang="en-US" dirty="0">
                <a:solidFill>
                  <a:prstClr val="white"/>
                </a:solidFill>
                <a:latin typeface="Calibri"/>
                <a:cs typeface="Segoe UI" panose="020B0502040204020203" pitchFamily="34" charset="0"/>
                <a:sym typeface="Arial"/>
                <a:rtl val="0"/>
              </a:rPr>
              <a:t>Query</a:t>
            </a:r>
          </a:p>
          <a:p>
            <a:pPr algn="ctr" defTabSz="1096085"/>
            <a:r>
              <a:rPr lang="en-US" dirty="0">
                <a:solidFill>
                  <a:prstClr val="white"/>
                </a:solidFill>
                <a:latin typeface="Calibri"/>
                <a:cs typeface="Segoe UI" panose="020B0502040204020203" pitchFamily="34" charset="0"/>
                <a:sym typeface="Arial"/>
                <a:rtl val="0"/>
              </a:rPr>
              <a:t>Executors</a:t>
            </a:r>
          </a:p>
        </p:txBody>
      </p:sp>
      <p:sp>
        <p:nvSpPr>
          <p:cNvPr id="43" name="Rectangle 42"/>
          <p:cNvSpPr/>
          <p:nvPr/>
        </p:nvSpPr>
        <p:spPr>
          <a:xfrm>
            <a:off x="4745762" y="3583142"/>
            <a:ext cx="1405501" cy="1018924"/>
          </a:xfrm>
          <a:prstGeom prst="rect">
            <a:avLst/>
          </a:prstGeom>
          <a:solidFill>
            <a:srgbClr val="4B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085"/>
            <a:r>
              <a:rPr lang="en-US" dirty="0">
                <a:solidFill>
                  <a:prstClr val="white"/>
                </a:solidFill>
                <a:latin typeface="Calibri"/>
                <a:cs typeface="Segoe UI" panose="020B0502040204020203" pitchFamily="34" charset="0"/>
                <a:sym typeface="Arial"/>
                <a:rtl val="0"/>
              </a:rPr>
              <a:t>In-Memory Cache</a:t>
            </a:r>
          </a:p>
        </p:txBody>
      </p:sp>
      <p:sp>
        <p:nvSpPr>
          <p:cNvPr id="14" name="Rectangle 13"/>
          <p:cNvSpPr/>
          <p:nvPr/>
        </p:nvSpPr>
        <p:spPr>
          <a:xfrm>
            <a:off x="6483517" y="2403645"/>
            <a:ext cx="1634805" cy="2300527"/>
          </a:xfrm>
          <a:prstGeom prst="rect">
            <a:avLst/>
          </a:prstGeom>
          <a:noFill/>
          <a:ln w="19050">
            <a:solidFill>
              <a:srgbClr val="CECCC2"/>
            </a:solidFill>
            <a:prstDash val="sysDash"/>
          </a:ln>
        </p:spPr>
        <p:style>
          <a:lnRef idx="1">
            <a:schemeClr val="accent1"/>
          </a:lnRef>
          <a:fillRef idx="0">
            <a:schemeClr val="accent1"/>
          </a:fillRef>
          <a:effectRef idx="0">
            <a:schemeClr val="accent1"/>
          </a:effectRef>
          <a:fontRef idx="minor">
            <a:schemeClr val="tx1"/>
          </a:fontRef>
        </p:style>
        <p:txBody>
          <a:bodyPr vert="vert270" rtlCol="0" anchor="ctr"/>
          <a:lstStyle/>
          <a:p>
            <a:pPr algn="ctr" defTabSz="1096085"/>
            <a:endParaRPr lang="en-US" sz="2900" dirty="0">
              <a:solidFill>
                <a:prstClr val="black"/>
              </a:solidFill>
              <a:latin typeface="Calibri"/>
              <a:cs typeface="Segoe UI" panose="020B0502040204020203" pitchFamily="34" charset="0"/>
              <a:rtl val="0"/>
            </a:endParaRPr>
          </a:p>
        </p:txBody>
      </p:sp>
      <p:sp>
        <p:nvSpPr>
          <p:cNvPr id="15" name="TextBox 14"/>
          <p:cNvSpPr txBox="1"/>
          <p:nvPr/>
        </p:nvSpPr>
        <p:spPr>
          <a:xfrm>
            <a:off x="6543057" y="2148793"/>
            <a:ext cx="1103128" cy="370574"/>
          </a:xfrm>
          <a:prstGeom prst="rect">
            <a:avLst/>
          </a:prstGeom>
          <a:noFill/>
        </p:spPr>
        <p:txBody>
          <a:bodyPr vert="horz" wrap="none" lIns="91440" tIns="91440" rIns="91440" bIns="91440" rtlCol="0">
            <a:spAutoFit/>
          </a:bodyPr>
          <a:lstStyle/>
          <a:p>
            <a:r>
              <a:rPr lang="en-US" sz="1400" dirty="0">
                <a:latin typeface="Calibri"/>
                <a:cs typeface="Calibri"/>
              </a:rPr>
              <a:t>LLAP Daemon</a:t>
            </a:r>
          </a:p>
        </p:txBody>
      </p:sp>
      <p:sp>
        <p:nvSpPr>
          <p:cNvPr id="40" name="Rectangle 39"/>
          <p:cNvSpPr/>
          <p:nvPr/>
        </p:nvSpPr>
        <p:spPr>
          <a:xfrm>
            <a:off x="6598168" y="2505751"/>
            <a:ext cx="1405501" cy="1018924"/>
          </a:xfrm>
          <a:prstGeom prst="rect">
            <a:avLst/>
          </a:prstGeom>
          <a:solidFill>
            <a:srgbClr val="4B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085"/>
            <a:r>
              <a:rPr lang="en-US" dirty="0">
                <a:solidFill>
                  <a:prstClr val="white"/>
                </a:solidFill>
                <a:latin typeface="Calibri"/>
                <a:cs typeface="Segoe UI" panose="020B0502040204020203" pitchFamily="34" charset="0"/>
                <a:sym typeface="Arial"/>
                <a:rtl val="0"/>
              </a:rPr>
              <a:t>Query</a:t>
            </a:r>
          </a:p>
          <a:p>
            <a:pPr algn="ctr" defTabSz="1096085"/>
            <a:r>
              <a:rPr lang="en-US" dirty="0">
                <a:solidFill>
                  <a:prstClr val="white"/>
                </a:solidFill>
                <a:latin typeface="Calibri"/>
                <a:cs typeface="Segoe UI" panose="020B0502040204020203" pitchFamily="34" charset="0"/>
                <a:sym typeface="Arial"/>
                <a:rtl val="0"/>
              </a:rPr>
              <a:t>Executors</a:t>
            </a:r>
          </a:p>
        </p:txBody>
      </p:sp>
      <p:sp>
        <p:nvSpPr>
          <p:cNvPr id="41" name="Rectangle 40"/>
          <p:cNvSpPr/>
          <p:nvPr/>
        </p:nvSpPr>
        <p:spPr>
          <a:xfrm>
            <a:off x="6598168" y="3583142"/>
            <a:ext cx="1405501" cy="1018924"/>
          </a:xfrm>
          <a:prstGeom prst="rect">
            <a:avLst/>
          </a:prstGeom>
          <a:solidFill>
            <a:srgbClr val="4B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085"/>
            <a:r>
              <a:rPr lang="en-US" dirty="0">
                <a:solidFill>
                  <a:prstClr val="white"/>
                </a:solidFill>
                <a:latin typeface="Calibri"/>
                <a:cs typeface="Segoe UI" panose="020B0502040204020203" pitchFamily="34" charset="0"/>
                <a:sym typeface="Arial"/>
                <a:rtl val="0"/>
              </a:rPr>
              <a:t>In-Memory Cache</a:t>
            </a:r>
          </a:p>
        </p:txBody>
      </p:sp>
      <p:sp>
        <p:nvSpPr>
          <p:cNvPr id="17" name="Rectangle 16"/>
          <p:cNvSpPr/>
          <p:nvPr/>
        </p:nvSpPr>
        <p:spPr>
          <a:xfrm>
            <a:off x="8327418" y="2403645"/>
            <a:ext cx="1634806" cy="2300527"/>
          </a:xfrm>
          <a:prstGeom prst="rect">
            <a:avLst/>
          </a:prstGeom>
          <a:noFill/>
          <a:ln w="19050">
            <a:solidFill>
              <a:srgbClr val="CECCC2"/>
            </a:solidFill>
            <a:prstDash val="sysDash"/>
          </a:ln>
        </p:spPr>
        <p:style>
          <a:lnRef idx="1">
            <a:schemeClr val="accent1"/>
          </a:lnRef>
          <a:fillRef idx="0">
            <a:schemeClr val="accent1"/>
          </a:fillRef>
          <a:effectRef idx="0">
            <a:schemeClr val="accent1"/>
          </a:effectRef>
          <a:fontRef idx="minor">
            <a:schemeClr val="tx1"/>
          </a:fontRef>
        </p:style>
        <p:txBody>
          <a:bodyPr vert="vert270" rtlCol="0" anchor="ctr"/>
          <a:lstStyle/>
          <a:p>
            <a:pPr algn="ctr" defTabSz="1096085"/>
            <a:endParaRPr lang="en-US" sz="2900" dirty="0">
              <a:solidFill>
                <a:prstClr val="black"/>
              </a:solidFill>
              <a:latin typeface="Calibri"/>
              <a:cs typeface="Segoe UI" panose="020B0502040204020203" pitchFamily="34" charset="0"/>
              <a:rtl val="0"/>
            </a:endParaRPr>
          </a:p>
        </p:txBody>
      </p:sp>
      <p:sp>
        <p:nvSpPr>
          <p:cNvPr id="18" name="TextBox 17"/>
          <p:cNvSpPr txBox="1"/>
          <p:nvPr/>
        </p:nvSpPr>
        <p:spPr>
          <a:xfrm>
            <a:off x="8386957" y="2148793"/>
            <a:ext cx="1103127" cy="370574"/>
          </a:xfrm>
          <a:prstGeom prst="rect">
            <a:avLst/>
          </a:prstGeom>
          <a:noFill/>
        </p:spPr>
        <p:txBody>
          <a:bodyPr vert="horz" wrap="none" lIns="91440" tIns="91440" rIns="91440" bIns="91440" rtlCol="0">
            <a:spAutoFit/>
          </a:bodyPr>
          <a:lstStyle/>
          <a:p>
            <a:r>
              <a:rPr lang="en-US" sz="1400" dirty="0">
                <a:latin typeface="Calibri"/>
                <a:cs typeface="Calibri"/>
              </a:rPr>
              <a:t>LLAP Daemon</a:t>
            </a:r>
          </a:p>
        </p:txBody>
      </p:sp>
      <p:sp>
        <p:nvSpPr>
          <p:cNvPr id="38" name="Rectangle 37"/>
          <p:cNvSpPr/>
          <p:nvPr/>
        </p:nvSpPr>
        <p:spPr>
          <a:xfrm>
            <a:off x="8442070" y="2505751"/>
            <a:ext cx="1405502" cy="1018924"/>
          </a:xfrm>
          <a:prstGeom prst="rect">
            <a:avLst/>
          </a:prstGeom>
          <a:solidFill>
            <a:srgbClr val="4B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085"/>
            <a:r>
              <a:rPr lang="en-US" dirty="0">
                <a:solidFill>
                  <a:prstClr val="white"/>
                </a:solidFill>
                <a:latin typeface="Calibri"/>
                <a:cs typeface="Segoe UI" panose="020B0502040204020203" pitchFamily="34" charset="0"/>
                <a:sym typeface="Arial"/>
                <a:rtl val="0"/>
              </a:rPr>
              <a:t>Query</a:t>
            </a:r>
          </a:p>
          <a:p>
            <a:pPr algn="ctr" defTabSz="1096085"/>
            <a:r>
              <a:rPr lang="en-US" dirty="0">
                <a:solidFill>
                  <a:prstClr val="white"/>
                </a:solidFill>
                <a:latin typeface="Calibri"/>
                <a:cs typeface="Segoe UI" panose="020B0502040204020203" pitchFamily="34" charset="0"/>
                <a:sym typeface="Arial"/>
                <a:rtl val="0"/>
              </a:rPr>
              <a:t>Executors</a:t>
            </a:r>
          </a:p>
        </p:txBody>
      </p:sp>
      <p:sp>
        <p:nvSpPr>
          <p:cNvPr id="39" name="Rectangle 38"/>
          <p:cNvSpPr/>
          <p:nvPr/>
        </p:nvSpPr>
        <p:spPr>
          <a:xfrm>
            <a:off x="8442070" y="3583142"/>
            <a:ext cx="1405502" cy="1018924"/>
          </a:xfrm>
          <a:prstGeom prst="rect">
            <a:avLst/>
          </a:prstGeom>
          <a:solidFill>
            <a:srgbClr val="4B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085"/>
            <a:r>
              <a:rPr lang="en-US" dirty="0">
                <a:solidFill>
                  <a:prstClr val="white"/>
                </a:solidFill>
                <a:latin typeface="Calibri"/>
                <a:cs typeface="Segoe UI" panose="020B0502040204020203" pitchFamily="34" charset="0"/>
                <a:sym typeface="Arial"/>
                <a:rtl val="0"/>
              </a:rPr>
              <a:t>In-Memory Cache</a:t>
            </a:r>
          </a:p>
        </p:txBody>
      </p:sp>
      <p:sp>
        <p:nvSpPr>
          <p:cNvPr id="20" name="Rectangle 19"/>
          <p:cNvSpPr/>
          <p:nvPr/>
        </p:nvSpPr>
        <p:spPr>
          <a:xfrm>
            <a:off x="10179825" y="2403645"/>
            <a:ext cx="1634806" cy="2300527"/>
          </a:xfrm>
          <a:prstGeom prst="rect">
            <a:avLst/>
          </a:prstGeom>
          <a:noFill/>
          <a:ln w="19050">
            <a:solidFill>
              <a:srgbClr val="CECCC2"/>
            </a:solidFill>
            <a:prstDash val="sysDash"/>
          </a:ln>
        </p:spPr>
        <p:style>
          <a:lnRef idx="1">
            <a:schemeClr val="accent1"/>
          </a:lnRef>
          <a:fillRef idx="0">
            <a:schemeClr val="accent1"/>
          </a:fillRef>
          <a:effectRef idx="0">
            <a:schemeClr val="accent1"/>
          </a:effectRef>
          <a:fontRef idx="minor">
            <a:schemeClr val="tx1"/>
          </a:fontRef>
        </p:style>
        <p:txBody>
          <a:bodyPr vert="vert270" rtlCol="0" anchor="ctr"/>
          <a:lstStyle/>
          <a:p>
            <a:pPr algn="ctr" defTabSz="1096085"/>
            <a:endParaRPr lang="en-US" sz="2900" dirty="0">
              <a:solidFill>
                <a:prstClr val="black"/>
              </a:solidFill>
              <a:latin typeface="Calibri"/>
              <a:cs typeface="Segoe UI" panose="020B0502040204020203" pitchFamily="34" charset="0"/>
              <a:rtl val="0"/>
            </a:endParaRPr>
          </a:p>
        </p:txBody>
      </p:sp>
      <p:sp>
        <p:nvSpPr>
          <p:cNvPr id="21" name="TextBox 20"/>
          <p:cNvSpPr txBox="1"/>
          <p:nvPr/>
        </p:nvSpPr>
        <p:spPr>
          <a:xfrm>
            <a:off x="10239365" y="2148793"/>
            <a:ext cx="1103127" cy="370574"/>
          </a:xfrm>
          <a:prstGeom prst="rect">
            <a:avLst/>
          </a:prstGeom>
          <a:noFill/>
        </p:spPr>
        <p:txBody>
          <a:bodyPr vert="horz" wrap="none" lIns="91440" tIns="91440" rIns="91440" bIns="91440" rtlCol="0">
            <a:spAutoFit/>
          </a:bodyPr>
          <a:lstStyle/>
          <a:p>
            <a:r>
              <a:rPr lang="en-US" sz="1400" dirty="0">
                <a:latin typeface="Calibri"/>
                <a:cs typeface="Calibri"/>
              </a:rPr>
              <a:t>LLAP Daemon</a:t>
            </a:r>
          </a:p>
        </p:txBody>
      </p:sp>
      <p:sp>
        <p:nvSpPr>
          <p:cNvPr id="36" name="Rectangle 35"/>
          <p:cNvSpPr/>
          <p:nvPr/>
        </p:nvSpPr>
        <p:spPr>
          <a:xfrm>
            <a:off x="10294477" y="2505751"/>
            <a:ext cx="1405502" cy="1018924"/>
          </a:xfrm>
          <a:prstGeom prst="rect">
            <a:avLst/>
          </a:prstGeom>
          <a:solidFill>
            <a:srgbClr val="4B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085"/>
            <a:r>
              <a:rPr lang="en-US" dirty="0">
                <a:solidFill>
                  <a:prstClr val="white"/>
                </a:solidFill>
                <a:latin typeface="Calibri"/>
                <a:cs typeface="Segoe UI" panose="020B0502040204020203" pitchFamily="34" charset="0"/>
                <a:sym typeface="Arial"/>
                <a:rtl val="0"/>
              </a:rPr>
              <a:t>Query</a:t>
            </a:r>
          </a:p>
          <a:p>
            <a:pPr algn="ctr" defTabSz="1096085"/>
            <a:r>
              <a:rPr lang="en-US" dirty="0">
                <a:solidFill>
                  <a:prstClr val="white"/>
                </a:solidFill>
                <a:latin typeface="Calibri"/>
                <a:cs typeface="Segoe UI" panose="020B0502040204020203" pitchFamily="34" charset="0"/>
                <a:sym typeface="Arial"/>
                <a:rtl val="0"/>
              </a:rPr>
              <a:t>Executors</a:t>
            </a:r>
          </a:p>
        </p:txBody>
      </p:sp>
      <p:sp>
        <p:nvSpPr>
          <p:cNvPr id="37" name="Rectangle 36"/>
          <p:cNvSpPr/>
          <p:nvPr/>
        </p:nvSpPr>
        <p:spPr>
          <a:xfrm>
            <a:off x="10294477" y="3583142"/>
            <a:ext cx="1405502" cy="1018924"/>
          </a:xfrm>
          <a:prstGeom prst="rect">
            <a:avLst/>
          </a:prstGeom>
          <a:solidFill>
            <a:srgbClr val="4B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085"/>
            <a:r>
              <a:rPr lang="en-US" dirty="0">
                <a:solidFill>
                  <a:prstClr val="white"/>
                </a:solidFill>
                <a:latin typeface="Calibri"/>
                <a:cs typeface="Segoe UI" panose="020B0502040204020203" pitchFamily="34" charset="0"/>
                <a:sym typeface="Arial"/>
                <a:rtl val="0"/>
              </a:rPr>
              <a:t>In-Memory Cache</a:t>
            </a:r>
          </a:p>
        </p:txBody>
      </p:sp>
      <p:sp>
        <p:nvSpPr>
          <p:cNvPr id="23" name="Rectangle 22"/>
          <p:cNvSpPr/>
          <p:nvPr/>
        </p:nvSpPr>
        <p:spPr>
          <a:xfrm>
            <a:off x="3196975" y="2403644"/>
            <a:ext cx="1225041" cy="2300527"/>
          </a:xfrm>
          <a:prstGeom prst="rect">
            <a:avLst/>
          </a:prstGeom>
          <a:noFill/>
          <a:ln w="19050">
            <a:solidFill>
              <a:srgbClr val="CECCC2"/>
            </a:solidFill>
            <a:prstDash val="sysDash"/>
          </a:ln>
        </p:spPr>
        <p:style>
          <a:lnRef idx="1">
            <a:schemeClr val="accent1"/>
          </a:lnRef>
          <a:fillRef idx="0">
            <a:schemeClr val="accent1"/>
          </a:fillRef>
          <a:effectRef idx="0">
            <a:schemeClr val="accent1"/>
          </a:effectRef>
          <a:fontRef idx="minor">
            <a:schemeClr val="tx1"/>
          </a:fontRef>
        </p:style>
        <p:txBody>
          <a:bodyPr vert="vert270" rtlCol="0" anchor="ctr"/>
          <a:lstStyle/>
          <a:p>
            <a:pPr algn="ctr" defTabSz="1096085"/>
            <a:endParaRPr lang="en-US" sz="2900" dirty="0">
              <a:solidFill>
                <a:prstClr val="black"/>
              </a:solidFill>
              <a:latin typeface="Calibri"/>
              <a:cs typeface="Segoe UI" panose="020B0502040204020203" pitchFamily="34" charset="0"/>
              <a:rtl val="0"/>
            </a:endParaRPr>
          </a:p>
        </p:txBody>
      </p:sp>
      <p:sp>
        <p:nvSpPr>
          <p:cNvPr id="24" name="TextBox 23"/>
          <p:cNvSpPr txBox="1"/>
          <p:nvPr/>
        </p:nvSpPr>
        <p:spPr>
          <a:xfrm>
            <a:off x="3222491" y="1943551"/>
            <a:ext cx="1051976" cy="570113"/>
          </a:xfrm>
          <a:prstGeom prst="rect">
            <a:avLst/>
          </a:prstGeom>
          <a:noFill/>
        </p:spPr>
        <p:txBody>
          <a:bodyPr vert="horz" wrap="none" lIns="91440" tIns="91440" rIns="91440" bIns="91440" rtlCol="0">
            <a:spAutoFit/>
          </a:bodyPr>
          <a:lstStyle/>
          <a:p>
            <a:r>
              <a:rPr lang="en-US" sz="1400" dirty="0">
                <a:latin typeface="Calibri"/>
                <a:cs typeface="Calibri"/>
              </a:rPr>
              <a:t>Query</a:t>
            </a:r>
          </a:p>
          <a:p>
            <a:r>
              <a:rPr lang="en-US" sz="1400" dirty="0">
                <a:latin typeface="Calibri"/>
                <a:cs typeface="Calibri"/>
              </a:rPr>
              <a:t>Coordinators</a:t>
            </a:r>
          </a:p>
        </p:txBody>
      </p:sp>
      <p:sp>
        <p:nvSpPr>
          <p:cNvPr id="25" name="Rectangle 24"/>
          <p:cNvSpPr/>
          <p:nvPr/>
        </p:nvSpPr>
        <p:spPr>
          <a:xfrm>
            <a:off x="3345155" y="2573778"/>
            <a:ext cx="928679" cy="571591"/>
          </a:xfrm>
          <a:prstGeom prst="rect">
            <a:avLst/>
          </a:prstGeom>
          <a:solidFill>
            <a:srgbClr val="4B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085"/>
            <a:r>
              <a:rPr lang="en-US" sz="1700" dirty="0" err="1">
                <a:solidFill>
                  <a:prstClr val="white"/>
                </a:solidFill>
                <a:latin typeface="Calibri"/>
                <a:cs typeface="Segoe UI" panose="020B0502040204020203" pitchFamily="34" charset="0"/>
                <a:sym typeface="Arial"/>
                <a:rtl val="0"/>
              </a:rPr>
              <a:t>Coord-inator</a:t>
            </a:r>
            <a:endParaRPr lang="en-US" sz="1700" dirty="0">
              <a:solidFill>
                <a:prstClr val="white"/>
              </a:solidFill>
              <a:latin typeface="Calibri"/>
              <a:cs typeface="Segoe UI" panose="020B0502040204020203" pitchFamily="34" charset="0"/>
              <a:sym typeface="Arial"/>
              <a:rtl val="0"/>
            </a:endParaRPr>
          </a:p>
        </p:txBody>
      </p:sp>
      <p:sp>
        <p:nvSpPr>
          <p:cNvPr id="26" name="Rectangle 25"/>
          <p:cNvSpPr/>
          <p:nvPr/>
        </p:nvSpPr>
        <p:spPr>
          <a:xfrm>
            <a:off x="3345155" y="3268113"/>
            <a:ext cx="928679" cy="571591"/>
          </a:xfrm>
          <a:prstGeom prst="rect">
            <a:avLst/>
          </a:prstGeom>
          <a:solidFill>
            <a:srgbClr val="4B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085"/>
            <a:r>
              <a:rPr lang="en-US" sz="1700" dirty="0" err="1">
                <a:solidFill>
                  <a:prstClr val="white"/>
                </a:solidFill>
                <a:cs typeface="Segoe UI" panose="020B0502040204020203" pitchFamily="34" charset="0"/>
                <a:sym typeface="Arial"/>
                <a:rtl val="0"/>
              </a:rPr>
              <a:t>Coord-inator</a:t>
            </a:r>
            <a:endParaRPr lang="en-US" sz="1700" dirty="0">
              <a:solidFill>
                <a:prstClr val="white"/>
              </a:solidFill>
              <a:cs typeface="Segoe UI" panose="020B0502040204020203" pitchFamily="34" charset="0"/>
              <a:sym typeface="Arial"/>
              <a:rtl val="0"/>
            </a:endParaRPr>
          </a:p>
        </p:txBody>
      </p:sp>
      <p:sp>
        <p:nvSpPr>
          <p:cNvPr id="27" name="Rectangle 26"/>
          <p:cNvSpPr/>
          <p:nvPr/>
        </p:nvSpPr>
        <p:spPr>
          <a:xfrm>
            <a:off x="3345155" y="3962447"/>
            <a:ext cx="928679" cy="571591"/>
          </a:xfrm>
          <a:prstGeom prst="rect">
            <a:avLst/>
          </a:prstGeom>
          <a:solidFill>
            <a:srgbClr val="4B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085"/>
            <a:r>
              <a:rPr lang="en-US" sz="1700" dirty="0" err="1">
                <a:solidFill>
                  <a:prstClr val="white"/>
                </a:solidFill>
                <a:cs typeface="Segoe UI" panose="020B0502040204020203" pitchFamily="34" charset="0"/>
                <a:sym typeface="Arial"/>
                <a:rtl val="0"/>
              </a:rPr>
              <a:t>Coord-inator</a:t>
            </a:r>
            <a:endParaRPr lang="en-US" sz="1700" dirty="0">
              <a:solidFill>
                <a:prstClr val="white"/>
              </a:solidFill>
              <a:cs typeface="Segoe UI" panose="020B0502040204020203" pitchFamily="34" charset="0"/>
              <a:sym typeface="Arial"/>
              <a:rtl val="0"/>
            </a:endParaRPr>
          </a:p>
        </p:txBody>
      </p:sp>
      <p:sp>
        <p:nvSpPr>
          <p:cNvPr id="28" name="Rectangle 27"/>
          <p:cNvSpPr/>
          <p:nvPr/>
        </p:nvSpPr>
        <p:spPr>
          <a:xfrm>
            <a:off x="684612" y="3044446"/>
            <a:ext cx="1405501" cy="1018925"/>
          </a:xfrm>
          <a:prstGeom prst="rect">
            <a:avLst/>
          </a:prstGeom>
          <a:solidFill>
            <a:srgbClr val="4B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085"/>
            <a:r>
              <a:rPr lang="en-US" sz="1900" dirty="0">
                <a:solidFill>
                  <a:prstClr val="white"/>
                </a:solidFill>
                <a:latin typeface="Calibri"/>
                <a:cs typeface="Segoe UI" panose="020B0502040204020203" pitchFamily="34" charset="0"/>
                <a:sym typeface="Arial"/>
                <a:rtl val="0"/>
              </a:rPr>
              <a:t>HiveServer2 (Query Endpoint)</a:t>
            </a:r>
          </a:p>
        </p:txBody>
      </p:sp>
      <p:pic>
        <p:nvPicPr>
          <p:cNvPr id="29" name="Picture 28"/>
          <p:cNvPicPr>
            <a:picLocks noChangeAspect="1"/>
          </p:cNvPicPr>
          <p:nvPr/>
        </p:nvPicPr>
        <p:blipFill>
          <a:blip r:embed="rId2"/>
          <a:stretch>
            <a:fillRect/>
          </a:stretch>
        </p:blipFill>
        <p:spPr>
          <a:xfrm>
            <a:off x="1001808" y="1577043"/>
            <a:ext cx="771109" cy="770908"/>
          </a:xfrm>
          <a:prstGeom prst="rect">
            <a:avLst/>
          </a:prstGeom>
        </p:spPr>
      </p:pic>
      <p:cxnSp>
        <p:nvCxnSpPr>
          <p:cNvPr id="30" name="Straight Arrow Connector 29"/>
          <p:cNvCxnSpPr>
            <a:stCxn id="29" idx="2"/>
            <a:endCxn id="28" idx="0"/>
          </p:cNvCxnSpPr>
          <p:nvPr/>
        </p:nvCxnSpPr>
        <p:spPr>
          <a:xfrm flipH="1">
            <a:off x="1387363" y="2347951"/>
            <a:ext cx="1" cy="696493"/>
          </a:xfrm>
          <a:prstGeom prst="straightConnector1">
            <a:avLst/>
          </a:prstGeom>
          <a:ln w="12700">
            <a:solidFill>
              <a:schemeClr val="tx1">
                <a:lumMod val="75000"/>
                <a:lumOff val="2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28" idx="3"/>
            <a:endCxn id="25" idx="1"/>
          </p:cNvCxnSpPr>
          <p:nvPr/>
        </p:nvCxnSpPr>
        <p:spPr>
          <a:xfrm flipV="1">
            <a:off x="2090113" y="2859574"/>
            <a:ext cx="1255042" cy="694334"/>
          </a:xfrm>
          <a:prstGeom prst="straightConnector1">
            <a:avLst/>
          </a:prstGeom>
          <a:ln w="12700">
            <a:solidFill>
              <a:schemeClr val="tx1">
                <a:lumMod val="75000"/>
                <a:lumOff val="2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28" idx="3"/>
            <a:endCxn id="26" idx="1"/>
          </p:cNvCxnSpPr>
          <p:nvPr/>
        </p:nvCxnSpPr>
        <p:spPr>
          <a:xfrm>
            <a:off x="2090113" y="3553908"/>
            <a:ext cx="1255042" cy="1"/>
          </a:xfrm>
          <a:prstGeom prst="straightConnector1">
            <a:avLst/>
          </a:prstGeom>
          <a:ln w="12700">
            <a:solidFill>
              <a:schemeClr val="tx1">
                <a:lumMod val="75000"/>
                <a:lumOff val="2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28" idx="3"/>
            <a:endCxn id="27" idx="1"/>
          </p:cNvCxnSpPr>
          <p:nvPr/>
        </p:nvCxnSpPr>
        <p:spPr>
          <a:xfrm>
            <a:off x="2090113" y="3553908"/>
            <a:ext cx="1255042" cy="694335"/>
          </a:xfrm>
          <a:prstGeom prst="straightConnector1">
            <a:avLst/>
          </a:prstGeom>
          <a:ln w="12700">
            <a:solidFill>
              <a:schemeClr val="tx1">
                <a:lumMod val="75000"/>
                <a:lumOff val="2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482009" y="2296931"/>
            <a:ext cx="848043" cy="712641"/>
          </a:xfrm>
          <a:prstGeom prst="rect">
            <a:avLst/>
          </a:prstGeom>
        </p:spPr>
        <p:txBody>
          <a:bodyPr vert="horz" wrap="none" lIns="91440" tIns="91440" rIns="91440" bIns="91440" rtlCol="0">
            <a:spAutoFit/>
          </a:bodyPr>
          <a:lstStyle/>
          <a:p>
            <a:pPr algn="ctr"/>
            <a:r>
              <a:rPr lang="en-US" sz="1900" dirty="0">
                <a:latin typeface="Calibri"/>
                <a:cs typeface="Calibri"/>
              </a:rPr>
              <a:t>ODBC /</a:t>
            </a:r>
          </a:p>
          <a:p>
            <a:pPr algn="ctr"/>
            <a:r>
              <a:rPr lang="en-US" sz="1900" dirty="0">
                <a:latin typeface="Calibri"/>
                <a:cs typeface="Calibri"/>
              </a:rPr>
              <a:t>JDBC</a:t>
            </a:r>
          </a:p>
        </p:txBody>
      </p:sp>
      <p:sp>
        <p:nvSpPr>
          <p:cNvPr id="35" name="TextBox 34"/>
          <p:cNvSpPr txBox="1"/>
          <p:nvPr/>
        </p:nvSpPr>
        <p:spPr>
          <a:xfrm>
            <a:off x="2160309" y="2490222"/>
            <a:ext cx="809611" cy="655630"/>
          </a:xfrm>
          <a:prstGeom prst="rect">
            <a:avLst/>
          </a:prstGeom>
        </p:spPr>
        <p:txBody>
          <a:bodyPr vert="horz" wrap="none" lIns="91440" tIns="91440" rIns="91440" bIns="91440" rtlCol="0">
            <a:spAutoFit/>
          </a:bodyPr>
          <a:lstStyle/>
          <a:p>
            <a:pPr algn="ctr"/>
            <a:r>
              <a:rPr lang="en-US" sz="1700" dirty="0">
                <a:latin typeface="Calibri"/>
                <a:cs typeface="Calibri"/>
              </a:rPr>
              <a:t>SQL</a:t>
            </a:r>
          </a:p>
          <a:p>
            <a:pPr algn="ctr"/>
            <a:r>
              <a:rPr lang="en-US" sz="1700" dirty="0">
                <a:latin typeface="Calibri"/>
                <a:cs typeface="Calibri"/>
              </a:rPr>
              <a:t>Queries</a:t>
            </a:r>
          </a:p>
        </p:txBody>
      </p:sp>
    </p:spTree>
    <p:extLst>
      <p:ext uri="{BB962C8B-B14F-4D97-AF65-F5344CB8AC3E}">
        <p14:creationId xmlns:p14="http://schemas.microsoft.com/office/powerpoint/2010/main" val="20977189"/>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942799"/>
            <a:ext cx="11887200" cy="4124206"/>
          </a:xfrm>
        </p:spPr>
        <p:txBody>
          <a:bodyPr/>
          <a:lstStyle/>
          <a:p>
            <a:r>
              <a:rPr lang="en-US" dirty="0"/>
              <a:t>Interactive Querying through in-memory compute</a:t>
            </a:r>
          </a:p>
          <a:p>
            <a:r>
              <a:rPr lang="en-US" dirty="0"/>
              <a:t>10x-25x faster than using Hive1</a:t>
            </a:r>
          </a:p>
          <a:p>
            <a:r>
              <a:rPr lang="en-US" dirty="0"/>
              <a:t>Allows multiple users to run queries simultaneously </a:t>
            </a:r>
          </a:p>
          <a:p>
            <a:r>
              <a:rPr lang="en-US" dirty="0"/>
              <a:t>Provides enterprise class security</a:t>
            </a:r>
          </a:p>
          <a:p>
            <a:r>
              <a:rPr lang="en-US" dirty="0"/>
              <a:t>Separate capacity for ETL and EDW scenarios</a:t>
            </a:r>
          </a:p>
          <a:p>
            <a:r>
              <a:rPr lang="en-US" dirty="0"/>
              <a:t>Integration with world class BI tools</a:t>
            </a:r>
          </a:p>
        </p:txBody>
      </p:sp>
      <p:sp>
        <p:nvSpPr>
          <p:cNvPr id="2" name="Title 1"/>
          <p:cNvSpPr>
            <a:spLocks noGrp="1"/>
          </p:cNvSpPr>
          <p:nvPr>
            <p:ph type="title"/>
          </p:nvPr>
        </p:nvSpPr>
        <p:spPr/>
        <p:txBody>
          <a:bodyPr/>
          <a:lstStyle/>
          <a:p>
            <a:r>
              <a:rPr lang="en-US" dirty="0"/>
              <a:t>Hive LLAP</a:t>
            </a:r>
            <a:br>
              <a:rPr lang="en-US" dirty="0"/>
            </a:br>
            <a:r>
              <a:rPr lang="en-US" sz="4000" dirty="0">
                <a:gradFill>
                  <a:gsLst>
                    <a:gs pos="0">
                      <a:schemeClr val="tx2"/>
                    </a:gs>
                    <a:gs pos="100000">
                      <a:schemeClr val="tx2"/>
                    </a:gs>
                  </a:gsLst>
                  <a:lin ang="5400000" scaled="0"/>
                </a:gradFill>
              </a:rPr>
              <a:t>Enabling Data Warehousing Scenarios</a:t>
            </a:r>
          </a:p>
        </p:txBody>
      </p:sp>
    </p:spTree>
    <p:extLst>
      <p:ext uri="{BB962C8B-B14F-4D97-AF65-F5344CB8AC3E}">
        <p14:creationId xmlns:p14="http://schemas.microsoft.com/office/powerpoint/2010/main" val="51030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solidFill>
                  <a:schemeClr val="tx1"/>
                </a:solidFill>
              </a:rPr>
              <a:t>What is LLAP</a:t>
            </a:r>
          </a:p>
        </p:txBody>
      </p:sp>
      <p:sp>
        <p:nvSpPr>
          <p:cNvPr id="6" name="Text Placeholder 5"/>
          <p:cNvSpPr>
            <a:spLocks noGrp="1"/>
          </p:cNvSpPr>
          <p:nvPr>
            <p:ph type="body" sz="quarter" idx="10"/>
          </p:nvPr>
        </p:nvSpPr>
        <p:spPr>
          <a:xfrm>
            <a:off x="274638" y="1212850"/>
            <a:ext cx="7010399" cy="3662541"/>
          </a:xfrm>
        </p:spPr>
        <p:txBody>
          <a:bodyPr/>
          <a:lstStyle/>
          <a:p>
            <a:r>
              <a:rPr lang="en-US" sz="3600" dirty="0"/>
              <a:t>Hybrid Model</a:t>
            </a:r>
          </a:p>
          <a:p>
            <a:pPr lvl="1"/>
            <a:r>
              <a:rPr lang="en-US" dirty="0">
                <a:solidFill>
                  <a:schemeClr val="tx1"/>
                </a:solidFill>
              </a:rPr>
              <a:t>Combines daemons and containers </a:t>
            </a:r>
          </a:p>
          <a:p>
            <a:pPr lvl="1"/>
            <a:r>
              <a:rPr lang="en-US" dirty="0">
                <a:solidFill>
                  <a:schemeClr val="tx1"/>
                </a:solidFill>
              </a:rPr>
              <a:t>Concurrent queries without specialized YARN queue setup</a:t>
            </a:r>
          </a:p>
          <a:p>
            <a:pPr lvl="1"/>
            <a:r>
              <a:rPr lang="en-US" dirty="0">
                <a:solidFill>
                  <a:schemeClr val="tx1"/>
                </a:solidFill>
              </a:rPr>
              <a:t>Multi-threaded execution of </a:t>
            </a:r>
            <a:r>
              <a:rPr lang="en-US" dirty="0" err="1">
                <a:solidFill>
                  <a:schemeClr val="tx1"/>
                </a:solidFill>
              </a:rPr>
              <a:t>vectorized</a:t>
            </a:r>
            <a:r>
              <a:rPr lang="en-US" dirty="0">
                <a:solidFill>
                  <a:schemeClr val="tx1"/>
                </a:solidFill>
              </a:rPr>
              <a:t> operator pipelines</a:t>
            </a:r>
          </a:p>
          <a:p>
            <a:pPr lvl="1"/>
            <a:endParaRPr lang="en-US" dirty="0">
              <a:solidFill>
                <a:schemeClr val="tx1"/>
              </a:solidFill>
            </a:endParaRPr>
          </a:p>
          <a:p>
            <a:r>
              <a:rPr lang="en-US" sz="3600" dirty="0"/>
              <a:t>In Memory Caching</a:t>
            </a:r>
          </a:p>
          <a:p>
            <a:pPr lvl="1"/>
            <a:r>
              <a:rPr lang="en-US" dirty="0">
                <a:solidFill>
                  <a:schemeClr val="tx1"/>
                </a:solidFill>
              </a:rPr>
              <a:t>Uses Asynchronous IO for efficient in-memory caching</a:t>
            </a:r>
          </a:p>
          <a:p>
            <a:pPr lvl="1"/>
            <a:endParaRPr lang="en-US" dirty="0">
              <a:solidFill>
                <a:schemeClr val="tx1"/>
              </a:solidFill>
            </a:endParaRPr>
          </a:p>
          <a:p>
            <a:pPr lvl="1"/>
            <a:endParaRPr lang="en-US" dirty="0">
              <a:solidFill>
                <a:schemeClr val="tx1"/>
              </a:solidFill>
            </a:endParaRPr>
          </a:p>
        </p:txBody>
      </p:sp>
      <p:grpSp>
        <p:nvGrpSpPr>
          <p:cNvPr id="79" name="Group 78"/>
          <p:cNvGrpSpPr/>
          <p:nvPr/>
        </p:nvGrpSpPr>
        <p:grpSpPr>
          <a:xfrm>
            <a:off x="8917546" y="1128461"/>
            <a:ext cx="3031733" cy="4663293"/>
            <a:chOff x="6147922" y="935833"/>
            <a:chExt cx="2320938" cy="3589379"/>
          </a:xfrm>
        </p:grpSpPr>
        <p:sp>
          <p:nvSpPr>
            <p:cNvPr id="80" name="Rectangle 79"/>
            <p:cNvSpPr/>
            <p:nvPr/>
          </p:nvSpPr>
          <p:spPr>
            <a:xfrm>
              <a:off x="6147922" y="935833"/>
              <a:ext cx="2320937" cy="619967"/>
            </a:xfrm>
            <a:prstGeom prst="rect">
              <a:avLst/>
            </a:prstGeom>
            <a:solidFill>
              <a:schemeClr val="accent1"/>
            </a:solidFill>
            <a:ln>
              <a:solidFill>
                <a:srgbClr val="44697D"/>
              </a:solidFill>
            </a:ln>
            <a:effectLst/>
          </p:spPr>
          <p:style>
            <a:lnRef idx="1">
              <a:schemeClr val="accent1"/>
            </a:lnRef>
            <a:fillRef idx="3">
              <a:schemeClr val="accent1"/>
            </a:fillRef>
            <a:effectRef idx="2">
              <a:schemeClr val="accent1"/>
            </a:effectRef>
            <a:fontRef idx="minor">
              <a:schemeClr val="lt1"/>
            </a:fontRef>
          </p:style>
          <p:txBody>
            <a:bodyPr tIns="124347" bIns="124347"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76" b="0" i="0" u="none" strike="noStrike" kern="0" cap="none" spc="0" normalizeH="0" baseline="0" noProof="0" dirty="0">
                  <a:ln>
                    <a:noFill/>
                  </a:ln>
                  <a:solidFill>
                    <a:srgbClr val="FFFFFF"/>
                  </a:solidFill>
                  <a:effectLst/>
                  <a:uLnTx/>
                  <a:uFillTx/>
                  <a:latin typeface="Arial"/>
                </a:rPr>
                <a:t>Node</a:t>
              </a:r>
            </a:p>
          </p:txBody>
        </p:sp>
        <p:sp>
          <p:nvSpPr>
            <p:cNvPr id="81" name="Rectangle 80"/>
            <p:cNvSpPr/>
            <p:nvPr/>
          </p:nvSpPr>
          <p:spPr>
            <a:xfrm>
              <a:off x="6147923" y="1555799"/>
              <a:ext cx="2320937" cy="1869233"/>
            </a:xfrm>
            <a:prstGeom prst="rect">
              <a:avLst/>
            </a:prstGeom>
            <a:solidFill>
              <a:schemeClr val="accent1">
                <a:lumMod val="40000"/>
                <a:lumOff val="6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tIns="124347" bIns="124347"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a:ln>
                  <a:noFill/>
                </a:ln>
                <a:solidFill>
                  <a:srgbClr val="FFFFFF"/>
                </a:solidFill>
                <a:effectLst/>
                <a:uLnTx/>
                <a:uFillTx/>
                <a:latin typeface="Arial"/>
              </a:endParaRPr>
            </a:p>
          </p:txBody>
        </p:sp>
        <p:sp>
          <p:nvSpPr>
            <p:cNvPr id="82" name="Rectangle 81"/>
            <p:cNvSpPr/>
            <p:nvPr/>
          </p:nvSpPr>
          <p:spPr>
            <a:xfrm>
              <a:off x="6578836" y="2516984"/>
              <a:ext cx="1786359" cy="342902"/>
            </a:xfrm>
            <a:prstGeom prst="rect">
              <a:avLst/>
            </a:prstGeom>
            <a:solidFill>
              <a:schemeClr val="accent5"/>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tIns="124347" bIns="124347"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904" b="0" i="0" u="none" strike="noStrike" kern="0" cap="none" spc="0" normalizeH="0" baseline="0" noProof="0" dirty="0">
                  <a:ln>
                    <a:noFill/>
                  </a:ln>
                  <a:solidFill>
                    <a:srgbClr val="FFFFFF"/>
                  </a:solidFill>
                  <a:effectLst/>
                  <a:uLnTx/>
                  <a:uFillTx/>
                  <a:latin typeface="Arial"/>
                </a:rPr>
                <a:t>LLAP Process</a:t>
              </a:r>
            </a:p>
          </p:txBody>
        </p:sp>
        <p:sp>
          <p:nvSpPr>
            <p:cNvPr id="83" name="Rectangle 82"/>
            <p:cNvSpPr/>
            <p:nvPr/>
          </p:nvSpPr>
          <p:spPr>
            <a:xfrm>
              <a:off x="6578837" y="1716884"/>
              <a:ext cx="1786359" cy="800100"/>
            </a:xfrm>
            <a:prstGeom prst="rect">
              <a:avLst/>
            </a:prstGeom>
            <a:solidFill>
              <a:schemeClr val="accent5"/>
            </a:solidFill>
            <a:ln>
              <a:solidFill>
                <a:schemeClr val="accent5"/>
              </a:solidFill>
              <a:prstDash val="lgDash"/>
            </a:ln>
            <a:effectLst/>
          </p:spPr>
          <p:style>
            <a:lnRef idx="1">
              <a:schemeClr val="accent1"/>
            </a:lnRef>
            <a:fillRef idx="3">
              <a:schemeClr val="accent1"/>
            </a:fillRef>
            <a:effectRef idx="2">
              <a:schemeClr val="accent1"/>
            </a:effectRef>
            <a:fontRef idx="minor">
              <a:schemeClr val="lt1"/>
            </a:fontRef>
          </p:style>
          <p:txBody>
            <a:bodyPr tIns="124347" bIns="124347"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a:ln>
                  <a:noFill/>
                </a:ln>
                <a:solidFill>
                  <a:srgbClr val="FFFFFF"/>
                </a:solidFill>
                <a:effectLst/>
                <a:uLnTx/>
                <a:uFillTx/>
                <a:latin typeface="Arial"/>
              </a:endParaRPr>
            </a:p>
          </p:txBody>
        </p:sp>
        <p:sp>
          <p:nvSpPr>
            <p:cNvPr id="84" name="Rectangle 83"/>
            <p:cNvSpPr/>
            <p:nvPr/>
          </p:nvSpPr>
          <p:spPr>
            <a:xfrm>
              <a:off x="6578837" y="2859886"/>
              <a:ext cx="1786357" cy="453180"/>
            </a:xfrm>
            <a:prstGeom prst="rect">
              <a:avLst/>
            </a:prstGeom>
            <a:solidFill>
              <a:schemeClr val="accent6"/>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tIns="124347" bIns="124347" rtlCol="0" anchor="t" anchorCtr="0"/>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904" b="0" i="0" u="none" strike="noStrike" kern="0" cap="none" spc="0" normalizeH="0" baseline="0" noProof="0" dirty="0">
                  <a:ln>
                    <a:noFill/>
                  </a:ln>
                  <a:solidFill>
                    <a:srgbClr val="FFFFFF"/>
                  </a:solidFill>
                  <a:effectLst/>
                  <a:uLnTx/>
                  <a:uFillTx/>
                  <a:latin typeface="Arial"/>
                </a:rPr>
                <a:t>Cache</a:t>
              </a:r>
            </a:p>
          </p:txBody>
        </p:sp>
        <p:sp>
          <p:nvSpPr>
            <p:cNvPr id="85" name="Rectangle 84"/>
            <p:cNvSpPr/>
            <p:nvPr/>
          </p:nvSpPr>
          <p:spPr>
            <a:xfrm>
              <a:off x="6884523" y="2932068"/>
              <a:ext cx="76200" cy="277065"/>
            </a:xfrm>
            <a:prstGeom prst="rect">
              <a:avLst/>
            </a:prstGeom>
            <a:solidFill>
              <a:srgbClr val="44697D"/>
            </a:solidFill>
            <a:ln>
              <a:noFill/>
            </a:ln>
            <a:effectLst/>
          </p:spPr>
          <p:style>
            <a:lnRef idx="1">
              <a:schemeClr val="accent1"/>
            </a:lnRef>
            <a:fillRef idx="3">
              <a:schemeClr val="accent1"/>
            </a:fillRef>
            <a:effectRef idx="2">
              <a:schemeClr val="accent1"/>
            </a:effectRef>
            <a:fontRef idx="minor">
              <a:schemeClr val="lt1"/>
            </a:fontRef>
          </p:style>
          <p:txBody>
            <a:bodyPr tIns="124347" bIns="124347"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a:ln>
                  <a:noFill/>
                </a:ln>
                <a:solidFill>
                  <a:srgbClr val="FFFFFF"/>
                </a:solidFill>
                <a:effectLst/>
                <a:uLnTx/>
                <a:uFillTx/>
                <a:latin typeface="Arial"/>
              </a:endParaRPr>
            </a:p>
          </p:txBody>
        </p:sp>
        <p:sp>
          <p:nvSpPr>
            <p:cNvPr id="86" name="Rounded Rectangle 10"/>
            <p:cNvSpPr/>
            <p:nvPr/>
          </p:nvSpPr>
          <p:spPr>
            <a:xfrm>
              <a:off x="6658003" y="1831489"/>
              <a:ext cx="1611892" cy="293746"/>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tIns="124347" bIns="124347" rtlCol="0" anchor="t" anchorCtr="0"/>
            <a:lstStyle/>
            <a:p>
              <a:pPr marL="0" marR="0" lvl="0" indent="0" algn="ctr" defTabSz="914400" eaLnBrk="1" fontAlgn="auto" latinLnBrk="0" hangingPunct="1">
                <a:lnSpc>
                  <a:spcPct val="5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a:rPr>
                <a:t>Query Fragment</a:t>
              </a:r>
            </a:p>
          </p:txBody>
        </p:sp>
        <p:sp>
          <p:nvSpPr>
            <p:cNvPr id="87" name="Rectangle 86"/>
            <p:cNvSpPr/>
            <p:nvPr/>
          </p:nvSpPr>
          <p:spPr>
            <a:xfrm>
              <a:off x="6986123" y="2933235"/>
              <a:ext cx="76200" cy="277065"/>
            </a:xfrm>
            <a:prstGeom prst="rect">
              <a:avLst/>
            </a:prstGeom>
            <a:solidFill>
              <a:srgbClr val="44697D"/>
            </a:solidFill>
            <a:ln>
              <a:noFill/>
            </a:ln>
            <a:effectLst/>
          </p:spPr>
          <p:style>
            <a:lnRef idx="1">
              <a:schemeClr val="accent1"/>
            </a:lnRef>
            <a:fillRef idx="3">
              <a:schemeClr val="accent1"/>
            </a:fillRef>
            <a:effectRef idx="2">
              <a:schemeClr val="accent1"/>
            </a:effectRef>
            <a:fontRef idx="minor">
              <a:schemeClr val="lt1"/>
            </a:fontRef>
          </p:style>
          <p:txBody>
            <a:bodyPr tIns="124347" bIns="124347"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a:ln>
                  <a:noFill/>
                </a:ln>
                <a:solidFill>
                  <a:srgbClr val="FFFFFF"/>
                </a:solidFill>
                <a:effectLst/>
                <a:uLnTx/>
                <a:uFillTx/>
                <a:latin typeface="Arial"/>
              </a:endParaRPr>
            </a:p>
          </p:txBody>
        </p:sp>
        <p:sp>
          <p:nvSpPr>
            <p:cNvPr id="88" name="Rectangle 87"/>
            <p:cNvSpPr/>
            <p:nvPr/>
          </p:nvSpPr>
          <p:spPr>
            <a:xfrm>
              <a:off x="7087723" y="2934402"/>
              <a:ext cx="76200" cy="277065"/>
            </a:xfrm>
            <a:prstGeom prst="rect">
              <a:avLst/>
            </a:prstGeom>
            <a:solidFill>
              <a:srgbClr val="44697D"/>
            </a:solidFill>
            <a:ln>
              <a:noFill/>
            </a:ln>
            <a:effectLst/>
          </p:spPr>
          <p:style>
            <a:lnRef idx="1">
              <a:schemeClr val="accent1"/>
            </a:lnRef>
            <a:fillRef idx="3">
              <a:schemeClr val="accent1"/>
            </a:fillRef>
            <a:effectRef idx="2">
              <a:schemeClr val="accent1"/>
            </a:effectRef>
            <a:fontRef idx="minor">
              <a:schemeClr val="lt1"/>
            </a:fontRef>
          </p:style>
          <p:txBody>
            <a:bodyPr tIns="124347" bIns="124347"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a:ln>
                  <a:noFill/>
                </a:ln>
                <a:solidFill>
                  <a:srgbClr val="FFFFFF"/>
                </a:solidFill>
                <a:effectLst/>
                <a:uLnTx/>
                <a:uFillTx/>
                <a:latin typeface="Arial"/>
              </a:endParaRPr>
            </a:p>
          </p:txBody>
        </p:sp>
        <p:sp>
          <p:nvSpPr>
            <p:cNvPr id="89" name="Rectangle 88"/>
            <p:cNvSpPr/>
            <p:nvPr/>
          </p:nvSpPr>
          <p:spPr>
            <a:xfrm>
              <a:off x="7189323" y="2934402"/>
              <a:ext cx="76200" cy="277065"/>
            </a:xfrm>
            <a:prstGeom prst="rect">
              <a:avLst/>
            </a:prstGeom>
            <a:solidFill>
              <a:srgbClr val="44697D"/>
            </a:solidFill>
            <a:ln>
              <a:noFill/>
            </a:ln>
            <a:effectLst/>
          </p:spPr>
          <p:style>
            <a:lnRef idx="1">
              <a:schemeClr val="accent1"/>
            </a:lnRef>
            <a:fillRef idx="3">
              <a:schemeClr val="accent1"/>
            </a:fillRef>
            <a:effectRef idx="2">
              <a:schemeClr val="accent1"/>
            </a:effectRef>
            <a:fontRef idx="minor">
              <a:schemeClr val="lt1"/>
            </a:fontRef>
          </p:style>
          <p:txBody>
            <a:bodyPr tIns="124347" bIns="124347"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dirty="0">
                <a:ln>
                  <a:noFill/>
                </a:ln>
                <a:solidFill>
                  <a:srgbClr val="FFFFFF"/>
                </a:solidFill>
                <a:effectLst/>
                <a:uLnTx/>
                <a:uFillTx/>
                <a:latin typeface="Arial"/>
              </a:endParaRPr>
            </a:p>
          </p:txBody>
        </p:sp>
        <p:sp>
          <p:nvSpPr>
            <p:cNvPr id="90" name="Can 22"/>
            <p:cNvSpPr/>
            <p:nvPr/>
          </p:nvSpPr>
          <p:spPr>
            <a:xfrm>
              <a:off x="6147923" y="3870229"/>
              <a:ext cx="2320937" cy="654983"/>
            </a:xfrm>
            <a:prstGeom prst="can">
              <a:avLst/>
            </a:prstGeom>
            <a:solidFill>
              <a:schemeClr val="accent6"/>
            </a:solidFill>
            <a:ln>
              <a:solidFill>
                <a:srgbClr val="E17000"/>
              </a:solidFill>
            </a:ln>
            <a:effectLst/>
          </p:spPr>
          <p:style>
            <a:lnRef idx="1">
              <a:schemeClr val="accent1"/>
            </a:lnRef>
            <a:fillRef idx="3">
              <a:schemeClr val="accent1"/>
            </a:fillRef>
            <a:effectRef idx="2">
              <a:schemeClr val="accent1"/>
            </a:effectRef>
            <a:fontRef idx="minor">
              <a:schemeClr val="lt1"/>
            </a:fontRef>
          </p:style>
          <p:txBody>
            <a:bodyPr tIns="124347" bIns="124347"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48" b="0" i="0" u="none" strike="noStrike" kern="0" cap="none" spc="0" normalizeH="0" baseline="0" noProof="0" dirty="0">
                  <a:ln>
                    <a:noFill/>
                  </a:ln>
                  <a:solidFill>
                    <a:srgbClr val="FFFFFF"/>
                  </a:solidFill>
                  <a:effectLst/>
                  <a:uLnTx/>
                  <a:uFillTx/>
                  <a:latin typeface="Arial"/>
                </a:rPr>
                <a:t>HDFS</a:t>
              </a:r>
            </a:p>
          </p:txBody>
        </p:sp>
      </p:grpSp>
    </p:spTree>
    <p:extLst>
      <p:ext uri="{BB962C8B-B14F-4D97-AF65-F5344CB8AC3E}">
        <p14:creationId xmlns:p14="http://schemas.microsoft.com/office/powerpoint/2010/main" val="46268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627" y="-12990"/>
            <a:ext cx="11191241" cy="1036226"/>
          </a:xfrm>
        </p:spPr>
        <p:txBody>
          <a:bodyPr/>
          <a:lstStyle/>
          <a:p>
            <a:r>
              <a:rPr lang="en-US" sz="4352" dirty="0"/>
              <a:t>Cache Hit – output from Beeline</a:t>
            </a:r>
          </a:p>
        </p:txBody>
      </p:sp>
      <p:pic>
        <p:nvPicPr>
          <p:cNvPr id="3" name="Picture 2"/>
          <p:cNvPicPr>
            <a:picLocks noChangeAspect="1"/>
          </p:cNvPicPr>
          <p:nvPr/>
        </p:nvPicPr>
        <p:blipFill>
          <a:blip r:embed="rId2"/>
          <a:stretch>
            <a:fillRect/>
          </a:stretch>
        </p:blipFill>
        <p:spPr>
          <a:xfrm>
            <a:off x="960437" y="1668462"/>
            <a:ext cx="10050816" cy="3731239"/>
          </a:xfrm>
          <a:prstGeom prst="rect">
            <a:avLst/>
          </a:prstGeom>
        </p:spPr>
      </p:pic>
      <p:sp>
        <p:nvSpPr>
          <p:cNvPr id="4" name="Rectangle 3"/>
          <p:cNvSpPr/>
          <p:nvPr/>
        </p:nvSpPr>
        <p:spPr bwMode="auto">
          <a:xfrm>
            <a:off x="2103437" y="1820862"/>
            <a:ext cx="4800600" cy="609600"/>
          </a:xfrm>
          <a:prstGeom prst="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Tree>
    <p:extLst>
      <p:ext uri="{BB962C8B-B14F-4D97-AF65-F5344CB8AC3E}">
        <p14:creationId xmlns:p14="http://schemas.microsoft.com/office/powerpoint/2010/main" val="4623262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181862"/>
          </a:xfrm>
        </p:spPr>
        <p:txBody>
          <a:bodyPr/>
          <a:lstStyle/>
          <a:p>
            <a:r>
              <a:rPr lang="en-US" sz="7200" dirty="0"/>
              <a:t>Demo: Hive LLAP Demo</a:t>
            </a:r>
          </a:p>
        </p:txBody>
      </p:sp>
    </p:spTree>
    <p:extLst>
      <p:ext uri="{BB962C8B-B14F-4D97-AF65-F5344CB8AC3E}">
        <p14:creationId xmlns:p14="http://schemas.microsoft.com/office/powerpoint/2010/main" val="1641452310"/>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gradFill>
                  <a:gsLst>
                    <a:gs pos="1250">
                      <a:schemeClr val="tx1"/>
                    </a:gs>
                    <a:gs pos="100000">
                      <a:schemeClr val="tx1"/>
                    </a:gs>
                  </a:gsLst>
                  <a:lin ang="5400000" scaled="0"/>
                </a:gradFill>
              </a:rPr>
              <a:t>Demo </a:t>
            </a:r>
            <a:r>
              <a:rPr lang="en-US" dirty="0"/>
              <a:t>2</a:t>
            </a:r>
            <a:r>
              <a:rPr lang="en-US" dirty="0">
                <a:gradFill>
                  <a:gsLst>
                    <a:gs pos="1250">
                      <a:schemeClr val="tx1"/>
                    </a:gs>
                    <a:gs pos="100000">
                      <a:schemeClr val="tx1"/>
                    </a:gs>
                  </a:gsLst>
                  <a:lin ang="5400000" scaled="0"/>
                </a:gradFill>
              </a:rPr>
              <a:t>: LLAP</a:t>
            </a:r>
          </a:p>
        </p:txBody>
      </p:sp>
      <p:sp>
        <p:nvSpPr>
          <p:cNvPr id="5" name="Text Placeholder 4"/>
          <p:cNvSpPr>
            <a:spLocks noGrp="1"/>
          </p:cNvSpPr>
          <p:nvPr>
            <p:ph type="body" sz="quarter" idx="10"/>
          </p:nvPr>
        </p:nvSpPr>
        <p:spPr>
          <a:xfrm>
            <a:off x="122237" y="1183140"/>
            <a:ext cx="11609614" cy="3373891"/>
          </a:xfrm>
        </p:spPr>
        <p:txBody>
          <a:bodyPr/>
          <a:lstStyle/>
          <a:p>
            <a:r>
              <a:rPr lang="en-US" sz="1800" dirty="0"/>
              <a:t>create external table </a:t>
            </a:r>
            <a:r>
              <a:rPr lang="en-US" sz="1800" dirty="0">
                <a:highlight>
                  <a:srgbClr val="FFFF00"/>
                </a:highlight>
              </a:rPr>
              <a:t>lineitem100gb_orc</a:t>
            </a:r>
          </a:p>
          <a:p>
            <a:r>
              <a:rPr lang="en-US" sz="1800" dirty="0"/>
              <a:t>(L_ORDERKEY INT, L_PARTKEY INT,</a:t>
            </a:r>
          </a:p>
          <a:p>
            <a:r>
              <a:rPr lang="en-US" sz="1800" dirty="0"/>
              <a:t>L_SUPPKEY INT, L_LINENUMBER INT,</a:t>
            </a:r>
          </a:p>
          <a:p>
            <a:r>
              <a:rPr lang="en-US" sz="1800" dirty="0"/>
              <a:t>L_QUANTITY DOUBLE, L_EXTENDEDPRICE DOUBLE,</a:t>
            </a:r>
          </a:p>
          <a:p>
            <a:r>
              <a:rPr lang="en-US" sz="1800" dirty="0"/>
              <a:t>L_DISCOUNT DOUBLE, L_TAX DOUBLE,</a:t>
            </a:r>
          </a:p>
          <a:p>
            <a:r>
              <a:rPr lang="en-US" sz="1800" dirty="0"/>
              <a:t>L_RETURNFLAG STRING, L_LINESTATUS STRING,</a:t>
            </a:r>
          </a:p>
          <a:p>
            <a:r>
              <a:rPr lang="en-US" sz="1800" dirty="0"/>
              <a:t>L_SHIPDATE STRING, L_COMMITDATE STRING,</a:t>
            </a:r>
          </a:p>
          <a:p>
            <a:r>
              <a:rPr lang="en-US" sz="1800" dirty="0"/>
              <a:t>L_RECEIPTDATE STRING, L_SHIPINSTRUCT STRING,</a:t>
            </a:r>
          </a:p>
          <a:p>
            <a:r>
              <a:rPr lang="en-US" sz="1800" dirty="0"/>
              <a:t>L_SHIPMODE STRING, L_COMMENT STRING)</a:t>
            </a:r>
          </a:p>
          <a:p>
            <a:r>
              <a:rPr lang="en-US" sz="1800" dirty="0"/>
              <a:t>STORED AS ORC </a:t>
            </a:r>
          </a:p>
          <a:p>
            <a:r>
              <a:rPr lang="en-US" sz="1800" dirty="0"/>
              <a:t>LOCATION '</a:t>
            </a:r>
            <a:r>
              <a:rPr lang="en-US" sz="1800" dirty="0" err="1"/>
              <a:t>wasb</a:t>
            </a:r>
            <a:r>
              <a:rPr lang="en-US" sz="1800" dirty="0"/>
              <a:t>://</a:t>
            </a:r>
            <a:r>
              <a:rPr lang="en-US" sz="1800" dirty="0">
                <a:highlight>
                  <a:srgbClr val="FFFF00"/>
                </a:highlight>
              </a:rPr>
              <a:t>llap3@rashimgstorage.blob.core.windows.net/TPCH100GB/</a:t>
            </a:r>
            <a:r>
              <a:rPr lang="en-US" sz="1800" dirty="0" err="1">
                <a:highlight>
                  <a:srgbClr val="FFFF00"/>
                </a:highlight>
              </a:rPr>
              <a:t>lineitem_orc</a:t>
            </a:r>
            <a:r>
              <a:rPr lang="en-US" sz="1800" dirty="0"/>
              <a:t>/';</a:t>
            </a:r>
            <a:endParaRPr lang="en-US" sz="1800" dirty="0">
              <a:highlight>
                <a:srgbClr val="FFFF00"/>
              </a:highlight>
            </a:endParaRPr>
          </a:p>
        </p:txBody>
      </p:sp>
      <p:sp>
        <p:nvSpPr>
          <p:cNvPr id="7" name="Text Placeholder 4"/>
          <p:cNvSpPr txBox="1">
            <a:spLocks/>
          </p:cNvSpPr>
          <p:nvPr/>
        </p:nvSpPr>
        <p:spPr>
          <a:xfrm>
            <a:off x="274639" y="4841158"/>
            <a:ext cx="11889564" cy="1985159"/>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33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1pPr>
            <a:lvl2pPr marL="346553"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2pPr>
            <a:lvl3pPr marL="584607"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3pPr>
            <a:lvl4pPr marL="814563"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4pPr>
            <a:lvl5pPr marL="1050997"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rgbClr val="000000"/>
                    </a:gs>
                    <a:gs pos="100000">
                      <a:srgbClr val="000000"/>
                    </a:gs>
                  </a:gsLst>
                  <a:lin ang="5400000" scaled="0"/>
                </a:gradFill>
                <a:latin typeface="Consolas" panose="020B0609020204030204" pitchFamily="49" charset="0"/>
                <a:ea typeface="+mn-ea"/>
                <a:cs typeface="Consolas" panose="020B0609020204030204" pitchFamily="49"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nl-NL"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beeline -u 'jdbc:hive2://localhost:10001/;transportMode=http' -n admin</a:t>
            </a:r>
            <a:endPar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select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l_returnflag</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l_linestatus</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sum(</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l_quantity</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as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sum_qty</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sum(</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l_extendedprice</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as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sum_base_price</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sum(</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l_extendedprice</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 (1 -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l_discount</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as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sum_disc_price</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sum(</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l_extendedprice</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 (1 -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l_discount</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 (1 +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l_tax</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as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sum_charge</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avg</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l_quantity</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as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avg_qty</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avg</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l_extendedprice</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as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avg_price</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avg</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l_discount</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as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avg_disc</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count(*) as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count_order</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from  lineitem100gb_orc where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l_shipdate</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&lt;= '9/16/1998 12:00:00 AM' group by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l_returnflag</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l_linestatus</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order by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l_returnflag</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 </a:t>
            </a:r>
            <a:r>
              <a:rPr kumimoji="0" lang="en-US" sz="1800" b="0" i="0" u="none" strike="noStrike" kern="1200" cap="none" spc="0" normalizeH="0" baseline="0" noProof="0" dirty="0" err="1">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l_linestatus</a:t>
            </a:r>
            <a:r>
              <a:rPr kumimoji="0" lang="en-US" sz="1800" b="0" i="0" u="none" strike="noStrike" kern="1200" cap="none" spc="0" normalizeH="0" baseline="0" noProof="0" dirty="0">
                <a:ln>
                  <a:noFill/>
                </a:ln>
                <a:gradFill>
                  <a:gsLst>
                    <a:gs pos="1250">
                      <a:srgbClr val="000000"/>
                    </a:gs>
                    <a:gs pos="100000">
                      <a:srgbClr val="000000"/>
                    </a:gs>
                  </a:gsLst>
                  <a:lin ang="5400000" scaled="0"/>
                </a:gradFill>
                <a:effectLst/>
                <a:uLnTx/>
                <a:uFillTx/>
                <a:latin typeface="Consolas" panose="020B0609020204030204" pitchFamily="49" charset="0"/>
                <a:ea typeface="+mn-ea"/>
                <a:cs typeface="Consolas" panose="020B0609020204030204" pitchFamily="49" charset="0"/>
              </a:rPr>
              <a:t>;</a:t>
            </a:r>
          </a:p>
        </p:txBody>
      </p:sp>
    </p:spTree>
    <p:extLst>
      <p:ext uri="{BB962C8B-B14F-4D97-AF65-F5344CB8AC3E}">
        <p14:creationId xmlns:p14="http://schemas.microsoft.com/office/powerpoint/2010/main" val="890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Scaling HDInsight</a:t>
            </a:r>
            <a:endParaRPr lang="en-US" sz="7200" dirty="0"/>
          </a:p>
        </p:txBody>
      </p:sp>
    </p:spTree>
    <p:extLst>
      <p:ext uri="{BB962C8B-B14F-4D97-AF65-F5344CB8AC3E}">
        <p14:creationId xmlns:p14="http://schemas.microsoft.com/office/powerpoint/2010/main" val="1949396593"/>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Scaling for Big Data workloads</a:t>
            </a:r>
          </a:p>
        </p:txBody>
      </p:sp>
      <p:sp>
        <p:nvSpPr>
          <p:cNvPr id="6" name="Text Placeholder 5"/>
          <p:cNvSpPr>
            <a:spLocks noGrp="1"/>
          </p:cNvSpPr>
          <p:nvPr>
            <p:ph type="body" sz="quarter" idx="10"/>
          </p:nvPr>
        </p:nvSpPr>
        <p:spPr>
          <a:xfrm>
            <a:off x="274638" y="1212850"/>
            <a:ext cx="11887200" cy="3785652"/>
          </a:xfrm>
        </p:spPr>
        <p:txBody>
          <a:bodyPr/>
          <a:lstStyle/>
          <a:p>
            <a:r>
              <a:rPr lang="en-US" dirty="0"/>
              <a:t>Challenges</a:t>
            </a:r>
          </a:p>
          <a:p>
            <a:pPr lvl="1"/>
            <a:r>
              <a:rPr lang="en-US" dirty="0"/>
              <a:t>Improving High Availability</a:t>
            </a:r>
          </a:p>
          <a:p>
            <a:pPr lvl="1"/>
            <a:r>
              <a:rPr lang="en-US" dirty="0"/>
              <a:t>Elastic scaling</a:t>
            </a:r>
          </a:p>
          <a:p>
            <a:pPr lvl="1"/>
            <a:r>
              <a:rPr lang="en-US" dirty="0"/>
              <a:t>Ability to scale to multiple users</a:t>
            </a:r>
          </a:p>
          <a:p>
            <a:pPr lvl="1"/>
            <a:endParaRPr lang="en-US" dirty="0"/>
          </a:p>
          <a:p>
            <a:r>
              <a:rPr lang="en-US" dirty="0"/>
              <a:t>How HDInsight helps with scaling</a:t>
            </a:r>
          </a:p>
          <a:p>
            <a:pPr lvl="1"/>
            <a:r>
              <a:rPr lang="en-US" dirty="0"/>
              <a:t>Platform Availability improvements</a:t>
            </a:r>
          </a:p>
          <a:p>
            <a:pPr lvl="1"/>
            <a:r>
              <a:rPr lang="en-US" dirty="0"/>
              <a:t>Ability to scale during and after cluster creation</a:t>
            </a:r>
          </a:p>
          <a:p>
            <a:pPr lvl="1"/>
            <a:r>
              <a:rPr lang="en-US" dirty="0"/>
              <a:t>Ability to create Edge Nodes</a:t>
            </a:r>
          </a:p>
        </p:txBody>
      </p:sp>
    </p:spTree>
    <p:extLst>
      <p:ext uri="{BB962C8B-B14F-4D97-AF65-F5344CB8AC3E}">
        <p14:creationId xmlns:p14="http://schemas.microsoft.com/office/powerpoint/2010/main" val="212798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a:off x="4487961" y="1322325"/>
            <a:ext cx="4644740" cy="5289806"/>
            <a:chOff x="4309059" y="1322325"/>
            <a:chExt cx="4644740" cy="5289806"/>
          </a:xfrm>
        </p:grpSpPr>
        <p:sp>
          <p:nvSpPr>
            <p:cNvPr id="76" name="Rectangle 75"/>
            <p:cNvSpPr/>
            <p:nvPr/>
          </p:nvSpPr>
          <p:spPr>
            <a:xfrm>
              <a:off x="4309059" y="1322325"/>
              <a:ext cx="4558903" cy="52898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1440" rIns="93260" bIns="46630" numCol="1" spcCol="0" rtlCol="0" fromWordArt="0" anchor="t" anchorCtr="0" forceAA="0" compatLnSpc="1">
              <a:prstTxWarp prst="textNoShape">
                <a:avLst/>
              </a:prstTxWarp>
              <a:noAutofit/>
            </a:bodyPr>
            <a:lstStyle/>
            <a:p>
              <a:pPr algn="ctr" defTabSz="932472">
                <a:lnSpc>
                  <a:spcPct val="90000"/>
                </a:lnSpc>
              </a:pPr>
              <a:r>
                <a:rPr lang="en-US" sz="2200" dirty="0">
                  <a:solidFill>
                    <a:schemeClr val="bg1"/>
                  </a:solidFill>
                  <a:latin typeface="+mj-lt"/>
                  <a:ea typeface="Segoe UI" pitchFamily="34" charset="0"/>
                  <a:cs typeface="Segoe UI" pitchFamily="34" charset="0"/>
                </a:rPr>
                <a:t>Implement Data Warehouse</a:t>
              </a:r>
            </a:p>
            <a:p>
              <a:pPr algn="ctr"/>
              <a:endParaRPr lang="en-US" sz="2800" dirty="0"/>
            </a:p>
          </p:txBody>
        </p:sp>
        <p:sp>
          <p:nvSpPr>
            <p:cNvPr id="56" name="Chevron 55"/>
            <p:cNvSpPr/>
            <p:nvPr/>
          </p:nvSpPr>
          <p:spPr>
            <a:xfrm>
              <a:off x="6491543" y="2920730"/>
              <a:ext cx="2462256" cy="889923"/>
            </a:xfrm>
            <a:prstGeom prst="chevr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r>
                <a:rPr lang="en-US" sz="1600" dirty="0">
                  <a:solidFill>
                    <a:schemeClr val="tx1"/>
                  </a:solidFill>
                </a:rPr>
                <a:t>Physical Design</a:t>
              </a:r>
            </a:p>
          </p:txBody>
        </p:sp>
        <p:sp>
          <p:nvSpPr>
            <p:cNvPr id="58" name="Chevron 57"/>
            <p:cNvSpPr/>
            <p:nvPr/>
          </p:nvSpPr>
          <p:spPr>
            <a:xfrm>
              <a:off x="6491543" y="3919690"/>
              <a:ext cx="2462256" cy="889923"/>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r>
                <a:rPr lang="en-US" sz="1600" dirty="0">
                  <a:solidFill>
                    <a:schemeClr val="tx1"/>
                  </a:solidFill>
                </a:rPr>
                <a:t>ETL Development</a:t>
              </a:r>
            </a:p>
          </p:txBody>
        </p:sp>
        <p:sp>
          <p:nvSpPr>
            <p:cNvPr id="60" name="Chevron 59"/>
            <p:cNvSpPr/>
            <p:nvPr/>
          </p:nvSpPr>
          <p:spPr>
            <a:xfrm>
              <a:off x="6491543" y="1932682"/>
              <a:ext cx="2462256" cy="889923"/>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r>
                <a:rPr lang="en-US" sz="1600" dirty="0">
                  <a:solidFill>
                    <a:schemeClr val="tx1"/>
                  </a:solidFill>
                </a:rPr>
                <a:t>Reporting &amp; Analytics Development</a:t>
              </a:r>
            </a:p>
          </p:txBody>
        </p:sp>
        <p:sp>
          <p:nvSpPr>
            <p:cNvPr id="62" name="Chevron 61"/>
            <p:cNvSpPr/>
            <p:nvPr/>
          </p:nvSpPr>
          <p:spPr>
            <a:xfrm>
              <a:off x="6491543" y="5162842"/>
              <a:ext cx="2462256" cy="886968"/>
            </a:xfrm>
            <a:prstGeom prst="chevron">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defTabSz="932472">
                <a:lnSpc>
                  <a:spcPct val="90000"/>
                </a:lnSpc>
              </a:pPr>
              <a:r>
                <a:rPr lang="en-US" sz="1600" dirty="0">
                  <a:solidFill>
                    <a:schemeClr val="bg1"/>
                  </a:solidFill>
                  <a:ea typeface="Segoe UI" pitchFamily="34" charset="0"/>
                  <a:cs typeface="Segoe UI" pitchFamily="34" charset="0"/>
                </a:rPr>
                <a:t>Install and Tune</a:t>
              </a:r>
            </a:p>
          </p:txBody>
        </p:sp>
        <p:sp>
          <p:nvSpPr>
            <p:cNvPr id="82" name="Pentagon 81"/>
            <p:cNvSpPr/>
            <p:nvPr/>
          </p:nvSpPr>
          <p:spPr bwMode="auto">
            <a:xfrm>
              <a:off x="4430128" y="1926348"/>
              <a:ext cx="2425672" cy="889923"/>
            </a:xfrm>
            <a:prstGeom prst="homePlat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defTabSz="932472">
                <a:lnSpc>
                  <a:spcPct val="90000"/>
                </a:lnSpc>
              </a:pPr>
              <a:r>
                <a:rPr lang="en-US" sz="1600" dirty="0">
                  <a:solidFill>
                    <a:schemeClr val="tx1"/>
                  </a:solidFill>
                  <a:ea typeface="Segoe UI" pitchFamily="34" charset="0"/>
                  <a:cs typeface="Segoe UI" pitchFamily="34" charset="0"/>
                </a:rPr>
                <a:t>Reporting &amp; </a:t>
              </a:r>
              <a:br>
                <a:rPr lang="en-US" sz="1600" dirty="0">
                  <a:solidFill>
                    <a:schemeClr val="tx1"/>
                  </a:solidFill>
                  <a:ea typeface="Segoe UI" pitchFamily="34" charset="0"/>
                  <a:cs typeface="Segoe UI" pitchFamily="34" charset="0"/>
                </a:rPr>
              </a:br>
              <a:r>
                <a:rPr lang="en-US" sz="1600" dirty="0">
                  <a:solidFill>
                    <a:schemeClr val="tx1"/>
                  </a:solidFill>
                  <a:ea typeface="Segoe UI" pitchFamily="34" charset="0"/>
                  <a:cs typeface="Segoe UI" pitchFamily="34" charset="0"/>
                </a:rPr>
                <a:t>Analytics Design</a:t>
              </a:r>
            </a:p>
          </p:txBody>
        </p:sp>
        <p:sp>
          <p:nvSpPr>
            <p:cNvPr id="83" name="Pentagon 82"/>
            <p:cNvSpPr/>
            <p:nvPr/>
          </p:nvSpPr>
          <p:spPr bwMode="auto">
            <a:xfrm>
              <a:off x="4430128" y="2920729"/>
              <a:ext cx="2425672" cy="889923"/>
            </a:xfrm>
            <a:prstGeom prst="homePlate">
              <a:avLst/>
            </a:prstGeom>
            <a:solidFill>
              <a:schemeClr val="accent6">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600" dirty="0">
                  <a:solidFill>
                    <a:schemeClr val="tx1"/>
                  </a:solidFill>
                  <a:ea typeface="Segoe UI" pitchFamily="34" charset="0"/>
                  <a:cs typeface="Segoe UI" pitchFamily="34" charset="0"/>
                </a:rPr>
                <a:t>Dimension Modelling</a:t>
              </a:r>
            </a:p>
          </p:txBody>
        </p:sp>
        <p:sp>
          <p:nvSpPr>
            <p:cNvPr id="84" name="Pentagon 83"/>
            <p:cNvSpPr/>
            <p:nvPr/>
          </p:nvSpPr>
          <p:spPr bwMode="auto">
            <a:xfrm>
              <a:off x="4430128" y="3919689"/>
              <a:ext cx="2425672" cy="889923"/>
            </a:xfrm>
            <a:prstGeom prst="homePlat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600" dirty="0">
                  <a:solidFill>
                    <a:schemeClr val="tx1"/>
                  </a:solidFill>
                  <a:ea typeface="Segoe UI" pitchFamily="34" charset="0"/>
                  <a:cs typeface="Segoe UI" pitchFamily="34" charset="0"/>
                </a:rPr>
                <a:t>ETL Design</a:t>
              </a:r>
            </a:p>
          </p:txBody>
        </p:sp>
        <p:sp>
          <p:nvSpPr>
            <p:cNvPr id="86" name="Pentagon 85"/>
            <p:cNvSpPr/>
            <p:nvPr/>
          </p:nvSpPr>
          <p:spPr bwMode="auto">
            <a:xfrm>
              <a:off x="4430128" y="5162842"/>
              <a:ext cx="2425672" cy="886968"/>
            </a:xfrm>
            <a:prstGeom prst="homePlat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defTabSz="932472">
                <a:lnSpc>
                  <a:spcPct val="90000"/>
                </a:lnSpc>
              </a:pPr>
              <a:r>
                <a:rPr lang="en-US" sz="1600" dirty="0">
                  <a:solidFill>
                    <a:schemeClr val="bg1"/>
                  </a:solidFill>
                  <a:ea typeface="Segoe UI" pitchFamily="34" charset="0"/>
                  <a:cs typeface="Segoe UI" pitchFamily="34" charset="0"/>
                </a:rPr>
                <a:t>Setup Infrastructure</a:t>
              </a:r>
            </a:p>
          </p:txBody>
        </p:sp>
      </p:grpSp>
      <p:grpSp>
        <p:nvGrpSpPr>
          <p:cNvPr id="59" name="Group 58"/>
          <p:cNvGrpSpPr/>
          <p:nvPr/>
        </p:nvGrpSpPr>
        <p:grpSpPr>
          <a:xfrm>
            <a:off x="397566" y="1306526"/>
            <a:ext cx="3888354" cy="5321404"/>
            <a:chOff x="397566" y="1297914"/>
            <a:chExt cx="3888354" cy="5321404"/>
          </a:xfrm>
        </p:grpSpPr>
        <p:sp>
          <p:nvSpPr>
            <p:cNvPr id="52" name="Pentagon 51"/>
            <p:cNvSpPr/>
            <p:nvPr/>
          </p:nvSpPr>
          <p:spPr bwMode="auto">
            <a:xfrm>
              <a:off x="397607" y="1313713"/>
              <a:ext cx="2703749" cy="5289806"/>
            </a:xfrm>
            <a:prstGeom prst="homePlate">
              <a:avLst>
                <a:gd name="adj" fmla="val 38293"/>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45720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200" dirty="0">
                  <a:solidFill>
                    <a:schemeClr val="tx1"/>
                  </a:solidFill>
                  <a:latin typeface="+mj-lt"/>
                  <a:ea typeface="Segoe UI" pitchFamily="34" charset="0"/>
                  <a:cs typeface="Segoe UI" pitchFamily="34" charset="0"/>
                </a:rPr>
                <a:t>Understand Corporate Strategy</a:t>
              </a:r>
            </a:p>
          </p:txBody>
        </p:sp>
        <p:pic>
          <p:nvPicPr>
            <p:cNvPr id="67" name="Picture 66"/>
            <p:cNvPicPr>
              <a:picLocks noChangeAspect="1"/>
            </p:cNvPicPr>
            <p:nvPr/>
          </p:nvPicPr>
          <p:blipFill rotWithShape="1">
            <a:blip r:embed="rId3" cstate="email">
              <a:extLst>
                <a:ext uri="{28A0092B-C50C-407E-A947-70E740481C1C}">
                  <a14:useLocalDpi xmlns:a14="http://schemas.microsoft.com/office/drawing/2010/main" val="0"/>
                </a:ext>
              </a:extLst>
            </a:blip>
            <a:srcRect l="1047" r="43543"/>
            <a:stretch/>
          </p:blipFill>
          <p:spPr>
            <a:xfrm>
              <a:off x="397566" y="2448829"/>
              <a:ext cx="3037087" cy="4148590"/>
            </a:xfrm>
            <a:prstGeom prst="rect">
              <a:avLst/>
            </a:prstGeom>
          </p:spPr>
        </p:pic>
        <p:sp>
          <p:nvSpPr>
            <p:cNvPr id="180" name="Freeform 179"/>
            <p:cNvSpPr/>
            <p:nvPr/>
          </p:nvSpPr>
          <p:spPr bwMode="auto">
            <a:xfrm>
              <a:off x="1877699" y="1297914"/>
              <a:ext cx="2408221" cy="5321404"/>
            </a:xfrm>
            <a:custGeom>
              <a:avLst/>
              <a:gdLst>
                <a:gd name="connsiteX0" fmla="*/ 54320 w 2408221"/>
                <a:gd name="connsiteY0" fmla="*/ 0 h 5287224"/>
                <a:gd name="connsiteX1" fmla="*/ 2408221 w 2408221"/>
                <a:gd name="connsiteY1" fmla="*/ 0 h 5287224"/>
                <a:gd name="connsiteX2" fmla="*/ 2408221 w 2408221"/>
                <a:gd name="connsiteY2" fmla="*/ 5287224 h 5287224"/>
                <a:gd name="connsiteX3" fmla="*/ 0 w 2408221"/>
                <a:gd name="connsiteY3" fmla="*/ 5287224 h 5287224"/>
                <a:gd name="connsiteX4" fmla="*/ 0 w 2408221"/>
                <a:gd name="connsiteY4" fmla="*/ 2643612 h 5287224"/>
                <a:gd name="connsiteX5" fmla="*/ 54320 w 2408221"/>
                <a:gd name="connsiteY5" fmla="*/ 0 h 5287224"/>
                <a:gd name="connsiteX0" fmla="*/ 54320 w 2408221"/>
                <a:gd name="connsiteY0" fmla="*/ 0 h 5287224"/>
                <a:gd name="connsiteX1" fmla="*/ 2408221 w 2408221"/>
                <a:gd name="connsiteY1" fmla="*/ 0 h 5287224"/>
                <a:gd name="connsiteX2" fmla="*/ 2408221 w 2408221"/>
                <a:gd name="connsiteY2" fmla="*/ 5287224 h 5287224"/>
                <a:gd name="connsiteX3" fmla="*/ 0 w 2408221"/>
                <a:gd name="connsiteY3" fmla="*/ 5287224 h 5287224"/>
                <a:gd name="connsiteX4" fmla="*/ 1222218 w 2408221"/>
                <a:gd name="connsiteY4" fmla="*/ 2643612 h 5287224"/>
                <a:gd name="connsiteX5" fmla="*/ 54320 w 2408221"/>
                <a:gd name="connsiteY5" fmla="*/ 0 h 5287224"/>
                <a:gd name="connsiteX0" fmla="*/ 54320 w 2408221"/>
                <a:gd name="connsiteY0" fmla="*/ 0 h 5287224"/>
                <a:gd name="connsiteX1" fmla="*/ 2408221 w 2408221"/>
                <a:gd name="connsiteY1" fmla="*/ 0 h 5287224"/>
                <a:gd name="connsiteX2" fmla="*/ 2408221 w 2408221"/>
                <a:gd name="connsiteY2" fmla="*/ 5287224 h 5287224"/>
                <a:gd name="connsiteX3" fmla="*/ 0 w 2408221"/>
                <a:gd name="connsiteY3" fmla="*/ 5287224 h 5287224"/>
                <a:gd name="connsiteX4" fmla="*/ 1385181 w 2408221"/>
                <a:gd name="connsiteY4" fmla="*/ 2634559 h 5287224"/>
                <a:gd name="connsiteX5" fmla="*/ 54320 w 2408221"/>
                <a:gd name="connsiteY5" fmla="*/ 0 h 5287224"/>
                <a:gd name="connsiteX0" fmla="*/ 54320 w 2408221"/>
                <a:gd name="connsiteY0" fmla="*/ 0 h 5287224"/>
                <a:gd name="connsiteX1" fmla="*/ 2408221 w 2408221"/>
                <a:gd name="connsiteY1" fmla="*/ 0 h 5287224"/>
                <a:gd name="connsiteX2" fmla="*/ 2408221 w 2408221"/>
                <a:gd name="connsiteY2" fmla="*/ 5287224 h 5287224"/>
                <a:gd name="connsiteX3" fmla="*/ 0 w 2408221"/>
                <a:gd name="connsiteY3" fmla="*/ 5287224 h 5287224"/>
                <a:gd name="connsiteX4" fmla="*/ 1385181 w 2408221"/>
                <a:gd name="connsiteY4" fmla="*/ 2634559 h 5287224"/>
                <a:gd name="connsiteX5" fmla="*/ 54320 w 2408221"/>
                <a:gd name="connsiteY5" fmla="*/ 0 h 528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8221" h="5287224">
                  <a:moveTo>
                    <a:pt x="54320" y="0"/>
                  </a:moveTo>
                  <a:lnTo>
                    <a:pt x="2408221" y="0"/>
                  </a:lnTo>
                  <a:lnTo>
                    <a:pt x="2408221" y="5287224"/>
                  </a:lnTo>
                  <a:lnTo>
                    <a:pt x="0" y="5287224"/>
                  </a:lnTo>
                  <a:lnTo>
                    <a:pt x="1385181" y="2634559"/>
                  </a:lnTo>
                  <a:lnTo>
                    <a:pt x="54320"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64" name="Title 1"/>
          <p:cNvSpPr>
            <a:spLocks noGrp="1"/>
          </p:cNvSpPr>
          <p:nvPr>
            <p:ph type="title"/>
          </p:nvPr>
        </p:nvSpPr>
        <p:spPr/>
        <p:txBody>
          <a:bodyPr/>
          <a:lstStyle/>
          <a:p>
            <a:r>
              <a:rPr lang="en-US" dirty="0"/>
              <a:t>Data Warehousing Uses A Top-Down Approach</a:t>
            </a:r>
          </a:p>
        </p:txBody>
      </p:sp>
      <p:grpSp>
        <p:nvGrpSpPr>
          <p:cNvPr id="55" name="Group 54"/>
          <p:cNvGrpSpPr/>
          <p:nvPr/>
        </p:nvGrpSpPr>
        <p:grpSpPr>
          <a:xfrm>
            <a:off x="9135679" y="974111"/>
            <a:ext cx="2743499" cy="6020414"/>
            <a:chOff x="9135679" y="974111"/>
            <a:chExt cx="2743499" cy="6020414"/>
          </a:xfrm>
        </p:grpSpPr>
        <p:sp>
          <p:nvSpPr>
            <p:cNvPr id="132" name="Rectangle 131">
              <a:hlinkClick r:id="rId4" action="ppaction://hlinksldjump"/>
            </p:cNvPr>
            <p:cNvSpPr/>
            <p:nvPr/>
          </p:nvSpPr>
          <p:spPr bwMode="auto">
            <a:xfrm>
              <a:off x="9461293" y="1787745"/>
              <a:ext cx="2092272" cy="3207864"/>
            </a:xfrm>
            <a:prstGeom prst="rect">
              <a:avLst/>
            </a:prstGeom>
            <a:solidFill>
              <a:srgbClr val="E6E6E6"/>
            </a:solidFill>
            <a:ln w="19050" cap="flat" cmpd="sng" algn="ctr">
              <a:noFill/>
              <a:prstDash val="solid"/>
              <a:miter lim="800000"/>
              <a:headEnd type="none" w="med" len="med"/>
              <a:tailEnd type="none" w="med" len="med"/>
            </a:ln>
            <a:effectLst/>
          </p:spPr>
          <p:txBody>
            <a:bodyPr rot="0" spcFirstLastPara="0" vertOverflow="overflow" horzOverflow="overflow" vert="horz" wrap="square" lIns="186521" tIns="139891" rIns="186521" bIns="46630" numCol="1" spcCol="0" rtlCol="0" fromWordArt="0" anchor="t" anchorCtr="0" forceAA="0" compatLnSpc="1">
              <a:prstTxWarp prst="textNoShape">
                <a:avLst/>
              </a:prstTxWarp>
              <a:noAutofit/>
            </a:bodyPr>
            <a:lstStyle/>
            <a:p>
              <a:pPr defTabSz="792388">
                <a:lnSpc>
                  <a:spcPct val="90000"/>
                </a:lnSpc>
                <a:defRPr/>
              </a:pPr>
              <a:endParaRPr lang="en-US" sz="1200" kern="0" dirty="0">
                <a:ln>
                  <a:solidFill>
                    <a:srgbClr val="FFFFFF">
                      <a:alpha val="0"/>
                    </a:srgbClr>
                  </a:solidFill>
                </a:ln>
                <a:gradFill>
                  <a:gsLst>
                    <a:gs pos="85841">
                      <a:srgbClr val="000000"/>
                    </a:gs>
                    <a:gs pos="0">
                      <a:srgbClr val="000000"/>
                    </a:gs>
                  </a:gsLst>
                  <a:lin ang="5400000" scaled="0"/>
                </a:gradFill>
                <a:latin typeface="Segoe UI Light"/>
              </a:endParaRPr>
            </a:p>
          </p:txBody>
        </p:sp>
        <p:grpSp>
          <p:nvGrpSpPr>
            <p:cNvPr id="133" name="Group 132"/>
            <p:cNvGrpSpPr/>
            <p:nvPr/>
          </p:nvGrpSpPr>
          <p:grpSpPr>
            <a:xfrm>
              <a:off x="9452815" y="5026784"/>
              <a:ext cx="2092272" cy="924731"/>
              <a:chOff x="9461293" y="4995609"/>
              <a:chExt cx="2092272" cy="924731"/>
            </a:xfrm>
          </p:grpSpPr>
          <p:sp>
            <p:nvSpPr>
              <p:cNvPr id="134" name="Rectangle 133"/>
              <p:cNvSpPr/>
              <p:nvPr/>
            </p:nvSpPr>
            <p:spPr>
              <a:xfrm>
                <a:off x="9461293" y="4995609"/>
                <a:ext cx="2092272" cy="92473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rtlCol="0" anchor="t" anchorCtr="0"/>
              <a:lstStyle/>
              <a:p>
                <a:pPr algn="ctr"/>
                <a:r>
                  <a:rPr lang="en-US" sz="1600" dirty="0">
                    <a:solidFill>
                      <a:schemeClr val="tx1"/>
                    </a:solidFill>
                    <a:latin typeface="Segoe UI Semibold" panose="020B0702040204020203" pitchFamily="34" charset="0"/>
                  </a:rPr>
                  <a:t>Data sources</a:t>
                </a:r>
              </a:p>
            </p:txBody>
          </p:sp>
          <p:sp>
            <p:nvSpPr>
              <p:cNvPr id="135" name="TextBox 134"/>
              <p:cNvSpPr txBox="1"/>
              <p:nvPr/>
            </p:nvSpPr>
            <p:spPr>
              <a:xfrm>
                <a:off x="9814278" y="5694468"/>
                <a:ext cx="349236" cy="152349"/>
              </a:xfrm>
              <a:prstGeom prst="rect">
                <a:avLst/>
              </a:prstGeom>
              <a:noFill/>
            </p:spPr>
            <p:txBody>
              <a:bodyPr wrap="square" lIns="0" tIns="0" rIns="0" bIns="0" rtlCol="0">
                <a:spAutoFit/>
              </a:bodyPr>
              <a:lstStyle/>
              <a:p>
                <a:pPr>
                  <a:lnSpc>
                    <a:spcPct val="90000"/>
                  </a:lnSpc>
                </a:pPr>
                <a:r>
                  <a:rPr lang="en-US" sz="1100" dirty="0">
                    <a:ln>
                      <a:solidFill>
                        <a:schemeClr val="bg1">
                          <a:alpha val="0"/>
                        </a:schemeClr>
                      </a:solidFill>
                    </a:ln>
                  </a:rPr>
                  <a:t>OLTP</a:t>
                </a:r>
              </a:p>
            </p:txBody>
          </p:sp>
          <p:grpSp>
            <p:nvGrpSpPr>
              <p:cNvPr id="136" name="Group 135"/>
              <p:cNvGrpSpPr/>
              <p:nvPr/>
            </p:nvGrpSpPr>
            <p:grpSpPr>
              <a:xfrm>
                <a:off x="9857448" y="5423225"/>
                <a:ext cx="200394" cy="224458"/>
                <a:chOff x="1447438" y="3993203"/>
                <a:chExt cx="656000" cy="1195540"/>
              </a:xfrm>
            </p:grpSpPr>
            <p:sp>
              <p:nvSpPr>
                <p:cNvPr id="149" name="Freeform 148"/>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0" name="Oval 149"/>
                <p:cNvSpPr/>
                <p:nvPr/>
              </p:nvSpPr>
              <p:spPr>
                <a:xfrm>
                  <a:off x="1501819" y="4049582"/>
                  <a:ext cx="532616" cy="237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137" name="TextBox 136"/>
              <p:cNvSpPr txBox="1"/>
              <p:nvPr/>
            </p:nvSpPr>
            <p:spPr>
              <a:xfrm>
                <a:off x="10236415" y="5694468"/>
                <a:ext cx="255538" cy="152349"/>
              </a:xfrm>
              <a:prstGeom prst="rect">
                <a:avLst/>
              </a:prstGeom>
              <a:noFill/>
            </p:spPr>
            <p:txBody>
              <a:bodyPr wrap="square" lIns="0" tIns="0" rIns="0" bIns="0" rtlCol="0">
                <a:spAutoFit/>
              </a:bodyPr>
              <a:lstStyle/>
              <a:p>
                <a:pPr>
                  <a:lnSpc>
                    <a:spcPct val="90000"/>
                  </a:lnSpc>
                </a:pPr>
                <a:r>
                  <a:rPr lang="en-US" sz="1100" dirty="0">
                    <a:ln>
                      <a:solidFill>
                        <a:schemeClr val="bg1">
                          <a:alpha val="0"/>
                        </a:schemeClr>
                      </a:solidFill>
                    </a:ln>
                  </a:rPr>
                  <a:t>ERP</a:t>
                </a:r>
              </a:p>
            </p:txBody>
          </p:sp>
          <p:grpSp>
            <p:nvGrpSpPr>
              <p:cNvPr id="138" name="Group 137"/>
              <p:cNvGrpSpPr/>
              <p:nvPr/>
            </p:nvGrpSpPr>
            <p:grpSpPr>
              <a:xfrm>
                <a:off x="10240587" y="5423225"/>
                <a:ext cx="200394" cy="224458"/>
                <a:chOff x="1447438" y="3993203"/>
                <a:chExt cx="656000" cy="1195540"/>
              </a:xfrm>
            </p:grpSpPr>
            <p:sp>
              <p:nvSpPr>
                <p:cNvPr id="147" name="Freeform 146"/>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8" name="Oval 147"/>
                <p:cNvSpPr/>
                <p:nvPr/>
              </p:nvSpPr>
              <p:spPr>
                <a:xfrm>
                  <a:off x="1501819" y="4049582"/>
                  <a:ext cx="532616" cy="237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139" name="TextBox 138"/>
              <p:cNvSpPr txBox="1"/>
              <p:nvPr/>
            </p:nvSpPr>
            <p:spPr>
              <a:xfrm>
                <a:off x="10589644" y="5694468"/>
                <a:ext cx="332771" cy="152349"/>
              </a:xfrm>
              <a:prstGeom prst="rect">
                <a:avLst/>
              </a:prstGeom>
              <a:noFill/>
            </p:spPr>
            <p:txBody>
              <a:bodyPr wrap="square" lIns="0" tIns="0" rIns="0" bIns="0" rtlCol="0">
                <a:spAutoFit/>
              </a:bodyPr>
              <a:lstStyle/>
              <a:p>
                <a:pPr>
                  <a:lnSpc>
                    <a:spcPct val="90000"/>
                  </a:lnSpc>
                </a:pPr>
                <a:r>
                  <a:rPr lang="en-US" sz="1100" dirty="0">
                    <a:ln>
                      <a:solidFill>
                        <a:schemeClr val="bg1">
                          <a:alpha val="0"/>
                        </a:schemeClr>
                      </a:solidFill>
                    </a:ln>
                  </a:rPr>
                  <a:t>CRM</a:t>
                </a:r>
              </a:p>
            </p:txBody>
          </p:sp>
          <p:grpSp>
            <p:nvGrpSpPr>
              <p:cNvPr id="140" name="Group 139"/>
              <p:cNvGrpSpPr/>
              <p:nvPr/>
            </p:nvGrpSpPr>
            <p:grpSpPr>
              <a:xfrm>
                <a:off x="10612507" y="5423225"/>
                <a:ext cx="200394" cy="224458"/>
                <a:chOff x="1447438" y="3993203"/>
                <a:chExt cx="656000" cy="1195540"/>
              </a:xfrm>
            </p:grpSpPr>
            <p:sp>
              <p:nvSpPr>
                <p:cNvPr id="145" name="Freeform 144"/>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6" name="Oval 145"/>
                <p:cNvSpPr/>
                <p:nvPr/>
              </p:nvSpPr>
              <p:spPr>
                <a:xfrm>
                  <a:off x="1501819" y="4049582"/>
                  <a:ext cx="532616" cy="237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141" name="TextBox 140"/>
              <p:cNvSpPr txBox="1"/>
              <p:nvPr/>
            </p:nvSpPr>
            <p:spPr>
              <a:xfrm>
                <a:off x="10969154" y="5694468"/>
                <a:ext cx="261193" cy="102152"/>
              </a:xfrm>
              <a:prstGeom prst="rect">
                <a:avLst/>
              </a:prstGeom>
              <a:noFill/>
            </p:spPr>
            <p:txBody>
              <a:bodyPr wrap="square" lIns="0" tIns="0" rIns="0" bIns="0" rtlCol="0">
                <a:noAutofit/>
              </a:bodyPr>
              <a:lstStyle/>
              <a:p>
                <a:pPr>
                  <a:lnSpc>
                    <a:spcPct val="90000"/>
                  </a:lnSpc>
                </a:pPr>
                <a:r>
                  <a:rPr lang="en-US" sz="1100" dirty="0">
                    <a:ln>
                      <a:solidFill>
                        <a:schemeClr val="bg1">
                          <a:alpha val="0"/>
                        </a:schemeClr>
                      </a:solidFill>
                    </a:ln>
                  </a:rPr>
                  <a:t>LOB</a:t>
                </a:r>
              </a:p>
            </p:txBody>
          </p:sp>
          <p:grpSp>
            <p:nvGrpSpPr>
              <p:cNvPr id="142" name="Group 141"/>
              <p:cNvGrpSpPr/>
              <p:nvPr/>
            </p:nvGrpSpPr>
            <p:grpSpPr>
              <a:xfrm>
                <a:off x="10964138" y="5423225"/>
                <a:ext cx="200394" cy="224458"/>
                <a:chOff x="1447438" y="3993203"/>
                <a:chExt cx="656000" cy="1195540"/>
              </a:xfrm>
            </p:grpSpPr>
            <p:sp>
              <p:nvSpPr>
                <p:cNvPr id="143" name="Freeform 142"/>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4" name="Oval 143"/>
                <p:cNvSpPr/>
                <p:nvPr/>
              </p:nvSpPr>
              <p:spPr>
                <a:xfrm>
                  <a:off x="1501819" y="4049582"/>
                  <a:ext cx="532616" cy="237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grpSp>
          <p:nvGrpSpPr>
            <p:cNvPr id="151" name="Group 150"/>
            <p:cNvGrpSpPr/>
            <p:nvPr/>
          </p:nvGrpSpPr>
          <p:grpSpPr>
            <a:xfrm>
              <a:off x="9543087" y="3919690"/>
              <a:ext cx="1920240" cy="1005840"/>
              <a:chOff x="9543087" y="3919690"/>
              <a:chExt cx="1920240" cy="1005840"/>
            </a:xfrm>
          </p:grpSpPr>
          <p:sp>
            <p:nvSpPr>
              <p:cNvPr id="152" name="Rectangle 151"/>
              <p:cNvSpPr/>
              <p:nvPr/>
            </p:nvSpPr>
            <p:spPr bwMode="auto">
              <a:xfrm>
                <a:off x="9543087" y="3919690"/>
                <a:ext cx="1920240" cy="1005840"/>
              </a:xfrm>
              <a:prstGeom prst="rect">
                <a:avLst/>
              </a:prstGeom>
              <a:solidFill>
                <a:schemeClr val="accent5"/>
              </a:solidFill>
              <a:ln w="19050">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149174" numCol="1" spcCol="0" rtlCol="0" fromWordArt="0" anchor="t" anchorCtr="0" forceAA="0" compatLnSpc="1">
                <a:prstTxWarp prst="textNoShape">
                  <a:avLst/>
                </a:prstTxWarp>
                <a:noAutofit/>
              </a:bodyPr>
              <a:lstStyle/>
              <a:p>
                <a:pPr algn="ctr" defTabSz="792083">
                  <a:lnSpc>
                    <a:spcPct val="90000"/>
                  </a:lnSpc>
                </a:pPr>
                <a:r>
                  <a:rPr lang="en-US" sz="1600" dirty="0">
                    <a:solidFill>
                      <a:schemeClr val="tx1"/>
                    </a:solidFill>
                    <a:latin typeface="Segoe UI Semibold" panose="020B0702040204020203" pitchFamily="34" charset="0"/>
                  </a:rPr>
                  <a:t>ETL</a:t>
                </a:r>
              </a:p>
              <a:p>
                <a:pPr algn="ctr" defTabSz="792083">
                  <a:lnSpc>
                    <a:spcPct val="90000"/>
                  </a:lnSpc>
                </a:pPr>
                <a:endParaRPr lang="en-US" sz="1800" dirty="0">
                  <a:gradFill>
                    <a:gsLst>
                      <a:gs pos="0">
                        <a:srgbClr val="505050"/>
                      </a:gs>
                      <a:gs pos="100000">
                        <a:srgbClr val="505050"/>
                      </a:gs>
                    </a:gsLst>
                    <a:lin ang="5400000" scaled="0"/>
                  </a:gradFill>
                </a:endParaRPr>
              </a:p>
            </p:txBody>
          </p:sp>
          <p:grpSp>
            <p:nvGrpSpPr>
              <p:cNvPr id="153" name="Group 152"/>
              <p:cNvGrpSpPr/>
              <p:nvPr/>
            </p:nvGrpSpPr>
            <p:grpSpPr>
              <a:xfrm>
                <a:off x="9805782" y="4290015"/>
                <a:ext cx="321352" cy="360437"/>
                <a:chOff x="3759908" y="2727063"/>
                <a:chExt cx="313303" cy="460770"/>
              </a:xfrm>
            </p:grpSpPr>
            <p:grpSp>
              <p:nvGrpSpPr>
                <p:cNvPr id="159" name="Group 158"/>
                <p:cNvGrpSpPr/>
                <p:nvPr/>
              </p:nvGrpSpPr>
              <p:grpSpPr>
                <a:xfrm>
                  <a:off x="3759908" y="2853911"/>
                  <a:ext cx="244335" cy="333922"/>
                  <a:chOff x="1447428" y="3993203"/>
                  <a:chExt cx="656000" cy="1195540"/>
                </a:xfrm>
              </p:grpSpPr>
              <p:sp>
                <p:nvSpPr>
                  <p:cNvPr id="161" name="Freeform 160"/>
                  <p:cNvSpPr/>
                  <p:nvPr/>
                </p:nvSpPr>
                <p:spPr>
                  <a:xfrm>
                    <a:off x="144742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2" name="Oval 161"/>
                  <p:cNvSpPr/>
                  <p:nvPr/>
                </p:nvSpPr>
                <p:spPr>
                  <a:xfrm>
                    <a:off x="1501819" y="4049582"/>
                    <a:ext cx="532616" cy="23768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160" name="Freeform 36"/>
                <p:cNvSpPr>
                  <a:spLocks/>
                </p:cNvSpPr>
                <p:nvPr/>
              </p:nvSpPr>
              <p:spPr bwMode="auto">
                <a:xfrm rot="4500000">
                  <a:off x="3837481" y="2724921"/>
                  <a:ext cx="233588" cy="237872"/>
                </a:xfrm>
                <a:custGeom>
                  <a:avLst/>
                  <a:gdLst/>
                  <a:ahLst/>
                  <a:cxnLst>
                    <a:cxn ang="0">
                      <a:pos x="769" y="780"/>
                    </a:cxn>
                    <a:cxn ang="0">
                      <a:pos x="103" y="291"/>
                    </a:cxn>
                    <a:cxn ang="0">
                      <a:pos x="0" y="313"/>
                    </a:cxn>
                    <a:cxn ang="0">
                      <a:pos x="212" y="0"/>
                    </a:cxn>
                    <a:cxn ang="0">
                      <a:pos x="400" y="313"/>
                    </a:cxn>
                    <a:cxn ang="0">
                      <a:pos x="297" y="291"/>
                    </a:cxn>
                    <a:cxn ang="0">
                      <a:pos x="770" y="780"/>
                    </a:cxn>
                  </a:cxnLst>
                  <a:rect l="0" t="0" r="r" b="b"/>
                  <a:pathLst>
                    <a:path w="770" h="781">
                      <a:moveTo>
                        <a:pt x="769" y="780"/>
                      </a:moveTo>
                      <a:cubicBezTo>
                        <a:pt x="20" y="781"/>
                        <a:pt x="103" y="291"/>
                        <a:pt x="103" y="291"/>
                      </a:cubicBezTo>
                      <a:cubicBezTo>
                        <a:pt x="0" y="313"/>
                        <a:pt x="0" y="313"/>
                        <a:pt x="0" y="313"/>
                      </a:cubicBezTo>
                      <a:cubicBezTo>
                        <a:pt x="212" y="0"/>
                        <a:pt x="212" y="0"/>
                        <a:pt x="212" y="0"/>
                      </a:cubicBezTo>
                      <a:cubicBezTo>
                        <a:pt x="305" y="207"/>
                        <a:pt x="400" y="313"/>
                        <a:pt x="400" y="313"/>
                      </a:cubicBezTo>
                      <a:cubicBezTo>
                        <a:pt x="297" y="291"/>
                        <a:pt x="297" y="291"/>
                        <a:pt x="297" y="291"/>
                      </a:cubicBezTo>
                      <a:cubicBezTo>
                        <a:pt x="297" y="291"/>
                        <a:pt x="228" y="688"/>
                        <a:pt x="770" y="780"/>
                      </a:cubicBezTo>
                    </a:path>
                  </a:pathLst>
                </a:custGeom>
                <a:solidFill>
                  <a:schemeClr val="bg1"/>
                </a:solidFill>
                <a:ln w="9525">
                  <a:noFill/>
                  <a:round/>
                  <a:headEnd/>
                  <a:tailEnd/>
                </a:ln>
              </p:spPr>
              <p:txBody>
                <a:bodyPr vert="horz" wrap="square" lIns="93260" tIns="46630" rIns="93260" bIns="46630" numCol="1" anchor="t" anchorCtr="0" compatLnSpc="1">
                  <a:prstTxWarp prst="textNoShape">
                    <a:avLst/>
                  </a:prstTxWarp>
                </a:bodyPr>
                <a:lstStyle/>
                <a:p>
                  <a:endParaRPr lang="en-US" sz="2000"/>
                </a:p>
              </p:txBody>
            </p:sp>
          </p:grpSp>
          <p:grpSp>
            <p:nvGrpSpPr>
              <p:cNvPr id="154" name="Group 153"/>
              <p:cNvGrpSpPr/>
              <p:nvPr/>
            </p:nvGrpSpPr>
            <p:grpSpPr>
              <a:xfrm>
                <a:off x="10250967" y="4329161"/>
                <a:ext cx="970170" cy="304481"/>
                <a:chOff x="3375167" y="2601492"/>
                <a:chExt cx="1182903" cy="486781"/>
              </a:xfrm>
            </p:grpSpPr>
            <p:sp>
              <p:nvSpPr>
                <p:cNvPr id="155" name="Freeform 30"/>
                <p:cNvSpPr>
                  <a:spLocks noEditPoints="1"/>
                </p:cNvSpPr>
                <p:nvPr/>
              </p:nvSpPr>
              <p:spPr bwMode="auto">
                <a:xfrm>
                  <a:off x="3375167" y="2601492"/>
                  <a:ext cx="382565" cy="486781"/>
                </a:xfrm>
                <a:custGeom>
                  <a:avLst/>
                  <a:gdLst>
                    <a:gd name="T0" fmla="*/ 57 w 290"/>
                    <a:gd name="T1" fmla="*/ 95 h 369"/>
                    <a:gd name="T2" fmla="*/ 222 w 290"/>
                    <a:gd name="T3" fmla="*/ 95 h 369"/>
                    <a:gd name="T4" fmla="*/ 222 w 290"/>
                    <a:gd name="T5" fmla="*/ 108 h 369"/>
                    <a:gd name="T6" fmla="*/ 57 w 290"/>
                    <a:gd name="T7" fmla="*/ 108 h 369"/>
                    <a:gd name="T8" fmla="*/ 57 w 290"/>
                    <a:gd name="T9" fmla="*/ 95 h 369"/>
                    <a:gd name="T10" fmla="*/ 57 w 290"/>
                    <a:gd name="T11" fmla="*/ 150 h 369"/>
                    <a:gd name="T12" fmla="*/ 222 w 290"/>
                    <a:gd name="T13" fmla="*/ 150 h 369"/>
                    <a:gd name="T14" fmla="*/ 222 w 290"/>
                    <a:gd name="T15" fmla="*/ 139 h 369"/>
                    <a:gd name="T16" fmla="*/ 57 w 290"/>
                    <a:gd name="T17" fmla="*/ 139 h 369"/>
                    <a:gd name="T18" fmla="*/ 57 w 290"/>
                    <a:gd name="T19" fmla="*/ 150 h 369"/>
                    <a:gd name="T20" fmla="*/ 57 w 290"/>
                    <a:gd name="T21" fmla="*/ 194 h 369"/>
                    <a:gd name="T22" fmla="*/ 222 w 290"/>
                    <a:gd name="T23" fmla="*/ 194 h 369"/>
                    <a:gd name="T24" fmla="*/ 222 w 290"/>
                    <a:gd name="T25" fmla="*/ 181 h 369"/>
                    <a:gd name="T26" fmla="*/ 57 w 290"/>
                    <a:gd name="T27" fmla="*/ 181 h 369"/>
                    <a:gd name="T28" fmla="*/ 57 w 290"/>
                    <a:gd name="T29" fmla="*/ 194 h 369"/>
                    <a:gd name="T30" fmla="*/ 57 w 290"/>
                    <a:gd name="T31" fmla="*/ 236 h 369"/>
                    <a:gd name="T32" fmla="*/ 222 w 290"/>
                    <a:gd name="T33" fmla="*/ 236 h 369"/>
                    <a:gd name="T34" fmla="*/ 222 w 290"/>
                    <a:gd name="T35" fmla="*/ 223 h 369"/>
                    <a:gd name="T36" fmla="*/ 57 w 290"/>
                    <a:gd name="T37" fmla="*/ 223 h 369"/>
                    <a:gd name="T38" fmla="*/ 57 w 290"/>
                    <a:gd name="T39" fmla="*/ 236 h 369"/>
                    <a:gd name="T40" fmla="*/ 290 w 290"/>
                    <a:gd name="T41" fmla="*/ 90 h 369"/>
                    <a:gd name="T42" fmla="*/ 290 w 290"/>
                    <a:gd name="T43" fmla="*/ 369 h 369"/>
                    <a:gd name="T44" fmla="*/ 0 w 290"/>
                    <a:gd name="T45" fmla="*/ 369 h 369"/>
                    <a:gd name="T46" fmla="*/ 0 w 290"/>
                    <a:gd name="T47" fmla="*/ 1 h 369"/>
                    <a:gd name="T48" fmla="*/ 216 w 290"/>
                    <a:gd name="T49" fmla="*/ 1 h 369"/>
                    <a:gd name="T50" fmla="*/ 216 w 290"/>
                    <a:gd name="T51" fmla="*/ 0 h 369"/>
                    <a:gd name="T52" fmla="*/ 290 w 290"/>
                    <a:gd name="T53" fmla="*/ 90 h 369"/>
                    <a:gd name="T54" fmla="*/ 271 w 290"/>
                    <a:gd name="T55" fmla="*/ 79 h 369"/>
                    <a:gd name="T56" fmla="*/ 214 w 290"/>
                    <a:gd name="T57" fmla="*/ 79 h 369"/>
                    <a:gd name="T58" fmla="*/ 216 w 290"/>
                    <a:gd name="T59" fmla="*/ 21 h 369"/>
                    <a:gd name="T60" fmla="*/ 20 w 290"/>
                    <a:gd name="T61" fmla="*/ 21 h 369"/>
                    <a:gd name="T62" fmla="*/ 20 w 290"/>
                    <a:gd name="T63" fmla="*/ 349 h 369"/>
                    <a:gd name="T64" fmla="*/ 271 w 290"/>
                    <a:gd name="T65" fmla="*/ 349 h 369"/>
                    <a:gd name="T66" fmla="*/ 271 w 290"/>
                    <a:gd name="T67" fmla="*/ 7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 h="369">
                      <a:moveTo>
                        <a:pt x="57" y="95"/>
                      </a:moveTo>
                      <a:lnTo>
                        <a:pt x="222" y="95"/>
                      </a:lnTo>
                      <a:lnTo>
                        <a:pt x="222" y="108"/>
                      </a:lnTo>
                      <a:lnTo>
                        <a:pt x="57" y="108"/>
                      </a:lnTo>
                      <a:lnTo>
                        <a:pt x="57" y="95"/>
                      </a:lnTo>
                      <a:close/>
                      <a:moveTo>
                        <a:pt x="57" y="150"/>
                      </a:moveTo>
                      <a:lnTo>
                        <a:pt x="222" y="150"/>
                      </a:lnTo>
                      <a:lnTo>
                        <a:pt x="222" y="139"/>
                      </a:lnTo>
                      <a:lnTo>
                        <a:pt x="57" y="139"/>
                      </a:lnTo>
                      <a:lnTo>
                        <a:pt x="57" y="150"/>
                      </a:lnTo>
                      <a:close/>
                      <a:moveTo>
                        <a:pt x="57" y="194"/>
                      </a:moveTo>
                      <a:lnTo>
                        <a:pt x="222" y="194"/>
                      </a:lnTo>
                      <a:lnTo>
                        <a:pt x="222" y="181"/>
                      </a:lnTo>
                      <a:lnTo>
                        <a:pt x="57" y="181"/>
                      </a:lnTo>
                      <a:lnTo>
                        <a:pt x="57" y="194"/>
                      </a:lnTo>
                      <a:close/>
                      <a:moveTo>
                        <a:pt x="57" y="236"/>
                      </a:moveTo>
                      <a:lnTo>
                        <a:pt x="222" y="236"/>
                      </a:lnTo>
                      <a:lnTo>
                        <a:pt x="222" y="223"/>
                      </a:lnTo>
                      <a:lnTo>
                        <a:pt x="57" y="223"/>
                      </a:lnTo>
                      <a:lnTo>
                        <a:pt x="57" y="236"/>
                      </a:lnTo>
                      <a:close/>
                      <a:moveTo>
                        <a:pt x="290" y="90"/>
                      </a:moveTo>
                      <a:lnTo>
                        <a:pt x="290" y="369"/>
                      </a:lnTo>
                      <a:lnTo>
                        <a:pt x="0" y="369"/>
                      </a:lnTo>
                      <a:lnTo>
                        <a:pt x="0" y="1"/>
                      </a:lnTo>
                      <a:lnTo>
                        <a:pt x="216" y="1"/>
                      </a:lnTo>
                      <a:lnTo>
                        <a:pt x="216" y="0"/>
                      </a:lnTo>
                      <a:lnTo>
                        <a:pt x="290" y="90"/>
                      </a:lnTo>
                      <a:close/>
                      <a:moveTo>
                        <a:pt x="271" y="79"/>
                      </a:moveTo>
                      <a:lnTo>
                        <a:pt x="214" y="79"/>
                      </a:lnTo>
                      <a:lnTo>
                        <a:pt x="216" y="21"/>
                      </a:lnTo>
                      <a:lnTo>
                        <a:pt x="20" y="21"/>
                      </a:lnTo>
                      <a:lnTo>
                        <a:pt x="20" y="349"/>
                      </a:lnTo>
                      <a:lnTo>
                        <a:pt x="271" y="349"/>
                      </a:lnTo>
                      <a:lnTo>
                        <a:pt x="271" y="79"/>
                      </a:lnTo>
                      <a:close/>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defTabSz="932376"/>
                  <a:endParaRPr lang="en-US" sz="1400">
                    <a:solidFill>
                      <a:srgbClr val="000000"/>
                    </a:solidFill>
                  </a:endParaRPr>
                </a:p>
              </p:txBody>
            </p:sp>
            <p:sp>
              <p:nvSpPr>
                <p:cNvPr id="156" name="Freeform 30"/>
                <p:cNvSpPr>
                  <a:spLocks noEditPoints="1"/>
                </p:cNvSpPr>
                <p:nvPr/>
              </p:nvSpPr>
              <p:spPr bwMode="auto">
                <a:xfrm>
                  <a:off x="4175505" y="2601492"/>
                  <a:ext cx="382565" cy="486781"/>
                </a:xfrm>
                <a:custGeom>
                  <a:avLst/>
                  <a:gdLst>
                    <a:gd name="T0" fmla="*/ 57 w 290"/>
                    <a:gd name="T1" fmla="*/ 95 h 369"/>
                    <a:gd name="T2" fmla="*/ 222 w 290"/>
                    <a:gd name="T3" fmla="*/ 95 h 369"/>
                    <a:gd name="T4" fmla="*/ 222 w 290"/>
                    <a:gd name="T5" fmla="*/ 108 h 369"/>
                    <a:gd name="T6" fmla="*/ 57 w 290"/>
                    <a:gd name="T7" fmla="*/ 108 h 369"/>
                    <a:gd name="T8" fmla="*/ 57 w 290"/>
                    <a:gd name="T9" fmla="*/ 95 h 369"/>
                    <a:gd name="T10" fmla="*/ 57 w 290"/>
                    <a:gd name="T11" fmla="*/ 150 h 369"/>
                    <a:gd name="T12" fmla="*/ 222 w 290"/>
                    <a:gd name="T13" fmla="*/ 150 h 369"/>
                    <a:gd name="T14" fmla="*/ 222 w 290"/>
                    <a:gd name="T15" fmla="*/ 139 h 369"/>
                    <a:gd name="T16" fmla="*/ 57 w 290"/>
                    <a:gd name="T17" fmla="*/ 139 h 369"/>
                    <a:gd name="T18" fmla="*/ 57 w 290"/>
                    <a:gd name="T19" fmla="*/ 150 h 369"/>
                    <a:gd name="T20" fmla="*/ 57 w 290"/>
                    <a:gd name="T21" fmla="*/ 194 h 369"/>
                    <a:gd name="T22" fmla="*/ 222 w 290"/>
                    <a:gd name="T23" fmla="*/ 194 h 369"/>
                    <a:gd name="T24" fmla="*/ 222 w 290"/>
                    <a:gd name="T25" fmla="*/ 181 h 369"/>
                    <a:gd name="T26" fmla="*/ 57 w 290"/>
                    <a:gd name="T27" fmla="*/ 181 h 369"/>
                    <a:gd name="T28" fmla="*/ 57 w 290"/>
                    <a:gd name="T29" fmla="*/ 194 h 369"/>
                    <a:gd name="T30" fmla="*/ 57 w 290"/>
                    <a:gd name="T31" fmla="*/ 236 h 369"/>
                    <a:gd name="T32" fmla="*/ 222 w 290"/>
                    <a:gd name="T33" fmla="*/ 236 h 369"/>
                    <a:gd name="T34" fmla="*/ 222 w 290"/>
                    <a:gd name="T35" fmla="*/ 223 h 369"/>
                    <a:gd name="T36" fmla="*/ 57 w 290"/>
                    <a:gd name="T37" fmla="*/ 223 h 369"/>
                    <a:gd name="T38" fmla="*/ 57 w 290"/>
                    <a:gd name="T39" fmla="*/ 236 h 369"/>
                    <a:gd name="T40" fmla="*/ 290 w 290"/>
                    <a:gd name="T41" fmla="*/ 90 h 369"/>
                    <a:gd name="T42" fmla="*/ 290 w 290"/>
                    <a:gd name="T43" fmla="*/ 369 h 369"/>
                    <a:gd name="T44" fmla="*/ 0 w 290"/>
                    <a:gd name="T45" fmla="*/ 369 h 369"/>
                    <a:gd name="T46" fmla="*/ 0 w 290"/>
                    <a:gd name="T47" fmla="*/ 1 h 369"/>
                    <a:gd name="T48" fmla="*/ 216 w 290"/>
                    <a:gd name="T49" fmla="*/ 1 h 369"/>
                    <a:gd name="T50" fmla="*/ 216 w 290"/>
                    <a:gd name="T51" fmla="*/ 0 h 369"/>
                    <a:gd name="T52" fmla="*/ 290 w 290"/>
                    <a:gd name="T53" fmla="*/ 90 h 369"/>
                    <a:gd name="T54" fmla="*/ 271 w 290"/>
                    <a:gd name="T55" fmla="*/ 79 h 369"/>
                    <a:gd name="T56" fmla="*/ 214 w 290"/>
                    <a:gd name="T57" fmla="*/ 79 h 369"/>
                    <a:gd name="T58" fmla="*/ 216 w 290"/>
                    <a:gd name="T59" fmla="*/ 21 h 369"/>
                    <a:gd name="T60" fmla="*/ 20 w 290"/>
                    <a:gd name="T61" fmla="*/ 21 h 369"/>
                    <a:gd name="T62" fmla="*/ 20 w 290"/>
                    <a:gd name="T63" fmla="*/ 349 h 369"/>
                    <a:gd name="T64" fmla="*/ 271 w 290"/>
                    <a:gd name="T65" fmla="*/ 349 h 369"/>
                    <a:gd name="T66" fmla="*/ 271 w 290"/>
                    <a:gd name="T67" fmla="*/ 7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 h="369">
                      <a:moveTo>
                        <a:pt x="57" y="95"/>
                      </a:moveTo>
                      <a:lnTo>
                        <a:pt x="222" y="95"/>
                      </a:lnTo>
                      <a:lnTo>
                        <a:pt x="222" y="108"/>
                      </a:lnTo>
                      <a:lnTo>
                        <a:pt x="57" y="108"/>
                      </a:lnTo>
                      <a:lnTo>
                        <a:pt x="57" y="95"/>
                      </a:lnTo>
                      <a:close/>
                      <a:moveTo>
                        <a:pt x="57" y="150"/>
                      </a:moveTo>
                      <a:lnTo>
                        <a:pt x="222" y="150"/>
                      </a:lnTo>
                      <a:lnTo>
                        <a:pt x="222" y="139"/>
                      </a:lnTo>
                      <a:lnTo>
                        <a:pt x="57" y="139"/>
                      </a:lnTo>
                      <a:lnTo>
                        <a:pt x="57" y="150"/>
                      </a:lnTo>
                      <a:close/>
                      <a:moveTo>
                        <a:pt x="57" y="194"/>
                      </a:moveTo>
                      <a:lnTo>
                        <a:pt x="222" y="194"/>
                      </a:lnTo>
                      <a:lnTo>
                        <a:pt x="222" y="181"/>
                      </a:lnTo>
                      <a:lnTo>
                        <a:pt x="57" y="181"/>
                      </a:lnTo>
                      <a:lnTo>
                        <a:pt x="57" y="194"/>
                      </a:lnTo>
                      <a:close/>
                      <a:moveTo>
                        <a:pt x="57" y="236"/>
                      </a:moveTo>
                      <a:lnTo>
                        <a:pt x="222" y="236"/>
                      </a:lnTo>
                      <a:lnTo>
                        <a:pt x="222" y="223"/>
                      </a:lnTo>
                      <a:lnTo>
                        <a:pt x="57" y="223"/>
                      </a:lnTo>
                      <a:lnTo>
                        <a:pt x="57" y="236"/>
                      </a:lnTo>
                      <a:close/>
                      <a:moveTo>
                        <a:pt x="290" y="90"/>
                      </a:moveTo>
                      <a:lnTo>
                        <a:pt x="290" y="369"/>
                      </a:lnTo>
                      <a:lnTo>
                        <a:pt x="0" y="369"/>
                      </a:lnTo>
                      <a:lnTo>
                        <a:pt x="0" y="1"/>
                      </a:lnTo>
                      <a:lnTo>
                        <a:pt x="216" y="1"/>
                      </a:lnTo>
                      <a:lnTo>
                        <a:pt x="216" y="0"/>
                      </a:lnTo>
                      <a:lnTo>
                        <a:pt x="290" y="90"/>
                      </a:lnTo>
                      <a:close/>
                      <a:moveTo>
                        <a:pt x="271" y="79"/>
                      </a:moveTo>
                      <a:lnTo>
                        <a:pt x="214" y="79"/>
                      </a:lnTo>
                      <a:lnTo>
                        <a:pt x="216" y="21"/>
                      </a:lnTo>
                      <a:lnTo>
                        <a:pt x="20" y="21"/>
                      </a:lnTo>
                      <a:lnTo>
                        <a:pt x="20" y="349"/>
                      </a:lnTo>
                      <a:lnTo>
                        <a:pt x="271" y="349"/>
                      </a:lnTo>
                      <a:lnTo>
                        <a:pt x="271" y="79"/>
                      </a:lnTo>
                      <a:close/>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defTabSz="932376"/>
                  <a:endParaRPr lang="en-US" sz="1400">
                    <a:solidFill>
                      <a:srgbClr val="000000"/>
                    </a:solidFill>
                  </a:endParaRPr>
                </a:p>
              </p:txBody>
            </p:sp>
            <p:sp>
              <p:nvSpPr>
                <p:cNvPr id="157" name="Freeform 26"/>
                <p:cNvSpPr>
                  <a:spLocks/>
                </p:cNvSpPr>
                <p:nvPr/>
              </p:nvSpPr>
              <p:spPr bwMode="auto">
                <a:xfrm>
                  <a:off x="4018456" y="2738982"/>
                  <a:ext cx="102583" cy="184795"/>
                </a:xfrm>
                <a:custGeom>
                  <a:avLst/>
                  <a:gdLst>
                    <a:gd name="T0" fmla="*/ 66 w 68"/>
                    <a:gd name="T1" fmla="*/ 57 h 123"/>
                    <a:gd name="T2" fmla="*/ 12 w 68"/>
                    <a:gd name="T3" fmla="*/ 2 h 123"/>
                    <a:gd name="T4" fmla="*/ 4 w 68"/>
                    <a:gd name="T5" fmla="*/ 1 h 123"/>
                    <a:gd name="T6" fmla="*/ 0 w 68"/>
                    <a:gd name="T7" fmla="*/ 7 h 123"/>
                    <a:gd name="T8" fmla="*/ 0 w 68"/>
                    <a:gd name="T9" fmla="*/ 116 h 123"/>
                    <a:gd name="T10" fmla="*/ 4 w 68"/>
                    <a:gd name="T11" fmla="*/ 123 h 123"/>
                    <a:gd name="T12" fmla="*/ 7 w 68"/>
                    <a:gd name="T13" fmla="*/ 123 h 123"/>
                    <a:gd name="T14" fmla="*/ 12 w 68"/>
                    <a:gd name="T15" fmla="*/ 121 h 123"/>
                    <a:gd name="T16" fmla="*/ 66 w 68"/>
                    <a:gd name="T17" fmla="*/ 66 h 123"/>
                    <a:gd name="T18" fmla="*/ 68 w 68"/>
                    <a:gd name="T19" fmla="*/ 62 h 123"/>
                    <a:gd name="T20" fmla="*/ 66 w 68"/>
                    <a:gd name="T21" fmla="*/ 5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123">
                      <a:moveTo>
                        <a:pt x="66" y="57"/>
                      </a:moveTo>
                      <a:cubicBezTo>
                        <a:pt x="12" y="2"/>
                        <a:pt x="12" y="2"/>
                        <a:pt x="12" y="2"/>
                      </a:cubicBezTo>
                      <a:cubicBezTo>
                        <a:pt x="10" y="0"/>
                        <a:pt x="7" y="0"/>
                        <a:pt x="4" y="1"/>
                      </a:cubicBezTo>
                      <a:cubicBezTo>
                        <a:pt x="2" y="2"/>
                        <a:pt x="0" y="4"/>
                        <a:pt x="0" y="7"/>
                      </a:cubicBezTo>
                      <a:cubicBezTo>
                        <a:pt x="0" y="116"/>
                        <a:pt x="0" y="116"/>
                        <a:pt x="0" y="116"/>
                      </a:cubicBezTo>
                      <a:cubicBezTo>
                        <a:pt x="0" y="119"/>
                        <a:pt x="2" y="122"/>
                        <a:pt x="4" y="123"/>
                      </a:cubicBezTo>
                      <a:cubicBezTo>
                        <a:pt x="5" y="123"/>
                        <a:pt x="6" y="123"/>
                        <a:pt x="7" y="123"/>
                      </a:cubicBezTo>
                      <a:cubicBezTo>
                        <a:pt x="9" y="123"/>
                        <a:pt x="10" y="123"/>
                        <a:pt x="12" y="121"/>
                      </a:cubicBezTo>
                      <a:cubicBezTo>
                        <a:pt x="66" y="66"/>
                        <a:pt x="66" y="66"/>
                        <a:pt x="66" y="66"/>
                      </a:cubicBezTo>
                      <a:cubicBezTo>
                        <a:pt x="68" y="65"/>
                        <a:pt x="68" y="63"/>
                        <a:pt x="68" y="62"/>
                      </a:cubicBezTo>
                      <a:cubicBezTo>
                        <a:pt x="68" y="60"/>
                        <a:pt x="68" y="58"/>
                        <a:pt x="66" y="57"/>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376"/>
                  <a:endParaRPr lang="en-US" sz="1400">
                    <a:solidFill>
                      <a:srgbClr val="000000"/>
                    </a:solidFill>
                  </a:endParaRPr>
                </a:p>
              </p:txBody>
            </p:sp>
            <p:sp>
              <p:nvSpPr>
                <p:cNvPr id="158" name="Freeform 26"/>
                <p:cNvSpPr>
                  <a:spLocks/>
                </p:cNvSpPr>
                <p:nvPr/>
              </p:nvSpPr>
              <p:spPr bwMode="auto">
                <a:xfrm flipH="1">
                  <a:off x="3810893" y="2735897"/>
                  <a:ext cx="102583" cy="184795"/>
                </a:xfrm>
                <a:custGeom>
                  <a:avLst/>
                  <a:gdLst>
                    <a:gd name="T0" fmla="*/ 66 w 68"/>
                    <a:gd name="T1" fmla="*/ 57 h 123"/>
                    <a:gd name="T2" fmla="*/ 12 w 68"/>
                    <a:gd name="T3" fmla="*/ 2 h 123"/>
                    <a:gd name="T4" fmla="*/ 4 w 68"/>
                    <a:gd name="T5" fmla="*/ 1 h 123"/>
                    <a:gd name="T6" fmla="*/ 0 w 68"/>
                    <a:gd name="T7" fmla="*/ 7 h 123"/>
                    <a:gd name="T8" fmla="*/ 0 w 68"/>
                    <a:gd name="T9" fmla="*/ 116 h 123"/>
                    <a:gd name="T10" fmla="*/ 4 w 68"/>
                    <a:gd name="T11" fmla="*/ 123 h 123"/>
                    <a:gd name="T12" fmla="*/ 7 w 68"/>
                    <a:gd name="T13" fmla="*/ 123 h 123"/>
                    <a:gd name="T14" fmla="*/ 12 w 68"/>
                    <a:gd name="T15" fmla="*/ 121 h 123"/>
                    <a:gd name="T16" fmla="*/ 66 w 68"/>
                    <a:gd name="T17" fmla="*/ 66 h 123"/>
                    <a:gd name="T18" fmla="*/ 68 w 68"/>
                    <a:gd name="T19" fmla="*/ 62 h 123"/>
                    <a:gd name="T20" fmla="*/ 66 w 68"/>
                    <a:gd name="T21" fmla="*/ 5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123">
                      <a:moveTo>
                        <a:pt x="66" y="57"/>
                      </a:moveTo>
                      <a:cubicBezTo>
                        <a:pt x="12" y="2"/>
                        <a:pt x="12" y="2"/>
                        <a:pt x="12" y="2"/>
                      </a:cubicBezTo>
                      <a:cubicBezTo>
                        <a:pt x="10" y="0"/>
                        <a:pt x="7" y="0"/>
                        <a:pt x="4" y="1"/>
                      </a:cubicBezTo>
                      <a:cubicBezTo>
                        <a:pt x="2" y="2"/>
                        <a:pt x="0" y="4"/>
                        <a:pt x="0" y="7"/>
                      </a:cubicBezTo>
                      <a:cubicBezTo>
                        <a:pt x="0" y="116"/>
                        <a:pt x="0" y="116"/>
                        <a:pt x="0" y="116"/>
                      </a:cubicBezTo>
                      <a:cubicBezTo>
                        <a:pt x="0" y="119"/>
                        <a:pt x="2" y="122"/>
                        <a:pt x="4" y="123"/>
                      </a:cubicBezTo>
                      <a:cubicBezTo>
                        <a:pt x="5" y="123"/>
                        <a:pt x="6" y="123"/>
                        <a:pt x="7" y="123"/>
                      </a:cubicBezTo>
                      <a:cubicBezTo>
                        <a:pt x="9" y="123"/>
                        <a:pt x="10" y="123"/>
                        <a:pt x="12" y="121"/>
                      </a:cubicBezTo>
                      <a:cubicBezTo>
                        <a:pt x="66" y="66"/>
                        <a:pt x="66" y="66"/>
                        <a:pt x="66" y="66"/>
                      </a:cubicBezTo>
                      <a:cubicBezTo>
                        <a:pt x="68" y="65"/>
                        <a:pt x="68" y="63"/>
                        <a:pt x="68" y="62"/>
                      </a:cubicBezTo>
                      <a:cubicBezTo>
                        <a:pt x="68" y="60"/>
                        <a:pt x="68" y="58"/>
                        <a:pt x="66" y="57"/>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376"/>
                  <a:endParaRPr lang="en-US" sz="1400">
                    <a:solidFill>
                      <a:srgbClr val="000000"/>
                    </a:solidFill>
                  </a:endParaRPr>
                </a:p>
              </p:txBody>
            </p:sp>
          </p:grpSp>
        </p:grpSp>
        <p:grpSp>
          <p:nvGrpSpPr>
            <p:cNvPr id="163" name="Group 162"/>
            <p:cNvGrpSpPr/>
            <p:nvPr/>
          </p:nvGrpSpPr>
          <p:grpSpPr>
            <a:xfrm>
              <a:off x="9538833" y="1856740"/>
              <a:ext cx="1920240" cy="1005840"/>
              <a:chOff x="9538833" y="1856740"/>
              <a:chExt cx="1920240" cy="1005840"/>
            </a:xfrm>
          </p:grpSpPr>
          <p:sp>
            <p:nvSpPr>
              <p:cNvPr id="164" name="Rectangle 163"/>
              <p:cNvSpPr/>
              <p:nvPr/>
            </p:nvSpPr>
            <p:spPr bwMode="auto">
              <a:xfrm>
                <a:off x="9538833" y="1856740"/>
                <a:ext cx="1920240" cy="1005840"/>
              </a:xfrm>
              <a:prstGeom prst="rect">
                <a:avLst/>
              </a:prstGeom>
              <a:solidFill>
                <a:schemeClr val="accent3">
                  <a:lumMod val="60000"/>
                  <a:lumOff val="40000"/>
                </a:schemeClr>
              </a:solidFill>
              <a:ln w="19050">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149174" numCol="1" spcCol="0" rtlCol="0" fromWordArt="0" anchor="t" anchorCtr="0" forceAA="0" compatLnSpc="1">
                <a:prstTxWarp prst="textNoShape">
                  <a:avLst/>
                </a:prstTxWarp>
                <a:noAutofit/>
              </a:bodyPr>
              <a:lstStyle/>
              <a:p>
                <a:pPr algn="ctr" defTabSz="792083">
                  <a:lnSpc>
                    <a:spcPct val="90000"/>
                  </a:lnSpc>
                </a:pPr>
                <a:r>
                  <a:rPr lang="en-US" sz="1600" dirty="0">
                    <a:solidFill>
                      <a:schemeClr val="tx1"/>
                    </a:solidFill>
                    <a:latin typeface="Segoe UI Semibold" panose="020B0702040204020203" pitchFamily="34" charset="0"/>
                  </a:rPr>
                  <a:t>BI and analytic</a:t>
                </a:r>
              </a:p>
            </p:txBody>
          </p:sp>
          <p:sp>
            <p:nvSpPr>
              <p:cNvPr id="165" name="TextBox 164"/>
              <p:cNvSpPr txBox="1"/>
              <p:nvPr/>
            </p:nvSpPr>
            <p:spPr>
              <a:xfrm>
                <a:off x="9648898" y="2601239"/>
                <a:ext cx="775464" cy="152349"/>
              </a:xfrm>
              <a:prstGeom prst="rect">
                <a:avLst/>
              </a:prstGeom>
              <a:noFill/>
            </p:spPr>
            <p:txBody>
              <a:bodyPr wrap="square" lIns="0" tIns="0" rIns="0" bIns="0" rtlCol="0">
                <a:spAutoFit/>
              </a:bodyPr>
              <a:lstStyle/>
              <a:p>
                <a:pPr>
                  <a:lnSpc>
                    <a:spcPct val="90000"/>
                  </a:lnSpc>
                </a:pPr>
                <a:r>
                  <a:rPr lang="en-US" sz="1100" dirty="0">
                    <a:ln>
                      <a:solidFill>
                        <a:schemeClr val="bg1">
                          <a:alpha val="0"/>
                        </a:schemeClr>
                      </a:solidFill>
                    </a:ln>
                    <a:gradFill>
                      <a:gsLst>
                        <a:gs pos="0">
                          <a:schemeClr val="bg1"/>
                        </a:gs>
                        <a:gs pos="100000">
                          <a:schemeClr val="bg1"/>
                        </a:gs>
                      </a:gsLst>
                      <a:lin ang="5400000" scaled="1"/>
                    </a:gradFill>
                  </a:rPr>
                  <a:t>Dashboards</a:t>
                </a:r>
              </a:p>
            </p:txBody>
          </p:sp>
          <p:sp>
            <p:nvSpPr>
              <p:cNvPr id="166" name="TextBox 165"/>
              <p:cNvSpPr txBox="1"/>
              <p:nvPr/>
            </p:nvSpPr>
            <p:spPr>
              <a:xfrm>
                <a:off x="10593980" y="2602200"/>
                <a:ext cx="756122" cy="152349"/>
              </a:xfrm>
              <a:prstGeom prst="rect">
                <a:avLst/>
              </a:prstGeom>
              <a:noFill/>
            </p:spPr>
            <p:txBody>
              <a:bodyPr wrap="square" lIns="0" tIns="0" rIns="0" bIns="0" rtlCol="0">
                <a:spAutoFit/>
              </a:bodyPr>
              <a:lstStyle>
                <a:defPPr>
                  <a:defRPr lang="en-US"/>
                </a:defPPr>
                <a:lvl1pPr>
                  <a:lnSpc>
                    <a:spcPct val="90000"/>
                  </a:lnSpc>
                  <a:defRPr sz="1200">
                    <a:ln>
                      <a:solidFill>
                        <a:schemeClr val="bg1">
                          <a:alpha val="0"/>
                        </a:schemeClr>
                      </a:solidFill>
                    </a:ln>
                    <a:gradFill>
                      <a:gsLst>
                        <a:gs pos="0">
                          <a:schemeClr val="bg1"/>
                        </a:gs>
                        <a:gs pos="100000">
                          <a:schemeClr val="bg1"/>
                        </a:gs>
                      </a:gsLst>
                      <a:lin ang="5400000" scaled="1"/>
                    </a:gradFill>
                  </a:defRPr>
                </a:lvl1pPr>
              </a:lstStyle>
              <a:p>
                <a:r>
                  <a:rPr lang="en-US" sz="1100" dirty="0"/>
                  <a:t>Reporting</a:t>
                </a:r>
              </a:p>
            </p:txBody>
          </p:sp>
          <p:sp>
            <p:nvSpPr>
              <p:cNvPr id="167" name="Freeform 166"/>
              <p:cNvSpPr>
                <a:spLocks noChangeAspect="1"/>
              </p:cNvSpPr>
              <p:nvPr/>
            </p:nvSpPr>
            <p:spPr bwMode="auto">
              <a:xfrm>
                <a:off x="9752738" y="2187063"/>
                <a:ext cx="472317" cy="323197"/>
              </a:xfrm>
              <a:custGeom>
                <a:avLst/>
                <a:gdLst>
                  <a:gd name="connsiteX0" fmla="*/ 1329613 w 6424245"/>
                  <a:gd name="connsiteY0" fmla="*/ 2742987 h 4395983"/>
                  <a:gd name="connsiteX1" fmla="*/ 978237 w 6424245"/>
                  <a:gd name="connsiteY1" fmla="*/ 2929812 h 4395983"/>
                  <a:gd name="connsiteX2" fmla="*/ 968047 w 6424245"/>
                  <a:gd name="connsiteY2" fmla="*/ 2948585 h 4395983"/>
                  <a:gd name="connsiteX3" fmla="*/ 1339725 w 6424245"/>
                  <a:gd name="connsiteY3" fmla="*/ 3156740 h 4395983"/>
                  <a:gd name="connsiteX4" fmla="*/ 959729 w 6424245"/>
                  <a:gd name="connsiteY4" fmla="*/ 3369555 h 4395983"/>
                  <a:gd name="connsiteX5" fmla="*/ 978237 w 6424245"/>
                  <a:gd name="connsiteY5" fmla="*/ 3403654 h 4395983"/>
                  <a:gd name="connsiteX6" fmla="*/ 1329613 w 6424245"/>
                  <a:gd name="connsiteY6" fmla="*/ 3590479 h 4395983"/>
                  <a:gd name="connsiteX7" fmla="*/ 1753361 w 6424245"/>
                  <a:gd name="connsiteY7" fmla="*/ 3166733 h 4395983"/>
                  <a:gd name="connsiteX8" fmla="*/ 1329613 w 6424245"/>
                  <a:gd name="connsiteY8" fmla="*/ 2742987 h 4395983"/>
                  <a:gd name="connsiteX9" fmla="*/ 1329613 w 6424245"/>
                  <a:gd name="connsiteY9" fmla="*/ 2630820 h 4395983"/>
                  <a:gd name="connsiteX10" fmla="*/ 1865527 w 6424245"/>
                  <a:gd name="connsiteY10" fmla="*/ 3166733 h 4395983"/>
                  <a:gd name="connsiteX11" fmla="*/ 1329613 w 6424245"/>
                  <a:gd name="connsiteY11" fmla="*/ 3702646 h 4395983"/>
                  <a:gd name="connsiteX12" fmla="*/ 793701 w 6424245"/>
                  <a:gd name="connsiteY12" fmla="*/ 3166733 h 4395983"/>
                  <a:gd name="connsiteX13" fmla="*/ 1329613 w 6424245"/>
                  <a:gd name="connsiteY13" fmla="*/ 2630820 h 4395983"/>
                  <a:gd name="connsiteX14" fmla="*/ 967611 w 6424245"/>
                  <a:gd name="connsiteY14" fmla="*/ 2032726 h 4395983"/>
                  <a:gd name="connsiteX15" fmla="*/ 2865681 w 6424245"/>
                  <a:gd name="connsiteY15" fmla="*/ 2032726 h 4395983"/>
                  <a:gd name="connsiteX16" fmla="*/ 2961235 w 6424245"/>
                  <a:gd name="connsiteY16" fmla="*/ 2105638 h 4395983"/>
                  <a:gd name="connsiteX17" fmla="*/ 2961235 w 6424245"/>
                  <a:gd name="connsiteY17" fmla="*/ 2125081 h 4395983"/>
                  <a:gd name="connsiteX18" fmla="*/ 2865681 w 6424245"/>
                  <a:gd name="connsiteY18" fmla="*/ 2197992 h 4395983"/>
                  <a:gd name="connsiteX19" fmla="*/ 967611 w 6424245"/>
                  <a:gd name="connsiteY19" fmla="*/ 2197992 h 4395983"/>
                  <a:gd name="connsiteX20" fmla="*/ 876399 w 6424245"/>
                  <a:gd name="connsiteY20" fmla="*/ 2125081 h 4395983"/>
                  <a:gd name="connsiteX21" fmla="*/ 876399 w 6424245"/>
                  <a:gd name="connsiteY21" fmla="*/ 2105638 h 4395983"/>
                  <a:gd name="connsiteX22" fmla="*/ 967611 w 6424245"/>
                  <a:gd name="connsiteY22" fmla="*/ 2032726 h 4395983"/>
                  <a:gd name="connsiteX23" fmla="*/ 640908 w 6424245"/>
                  <a:gd name="connsiteY23" fmla="*/ 2032726 h 4395983"/>
                  <a:gd name="connsiteX24" fmla="*/ 726109 w 6424245"/>
                  <a:gd name="connsiteY24" fmla="*/ 2115359 h 4395983"/>
                  <a:gd name="connsiteX25" fmla="*/ 640908 w 6424245"/>
                  <a:gd name="connsiteY25" fmla="*/ 2197992 h 4395983"/>
                  <a:gd name="connsiteX26" fmla="*/ 555708 w 6424245"/>
                  <a:gd name="connsiteY26" fmla="*/ 2115359 h 4395983"/>
                  <a:gd name="connsiteX27" fmla="*/ 640908 w 6424245"/>
                  <a:gd name="connsiteY27" fmla="*/ 2032726 h 4395983"/>
                  <a:gd name="connsiteX28" fmla="*/ 640908 w 6424245"/>
                  <a:gd name="connsiteY28" fmla="*/ 1703220 h 4395983"/>
                  <a:gd name="connsiteX29" fmla="*/ 726109 w 6424245"/>
                  <a:gd name="connsiteY29" fmla="*/ 1785340 h 4395983"/>
                  <a:gd name="connsiteX30" fmla="*/ 640908 w 6424245"/>
                  <a:gd name="connsiteY30" fmla="*/ 1867460 h 4395983"/>
                  <a:gd name="connsiteX31" fmla="*/ 555708 w 6424245"/>
                  <a:gd name="connsiteY31" fmla="*/ 1785340 h 4395983"/>
                  <a:gd name="connsiteX32" fmla="*/ 640908 w 6424245"/>
                  <a:gd name="connsiteY32" fmla="*/ 1703220 h 4395983"/>
                  <a:gd name="connsiteX33" fmla="*/ 967597 w 6424245"/>
                  <a:gd name="connsiteY33" fmla="*/ 1703220 h 4395983"/>
                  <a:gd name="connsiteX34" fmla="*/ 2639561 w 6424245"/>
                  <a:gd name="connsiteY34" fmla="*/ 1703220 h 4395983"/>
                  <a:gd name="connsiteX35" fmla="*/ 2735101 w 6424245"/>
                  <a:gd name="connsiteY35" fmla="*/ 1775679 h 4395983"/>
                  <a:gd name="connsiteX36" fmla="*/ 2735101 w 6424245"/>
                  <a:gd name="connsiteY36" fmla="*/ 1795001 h 4395983"/>
                  <a:gd name="connsiteX37" fmla="*/ 2639561 w 6424245"/>
                  <a:gd name="connsiteY37" fmla="*/ 1867460 h 4395983"/>
                  <a:gd name="connsiteX38" fmla="*/ 967597 w 6424245"/>
                  <a:gd name="connsiteY38" fmla="*/ 1867460 h 4395983"/>
                  <a:gd name="connsiteX39" fmla="*/ 876399 w 6424245"/>
                  <a:gd name="connsiteY39" fmla="*/ 1795001 h 4395983"/>
                  <a:gd name="connsiteX40" fmla="*/ 876399 w 6424245"/>
                  <a:gd name="connsiteY40" fmla="*/ 1775679 h 4395983"/>
                  <a:gd name="connsiteX41" fmla="*/ 967597 w 6424245"/>
                  <a:gd name="connsiteY41" fmla="*/ 1703220 h 4395983"/>
                  <a:gd name="connsiteX42" fmla="*/ 4146801 w 6424245"/>
                  <a:gd name="connsiteY42" fmla="*/ 1627224 h 4395983"/>
                  <a:gd name="connsiteX43" fmla="*/ 4184153 w 6424245"/>
                  <a:gd name="connsiteY43" fmla="*/ 1627224 h 4395983"/>
                  <a:gd name="connsiteX44" fmla="*/ 4338895 w 6424245"/>
                  <a:gd name="connsiteY44" fmla="*/ 1720478 h 4395983"/>
                  <a:gd name="connsiteX45" fmla="*/ 4338895 w 6424245"/>
                  <a:gd name="connsiteY45" fmla="*/ 3510076 h 4395983"/>
                  <a:gd name="connsiteX46" fmla="*/ 4659051 w 6424245"/>
                  <a:gd name="connsiteY46" fmla="*/ 3510076 h 4395983"/>
                  <a:gd name="connsiteX47" fmla="*/ 4659051 w 6424245"/>
                  <a:gd name="connsiteY47" fmla="*/ 2568650 h 4395983"/>
                  <a:gd name="connsiteX48" fmla="*/ 4829801 w 6424245"/>
                  <a:gd name="connsiteY48" fmla="*/ 2497599 h 4395983"/>
                  <a:gd name="connsiteX49" fmla="*/ 4867153 w 6424245"/>
                  <a:gd name="connsiteY49" fmla="*/ 2497599 h 4395983"/>
                  <a:gd name="connsiteX50" fmla="*/ 5043239 w 6424245"/>
                  <a:gd name="connsiteY50" fmla="*/ 2568650 h 4395983"/>
                  <a:gd name="connsiteX51" fmla="*/ 5043239 w 6424245"/>
                  <a:gd name="connsiteY51" fmla="*/ 3510076 h 4395983"/>
                  <a:gd name="connsiteX52" fmla="*/ 5363395 w 6424245"/>
                  <a:gd name="connsiteY52" fmla="*/ 3510076 h 4395983"/>
                  <a:gd name="connsiteX53" fmla="*/ 5363395 w 6424245"/>
                  <a:gd name="connsiteY53" fmla="*/ 2151225 h 4395983"/>
                  <a:gd name="connsiteX54" fmla="*/ 5507465 w 6424245"/>
                  <a:gd name="connsiteY54" fmla="*/ 2053530 h 4395983"/>
                  <a:gd name="connsiteX55" fmla="*/ 5544817 w 6424245"/>
                  <a:gd name="connsiteY55" fmla="*/ 2053530 h 4395983"/>
                  <a:gd name="connsiteX56" fmla="*/ 5704895 w 6424245"/>
                  <a:gd name="connsiteY56" fmla="*/ 2151225 h 4395983"/>
                  <a:gd name="connsiteX57" fmla="*/ 5704895 w 6424245"/>
                  <a:gd name="connsiteY57" fmla="*/ 3510076 h 4395983"/>
                  <a:gd name="connsiteX58" fmla="*/ 5843629 w 6424245"/>
                  <a:gd name="connsiteY58" fmla="*/ 3510076 h 4395983"/>
                  <a:gd name="connsiteX59" fmla="*/ 5902325 w 6424245"/>
                  <a:gd name="connsiteY59" fmla="*/ 3572245 h 4395983"/>
                  <a:gd name="connsiteX60" fmla="*/ 5843629 w 6424245"/>
                  <a:gd name="connsiteY60" fmla="*/ 3634415 h 4395983"/>
                  <a:gd name="connsiteX61" fmla="*/ 3159655 w 6424245"/>
                  <a:gd name="connsiteY61" fmla="*/ 3634415 h 4395983"/>
                  <a:gd name="connsiteX62" fmla="*/ 3100959 w 6424245"/>
                  <a:gd name="connsiteY62" fmla="*/ 3572245 h 4395983"/>
                  <a:gd name="connsiteX63" fmla="*/ 3159655 w 6424245"/>
                  <a:gd name="connsiteY63" fmla="*/ 3510076 h 4395983"/>
                  <a:gd name="connsiteX64" fmla="*/ 3335741 w 6424245"/>
                  <a:gd name="connsiteY64" fmla="*/ 3510076 h 4395983"/>
                  <a:gd name="connsiteX65" fmla="*/ 3335741 w 6424245"/>
                  <a:gd name="connsiteY65" fmla="*/ 2883939 h 4395983"/>
                  <a:gd name="connsiteX66" fmla="*/ 3469139 w 6424245"/>
                  <a:gd name="connsiteY66" fmla="*/ 2799566 h 4395983"/>
                  <a:gd name="connsiteX67" fmla="*/ 3506489 w 6424245"/>
                  <a:gd name="connsiteY67" fmla="*/ 2799566 h 4395983"/>
                  <a:gd name="connsiteX68" fmla="*/ 3655897 w 6424245"/>
                  <a:gd name="connsiteY68" fmla="*/ 2883939 h 4395983"/>
                  <a:gd name="connsiteX69" fmla="*/ 3655897 w 6424245"/>
                  <a:gd name="connsiteY69" fmla="*/ 3510076 h 4395983"/>
                  <a:gd name="connsiteX70" fmla="*/ 3997395 w 6424245"/>
                  <a:gd name="connsiteY70" fmla="*/ 3510076 h 4395983"/>
                  <a:gd name="connsiteX71" fmla="*/ 3997395 w 6424245"/>
                  <a:gd name="connsiteY71" fmla="*/ 1720478 h 4395983"/>
                  <a:gd name="connsiteX72" fmla="*/ 4146801 w 6424245"/>
                  <a:gd name="connsiteY72" fmla="*/ 1627224 h 4395983"/>
                  <a:gd name="connsiteX73" fmla="*/ 967641 w 6424245"/>
                  <a:gd name="connsiteY73" fmla="*/ 1372687 h 4395983"/>
                  <a:gd name="connsiteX74" fmla="*/ 3005373 w 6424245"/>
                  <a:gd name="connsiteY74" fmla="*/ 1372687 h 4395983"/>
                  <a:gd name="connsiteX75" fmla="*/ 3100959 w 6424245"/>
                  <a:gd name="connsiteY75" fmla="*/ 1445598 h 4395983"/>
                  <a:gd name="connsiteX76" fmla="*/ 3100959 w 6424245"/>
                  <a:gd name="connsiteY76" fmla="*/ 1465041 h 4395983"/>
                  <a:gd name="connsiteX77" fmla="*/ 3005373 w 6424245"/>
                  <a:gd name="connsiteY77" fmla="*/ 1537953 h 4395983"/>
                  <a:gd name="connsiteX78" fmla="*/ 967641 w 6424245"/>
                  <a:gd name="connsiteY78" fmla="*/ 1537953 h 4395983"/>
                  <a:gd name="connsiteX79" fmla="*/ 876399 w 6424245"/>
                  <a:gd name="connsiteY79" fmla="*/ 1465041 h 4395983"/>
                  <a:gd name="connsiteX80" fmla="*/ 876399 w 6424245"/>
                  <a:gd name="connsiteY80" fmla="*/ 1445598 h 4395983"/>
                  <a:gd name="connsiteX81" fmla="*/ 967641 w 6424245"/>
                  <a:gd name="connsiteY81" fmla="*/ 1372687 h 4395983"/>
                  <a:gd name="connsiteX82" fmla="*/ 640908 w 6424245"/>
                  <a:gd name="connsiteY82" fmla="*/ 1372687 h 4395983"/>
                  <a:gd name="connsiteX83" fmla="*/ 726109 w 6424245"/>
                  <a:gd name="connsiteY83" fmla="*/ 1455320 h 4395983"/>
                  <a:gd name="connsiteX84" fmla="*/ 640908 w 6424245"/>
                  <a:gd name="connsiteY84" fmla="*/ 1537953 h 4395983"/>
                  <a:gd name="connsiteX85" fmla="*/ 555708 w 6424245"/>
                  <a:gd name="connsiteY85" fmla="*/ 1455320 h 4395983"/>
                  <a:gd name="connsiteX86" fmla="*/ 640908 w 6424245"/>
                  <a:gd name="connsiteY86" fmla="*/ 1372687 h 4395983"/>
                  <a:gd name="connsiteX87" fmla="*/ 967591 w 6424245"/>
                  <a:gd name="connsiteY87" fmla="*/ 1043181 h 4395983"/>
                  <a:gd name="connsiteX88" fmla="*/ 2952109 w 6424245"/>
                  <a:gd name="connsiteY88" fmla="*/ 1043181 h 4395983"/>
                  <a:gd name="connsiteX89" fmla="*/ 3047643 w 6424245"/>
                  <a:gd name="connsiteY89" fmla="*/ 1116092 h 4395983"/>
                  <a:gd name="connsiteX90" fmla="*/ 3047643 w 6424245"/>
                  <a:gd name="connsiteY90" fmla="*/ 1135535 h 4395983"/>
                  <a:gd name="connsiteX91" fmla="*/ 2952109 w 6424245"/>
                  <a:gd name="connsiteY91" fmla="*/ 1208447 h 4395983"/>
                  <a:gd name="connsiteX92" fmla="*/ 967591 w 6424245"/>
                  <a:gd name="connsiteY92" fmla="*/ 1208447 h 4395983"/>
                  <a:gd name="connsiteX93" fmla="*/ 876399 w 6424245"/>
                  <a:gd name="connsiteY93" fmla="*/ 1135535 h 4395983"/>
                  <a:gd name="connsiteX94" fmla="*/ 876399 w 6424245"/>
                  <a:gd name="connsiteY94" fmla="*/ 1116092 h 4395983"/>
                  <a:gd name="connsiteX95" fmla="*/ 967591 w 6424245"/>
                  <a:gd name="connsiteY95" fmla="*/ 1043181 h 4395983"/>
                  <a:gd name="connsiteX96" fmla="*/ 640908 w 6424245"/>
                  <a:gd name="connsiteY96" fmla="*/ 1043181 h 4395983"/>
                  <a:gd name="connsiteX97" fmla="*/ 726109 w 6424245"/>
                  <a:gd name="connsiteY97" fmla="*/ 1125814 h 4395983"/>
                  <a:gd name="connsiteX98" fmla="*/ 640908 w 6424245"/>
                  <a:gd name="connsiteY98" fmla="*/ 1208447 h 4395983"/>
                  <a:gd name="connsiteX99" fmla="*/ 555708 w 6424245"/>
                  <a:gd name="connsiteY99" fmla="*/ 1125814 h 4395983"/>
                  <a:gd name="connsiteX100" fmla="*/ 640908 w 6424245"/>
                  <a:gd name="connsiteY100" fmla="*/ 1043181 h 4395983"/>
                  <a:gd name="connsiteX101" fmla="*/ 324140 w 6424245"/>
                  <a:gd name="connsiteY101" fmla="*/ 703848 h 4395983"/>
                  <a:gd name="connsiteX102" fmla="*/ 324140 w 6424245"/>
                  <a:gd name="connsiteY102" fmla="*/ 4113425 h 4395983"/>
                  <a:gd name="connsiteX103" fmla="*/ 6100105 w 6424245"/>
                  <a:gd name="connsiteY103" fmla="*/ 4113425 h 4395983"/>
                  <a:gd name="connsiteX104" fmla="*/ 6100105 w 6424245"/>
                  <a:gd name="connsiteY104" fmla="*/ 703848 h 4395983"/>
                  <a:gd name="connsiteX105" fmla="*/ 193423 w 6424245"/>
                  <a:gd name="connsiteY105" fmla="*/ 0 h 4395983"/>
                  <a:gd name="connsiteX106" fmla="*/ 6230823 w 6424245"/>
                  <a:gd name="connsiteY106" fmla="*/ 0 h 4395983"/>
                  <a:gd name="connsiteX107" fmla="*/ 6424245 w 6424245"/>
                  <a:gd name="connsiteY107" fmla="*/ 193423 h 4395983"/>
                  <a:gd name="connsiteX108" fmla="*/ 6424245 w 6424245"/>
                  <a:gd name="connsiteY108" fmla="*/ 4202560 h 4395983"/>
                  <a:gd name="connsiteX109" fmla="*/ 6230823 w 6424245"/>
                  <a:gd name="connsiteY109" fmla="*/ 4395983 h 4395983"/>
                  <a:gd name="connsiteX110" fmla="*/ 193423 w 6424245"/>
                  <a:gd name="connsiteY110" fmla="*/ 4395983 h 4395983"/>
                  <a:gd name="connsiteX111" fmla="*/ 0 w 6424245"/>
                  <a:gd name="connsiteY111" fmla="*/ 4202560 h 4395983"/>
                  <a:gd name="connsiteX112" fmla="*/ 0 w 6424245"/>
                  <a:gd name="connsiteY112" fmla="*/ 193423 h 4395983"/>
                  <a:gd name="connsiteX113" fmla="*/ 193423 w 6424245"/>
                  <a:gd name="connsiteY113" fmla="*/ 0 h 439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424245" h="4395983">
                    <a:moveTo>
                      <a:pt x="1329613" y="2742987"/>
                    </a:moveTo>
                    <a:cubicBezTo>
                      <a:pt x="1183347" y="2742987"/>
                      <a:pt x="1054387" y="2817095"/>
                      <a:pt x="978237" y="2929812"/>
                    </a:cubicBezTo>
                    <a:lnTo>
                      <a:pt x="968047" y="2948585"/>
                    </a:lnTo>
                    <a:lnTo>
                      <a:pt x="1339725" y="3156740"/>
                    </a:lnTo>
                    <a:lnTo>
                      <a:pt x="959729" y="3369555"/>
                    </a:lnTo>
                    <a:lnTo>
                      <a:pt x="978237" y="3403654"/>
                    </a:lnTo>
                    <a:cubicBezTo>
                      <a:pt x="1054387" y="3516371"/>
                      <a:pt x="1183347" y="3590479"/>
                      <a:pt x="1329613" y="3590479"/>
                    </a:cubicBezTo>
                    <a:cubicBezTo>
                      <a:pt x="1563643" y="3590479"/>
                      <a:pt x="1753361" y="3400762"/>
                      <a:pt x="1753361" y="3166733"/>
                    </a:cubicBezTo>
                    <a:cubicBezTo>
                      <a:pt x="1753361" y="2932704"/>
                      <a:pt x="1563643" y="2742987"/>
                      <a:pt x="1329613" y="2742987"/>
                    </a:cubicBezTo>
                    <a:close/>
                    <a:moveTo>
                      <a:pt x="1329613" y="2630820"/>
                    </a:moveTo>
                    <a:cubicBezTo>
                      <a:pt x="1625591" y="2630820"/>
                      <a:pt x="1865527" y="2870756"/>
                      <a:pt x="1865527" y="3166733"/>
                    </a:cubicBezTo>
                    <a:cubicBezTo>
                      <a:pt x="1865527" y="3462710"/>
                      <a:pt x="1625591" y="3702646"/>
                      <a:pt x="1329613" y="3702646"/>
                    </a:cubicBezTo>
                    <a:cubicBezTo>
                      <a:pt x="1033637" y="3702646"/>
                      <a:pt x="793701" y="3462710"/>
                      <a:pt x="793701" y="3166733"/>
                    </a:cubicBezTo>
                    <a:cubicBezTo>
                      <a:pt x="793701" y="2870756"/>
                      <a:pt x="1033637" y="2630820"/>
                      <a:pt x="1329613" y="2630820"/>
                    </a:cubicBezTo>
                    <a:close/>
                    <a:moveTo>
                      <a:pt x="967611" y="2032726"/>
                    </a:moveTo>
                    <a:cubicBezTo>
                      <a:pt x="967611" y="2032726"/>
                      <a:pt x="967611" y="2032726"/>
                      <a:pt x="2865681" y="2032726"/>
                    </a:cubicBezTo>
                    <a:cubicBezTo>
                      <a:pt x="2917801" y="2032726"/>
                      <a:pt x="2961235" y="2066751"/>
                      <a:pt x="2961235" y="2105638"/>
                    </a:cubicBezTo>
                    <a:cubicBezTo>
                      <a:pt x="2961235" y="2105638"/>
                      <a:pt x="2961235" y="2105638"/>
                      <a:pt x="2961235" y="2125081"/>
                    </a:cubicBezTo>
                    <a:cubicBezTo>
                      <a:pt x="2961235" y="2163967"/>
                      <a:pt x="2917801" y="2197992"/>
                      <a:pt x="2865681" y="2197992"/>
                    </a:cubicBezTo>
                    <a:cubicBezTo>
                      <a:pt x="2865681" y="2197992"/>
                      <a:pt x="2865681" y="2197992"/>
                      <a:pt x="967611" y="2197992"/>
                    </a:cubicBezTo>
                    <a:cubicBezTo>
                      <a:pt x="915489" y="2197992"/>
                      <a:pt x="876399" y="2163967"/>
                      <a:pt x="876399" y="2125081"/>
                    </a:cubicBezTo>
                    <a:cubicBezTo>
                      <a:pt x="876399" y="2125081"/>
                      <a:pt x="876399" y="2125081"/>
                      <a:pt x="876399" y="2105638"/>
                    </a:cubicBezTo>
                    <a:cubicBezTo>
                      <a:pt x="876399" y="2066751"/>
                      <a:pt x="915489" y="2032726"/>
                      <a:pt x="967611" y="2032726"/>
                    </a:cubicBezTo>
                    <a:close/>
                    <a:moveTo>
                      <a:pt x="640908" y="2032726"/>
                    </a:moveTo>
                    <a:cubicBezTo>
                      <a:pt x="687963" y="2032726"/>
                      <a:pt x="726109" y="2069722"/>
                      <a:pt x="726109" y="2115359"/>
                    </a:cubicBezTo>
                    <a:cubicBezTo>
                      <a:pt x="726109" y="2160996"/>
                      <a:pt x="687963" y="2197992"/>
                      <a:pt x="640908" y="2197992"/>
                    </a:cubicBezTo>
                    <a:cubicBezTo>
                      <a:pt x="593853" y="2197992"/>
                      <a:pt x="555708" y="2160996"/>
                      <a:pt x="555708" y="2115359"/>
                    </a:cubicBezTo>
                    <a:cubicBezTo>
                      <a:pt x="555708" y="2069722"/>
                      <a:pt x="593853" y="2032726"/>
                      <a:pt x="640908" y="2032726"/>
                    </a:cubicBezTo>
                    <a:close/>
                    <a:moveTo>
                      <a:pt x="640908" y="1703220"/>
                    </a:moveTo>
                    <a:cubicBezTo>
                      <a:pt x="687963" y="1703220"/>
                      <a:pt x="726109" y="1739986"/>
                      <a:pt x="726109" y="1785340"/>
                    </a:cubicBezTo>
                    <a:cubicBezTo>
                      <a:pt x="726109" y="1830694"/>
                      <a:pt x="687963" y="1867460"/>
                      <a:pt x="640908" y="1867460"/>
                    </a:cubicBezTo>
                    <a:cubicBezTo>
                      <a:pt x="593853" y="1867460"/>
                      <a:pt x="555708" y="1830694"/>
                      <a:pt x="555708" y="1785340"/>
                    </a:cubicBezTo>
                    <a:cubicBezTo>
                      <a:pt x="555708" y="1739986"/>
                      <a:pt x="593853" y="1703220"/>
                      <a:pt x="640908" y="1703220"/>
                    </a:cubicBezTo>
                    <a:close/>
                    <a:moveTo>
                      <a:pt x="967597" y="1703220"/>
                    </a:moveTo>
                    <a:cubicBezTo>
                      <a:pt x="967597" y="1703220"/>
                      <a:pt x="967597" y="1703220"/>
                      <a:pt x="2639561" y="1703220"/>
                    </a:cubicBezTo>
                    <a:cubicBezTo>
                      <a:pt x="2691673" y="1703220"/>
                      <a:pt x="2735101" y="1737034"/>
                      <a:pt x="2735101" y="1775679"/>
                    </a:cubicBezTo>
                    <a:cubicBezTo>
                      <a:pt x="2735101" y="1775679"/>
                      <a:pt x="2735101" y="1775679"/>
                      <a:pt x="2735101" y="1795001"/>
                    </a:cubicBezTo>
                    <a:cubicBezTo>
                      <a:pt x="2735101" y="1833646"/>
                      <a:pt x="2691673" y="1867460"/>
                      <a:pt x="2639561" y="1867460"/>
                    </a:cubicBezTo>
                    <a:cubicBezTo>
                      <a:pt x="2639561" y="1867460"/>
                      <a:pt x="2639561" y="1867460"/>
                      <a:pt x="967597" y="1867460"/>
                    </a:cubicBezTo>
                    <a:cubicBezTo>
                      <a:pt x="915483" y="1867460"/>
                      <a:pt x="876399" y="1833646"/>
                      <a:pt x="876399" y="1795001"/>
                    </a:cubicBezTo>
                    <a:cubicBezTo>
                      <a:pt x="876399" y="1795001"/>
                      <a:pt x="876399" y="1795001"/>
                      <a:pt x="876399" y="1775679"/>
                    </a:cubicBezTo>
                    <a:cubicBezTo>
                      <a:pt x="876399" y="1737034"/>
                      <a:pt x="915483" y="1703220"/>
                      <a:pt x="967597" y="1703220"/>
                    </a:cubicBezTo>
                    <a:close/>
                    <a:moveTo>
                      <a:pt x="4146801" y="1627224"/>
                    </a:moveTo>
                    <a:cubicBezTo>
                      <a:pt x="4146801" y="1627224"/>
                      <a:pt x="4146801" y="1627224"/>
                      <a:pt x="4184153" y="1627224"/>
                    </a:cubicBezTo>
                    <a:cubicBezTo>
                      <a:pt x="4269529" y="1627224"/>
                      <a:pt x="4338895" y="1671631"/>
                      <a:pt x="4338895" y="1720478"/>
                    </a:cubicBezTo>
                    <a:cubicBezTo>
                      <a:pt x="4338895" y="1720478"/>
                      <a:pt x="4338895" y="1720478"/>
                      <a:pt x="4338895" y="3510076"/>
                    </a:cubicBezTo>
                    <a:cubicBezTo>
                      <a:pt x="4338895" y="3510076"/>
                      <a:pt x="4338895" y="3510076"/>
                      <a:pt x="4659051" y="3510076"/>
                    </a:cubicBezTo>
                    <a:cubicBezTo>
                      <a:pt x="4659051" y="3510076"/>
                      <a:pt x="4659051" y="3510076"/>
                      <a:pt x="4659051" y="2568650"/>
                    </a:cubicBezTo>
                    <a:cubicBezTo>
                      <a:pt x="4659051" y="2519802"/>
                      <a:pt x="4744427" y="2497599"/>
                      <a:pt x="4829801" y="2497599"/>
                    </a:cubicBezTo>
                    <a:cubicBezTo>
                      <a:pt x="4829801" y="2497599"/>
                      <a:pt x="4829801" y="2497599"/>
                      <a:pt x="4867153" y="2497599"/>
                    </a:cubicBezTo>
                    <a:cubicBezTo>
                      <a:pt x="4947191" y="2497599"/>
                      <a:pt x="5043239" y="2519802"/>
                      <a:pt x="5043239" y="2568650"/>
                    </a:cubicBezTo>
                    <a:cubicBezTo>
                      <a:pt x="5043239" y="2568650"/>
                      <a:pt x="5043239" y="2568650"/>
                      <a:pt x="5043239" y="3510076"/>
                    </a:cubicBezTo>
                    <a:cubicBezTo>
                      <a:pt x="5043239" y="3510076"/>
                      <a:pt x="5043239" y="3510076"/>
                      <a:pt x="5363395" y="3510076"/>
                    </a:cubicBezTo>
                    <a:cubicBezTo>
                      <a:pt x="5363395" y="3510076"/>
                      <a:pt x="5363395" y="3510076"/>
                      <a:pt x="5363395" y="2151225"/>
                    </a:cubicBezTo>
                    <a:cubicBezTo>
                      <a:pt x="5363395" y="2102378"/>
                      <a:pt x="5422089" y="2053530"/>
                      <a:pt x="5507465" y="2053530"/>
                    </a:cubicBezTo>
                    <a:cubicBezTo>
                      <a:pt x="5507465" y="2053530"/>
                      <a:pt x="5507465" y="2053530"/>
                      <a:pt x="5544817" y="2053530"/>
                    </a:cubicBezTo>
                    <a:cubicBezTo>
                      <a:pt x="5630191" y="2053530"/>
                      <a:pt x="5704895" y="2102378"/>
                      <a:pt x="5704895" y="2151225"/>
                    </a:cubicBezTo>
                    <a:cubicBezTo>
                      <a:pt x="5704895" y="2151225"/>
                      <a:pt x="5704895" y="2151225"/>
                      <a:pt x="5704895" y="3510076"/>
                    </a:cubicBezTo>
                    <a:cubicBezTo>
                      <a:pt x="5704895" y="3510076"/>
                      <a:pt x="5704895" y="3510076"/>
                      <a:pt x="5843629" y="3510076"/>
                    </a:cubicBezTo>
                    <a:cubicBezTo>
                      <a:pt x="5875645" y="3510076"/>
                      <a:pt x="5902325" y="3541161"/>
                      <a:pt x="5902325" y="3572245"/>
                    </a:cubicBezTo>
                    <a:cubicBezTo>
                      <a:pt x="5902325" y="3603330"/>
                      <a:pt x="5875645" y="3634415"/>
                      <a:pt x="5843629" y="3634415"/>
                    </a:cubicBezTo>
                    <a:cubicBezTo>
                      <a:pt x="5843629" y="3634415"/>
                      <a:pt x="5843629" y="3634415"/>
                      <a:pt x="3159655" y="3634415"/>
                    </a:cubicBezTo>
                    <a:cubicBezTo>
                      <a:pt x="3127639" y="3634415"/>
                      <a:pt x="3100959" y="3603330"/>
                      <a:pt x="3100959" y="3572245"/>
                    </a:cubicBezTo>
                    <a:cubicBezTo>
                      <a:pt x="3100959" y="3541161"/>
                      <a:pt x="3127639" y="3510076"/>
                      <a:pt x="3159655" y="3510076"/>
                    </a:cubicBezTo>
                    <a:cubicBezTo>
                      <a:pt x="3159655" y="3510076"/>
                      <a:pt x="3159655" y="3510076"/>
                      <a:pt x="3335741" y="3510076"/>
                    </a:cubicBezTo>
                    <a:cubicBezTo>
                      <a:pt x="3335741" y="3510076"/>
                      <a:pt x="3335741" y="3510076"/>
                      <a:pt x="3335741" y="2883939"/>
                    </a:cubicBezTo>
                    <a:cubicBezTo>
                      <a:pt x="3335741" y="2835091"/>
                      <a:pt x="3383763" y="2799566"/>
                      <a:pt x="3469139" y="2799566"/>
                    </a:cubicBezTo>
                    <a:cubicBezTo>
                      <a:pt x="3469139" y="2799566"/>
                      <a:pt x="3469139" y="2799566"/>
                      <a:pt x="3506489" y="2799566"/>
                    </a:cubicBezTo>
                    <a:cubicBezTo>
                      <a:pt x="3586529" y="2799566"/>
                      <a:pt x="3655897" y="2835091"/>
                      <a:pt x="3655897" y="2883939"/>
                    </a:cubicBezTo>
                    <a:cubicBezTo>
                      <a:pt x="3655897" y="2883939"/>
                      <a:pt x="3655897" y="2883939"/>
                      <a:pt x="3655897" y="3510076"/>
                    </a:cubicBezTo>
                    <a:cubicBezTo>
                      <a:pt x="3655897" y="3510076"/>
                      <a:pt x="3655897" y="3510076"/>
                      <a:pt x="3997395" y="3510076"/>
                    </a:cubicBezTo>
                    <a:cubicBezTo>
                      <a:pt x="3997395" y="3510076"/>
                      <a:pt x="3997395" y="3510076"/>
                      <a:pt x="3997395" y="1720478"/>
                    </a:cubicBezTo>
                    <a:cubicBezTo>
                      <a:pt x="3997395" y="1671631"/>
                      <a:pt x="4066763" y="1627224"/>
                      <a:pt x="4146801" y="1627224"/>
                    </a:cubicBezTo>
                    <a:close/>
                    <a:moveTo>
                      <a:pt x="967641" y="1372687"/>
                    </a:moveTo>
                    <a:cubicBezTo>
                      <a:pt x="967641" y="1372687"/>
                      <a:pt x="967641" y="1372687"/>
                      <a:pt x="3005373" y="1372687"/>
                    </a:cubicBezTo>
                    <a:cubicBezTo>
                      <a:pt x="3057511" y="1372687"/>
                      <a:pt x="3100959" y="1406712"/>
                      <a:pt x="3100959" y="1445598"/>
                    </a:cubicBezTo>
                    <a:cubicBezTo>
                      <a:pt x="3100959" y="1445598"/>
                      <a:pt x="3100959" y="1445598"/>
                      <a:pt x="3100959" y="1465041"/>
                    </a:cubicBezTo>
                    <a:cubicBezTo>
                      <a:pt x="3100959" y="1503928"/>
                      <a:pt x="3057511" y="1537953"/>
                      <a:pt x="3005373" y="1537953"/>
                    </a:cubicBezTo>
                    <a:cubicBezTo>
                      <a:pt x="3005373" y="1537953"/>
                      <a:pt x="3005373" y="1537953"/>
                      <a:pt x="967641" y="1537953"/>
                    </a:cubicBezTo>
                    <a:cubicBezTo>
                      <a:pt x="915503" y="1537953"/>
                      <a:pt x="876399" y="1503928"/>
                      <a:pt x="876399" y="1465041"/>
                    </a:cubicBezTo>
                    <a:cubicBezTo>
                      <a:pt x="876399" y="1465041"/>
                      <a:pt x="876399" y="1465041"/>
                      <a:pt x="876399" y="1445598"/>
                    </a:cubicBezTo>
                    <a:cubicBezTo>
                      <a:pt x="876399" y="1406712"/>
                      <a:pt x="915503" y="1372687"/>
                      <a:pt x="967641" y="1372687"/>
                    </a:cubicBezTo>
                    <a:close/>
                    <a:moveTo>
                      <a:pt x="640908" y="1372687"/>
                    </a:moveTo>
                    <a:cubicBezTo>
                      <a:pt x="687963" y="1372687"/>
                      <a:pt x="726109" y="1409683"/>
                      <a:pt x="726109" y="1455320"/>
                    </a:cubicBezTo>
                    <a:cubicBezTo>
                      <a:pt x="726109" y="1500957"/>
                      <a:pt x="687963" y="1537953"/>
                      <a:pt x="640908" y="1537953"/>
                    </a:cubicBezTo>
                    <a:cubicBezTo>
                      <a:pt x="593853" y="1537953"/>
                      <a:pt x="555708" y="1500957"/>
                      <a:pt x="555708" y="1455320"/>
                    </a:cubicBezTo>
                    <a:cubicBezTo>
                      <a:pt x="555708" y="1409683"/>
                      <a:pt x="593853" y="1372687"/>
                      <a:pt x="640908" y="1372687"/>
                    </a:cubicBezTo>
                    <a:close/>
                    <a:moveTo>
                      <a:pt x="967591" y="1043181"/>
                    </a:moveTo>
                    <a:cubicBezTo>
                      <a:pt x="967591" y="1043181"/>
                      <a:pt x="967591" y="1043181"/>
                      <a:pt x="2952109" y="1043181"/>
                    </a:cubicBezTo>
                    <a:cubicBezTo>
                      <a:pt x="3004217" y="1043181"/>
                      <a:pt x="3047643" y="1077206"/>
                      <a:pt x="3047643" y="1116092"/>
                    </a:cubicBezTo>
                    <a:cubicBezTo>
                      <a:pt x="3047643" y="1116092"/>
                      <a:pt x="3047643" y="1116092"/>
                      <a:pt x="3047643" y="1135535"/>
                    </a:cubicBezTo>
                    <a:cubicBezTo>
                      <a:pt x="3047643" y="1174422"/>
                      <a:pt x="3004217" y="1208447"/>
                      <a:pt x="2952109" y="1208447"/>
                    </a:cubicBezTo>
                    <a:cubicBezTo>
                      <a:pt x="2952109" y="1208447"/>
                      <a:pt x="2952109" y="1208447"/>
                      <a:pt x="967591" y="1208447"/>
                    </a:cubicBezTo>
                    <a:cubicBezTo>
                      <a:pt x="915481" y="1208447"/>
                      <a:pt x="876399" y="1174422"/>
                      <a:pt x="876399" y="1135535"/>
                    </a:cubicBezTo>
                    <a:cubicBezTo>
                      <a:pt x="876399" y="1135535"/>
                      <a:pt x="876399" y="1135535"/>
                      <a:pt x="876399" y="1116092"/>
                    </a:cubicBezTo>
                    <a:cubicBezTo>
                      <a:pt x="876399" y="1077206"/>
                      <a:pt x="915481" y="1043181"/>
                      <a:pt x="967591" y="1043181"/>
                    </a:cubicBezTo>
                    <a:close/>
                    <a:moveTo>
                      <a:pt x="640908" y="1043181"/>
                    </a:moveTo>
                    <a:cubicBezTo>
                      <a:pt x="687963" y="1043181"/>
                      <a:pt x="726109" y="1080177"/>
                      <a:pt x="726109" y="1125814"/>
                    </a:cubicBezTo>
                    <a:cubicBezTo>
                      <a:pt x="726109" y="1171451"/>
                      <a:pt x="687963" y="1208447"/>
                      <a:pt x="640908" y="1208447"/>
                    </a:cubicBezTo>
                    <a:cubicBezTo>
                      <a:pt x="593853" y="1208447"/>
                      <a:pt x="555708" y="1171451"/>
                      <a:pt x="555708" y="1125814"/>
                    </a:cubicBezTo>
                    <a:cubicBezTo>
                      <a:pt x="555708" y="1080177"/>
                      <a:pt x="593853" y="1043181"/>
                      <a:pt x="640908" y="1043181"/>
                    </a:cubicBezTo>
                    <a:close/>
                    <a:moveTo>
                      <a:pt x="324140" y="703848"/>
                    </a:moveTo>
                    <a:lnTo>
                      <a:pt x="324140" y="4113425"/>
                    </a:lnTo>
                    <a:lnTo>
                      <a:pt x="6100105" y="4113425"/>
                    </a:lnTo>
                    <a:lnTo>
                      <a:pt x="6100105" y="703848"/>
                    </a:lnTo>
                    <a:close/>
                    <a:moveTo>
                      <a:pt x="193423" y="0"/>
                    </a:moveTo>
                    <a:lnTo>
                      <a:pt x="6230823" y="0"/>
                    </a:lnTo>
                    <a:cubicBezTo>
                      <a:pt x="6337649" y="0"/>
                      <a:pt x="6424245" y="86598"/>
                      <a:pt x="6424245" y="193423"/>
                    </a:cubicBezTo>
                    <a:lnTo>
                      <a:pt x="6424245" y="4202560"/>
                    </a:lnTo>
                    <a:cubicBezTo>
                      <a:pt x="6424245" y="4309385"/>
                      <a:pt x="6337649" y="4395983"/>
                      <a:pt x="6230823" y="4395983"/>
                    </a:cubicBezTo>
                    <a:lnTo>
                      <a:pt x="193423" y="4395983"/>
                    </a:lnTo>
                    <a:cubicBezTo>
                      <a:pt x="86598" y="4395983"/>
                      <a:pt x="0" y="4309385"/>
                      <a:pt x="0" y="4202560"/>
                    </a:cubicBezTo>
                    <a:lnTo>
                      <a:pt x="0" y="193423"/>
                    </a:lnTo>
                    <a:cubicBezTo>
                      <a:pt x="0" y="86598"/>
                      <a:pt x="86598" y="0"/>
                      <a:pt x="193423"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68" name="Rectangle 1049"/>
              <p:cNvSpPr>
                <a:spLocks noChangeAspect="1"/>
              </p:cNvSpPr>
              <p:nvPr/>
            </p:nvSpPr>
            <p:spPr bwMode="auto">
              <a:xfrm>
                <a:off x="10760489" y="2176157"/>
                <a:ext cx="397764" cy="345007"/>
              </a:xfrm>
              <a:custGeom>
                <a:avLst/>
                <a:gdLst/>
                <a:ahLst/>
                <a:cxnLst/>
                <a:rect l="l" t="t" r="r" b="b"/>
                <a:pathLst>
                  <a:path w="4396772" h="3814604">
                    <a:moveTo>
                      <a:pt x="1768806" y="2531251"/>
                    </a:moveTo>
                    <a:cubicBezTo>
                      <a:pt x="1779256" y="2542818"/>
                      <a:pt x="1790357" y="2553748"/>
                      <a:pt x="1802421" y="2563658"/>
                    </a:cubicBezTo>
                    <a:lnTo>
                      <a:pt x="1507305" y="2869971"/>
                    </a:lnTo>
                    <a:lnTo>
                      <a:pt x="1923973" y="3303431"/>
                    </a:lnTo>
                    <a:lnTo>
                      <a:pt x="1964879" y="3257130"/>
                    </a:lnTo>
                    <a:lnTo>
                      <a:pt x="1999127" y="3206887"/>
                    </a:lnTo>
                    <a:lnTo>
                      <a:pt x="2028615" y="3154677"/>
                    </a:lnTo>
                    <a:lnTo>
                      <a:pt x="2053351" y="3100494"/>
                    </a:lnTo>
                    <a:lnTo>
                      <a:pt x="2072374" y="3044341"/>
                    </a:lnTo>
                    <a:lnTo>
                      <a:pt x="2085694" y="2987202"/>
                    </a:lnTo>
                    <a:lnTo>
                      <a:pt x="2093304" y="2928094"/>
                    </a:lnTo>
                    <a:lnTo>
                      <a:pt x="2096157" y="2869971"/>
                    </a:lnTo>
                    <a:lnTo>
                      <a:pt x="2093304" y="2810863"/>
                    </a:lnTo>
                    <a:lnTo>
                      <a:pt x="2085701" y="2753777"/>
                    </a:lnTo>
                    <a:cubicBezTo>
                      <a:pt x="2106933" y="2764390"/>
                      <a:pt x="2128935" y="2773455"/>
                      <a:pt x="2151734" y="2780599"/>
                    </a:cubicBezTo>
                    <a:lnTo>
                      <a:pt x="2153986" y="2797688"/>
                    </a:lnTo>
                    <a:lnTo>
                      <a:pt x="2157434" y="2869862"/>
                    </a:lnTo>
                    <a:lnTo>
                      <a:pt x="2153986" y="2940833"/>
                    </a:lnTo>
                    <a:lnTo>
                      <a:pt x="2144792" y="3013007"/>
                    </a:lnTo>
                    <a:lnTo>
                      <a:pt x="2128704" y="3082777"/>
                    </a:lnTo>
                    <a:lnTo>
                      <a:pt x="2105716" y="3151344"/>
                    </a:lnTo>
                    <a:lnTo>
                      <a:pt x="2075836" y="3217503"/>
                    </a:lnTo>
                    <a:lnTo>
                      <a:pt x="2040206" y="3281256"/>
                    </a:lnTo>
                    <a:lnTo>
                      <a:pt x="1998834" y="3342605"/>
                    </a:lnTo>
                    <a:lnTo>
                      <a:pt x="1949414" y="3399141"/>
                    </a:lnTo>
                    <a:lnTo>
                      <a:pt x="1446026" y="2869862"/>
                    </a:lnTo>
                    <a:close/>
                    <a:moveTo>
                      <a:pt x="3419308" y="2310302"/>
                    </a:moveTo>
                    <a:lnTo>
                      <a:pt x="4396772" y="3276587"/>
                    </a:lnTo>
                    <a:lnTo>
                      <a:pt x="4013101" y="3664699"/>
                    </a:lnTo>
                    <a:lnTo>
                      <a:pt x="3038542" y="2701284"/>
                    </a:lnTo>
                    <a:cubicBezTo>
                      <a:pt x="3198080" y="2608071"/>
                      <a:pt x="3329832" y="2472585"/>
                      <a:pt x="3419308" y="2310302"/>
                    </a:cubicBezTo>
                    <a:close/>
                    <a:moveTo>
                      <a:pt x="1409161" y="2231938"/>
                    </a:moveTo>
                    <a:lnTo>
                      <a:pt x="1466950" y="2235065"/>
                    </a:lnTo>
                    <a:lnTo>
                      <a:pt x="1526736" y="2243401"/>
                    </a:lnTo>
                    <a:lnTo>
                      <a:pt x="1577524" y="2256221"/>
                    </a:lnTo>
                    <a:cubicBezTo>
                      <a:pt x="1619586" y="2346568"/>
                      <a:pt x="1675232" y="2429215"/>
                      <a:pt x="1741977" y="2501641"/>
                    </a:cubicBezTo>
                    <a:lnTo>
                      <a:pt x="1379556" y="2883815"/>
                    </a:lnTo>
                    <a:lnTo>
                      <a:pt x="1831596" y="3351926"/>
                    </a:lnTo>
                    <a:lnTo>
                      <a:pt x="1798742" y="3383362"/>
                    </a:lnTo>
                    <a:lnTo>
                      <a:pt x="1748925" y="3420872"/>
                    </a:lnTo>
                    <a:lnTo>
                      <a:pt x="1696117" y="3453177"/>
                    </a:lnTo>
                    <a:lnTo>
                      <a:pt x="1641317" y="3481312"/>
                    </a:lnTo>
                    <a:lnTo>
                      <a:pt x="1584523" y="3502149"/>
                    </a:lnTo>
                    <a:lnTo>
                      <a:pt x="1526736" y="3515697"/>
                    </a:lnTo>
                    <a:lnTo>
                      <a:pt x="1466950" y="3525074"/>
                    </a:lnTo>
                    <a:lnTo>
                      <a:pt x="1409161" y="3528199"/>
                    </a:lnTo>
                    <a:lnTo>
                      <a:pt x="1349379" y="3525074"/>
                    </a:lnTo>
                    <a:lnTo>
                      <a:pt x="1291591" y="3515697"/>
                    </a:lnTo>
                    <a:lnTo>
                      <a:pt x="1232805" y="3502149"/>
                    </a:lnTo>
                    <a:lnTo>
                      <a:pt x="1176013" y="3481312"/>
                    </a:lnTo>
                    <a:lnTo>
                      <a:pt x="1121213" y="3453177"/>
                    </a:lnTo>
                    <a:lnTo>
                      <a:pt x="1069400" y="3420872"/>
                    </a:lnTo>
                    <a:lnTo>
                      <a:pt x="1019583" y="3383362"/>
                    </a:lnTo>
                    <a:lnTo>
                      <a:pt x="972753" y="3338554"/>
                    </a:lnTo>
                    <a:lnTo>
                      <a:pt x="929909" y="3289580"/>
                    </a:lnTo>
                    <a:lnTo>
                      <a:pt x="893042" y="3236436"/>
                    </a:lnTo>
                    <a:lnTo>
                      <a:pt x="862155" y="3181212"/>
                    </a:lnTo>
                    <a:lnTo>
                      <a:pt x="836250" y="3123899"/>
                    </a:lnTo>
                    <a:lnTo>
                      <a:pt x="817319" y="3064507"/>
                    </a:lnTo>
                    <a:lnTo>
                      <a:pt x="802373" y="3004069"/>
                    </a:lnTo>
                    <a:lnTo>
                      <a:pt x="793407" y="2941549"/>
                    </a:lnTo>
                    <a:lnTo>
                      <a:pt x="791414" y="2880071"/>
                    </a:lnTo>
                    <a:lnTo>
                      <a:pt x="793407" y="2817549"/>
                    </a:lnTo>
                    <a:lnTo>
                      <a:pt x="802373" y="2757113"/>
                    </a:lnTo>
                    <a:lnTo>
                      <a:pt x="817319" y="2695634"/>
                    </a:lnTo>
                    <a:lnTo>
                      <a:pt x="836250" y="2635197"/>
                    </a:lnTo>
                    <a:lnTo>
                      <a:pt x="862155" y="2578929"/>
                    </a:lnTo>
                    <a:lnTo>
                      <a:pt x="893042" y="2523701"/>
                    </a:lnTo>
                    <a:lnTo>
                      <a:pt x="929909" y="2470559"/>
                    </a:lnTo>
                    <a:lnTo>
                      <a:pt x="972753" y="2422628"/>
                    </a:lnTo>
                    <a:lnTo>
                      <a:pt x="1019583" y="2377820"/>
                    </a:lnTo>
                    <a:lnTo>
                      <a:pt x="1069400" y="2339265"/>
                    </a:lnTo>
                    <a:lnTo>
                      <a:pt x="1121213" y="2305921"/>
                    </a:lnTo>
                    <a:lnTo>
                      <a:pt x="1176013" y="2278829"/>
                    </a:lnTo>
                    <a:lnTo>
                      <a:pt x="1232805" y="2257988"/>
                    </a:lnTo>
                    <a:lnTo>
                      <a:pt x="1291591" y="2243401"/>
                    </a:lnTo>
                    <a:lnTo>
                      <a:pt x="1349379" y="2235065"/>
                    </a:lnTo>
                    <a:close/>
                    <a:moveTo>
                      <a:pt x="461210" y="1447239"/>
                    </a:moveTo>
                    <a:lnTo>
                      <a:pt x="739860" y="1447239"/>
                    </a:lnTo>
                    <a:lnTo>
                      <a:pt x="739860" y="1856055"/>
                    </a:lnTo>
                    <a:lnTo>
                      <a:pt x="461210" y="1856055"/>
                    </a:lnTo>
                    <a:close/>
                    <a:moveTo>
                      <a:pt x="1324380" y="1205700"/>
                    </a:moveTo>
                    <a:lnTo>
                      <a:pt x="1603030" y="1205700"/>
                    </a:lnTo>
                    <a:lnTo>
                      <a:pt x="1603030" y="1302566"/>
                    </a:lnTo>
                    <a:cubicBezTo>
                      <a:pt x="1520667" y="1451448"/>
                      <a:pt x="1473954" y="1622817"/>
                      <a:pt x="1473954" y="1805131"/>
                    </a:cubicBezTo>
                    <a:cubicBezTo>
                      <a:pt x="1473954" y="1822226"/>
                      <a:pt x="1474365" y="1839226"/>
                      <a:pt x="1476518" y="1856055"/>
                    </a:cubicBezTo>
                    <a:lnTo>
                      <a:pt x="1324380" y="1856055"/>
                    </a:lnTo>
                    <a:close/>
                    <a:moveTo>
                      <a:pt x="1706684" y="1148595"/>
                    </a:moveTo>
                    <a:lnTo>
                      <a:pt x="1668162" y="1200269"/>
                    </a:lnTo>
                    <a:cubicBezTo>
                      <a:pt x="1678510" y="1181216"/>
                      <a:pt x="1691405" y="1163943"/>
                      <a:pt x="1706684" y="1148595"/>
                    </a:cubicBezTo>
                    <a:close/>
                    <a:moveTo>
                      <a:pt x="2433965" y="1082569"/>
                    </a:moveTo>
                    <a:lnTo>
                      <a:pt x="2297389" y="1107642"/>
                    </a:lnTo>
                    <a:lnTo>
                      <a:pt x="2297389" y="1254650"/>
                    </a:lnTo>
                    <a:lnTo>
                      <a:pt x="2301560" y="2135295"/>
                    </a:lnTo>
                    <a:lnTo>
                      <a:pt x="1900814" y="2135295"/>
                    </a:lnTo>
                    <a:lnTo>
                      <a:pt x="1900814" y="1410370"/>
                    </a:lnTo>
                    <a:cubicBezTo>
                      <a:pt x="1828019" y="1521547"/>
                      <a:pt x="1786623" y="1654607"/>
                      <a:pt x="1786623" y="1797334"/>
                    </a:cubicBezTo>
                    <a:cubicBezTo>
                      <a:pt x="1786623" y="2196263"/>
                      <a:pt x="2110017" y="2519658"/>
                      <a:pt x="2508947" y="2519658"/>
                    </a:cubicBezTo>
                    <a:cubicBezTo>
                      <a:pt x="2907877" y="2519658"/>
                      <a:pt x="3231272" y="2196263"/>
                      <a:pt x="3231272" y="1797334"/>
                    </a:cubicBezTo>
                    <a:cubicBezTo>
                      <a:pt x="3231272" y="1516177"/>
                      <a:pt x="3070637" y="1272536"/>
                      <a:pt x="2834711" y="1155982"/>
                    </a:cubicBezTo>
                    <a:lnTo>
                      <a:pt x="2834711" y="2126888"/>
                    </a:lnTo>
                    <a:lnTo>
                      <a:pt x="2433965" y="2126888"/>
                    </a:lnTo>
                    <a:close/>
                    <a:moveTo>
                      <a:pt x="892794" y="1005697"/>
                    </a:moveTo>
                    <a:lnTo>
                      <a:pt x="1171444" y="1005697"/>
                    </a:lnTo>
                    <a:lnTo>
                      <a:pt x="1171444" y="1856055"/>
                    </a:lnTo>
                    <a:lnTo>
                      <a:pt x="892794" y="1856055"/>
                    </a:lnTo>
                    <a:close/>
                    <a:moveTo>
                      <a:pt x="3044451" y="912579"/>
                    </a:moveTo>
                    <a:cubicBezTo>
                      <a:pt x="3046712" y="913637"/>
                      <a:pt x="3048831" y="914931"/>
                      <a:pt x="3050808" y="916453"/>
                    </a:cubicBezTo>
                    <a:close/>
                    <a:moveTo>
                      <a:pt x="1787030" y="896624"/>
                    </a:moveTo>
                    <a:lnTo>
                      <a:pt x="2005647" y="896624"/>
                    </a:lnTo>
                    <a:cubicBezTo>
                      <a:pt x="1908330" y="950663"/>
                      <a:pt x="1820915" y="1020376"/>
                      <a:pt x="1747195" y="1102862"/>
                    </a:cubicBezTo>
                    <a:cubicBezTo>
                      <a:pt x="1758486" y="1086030"/>
                      <a:pt x="1772541" y="1071740"/>
                      <a:pt x="1787030" y="1057893"/>
                    </a:cubicBezTo>
                    <a:close/>
                    <a:moveTo>
                      <a:pt x="2136269" y="835341"/>
                    </a:moveTo>
                    <a:cubicBezTo>
                      <a:pt x="2120983" y="840178"/>
                      <a:pt x="2106246" y="846327"/>
                      <a:pt x="2091974" y="853455"/>
                    </a:cubicBezTo>
                    <a:cubicBezTo>
                      <a:pt x="2105843" y="845389"/>
                      <a:pt x="2120627" y="839273"/>
                      <a:pt x="2136269" y="835341"/>
                    </a:cubicBezTo>
                    <a:close/>
                    <a:moveTo>
                      <a:pt x="2511958" y="786762"/>
                    </a:moveTo>
                    <a:cubicBezTo>
                      <a:pt x="3072620" y="786762"/>
                      <a:pt x="3527126" y="1242701"/>
                      <a:pt x="3527126" y="1805131"/>
                    </a:cubicBezTo>
                    <a:cubicBezTo>
                      <a:pt x="3527126" y="2367561"/>
                      <a:pt x="3072620" y="2823500"/>
                      <a:pt x="2511958" y="2823500"/>
                    </a:cubicBezTo>
                    <a:cubicBezTo>
                      <a:pt x="1951296" y="2823500"/>
                      <a:pt x="1496790" y="2367561"/>
                      <a:pt x="1496790" y="1805131"/>
                    </a:cubicBezTo>
                    <a:cubicBezTo>
                      <a:pt x="1496790" y="1242701"/>
                      <a:pt x="1951296" y="786762"/>
                      <a:pt x="2511958" y="786762"/>
                    </a:cubicBezTo>
                    <a:close/>
                    <a:moveTo>
                      <a:pt x="1674679" y="377937"/>
                    </a:moveTo>
                    <a:lnTo>
                      <a:pt x="1767684" y="377937"/>
                    </a:lnTo>
                    <a:lnTo>
                      <a:pt x="1767684" y="584477"/>
                    </a:lnTo>
                    <a:lnTo>
                      <a:pt x="1674679" y="584477"/>
                    </a:lnTo>
                    <a:close/>
                    <a:moveTo>
                      <a:pt x="1510757" y="377937"/>
                    </a:moveTo>
                    <a:lnTo>
                      <a:pt x="1603762" y="377937"/>
                    </a:lnTo>
                    <a:lnTo>
                      <a:pt x="1603762" y="584477"/>
                    </a:lnTo>
                    <a:lnTo>
                      <a:pt x="1510757" y="584477"/>
                    </a:lnTo>
                    <a:close/>
                    <a:moveTo>
                      <a:pt x="1346833" y="377937"/>
                    </a:moveTo>
                    <a:lnTo>
                      <a:pt x="1439838" y="377937"/>
                    </a:lnTo>
                    <a:lnTo>
                      <a:pt x="1439838" y="584477"/>
                    </a:lnTo>
                    <a:lnTo>
                      <a:pt x="1346833" y="584477"/>
                    </a:lnTo>
                    <a:close/>
                    <a:moveTo>
                      <a:pt x="1182909" y="377937"/>
                    </a:moveTo>
                    <a:lnTo>
                      <a:pt x="1275914" y="377937"/>
                    </a:lnTo>
                    <a:lnTo>
                      <a:pt x="1275914" y="584477"/>
                    </a:lnTo>
                    <a:lnTo>
                      <a:pt x="1182909" y="584477"/>
                    </a:lnTo>
                    <a:close/>
                    <a:moveTo>
                      <a:pt x="1018985" y="377937"/>
                    </a:moveTo>
                    <a:lnTo>
                      <a:pt x="1111990" y="377937"/>
                    </a:lnTo>
                    <a:lnTo>
                      <a:pt x="1111990" y="584477"/>
                    </a:lnTo>
                    <a:lnTo>
                      <a:pt x="1018985" y="584477"/>
                    </a:lnTo>
                    <a:close/>
                    <a:moveTo>
                      <a:pt x="855062" y="377937"/>
                    </a:moveTo>
                    <a:lnTo>
                      <a:pt x="948067" y="377937"/>
                    </a:lnTo>
                    <a:lnTo>
                      <a:pt x="948067" y="584477"/>
                    </a:lnTo>
                    <a:lnTo>
                      <a:pt x="855062" y="584477"/>
                    </a:lnTo>
                    <a:close/>
                    <a:moveTo>
                      <a:pt x="691138" y="377937"/>
                    </a:moveTo>
                    <a:lnTo>
                      <a:pt x="784143" y="377937"/>
                    </a:lnTo>
                    <a:lnTo>
                      <a:pt x="784143" y="584477"/>
                    </a:lnTo>
                    <a:lnTo>
                      <a:pt x="691138" y="584477"/>
                    </a:lnTo>
                    <a:close/>
                    <a:moveTo>
                      <a:pt x="527214" y="377937"/>
                    </a:moveTo>
                    <a:lnTo>
                      <a:pt x="620219" y="377937"/>
                    </a:lnTo>
                    <a:lnTo>
                      <a:pt x="620219" y="584477"/>
                    </a:lnTo>
                    <a:lnTo>
                      <a:pt x="527214" y="584477"/>
                    </a:lnTo>
                    <a:close/>
                    <a:moveTo>
                      <a:pt x="0" y="0"/>
                    </a:moveTo>
                    <a:lnTo>
                      <a:pt x="2914602" y="0"/>
                    </a:lnTo>
                    <a:lnTo>
                      <a:pt x="2914602" y="845237"/>
                    </a:lnTo>
                    <a:cubicBezTo>
                      <a:pt x="2790810" y="792848"/>
                      <a:pt x="2654751" y="763926"/>
                      <a:pt x="2511958" y="763926"/>
                    </a:cubicBezTo>
                    <a:cubicBezTo>
                      <a:pt x="2411521" y="763926"/>
                      <a:pt x="2314415" y="778235"/>
                      <a:pt x="2222782" y="805708"/>
                    </a:cubicBezTo>
                    <a:lnTo>
                      <a:pt x="2222782" y="653320"/>
                    </a:lnTo>
                    <a:lnTo>
                      <a:pt x="2501432" y="653320"/>
                    </a:lnTo>
                    <a:lnTo>
                      <a:pt x="2501432" y="763569"/>
                    </a:lnTo>
                    <a:cubicBezTo>
                      <a:pt x="2503932" y="762821"/>
                      <a:pt x="2506440" y="762810"/>
                      <a:pt x="2508947" y="762810"/>
                    </a:cubicBezTo>
                    <a:cubicBezTo>
                      <a:pt x="2581363" y="762810"/>
                      <a:pt x="2652040" y="770251"/>
                      <a:pt x="2720199" y="784685"/>
                    </a:cubicBezTo>
                    <a:lnTo>
                      <a:pt x="2720199" y="194403"/>
                    </a:lnTo>
                    <a:lnTo>
                      <a:pt x="194403" y="194403"/>
                    </a:lnTo>
                    <a:lnTo>
                      <a:pt x="194403" y="3620202"/>
                    </a:lnTo>
                    <a:lnTo>
                      <a:pt x="2720199" y="3620202"/>
                    </a:lnTo>
                    <a:lnTo>
                      <a:pt x="2720199" y="2915468"/>
                    </a:lnTo>
                    <a:cubicBezTo>
                      <a:pt x="2788410" y="2909632"/>
                      <a:pt x="2853714" y="2891807"/>
                      <a:pt x="2914602" y="2863549"/>
                    </a:cubicBezTo>
                    <a:lnTo>
                      <a:pt x="2914602" y="3814604"/>
                    </a:lnTo>
                    <a:lnTo>
                      <a:pt x="0" y="3814604"/>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grpSp>
          <p:nvGrpSpPr>
            <p:cNvPr id="169" name="Group 168"/>
            <p:cNvGrpSpPr/>
            <p:nvPr/>
          </p:nvGrpSpPr>
          <p:grpSpPr>
            <a:xfrm>
              <a:off x="9538831" y="2881079"/>
              <a:ext cx="1920240" cy="1005840"/>
              <a:chOff x="9538831" y="2881079"/>
              <a:chExt cx="1920240" cy="1005840"/>
            </a:xfrm>
          </p:grpSpPr>
          <p:sp>
            <p:nvSpPr>
              <p:cNvPr id="170" name="Rectangle 169"/>
              <p:cNvSpPr/>
              <p:nvPr/>
            </p:nvSpPr>
            <p:spPr bwMode="auto">
              <a:xfrm>
                <a:off x="9538831" y="2881079"/>
                <a:ext cx="1920240" cy="1005840"/>
              </a:xfrm>
              <a:prstGeom prst="rect">
                <a:avLst/>
              </a:prstGeom>
              <a:solidFill>
                <a:srgbClr val="00B0F0"/>
              </a:solidFill>
              <a:ln w="19050">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149174" numCol="1" spcCol="0" rtlCol="0" fromWordArt="0" anchor="t" anchorCtr="0" forceAA="0" compatLnSpc="1">
                <a:prstTxWarp prst="textNoShape">
                  <a:avLst/>
                </a:prstTxWarp>
                <a:noAutofit/>
              </a:bodyPr>
              <a:lstStyle/>
              <a:p>
                <a:pPr algn="ctr" defTabSz="792083">
                  <a:lnSpc>
                    <a:spcPct val="90000"/>
                  </a:lnSpc>
                </a:pPr>
                <a:r>
                  <a:rPr lang="en-US" sz="1600" dirty="0">
                    <a:solidFill>
                      <a:schemeClr val="tx1"/>
                    </a:solidFill>
                    <a:latin typeface="Segoe UI Semibold" panose="020B0702040204020203" pitchFamily="34" charset="0"/>
                  </a:rPr>
                  <a:t>Data warehouse</a:t>
                </a:r>
              </a:p>
              <a:p>
                <a:pPr algn="ctr" defTabSz="792083">
                  <a:lnSpc>
                    <a:spcPct val="90000"/>
                  </a:lnSpc>
                </a:pPr>
                <a:endParaRPr lang="en-US" sz="1800" dirty="0">
                  <a:gradFill>
                    <a:gsLst>
                      <a:gs pos="0">
                        <a:srgbClr val="505050"/>
                      </a:gs>
                      <a:gs pos="100000">
                        <a:srgbClr val="505050"/>
                      </a:gs>
                    </a:gsLst>
                    <a:lin ang="5400000" scaled="0"/>
                  </a:gradFill>
                </a:endParaRPr>
              </a:p>
            </p:txBody>
          </p:sp>
          <p:sp>
            <p:nvSpPr>
              <p:cNvPr id="171" name="TextBox 170"/>
              <p:cNvSpPr txBox="1"/>
              <p:nvPr/>
            </p:nvSpPr>
            <p:spPr>
              <a:xfrm>
                <a:off x="10498953" y="3001117"/>
                <a:ext cx="65" cy="276999"/>
              </a:xfrm>
              <a:prstGeom prst="rect">
                <a:avLst/>
              </a:prstGeom>
              <a:solidFill>
                <a:srgbClr val="F0880A"/>
              </a:solidFill>
            </p:spPr>
            <p:txBody>
              <a:bodyPr wrap="none" lIns="0" tIns="0" rIns="0" bIns="0" rtlCol="0" anchor="ctr" anchorCtr="0">
                <a:spAutoFit/>
              </a:bodyPr>
              <a:lstStyle/>
              <a:p>
                <a:pPr algn="ctr"/>
                <a:endParaRPr lang="en-US" sz="1800" dirty="0">
                  <a:gradFill>
                    <a:gsLst>
                      <a:gs pos="0">
                        <a:schemeClr val="bg1"/>
                      </a:gs>
                      <a:gs pos="100000">
                        <a:schemeClr val="bg1"/>
                      </a:gs>
                    </a:gsLst>
                    <a:lin ang="5400000" scaled="1"/>
                  </a:gradFill>
                  <a:latin typeface="+mj-lt"/>
                </a:endParaRPr>
              </a:p>
            </p:txBody>
          </p:sp>
          <p:sp>
            <p:nvSpPr>
              <p:cNvPr id="172" name="Oval 171"/>
              <p:cNvSpPr/>
              <p:nvPr/>
            </p:nvSpPr>
            <p:spPr>
              <a:xfrm>
                <a:off x="10347265" y="3371510"/>
                <a:ext cx="286591" cy="73143"/>
              </a:xfrm>
              <a:prstGeom prst="ellipse">
                <a:avLst/>
              </a:prstGeom>
              <a:solidFill>
                <a:srgbClr val="F08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3" name="Freeform 172"/>
              <p:cNvSpPr>
                <a:spLocks noChangeArrowheads="1"/>
              </p:cNvSpPr>
              <p:nvPr/>
            </p:nvSpPr>
            <p:spPr bwMode="auto">
              <a:xfrm>
                <a:off x="10127134" y="3251941"/>
                <a:ext cx="743637" cy="582256"/>
              </a:xfrm>
              <a:custGeom>
                <a:avLst/>
                <a:gdLst>
                  <a:gd name="connsiteX0" fmla="*/ 791851 w 1180643"/>
                  <a:gd name="connsiteY0" fmla="*/ 0 h 981854"/>
                  <a:gd name="connsiteX1" fmla="*/ 1013448 w 1180643"/>
                  <a:gd name="connsiteY1" fmla="*/ 0 h 981854"/>
                  <a:gd name="connsiteX2" fmla="*/ 1013448 w 1180643"/>
                  <a:gd name="connsiteY2" fmla="*/ 148707 h 981854"/>
                  <a:gd name="connsiteX3" fmla="*/ 1180643 w 1180643"/>
                  <a:gd name="connsiteY3" fmla="*/ 148707 h 981854"/>
                  <a:gd name="connsiteX4" fmla="*/ 1180643 w 1180643"/>
                  <a:gd name="connsiteY4" fmla="*/ 186336 h 981854"/>
                  <a:gd name="connsiteX5" fmla="*/ 1107702 w 1180643"/>
                  <a:gd name="connsiteY5" fmla="*/ 186336 h 981854"/>
                  <a:gd name="connsiteX6" fmla="*/ 1107702 w 1180643"/>
                  <a:gd name="connsiteY6" fmla="*/ 981854 h 981854"/>
                  <a:gd name="connsiteX7" fmla="*/ 33753 w 1180643"/>
                  <a:gd name="connsiteY7" fmla="*/ 981854 h 981854"/>
                  <a:gd name="connsiteX8" fmla="*/ 33753 w 1180643"/>
                  <a:gd name="connsiteY8" fmla="*/ 186336 h 981854"/>
                  <a:gd name="connsiteX9" fmla="*/ 0 w 1180643"/>
                  <a:gd name="connsiteY9" fmla="*/ 186336 h 981854"/>
                  <a:gd name="connsiteX10" fmla="*/ 0 w 1180643"/>
                  <a:gd name="connsiteY10" fmla="*/ 148707 h 981854"/>
                  <a:gd name="connsiteX11" fmla="*/ 791851 w 1180643"/>
                  <a:gd name="connsiteY11" fmla="*/ 148707 h 98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0643" h="981854">
                    <a:moveTo>
                      <a:pt x="791851" y="0"/>
                    </a:moveTo>
                    <a:lnTo>
                      <a:pt x="1013448" y="0"/>
                    </a:lnTo>
                    <a:lnTo>
                      <a:pt x="1013448" y="148707"/>
                    </a:lnTo>
                    <a:lnTo>
                      <a:pt x="1180643" y="148707"/>
                    </a:lnTo>
                    <a:lnTo>
                      <a:pt x="1180643" y="186336"/>
                    </a:lnTo>
                    <a:lnTo>
                      <a:pt x="1107702" y="186336"/>
                    </a:lnTo>
                    <a:lnTo>
                      <a:pt x="1107702" y="981854"/>
                    </a:lnTo>
                    <a:lnTo>
                      <a:pt x="33753" y="981854"/>
                    </a:lnTo>
                    <a:lnTo>
                      <a:pt x="33753" y="186336"/>
                    </a:lnTo>
                    <a:lnTo>
                      <a:pt x="0" y="186336"/>
                    </a:lnTo>
                    <a:lnTo>
                      <a:pt x="0" y="148707"/>
                    </a:lnTo>
                    <a:lnTo>
                      <a:pt x="791851" y="148707"/>
                    </a:lnTo>
                    <a:close/>
                  </a:path>
                </a:pathLst>
              </a:custGeom>
              <a:solidFill>
                <a:schemeClr val="bg1"/>
              </a:solidFill>
              <a:ln>
                <a:noFill/>
              </a:ln>
              <a:extLst/>
            </p:spPr>
            <p:txBody>
              <a:bodyPr vert="horz" wrap="square" lIns="87880" tIns="43940" rIns="87880" bIns="4394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dirty="0">
                  <a:ln>
                    <a:noFill/>
                  </a:ln>
                  <a:solidFill>
                    <a:prstClr val="black"/>
                  </a:solidFill>
                  <a:effectLst/>
                  <a:uLnTx/>
                  <a:uFillTx/>
                  <a:latin typeface="Segoe UI"/>
                  <a:ea typeface="+mn-ea"/>
                  <a:cs typeface="+mn-cs"/>
                </a:endParaRPr>
              </a:p>
            </p:txBody>
          </p:sp>
          <p:sp>
            <p:nvSpPr>
              <p:cNvPr id="174" name="icon  BINARY"/>
              <p:cNvSpPr>
                <a:spLocks noChangeAspect="1" noEditPoints="1"/>
              </p:cNvSpPr>
              <p:nvPr/>
            </p:nvSpPr>
            <p:spPr bwMode="auto">
              <a:xfrm>
                <a:off x="10280803" y="3399371"/>
                <a:ext cx="436297" cy="358055"/>
              </a:xfrm>
              <a:custGeom>
                <a:avLst/>
                <a:gdLst>
                  <a:gd name="T0" fmla="*/ 64 w 275"/>
                  <a:gd name="T1" fmla="*/ 55 h 226"/>
                  <a:gd name="T2" fmla="*/ 65 w 275"/>
                  <a:gd name="T3" fmla="*/ 0 h 226"/>
                  <a:gd name="T4" fmla="*/ 64 w 275"/>
                  <a:gd name="T5" fmla="*/ 9 h 226"/>
                  <a:gd name="T6" fmla="*/ 72 w 275"/>
                  <a:gd name="T7" fmla="*/ 28 h 226"/>
                  <a:gd name="T8" fmla="*/ 96 w 275"/>
                  <a:gd name="T9" fmla="*/ 45 h 226"/>
                  <a:gd name="T10" fmla="*/ 96 w 275"/>
                  <a:gd name="T11" fmla="*/ 15 h 226"/>
                  <a:gd name="T12" fmla="*/ 119 w 275"/>
                  <a:gd name="T13" fmla="*/ 45 h 226"/>
                  <a:gd name="T14" fmla="*/ 178 w 275"/>
                  <a:gd name="T15" fmla="*/ 54 h 226"/>
                  <a:gd name="T16" fmla="*/ 155 w 275"/>
                  <a:gd name="T17" fmla="*/ 45 h 226"/>
                  <a:gd name="T18" fmla="*/ 144 w 275"/>
                  <a:gd name="T19" fmla="*/ 5 h 226"/>
                  <a:gd name="T20" fmla="*/ 178 w 275"/>
                  <a:gd name="T21" fmla="*/ 45 h 226"/>
                  <a:gd name="T22" fmla="*/ 222 w 275"/>
                  <a:gd name="T23" fmla="*/ 48 h 226"/>
                  <a:gd name="T24" fmla="*/ 194 w 275"/>
                  <a:gd name="T25" fmla="*/ 7 h 226"/>
                  <a:gd name="T26" fmla="*/ 215 w 275"/>
                  <a:gd name="T27" fmla="*/ 28 h 226"/>
                  <a:gd name="T28" fmla="*/ 208 w 275"/>
                  <a:gd name="T29" fmla="*/ 46 h 226"/>
                  <a:gd name="T30" fmla="*/ 269 w 275"/>
                  <a:gd name="T31" fmla="*/ 48 h 226"/>
                  <a:gd name="T32" fmla="*/ 242 w 275"/>
                  <a:gd name="T33" fmla="*/ 7 h 226"/>
                  <a:gd name="T34" fmla="*/ 263 w 275"/>
                  <a:gd name="T35" fmla="*/ 28 h 226"/>
                  <a:gd name="T36" fmla="*/ 256 w 275"/>
                  <a:gd name="T37" fmla="*/ 46 h 226"/>
                  <a:gd name="T38" fmla="*/ 0 w 275"/>
                  <a:gd name="T39" fmla="*/ 140 h 226"/>
                  <a:gd name="T40" fmla="*/ 11 w 275"/>
                  <a:gd name="T41" fmla="*/ 98 h 226"/>
                  <a:gd name="T42" fmla="*/ 23 w 275"/>
                  <a:gd name="T43" fmla="*/ 85 h 226"/>
                  <a:gd name="T44" fmla="*/ 34 w 275"/>
                  <a:gd name="T45" fmla="*/ 140 h 226"/>
                  <a:gd name="T46" fmla="*/ 64 w 275"/>
                  <a:gd name="T47" fmla="*/ 141 h 226"/>
                  <a:gd name="T48" fmla="*/ 65 w 275"/>
                  <a:gd name="T49" fmla="*/ 85 h 226"/>
                  <a:gd name="T50" fmla="*/ 64 w 275"/>
                  <a:gd name="T51" fmla="*/ 94 h 226"/>
                  <a:gd name="T52" fmla="*/ 71 w 275"/>
                  <a:gd name="T53" fmla="*/ 113 h 226"/>
                  <a:gd name="T54" fmla="*/ 111 w 275"/>
                  <a:gd name="T55" fmla="*/ 141 h 226"/>
                  <a:gd name="T56" fmla="*/ 112 w 275"/>
                  <a:gd name="T57" fmla="*/ 85 h 226"/>
                  <a:gd name="T58" fmla="*/ 112 w 275"/>
                  <a:gd name="T59" fmla="*/ 94 h 226"/>
                  <a:gd name="T60" fmla="*/ 119 w 275"/>
                  <a:gd name="T61" fmla="*/ 113 h 226"/>
                  <a:gd name="T62" fmla="*/ 145 w 275"/>
                  <a:gd name="T63" fmla="*/ 130 h 226"/>
                  <a:gd name="T64" fmla="*/ 144 w 275"/>
                  <a:gd name="T65" fmla="*/ 100 h 226"/>
                  <a:gd name="T66" fmla="*/ 167 w 275"/>
                  <a:gd name="T67" fmla="*/ 130 h 226"/>
                  <a:gd name="T68" fmla="*/ 227 w 275"/>
                  <a:gd name="T69" fmla="*/ 113 h 226"/>
                  <a:gd name="T70" fmla="*/ 188 w 275"/>
                  <a:gd name="T71" fmla="*/ 115 h 226"/>
                  <a:gd name="T72" fmla="*/ 227 w 275"/>
                  <a:gd name="T73" fmla="*/ 113 h 226"/>
                  <a:gd name="T74" fmla="*/ 200 w 275"/>
                  <a:gd name="T75" fmla="*/ 113 h 226"/>
                  <a:gd name="T76" fmla="*/ 83 w 275"/>
                  <a:gd name="T77" fmla="*/ 199 h 226"/>
                  <a:gd name="T78" fmla="*/ 45 w 275"/>
                  <a:gd name="T79" fmla="*/ 200 h 226"/>
                  <a:gd name="T80" fmla="*/ 83 w 275"/>
                  <a:gd name="T81" fmla="*/ 199 h 226"/>
                  <a:gd name="T82" fmla="*/ 56 w 275"/>
                  <a:gd name="T83" fmla="*/ 200 h 226"/>
                  <a:gd name="T84" fmla="*/ 132 w 275"/>
                  <a:gd name="T85" fmla="*/ 199 h 226"/>
                  <a:gd name="T86" fmla="*/ 93 w 275"/>
                  <a:gd name="T87" fmla="*/ 200 h 226"/>
                  <a:gd name="T88" fmla="*/ 132 w 275"/>
                  <a:gd name="T89" fmla="*/ 199 h 226"/>
                  <a:gd name="T90" fmla="*/ 105 w 275"/>
                  <a:gd name="T91" fmla="*/ 200 h 226"/>
                  <a:gd name="T92" fmla="*/ 178 w 275"/>
                  <a:gd name="T93" fmla="*/ 225 h 226"/>
                  <a:gd name="T94" fmla="*/ 155 w 275"/>
                  <a:gd name="T95" fmla="*/ 216 h 226"/>
                  <a:gd name="T96" fmla="*/ 144 w 275"/>
                  <a:gd name="T97" fmla="*/ 176 h 226"/>
                  <a:gd name="T98" fmla="*/ 178 w 275"/>
                  <a:gd name="T99" fmla="*/ 216 h 226"/>
                  <a:gd name="T100" fmla="*/ 222 w 275"/>
                  <a:gd name="T101" fmla="*/ 220 h 226"/>
                  <a:gd name="T102" fmla="*/ 194 w 275"/>
                  <a:gd name="T103" fmla="*/ 178 h 226"/>
                  <a:gd name="T104" fmla="*/ 215 w 275"/>
                  <a:gd name="T105" fmla="*/ 199 h 226"/>
                  <a:gd name="T106" fmla="*/ 208 w 275"/>
                  <a:gd name="T107" fmla="*/ 218 h 226"/>
                  <a:gd name="T108" fmla="*/ 240 w 275"/>
                  <a:gd name="T109" fmla="*/ 225 h 226"/>
                  <a:gd name="T110" fmla="*/ 252 w 275"/>
                  <a:gd name="T111" fmla="*/ 183 h 226"/>
                  <a:gd name="T112" fmla="*/ 263 w 275"/>
                  <a:gd name="T113" fmla="*/ 172 h 226"/>
                  <a:gd name="T114" fmla="*/ 274 w 275"/>
                  <a:gd name="T115" fmla="*/ 2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5" h="226">
                    <a:moveTo>
                      <a:pt x="83" y="27"/>
                    </a:moveTo>
                    <a:cubicBezTo>
                      <a:pt x="83" y="36"/>
                      <a:pt x="82" y="44"/>
                      <a:pt x="78" y="48"/>
                    </a:cubicBezTo>
                    <a:cubicBezTo>
                      <a:pt x="75" y="53"/>
                      <a:pt x="70" y="55"/>
                      <a:pt x="64" y="55"/>
                    </a:cubicBezTo>
                    <a:cubicBezTo>
                      <a:pt x="51" y="55"/>
                      <a:pt x="45" y="46"/>
                      <a:pt x="45" y="28"/>
                    </a:cubicBezTo>
                    <a:cubicBezTo>
                      <a:pt x="45" y="19"/>
                      <a:pt x="46" y="13"/>
                      <a:pt x="51" y="7"/>
                    </a:cubicBezTo>
                    <a:cubicBezTo>
                      <a:pt x="54" y="3"/>
                      <a:pt x="58" y="0"/>
                      <a:pt x="65" y="0"/>
                    </a:cubicBezTo>
                    <a:cubicBezTo>
                      <a:pt x="77" y="0"/>
                      <a:pt x="83" y="9"/>
                      <a:pt x="83" y="27"/>
                    </a:cubicBezTo>
                    <a:moveTo>
                      <a:pt x="72" y="28"/>
                    </a:moveTo>
                    <a:cubicBezTo>
                      <a:pt x="72" y="16"/>
                      <a:pt x="68" y="9"/>
                      <a:pt x="64" y="9"/>
                    </a:cubicBezTo>
                    <a:cubicBezTo>
                      <a:pt x="60" y="9"/>
                      <a:pt x="56" y="16"/>
                      <a:pt x="56" y="28"/>
                    </a:cubicBezTo>
                    <a:cubicBezTo>
                      <a:pt x="56" y="41"/>
                      <a:pt x="60" y="46"/>
                      <a:pt x="64" y="46"/>
                    </a:cubicBezTo>
                    <a:cubicBezTo>
                      <a:pt x="68" y="46"/>
                      <a:pt x="72" y="41"/>
                      <a:pt x="72" y="28"/>
                    </a:cubicBezTo>
                    <a:moveTo>
                      <a:pt x="129" y="54"/>
                    </a:moveTo>
                    <a:cubicBezTo>
                      <a:pt x="96" y="54"/>
                      <a:pt x="96" y="54"/>
                      <a:pt x="96" y="54"/>
                    </a:cubicBezTo>
                    <a:cubicBezTo>
                      <a:pt x="96" y="45"/>
                      <a:pt x="96" y="45"/>
                      <a:pt x="96" y="45"/>
                    </a:cubicBezTo>
                    <a:cubicBezTo>
                      <a:pt x="107" y="45"/>
                      <a:pt x="107" y="45"/>
                      <a:pt x="107" y="45"/>
                    </a:cubicBezTo>
                    <a:cubicBezTo>
                      <a:pt x="107" y="11"/>
                      <a:pt x="107" y="11"/>
                      <a:pt x="107" y="11"/>
                    </a:cubicBezTo>
                    <a:cubicBezTo>
                      <a:pt x="96" y="15"/>
                      <a:pt x="96" y="15"/>
                      <a:pt x="96" y="15"/>
                    </a:cubicBezTo>
                    <a:cubicBezTo>
                      <a:pt x="96" y="5"/>
                      <a:pt x="96" y="5"/>
                      <a:pt x="96" y="5"/>
                    </a:cubicBezTo>
                    <a:cubicBezTo>
                      <a:pt x="119" y="0"/>
                      <a:pt x="119" y="0"/>
                      <a:pt x="119" y="0"/>
                    </a:cubicBezTo>
                    <a:cubicBezTo>
                      <a:pt x="119" y="45"/>
                      <a:pt x="119" y="45"/>
                      <a:pt x="119" y="45"/>
                    </a:cubicBezTo>
                    <a:cubicBezTo>
                      <a:pt x="129" y="45"/>
                      <a:pt x="129" y="45"/>
                      <a:pt x="129" y="45"/>
                    </a:cubicBezTo>
                    <a:lnTo>
                      <a:pt x="129" y="54"/>
                    </a:lnTo>
                    <a:close/>
                    <a:moveTo>
                      <a:pt x="178" y="54"/>
                    </a:moveTo>
                    <a:cubicBezTo>
                      <a:pt x="144" y="54"/>
                      <a:pt x="144" y="54"/>
                      <a:pt x="144" y="54"/>
                    </a:cubicBezTo>
                    <a:cubicBezTo>
                      <a:pt x="144" y="45"/>
                      <a:pt x="144" y="45"/>
                      <a:pt x="144" y="45"/>
                    </a:cubicBezTo>
                    <a:cubicBezTo>
                      <a:pt x="155" y="45"/>
                      <a:pt x="155" y="45"/>
                      <a:pt x="155" y="45"/>
                    </a:cubicBezTo>
                    <a:cubicBezTo>
                      <a:pt x="155" y="11"/>
                      <a:pt x="155" y="11"/>
                      <a:pt x="155" y="11"/>
                    </a:cubicBezTo>
                    <a:cubicBezTo>
                      <a:pt x="144" y="15"/>
                      <a:pt x="144" y="15"/>
                      <a:pt x="144" y="15"/>
                    </a:cubicBezTo>
                    <a:cubicBezTo>
                      <a:pt x="144" y="5"/>
                      <a:pt x="144" y="5"/>
                      <a:pt x="144" y="5"/>
                    </a:cubicBezTo>
                    <a:cubicBezTo>
                      <a:pt x="167" y="0"/>
                      <a:pt x="167" y="0"/>
                      <a:pt x="167" y="0"/>
                    </a:cubicBezTo>
                    <a:cubicBezTo>
                      <a:pt x="167" y="45"/>
                      <a:pt x="167" y="45"/>
                      <a:pt x="167" y="45"/>
                    </a:cubicBezTo>
                    <a:cubicBezTo>
                      <a:pt x="178" y="45"/>
                      <a:pt x="178" y="45"/>
                      <a:pt x="178" y="45"/>
                    </a:cubicBezTo>
                    <a:lnTo>
                      <a:pt x="178" y="54"/>
                    </a:lnTo>
                    <a:close/>
                    <a:moveTo>
                      <a:pt x="227" y="27"/>
                    </a:moveTo>
                    <a:cubicBezTo>
                      <a:pt x="227" y="36"/>
                      <a:pt x="225" y="44"/>
                      <a:pt x="222" y="48"/>
                    </a:cubicBezTo>
                    <a:cubicBezTo>
                      <a:pt x="218" y="53"/>
                      <a:pt x="214" y="55"/>
                      <a:pt x="207" y="55"/>
                    </a:cubicBezTo>
                    <a:cubicBezTo>
                      <a:pt x="195" y="55"/>
                      <a:pt x="188" y="46"/>
                      <a:pt x="188" y="28"/>
                    </a:cubicBezTo>
                    <a:cubicBezTo>
                      <a:pt x="188" y="19"/>
                      <a:pt x="191" y="13"/>
                      <a:pt x="194" y="7"/>
                    </a:cubicBezTo>
                    <a:cubicBezTo>
                      <a:pt x="197" y="3"/>
                      <a:pt x="203" y="0"/>
                      <a:pt x="208" y="0"/>
                    </a:cubicBezTo>
                    <a:cubicBezTo>
                      <a:pt x="220" y="0"/>
                      <a:pt x="227" y="9"/>
                      <a:pt x="227" y="27"/>
                    </a:cubicBezTo>
                    <a:moveTo>
                      <a:pt x="215" y="28"/>
                    </a:moveTo>
                    <a:cubicBezTo>
                      <a:pt x="215" y="16"/>
                      <a:pt x="213" y="9"/>
                      <a:pt x="208" y="9"/>
                    </a:cubicBezTo>
                    <a:cubicBezTo>
                      <a:pt x="203" y="9"/>
                      <a:pt x="200" y="16"/>
                      <a:pt x="200" y="28"/>
                    </a:cubicBezTo>
                    <a:cubicBezTo>
                      <a:pt x="200" y="41"/>
                      <a:pt x="203" y="46"/>
                      <a:pt x="208" y="46"/>
                    </a:cubicBezTo>
                    <a:cubicBezTo>
                      <a:pt x="213" y="46"/>
                      <a:pt x="215" y="41"/>
                      <a:pt x="215" y="28"/>
                    </a:cubicBezTo>
                    <a:moveTo>
                      <a:pt x="275" y="27"/>
                    </a:moveTo>
                    <a:cubicBezTo>
                      <a:pt x="275" y="36"/>
                      <a:pt x="274" y="44"/>
                      <a:pt x="269" y="48"/>
                    </a:cubicBezTo>
                    <a:cubicBezTo>
                      <a:pt x="266" y="53"/>
                      <a:pt x="262" y="55"/>
                      <a:pt x="256" y="55"/>
                    </a:cubicBezTo>
                    <a:cubicBezTo>
                      <a:pt x="243" y="55"/>
                      <a:pt x="236" y="46"/>
                      <a:pt x="236" y="28"/>
                    </a:cubicBezTo>
                    <a:cubicBezTo>
                      <a:pt x="236" y="19"/>
                      <a:pt x="238" y="13"/>
                      <a:pt x="242" y="7"/>
                    </a:cubicBezTo>
                    <a:cubicBezTo>
                      <a:pt x="245" y="3"/>
                      <a:pt x="250" y="0"/>
                      <a:pt x="256" y="0"/>
                    </a:cubicBezTo>
                    <a:cubicBezTo>
                      <a:pt x="269" y="0"/>
                      <a:pt x="275" y="9"/>
                      <a:pt x="275" y="27"/>
                    </a:cubicBezTo>
                    <a:moveTo>
                      <a:pt x="263" y="28"/>
                    </a:moveTo>
                    <a:cubicBezTo>
                      <a:pt x="263" y="16"/>
                      <a:pt x="260" y="9"/>
                      <a:pt x="256" y="9"/>
                    </a:cubicBezTo>
                    <a:cubicBezTo>
                      <a:pt x="250" y="9"/>
                      <a:pt x="248" y="16"/>
                      <a:pt x="248" y="28"/>
                    </a:cubicBezTo>
                    <a:cubicBezTo>
                      <a:pt x="248" y="41"/>
                      <a:pt x="250" y="46"/>
                      <a:pt x="256" y="46"/>
                    </a:cubicBezTo>
                    <a:cubicBezTo>
                      <a:pt x="260" y="46"/>
                      <a:pt x="263" y="41"/>
                      <a:pt x="263" y="28"/>
                    </a:cubicBezTo>
                    <a:moveTo>
                      <a:pt x="34" y="140"/>
                    </a:moveTo>
                    <a:cubicBezTo>
                      <a:pt x="0" y="140"/>
                      <a:pt x="0" y="140"/>
                      <a:pt x="0" y="140"/>
                    </a:cubicBezTo>
                    <a:cubicBezTo>
                      <a:pt x="0" y="130"/>
                      <a:pt x="0" y="130"/>
                      <a:pt x="0" y="130"/>
                    </a:cubicBezTo>
                    <a:cubicBezTo>
                      <a:pt x="11" y="130"/>
                      <a:pt x="11" y="130"/>
                      <a:pt x="11" y="130"/>
                    </a:cubicBezTo>
                    <a:cubicBezTo>
                      <a:pt x="11" y="98"/>
                      <a:pt x="11" y="98"/>
                      <a:pt x="11" y="98"/>
                    </a:cubicBezTo>
                    <a:cubicBezTo>
                      <a:pt x="0" y="100"/>
                      <a:pt x="0" y="100"/>
                      <a:pt x="0" y="100"/>
                    </a:cubicBezTo>
                    <a:cubicBezTo>
                      <a:pt x="0" y="90"/>
                      <a:pt x="0" y="90"/>
                      <a:pt x="0" y="90"/>
                    </a:cubicBezTo>
                    <a:cubicBezTo>
                      <a:pt x="23" y="85"/>
                      <a:pt x="23" y="85"/>
                      <a:pt x="23" y="85"/>
                    </a:cubicBezTo>
                    <a:cubicBezTo>
                      <a:pt x="23" y="130"/>
                      <a:pt x="23" y="130"/>
                      <a:pt x="23" y="130"/>
                    </a:cubicBezTo>
                    <a:cubicBezTo>
                      <a:pt x="34" y="130"/>
                      <a:pt x="34" y="130"/>
                      <a:pt x="34" y="130"/>
                    </a:cubicBezTo>
                    <a:lnTo>
                      <a:pt x="34" y="140"/>
                    </a:lnTo>
                    <a:close/>
                    <a:moveTo>
                      <a:pt x="84" y="113"/>
                    </a:moveTo>
                    <a:cubicBezTo>
                      <a:pt x="84" y="122"/>
                      <a:pt x="81" y="129"/>
                      <a:pt x="78" y="134"/>
                    </a:cubicBezTo>
                    <a:cubicBezTo>
                      <a:pt x="75" y="139"/>
                      <a:pt x="70" y="141"/>
                      <a:pt x="64" y="141"/>
                    </a:cubicBezTo>
                    <a:cubicBezTo>
                      <a:pt x="51" y="141"/>
                      <a:pt x="45" y="132"/>
                      <a:pt x="45" y="115"/>
                    </a:cubicBezTo>
                    <a:cubicBezTo>
                      <a:pt x="45" y="104"/>
                      <a:pt x="47" y="98"/>
                      <a:pt x="50" y="93"/>
                    </a:cubicBezTo>
                    <a:cubicBezTo>
                      <a:pt x="54" y="88"/>
                      <a:pt x="58" y="85"/>
                      <a:pt x="65" y="85"/>
                    </a:cubicBezTo>
                    <a:cubicBezTo>
                      <a:pt x="77" y="85"/>
                      <a:pt x="84" y="94"/>
                      <a:pt x="84" y="113"/>
                    </a:cubicBezTo>
                    <a:moveTo>
                      <a:pt x="71" y="113"/>
                    </a:moveTo>
                    <a:cubicBezTo>
                      <a:pt x="71" y="101"/>
                      <a:pt x="69" y="94"/>
                      <a:pt x="64" y="94"/>
                    </a:cubicBezTo>
                    <a:cubicBezTo>
                      <a:pt x="59" y="94"/>
                      <a:pt x="57" y="101"/>
                      <a:pt x="57" y="113"/>
                    </a:cubicBezTo>
                    <a:cubicBezTo>
                      <a:pt x="57" y="126"/>
                      <a:pt x="59" y="132"/>
                      <a:pt x="64" y="132"/>
                    </a:cubicBezTo>
                    <a:cubicBezTo>
                      <a:pt x="69" y="132"/>
                      <a:pt x="71" y="126"/>
                      <a:pt x="71" y="113"/>
                    </a:cubicBezTo>
                    <a:moveTo>
                      <a:pt x="131" y="113"/>
                    </a:moveTo>
                    <a:cubicBezTo>
                      <a:pt x="131" y="122"/>
                      <a:pt x="129" y="129"/>
                      <a:pt x="126" y="134"/>
                    </a:cubicBezTo>
                    <a:cubicBezTo>
                      <a:pt x="122" y="139"/>
                      <a:pt x="118" y="141"/>
                      <a:pt x="111" y="141"/>
                    </a:cubicBezTo>
                    <a:cubicBezTo>
                      <a:pt x="99" y="141"/>
                      <a:pt x="92" y="132"/>
                      <a:pt x="92" y="115"/>
                    </a:cubicBezTo>
                    <a:cubicBezTo>
                      <a:pt x="92" y="104"/>
                      <a:pt x="95" y="98"/>
                      <a:pt x="98" y="93"/>
                    </a:cubicBezTo>
                    <a:cubicBezTo>
                      <a:pt x="101" y="88"/>
                      <a:pt x="106" y="85"/>
                      <a:pt x="112" y="85"/>
                    </a:cubicBezTo>
                    <a:cubicBezTo>
                      <a:pt x="125" y="85"/>
                      <a:pt x="131" y="94"/>
                      <a:pt x="131" y="113"/>
                    </a:cubicBezTo>
                    <a:moveTo>
                      <a:pt x="119" y="113"/>
                    </a:moveTo>
                    <a:cubicBezTo>
                      <a:pt x="119" y="101"/>
                      <a:pt x="117" y="94"/>
                      <a:pt x="112" y="94"/>
                    </a:cubicBezTo>
                    <a:cubicBezTo>
                      <a:pt x="107" y="94"/>
                      <a:pt x="105" y="101"/>
                      <a:pt x="105" y="113"/>
                    </a:cubicBezTo>
                    <a:cubicBezTo>
                      <a:pt x="105" y="126"/>
                      <a:pt x="107" y="132"/>
                      <a:pt x="111" y="132"/>
                    </a:cubicBezTo>
                    <a:cubicBezTo>
                      <a:pt x="117" y="132"/>
                      <a:pt x="119" y="126"/>
                      <a:pt x="119" y="113"/>
                    </a:cubicBezTo>
                    <a:moveTo>
                      <a:pt x="178" y="140"/>
                    </a:moveTo>
                    <a:cubicBezTo>
                      <a:pt x="145" y="140"/>
                      <a:pt x="145" y="140"/>
                      <a:pt x="145" y="140"/>
                    </a:cubicBezTo>
                    <a:cubicBezTo>
                      <a:pt x="145" y="130"/>
                      <a:pt x="145" y="130"/>
                      <a:pt x="145" y="130"/>
                    </a:cubicBezTo>
                    <a:cubicBezTo>
                      <a:pt x="156" y="130"/>
                      <a:pt x="156" y="130"/>
                      <a:pt x="156" y="130"/>
                    </a:cubicBezTo>
                    <a:cubicBezTo>
                      <a:pt x="156" y="98"/>
                      <a:pt x="156" y="98"/>
                      <a:pt x="156" y="98"/>
                    </a:cubicBezTo>
                    <a:cubicBezTo>
                      <a:pt x="144" y="100"/>
                      <a:pt x="144" y="100"/>
                      <a:pt x="144" y="100"/>
                    </a:cubicBezTo>
                    <a:cubicBezTo>
                      <a:pt x="144" y="90"/>
                      <a:pt x="144" y="90"/>
                      <a:pt x="144" y="90"/>
                    </a:cubicBezTo>
                    <a:cubicBezTo>
                      <a:pt x="167" y="85"/>
                      <a:pt x="167" y="85"/>
                      <a:pt x="167" y="85"/>
                    </a:cubicBezTo>
                    <a:cubicBezTo>
                      <a:pt x="167" y="130"/>
                      <a:pt x="167" y="130"/>
                      <a:pt x="167" y="130"/>
                    </a:cubicBezTo>
                    <a:cubicBezTo>
                      <a:pt x="178" y="130"/>
                      <a:pt x="178" y="130"/>
                      <a:pt x="178" y="130"/>
                    </a:cubicBezTo>
                    <a:lnTo>
                      <a:pt x="178" y="140"/>
                    </a:lnTo>
                    <a:close/>
                    <a:moveTo>
                      <a:pt x="227" y="113"/>
                    </a:moveTo>
                    <a:cubicBezTo>
                      <a:pt x="227" y="122"/>
                      <a:pt x="226" y="129"/>
                      <a:pt x="221" y="134"/>
                    </a:cubicBezTo>
                    <a:cubicBezTo>
                      <a:pt x="218" y="139"/>
                      <a:pt x="213" y="141"/>
                      <a:pt x="208" y="141"/>
                    </a:cubicBezTo>
                    <a:cubicBezTo>
                      <a:pt x="195" y="141"/>
                      <a:pt x="188" y="132"/>
                      <a:pt x="188" y="115"/>
                    </a:cubicBezTo>
                    <a:cubicBezTo>
                      <a:pt x="188" y="104"/>
                      <a:pt x="190" y="98"/>
                      <a:pt x="193" y="93"/>
                    </a:cubicBezTo>
                    <a:cubicBezTo>
                      <a:pt x="197" y="88"/>
                      <a:pt x="202" y="85"/>
                      <a:pt x="208" y="85"/>
                    </a:cubicBezTo>
                    <a:cubicBezTo>
                      <a:pt x="221" y="85"/>
                      <a:pt x="227" y="94"/>
                      <a:pt x="227" y="113"/>
                    </a:cubicBezTo>
                    <a:moveTo>
                      <a:pt x="215" y="113"/>
                    </a:moveTo>
                    <a:cubicBezTo>
                      <a:pt x="215" y="101"/>
                      <a:pt x="212" y="94"/>
                      <a:pt x="208" y="94"/>
                    </a:cubicBezTo>
                    <a:cubicBezTo>
                      <a:pt x="202" y="94"/>
                      <a:pt x="200" y="101"/>
                      <a:pt x="200" y="113"/>
                    </a:cubicBezTo>
                    <a:cubicBezTo>
                      <a:pt x="200" y="126"/>
                      <a:pt x="202" y="132"/>
                      <a:pt x="208" y="132"/>
                    </a:cubicBezTo>
                    <a:cubicBezTo>
                      <a:pt x="212" y="132"/>
                      <a:pt x="215" y="126"/>
                      <a:pt x="215" y="113"/>
                    </a:cubicBezTo>
                    <a:moveTo>
                      <a:pt x="83" y="199"/>
                    </a:moveTo>
                    <a:cubicBezTo>
                      <a:pt x="83" y="207"/>
                      <a:pt x="82" y="214"/>
                      <a:pt x="78" y="220"/>
                    </a:cubicBezTo>
                    <a:cubicBezTo>
                      <a:pt x="75" y="224"/>
                      <a:pt x="70" y="226"/>
                      <a:pt x="64" y="226"/>
                    </a:cubicBezTo>
                    <a:cubicBezTo>
                      <a:pt x="51" y="226"/>
                      <a:pt x="45" y="218"/>
                      <a:pt x="45" y="200"/>
                    </a:cubicBezTo>
                    <a:cubicBezTo>
                      <a:pt x="45" y="191"/>
                      <a:pt x="46" y="183"/>
                      <a:pt x="51" y="178"/>
                    </a:cubicBezTo>
                    <a:cubicBezTo>
                      <a:pt x="54" y="174"/>
                      <a:pt x="58" y="172"/>
                      <a:pt x="65" y="172"/>
                    </a:cubicBezTo>
                    <a:cubicBezTo>
                      <a:pt x="77" y="172"/>
                      <a:pt x="83" y="181"/>
                      <a:pt x="83" y="199"/>
                    </a:cubicBezTo>
                    <a:moveTo>
                      <a:pt x="72" y="199"/>
                    </a:moveTo>
                    <a:cubicBezTo>
                      <a:pt x="72" y="186"/>
                      <a:pt x="68" y="181"/>
                      <a:pt x="64" y="181"/>
                    </a:cubicBezTo>
                    <a:cubicBezTo>
                      <a:pt x="60" y="181"/>
                      <a:pt x="56" y="186"/>
                      <a:pt x="56" y="200"/>
                    </a:cubicBezTo>
                    <a:cubicBezTo>
                      <a:pt x="56" y="211"/>
                      <a:pt x="60" y="218"/>
                      <a:pt x="64" y="218"/>
                    </a:cubicBezTo>
                    <a:cubicBezTo>
                      <a:pt x="68" y="218"/>
                      <a:pt x="72" y="211"/>
                      <a:pt x="72" y="199"/>
                    </a:cubicBezTo>
                    <a:moveTo>
                      <a:pt x="132" y="199"/>
                    </a:moveTo>
                    <a:cubicBezTo>
                      <a:pt x="132" y="207"/>
                      <a:pt x="129" y="214"/>
                      <a:pt x="126" y="220"/>
                    </a:cubicBezTo>
                    <a:cubicBezTo>
                      <a:pt x="123" y="224"/>
                      <a:pt x="118" y="226"/>
                      <a:pt x="112" y="226"/>
                    </a:cubicBezTo>
                    <a:cubicBezTo>
                      <a:pt x="99" y="226"/>
                      <a:pt x="93" y="218"/>
                      <a:pt x="93" y="200"/>
                    </a:cubicBezTo>
                    <a:cubicBezTo>
                      <a:pt x="93" y="191"/>
                      <a:pt x="95" y="183"/>
                      <a:pt x="98" y="178"/>
                    </a:cubicBezTo>
                    <a:cubicBezTo>
                      <a:pt x="102" y="174"/>
                      <a:pt x="106" y="172"/>
                      <a:pt x="113" y="172"/>
                    </a:cubicBezTo>
                    <a:cubicBezTo>
                      <a:pt x="125" y="172"/>
                      <a:pt x="132" y="181"/>
                      <a:pt x="132" y="199"/>
                    </a:cubicBezTo>
                    <a:moveTo>
                      <a:pt x="119" y="199"/>
                    </a:moveTo>
                    <a:cubicBezTo>
                      <a:pt x="119" y="186"/>
                      <a:pt x="117" y="181"/>
                      <a:pt x="112" y="181"/>
                    </a:cubicBezTo>
                    <a:cubicBezTo>
                      <a:pt x="107" y="181"/>
                      <a:pt x="105" y="186"/>
                      <a:pt x="105" y="200"/>
                    </a:cubicBezTo>
                    <a:cubicBezTo>
                      <a:pt x="105" y="211"/>
                      <a:pt x="107" y="218"/>
                      <a:pt x="112" y="218"/>
                    </a:cubicBezTo>
                    <a:cubicBezTo>
                      <a:pt x="117" y="218"/>
                      <a:pt x="119" y="211"/>
                      <a:pt x="119" y="199"/>
                    </a:cubicBezTo>
                    <a:moveTo>
                      <a:pt x="178" y="225"/>
                    </a:moveTo>
                    <a:cubicBezTo>
                      <a:pt x="144" y="225"/>
                      <a:pt x="144" y="225"/>
                      <a:pt x="144" y="225"/>
                    </a:cubicBezTo>
                    <a:cubicBezTo>
                      <a:pt x="144" y="216"/>
                      <a:pt x="144" y="216"/>
                      <a:pt x="144" y="216"/>
                    </a:cubicBezTo>
                    <a:cubicBezTo>
                      <a:pt x="155" y="216"/>
                      <a:pt x="155" y="216"/>
                      <a:pt x="155" y="216"/>
                    </a:cubicBezTo>
                    <a:cubicBezTo>
                      <a:pt x="155" y="183"/>
                      <a:pt x="155" y="183"/>
                      <a:pt x="155" y="183"/>
                    </a:cubicBezTo>
                    <a:cubicBezTo>
                      <a:pt x="144" y="185"/>
                      <a:pt x="144" y="185"/>
                      <a:pt x="144" y="185"/>
                    </a:cubicBezTo>
                    <a:cubicBezTo>
                      <a:pt x="144" y="176"/>
                      <a:pt x="144" y="176"/>
                      <a:pt x="144" y="176"/>
                    </a:cubicBezTo>
                    <a:cubicBezTo>
                      <a:pt x="167" y="172"/>
                      <a:pt x="167" y="172"/>
                      <a:pt x="167" y="172"/>
                    </a:cubicBezTo>
                    <a:cubicBezTo>
                      <a:pt x="167" y="216"/>
                      <a:pt x="167" y="216"/>
                      <a:pt x="167" y="216"/>
                    </a:cubicBezTo>
                    <a:cubicBezTo>
                      <a:pt x="178" y="216"/>
                      <a:pt x="178" y="216"/>
                      <a:pt x="178" y="216"/>
                    </a:cubicBezTo>
                    <a:lnTo>
                      <a:pt x="178" y="225"/>
                    </a:lnTo>
                    <a:close/>
                    <a:moveTo>
                      <a:pt x="227" y="199"/>
                    </a:moveTo>
                    <a:cubicBezTo>
                      <a:pt x="227" y="207"/>
                      <a:pt x="225" y="214"/>
                      <a:pt x="222" y="220"/>
                    </a:cubicBezTo>
                    <a:cubicBezTo>
                      <a:pt x="218" y="224"/>
                      <a:pt x="214" y="226"/>
                      <a:pt x="207" y="226"/>
                    </a:cubicBezTo>
                    <a:cubicBezTo>
                      <a:pt x="195" y="226"/>
                      <a:pt x="188" y="218"/>
                      <a:pt x="188" y="200"/>
                    </a:cubicBezTo>
                    <a:cubicBezTo>
                      <a:pt x="188" y="191"/>
                      <a:pt x="191" y="183"/>
                      <a:pt x="194" y="178"/>
                    </a:cubicBezTo>
                    <a:cubicBezTo>
                      <a:pt x="197" y="174"/>
                      <a:pt x="203" y="172"/>
                      <a:pt x="208" y="172"/>
                    </a:cubicBezTo>
                    <a:cubicBezTo>
                      <a:pt x="220" y="172"/>
                      <a:pt x="227" y="181"/>
                      <a:pt x="227" y="199"/>
                    </a:cubicBezTo>
                    <a:moveTo>
                      <a:pt x="215" y="199"/>
                    </a:moveTo>
                    <a:cubicBezTo>
                      <a:pt x="215" y="186"/>
                      <a:pt x="213" y="181"/>
                      <a:pt x="208" y="181"/>
                    </a:cubicBezTo>
                    <a:cubicBezTo>
                      <a:pt x="203" y="181"/>
                      <a:pt x="200" y="186"/>
                      <a:pt x="200" y="200"/>
                    </a:cubicBezTo>
                    <a:cubicBezTo>
                      <a:pt x="200" y="211"/>
                      <a:pt x="203" y="218"/>
                      <a:pt x="208" y="218"/>
                    </a:cubicBezTo>
                    <a:cubicBezTo>
                      <a:pt x="213" y="218"/>
                      <a:pt x="215" y="211"/>
                      <a:pt x="215" y="199"/>
                    </a:cubicBezTo>
                    <a:moveTo>
                      <a:pt x="274" y="225"/>
                    </a:moveTo>
                    <a:cubicBezTo>
                      <a:pt x="240" y="225"/>
                      <a:pt x="240" y="225"/>
                      <a:pt x="240" y="225"/>
                    </a:cubicBezTo>
                    <a:cubicBezTo>
                      <a:pt x="240" y="216"/>
                      <a:pt x="240" y="216"/>
                      <a:pt x="240" y="216"/>
                    </a:cubicBezTo>
                    <a:cubicBezTo>
                      <a:pt x="252" y="216"/>
                      <a:pt x="252" y="216"/>
                      <a:pt x="252" y="216"/>
                    </a:cubicBezTo>
                    <a:cubicBezTo>
                      <a:pt x="252" y="183"/>
                      <a:pt x="252" y="183"/>
                      <a:pt x="252" y="183"/>
                    </a:cubicBezTo>
                    <a:cubicBezTo>
                      <a:pt x="240" y="185"/>
                      <a:pt x="240" y="185"/>
                      <a:pt x="240" y="185"/>
                    </a:cubicBezTo>
                    <a:cubicBezTo>
                      <a:pt x="240" y="176"/>
                      <a:pt x="240" y="176"/>
                      <a:pt x="240" y="176"/>
                    </a:cubicBezTo>
                    <a:cubicBezTo>
                      <a:pt x="263" y="172"/>
                      <a:pt x="263" y="172"/>
                      <a:pt x="263" y="172"/>
                    </a:cubicBezTo>
                    <a:cubicBezTo>
                      <a:pt x="263" y="216"/>
                      <a:pt x="263" y="216"/>
                      <a:pt x="263" y="216"/>
                    </a:cubicBezTo>
                    <a:cubicBezTo>
                      <a:pt x="274" y="216"/>
                      <a:pt x="274" y="216"/>
                      <a:pt x="274" y="216"/>
                    </a:cubicBezTo>
                    <a:lnTo>
                      <a:pt x="274" y="225"/>
                    </a:lnTo>
                    <a:close/>
                  </a:path>
                </a:pathLst>
              </a:custGeom>
              <a:solidFill>
                <a:schemeClr val="accent2">
                  <a:lumMod val="75000"/>
                </a:schemeClr>
              </a:solidFill>
              <a:ln>
                <a:noFill/>
              </a:ln>
              <a:extLst/>
            </p:spPr>
            <p:txBody>
              <a:bodyPr vert="horz" wrap="square" lIns="89642" tIns="44821" rIns="89642" bIns="44821" numCol="1" anchor="t" anchorCtr="0" compatLnSpc="1">
                <a:prstTxWarp prst="textNoShape">
                  <a:avLst/>
                </a:prstTxWarp>
              </a:bodyPr>
              <a:lstStyle/>
              <a:p>
                <a:pPr defTabSz="914462"/>
                <a:endParaRPr lang="en-US" sz="1765">
                  <a:solidFill>
                    <a:schemeClr val="accent6"/>
                  </a:solidFill>
                </a:endParaRPr>
              </a:p>
            </p:txBody>
          </p:sp>
          <p:grpSp>
            <p:nvGrpSpPr>
              <p:cNvPr id="175" name="Group 174"/>
              <p:cNvGrpSpPr/>
              <p:nvPr/>
            </p:nvGrpSpPr>
            <p:grpSpPr>
              <a:xfrm>
                <a:off x="10171435" y="3685075"/>
                <a:ext cx="115747" cy="130732"/>
                <a:chOff x="1447438" y="3993203"/>
                <a:chExt cx="656000" cy="1195540"/>
              </a:xfrm>
            </p:grpSpPr>
            <p:sp>
              <p:nvSpPr>
                <p:cNvPr id="176" name="Freeform 175"/>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7" name="Oval 176"/>
                <p:cNvSpPr/>
                <p:nvPr/>
              </p:nvSpPr>
              <p:spPr>
                <a:xfrm>
                  <a:off x="1501819" y="4049582"/>
                  <a:ext cx="532616" cy="237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sp>
          <p:nvSpPr>
            <p:cNvPr id="179" name="Freeform 178"/>
            <p:cNvSpPr/>
            <p:nvPr/>
          </p:nvSpPr>
          <p:spPr bwMode="auto">
            <a:xfrm>
              <a:off x="9135679" y="974111"/>
              <a:ext cx="2743499" cy="6020414"/>
            </a:xfrm>
            <a:custGeom>
              <a:avLst/>
              <a:gdLst>
                <a:gd name="connsiteX0" fmla="*/ 260300 w 2743499"/>
                <a:gd name="connsiteY0" fmla="*/ 5549843 h 6020414"/>
                <a:gd name="connsiteX1" fmla="*/ 244366 w 2743499"/>
                <a:gd name="connsiteY1" fmla="*/ 5565777 h 6020414"/>
                <a:gd name="connsiteX2" fmla="*/ 244366 w 2743499"/>
                <a:gd name="connsiteY2" fmla="*/ 5686955 h 6020414"/>
                <a:gd name="connsiteX3" fmla="*/ 260300 w 2743499"/>
                <a:gd name="connsiteY3" fmla="*/ 5702889 h 6020414"/>
                <a:gd name="connsiteX4" fmla="*/ 2467030 w 2743499"/>
                <a:gd name="connsiteY4" fmla="*/ 5702889 h 6020414"/>
                <a:gd name="connsiteX5" fmla="*/ 2482964 w 2743499"/>
                <a:gd name="connsiteY5" fmla="*/ 5686955 h 6020414"/>
                <a:gd name="connsiteX6" fmla="*/ 2482964 w 2743499"/>
                <a:gd name="connsiteY6" fmla="*/ 5565777 h 6020414"/>
                <a:gd name="connsiteX7" fmla="*/ 2467030 w 2743499"/>
                <a:gd name="connsiteY7" fmla="*/ 5549843 h 6020414"/>
                <a:gd name="connsiteX8" fmla="*/ 260300 w 2743499"/>
                <a:gd name="connsiteY8" fmla="*/ 5262277 h 6020414"/>
                <a:gd name="connsiteX9" fmla="*/ 244366 w 2743499"/>
                <a:gd name="connsiteY9" fmla="*/ 5278211 h 6020414"/>
                <a:gd name="connsiteX10" fmla="*/ 244366 w 2743499"/>
                <a:gd name="connsiteY10" fmla="*/ 5399389 h 6020414"/>
                <a:gd name="connsiteX11" fmla="*/ 260300 w 2743499"/>
                <a:gd name="connsiteY11" fmla="*/ 5415323 h 6020414"/>
                <a:gd name="connsiteX12" fmla="*/ 2467030 w 2743499"/>
                <a:gd name="connsiteY12" fmla="*/ 5415323 h 6020414"/>
                <a:gd name="connsiteX13" fmla="*/ 2482964 w 2743499"/>
                <a:gd name="connsiteY13" fmla="*/ 5399389 h 6020414"/>
                <a:gd name="connsiteX14" fmla="*/ 2482964 w 2743499"/>
                <a:gd name="connsiteY14" fmla="*/ 5278211 h 6020414"/>
                <a:gd name="connsiteX15" fmla="*/ 2467030 w 2743499"/>
                <a:gd name="connsiteY15" fmla="*/ 5262277 h 6020414"/>
                <a:gd name="connsiteX16" fmla="*/ 307517 w 2743499"/>
                <a:gd name="connsiteY16" fmla="*/ 774755 h 6020414"/>
                <a:gd name="connsiteX17" fmla="*/ 244366 w 2743499"/>
                <a:gd name="connsiteY17" fmla="*/ 837906 h 6020414"/>
                <a:gd name="connsiteX18" fmla="*/ 244366 w 2743499"/>
                <a:gd name="connsiteY18" fmla="*/ 4948626 h 6020414"/>
                <a:gd name="connsiteX19" fmla="*/ 307517 w 2743499"/>
                <a:gd name="connsiteY19" fmla="*/ 5011777 h 6020414"/>
                <a:gd name="connsiteX20" fmla="*/ 2419813 w 2743499"/>
                <a:gd name="connsiteY20" fmla="*/ 5011777 h 6020414"/>
                <a:gd name="connsiteX21" fmla="*/ 2482964 w 2743499"/>
                <a:gd name="connsiteY21" fmla="*/ 4948626 h 6020414"/>
                <a:gd name="connsiteX22" fmla="*/ 2482964 w 2743499"/>
                <a:gd name="connsiteY22" fmla="*/ 837906 h 6020414"/>
                <a:gd name="connsiteX23" fmla="*/ 2419813 w 2743499"/>
                <a:gd name="connsiteY23" fmla="*/ 774755 h 6020414"/>
                <a:gd name="connsiteX24" fmla="*/ 396339 w 2743499"/>
                <a:gd name="connsiteY24" fmla="*/ 0 h 6020414"/>
                <a:gd name="connsiteX25" fmla="*/ 2340740 w 2743499"/>
                <a:gd name="connsiteY25" fmla="*/ 0 h 6020414"/>
                <a:gd name="connsiteX26" fmla="*/ 2740380 w 2743499"/>
                <a:gd name="connsiteY26" fmla="*/ 613143 h 6020414"/>
                <a:gd name="connsiteX27" fmla="*/ 2743499 w 2743499"/>
                <a:gd name="connsiteY27" fmla="*/ 617928 h 6020414"/>
                <a:gd name="connsiteX28" fmla="*/ 2740380 w 2743499"/>
                <a:gd name="connsiteY28" fmla="*/ 617928 h 6020414"/>
                <a:gd name="connsiteX29" fmla="*/ 2740380 w 2743499"/>
                <a:gd name="connsiteY29" fmla="*/ 6020414 h 6020414"/>
                <a:gd name="connsiteX30" fmla="*/ 0 w 2743499"/>
                <a:gd name="connsiteY30" fmla="*/ 6020414 h 6020414"/>
                <a:gd name="connsiteX31" fmla="*/ 0 w 2743499"/>
                <a:gd name="connsiteY31" fmla="*/ 587989 h 602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43499" h="6020414">
                  <a:moveTo>
                    <a:pt x="260300" y="5549843"/>
                  </a:moveTo>
                  <a:cubicBezTo>
                    <a:pt x="251500" y="5549843"/>
                    <a:pt x="244366" y="5556977"/>
                    <a:pt x="244366" y="5565777"/>
                  </a:cubicBezTo>
                  <a:lnTo>
                    <a:pt x="244366" y="5686955"/>
                  </a:lnTo>
                  <a:cubicBezTo>
                    <a:pt x="244366" y="5695755"/>
                    <a:pt x="251500" y="5702889"/>
                    <a:pt x="260300" y="5702889"/>
                  </a:cubicBezTo>
                  <a:lnTo>
                    <a:pt x="2467030" y="5702889"/>
                  </a:lnTo>
                  <a:cubicBezTo>
                    <a:pt x="2475830" y="5702889"/>
                    <a:pt x="2482964" y="5695755"/>
                    <a:pt x="2482964" y="5686955"/>
                  </a:cubicBezTo>
                  <a:lnTo>
                    <a:pt x="2482964" y="5565777"/>
                  </a:lnTo>
                  <a:cubicBezTo>
                    <a:pt x="2482964" y="5556977"/>
                    <a:pt x="2475830" y="5549843"/>
                    <a:pt x="2467030" y="5549843"/>
                  </a:cubicBezTo>
                  <a:close/>
                  <a:moveTo>
                    <a:pt x="260300" y="5262277"/>
                  </a:moveTo>
                  <a:cubicBezTo>
                    <a:pt x="251500" y="5262277"/>
                    <a:pt x="244366" y="5269411"/>
                    <a:pt x="244366" y="5278211"/>
                  </a:cubicBezTo>
                  <a:lnTo>
                    <a:pt x="244366" y="5399389"/>
                  </a:lnTo>
                  <a:cubicBezTo>
                    <a:pt x="244366" y="5408189"/>
                    <a:pt x="251500" y="5415323"/>
                    <a:pt x="260300" y="5415323"/>
                  </a:cubicBezTo>
                  <a:lnTo>
                    <a:pt x="2467030" y="5415323"/>
                  </a:lnTo>
                  <a:cubicBezTo>
                    <a:pt x="2475830" y="5415323"/>
                    <a:pt x="2482964" y="5408189"/>
                    <a:pt x="2482964" y="5399389"/>
                  </a:cubicBezTo>
                  <a:lnTo>
                    <a:pt x="2482964" y="5278211"/>
                  </a:lnTo>
                  <a:cubicBezTo>
                    <a:pt x="2482964" y="5269411"/>
                    <a:pt x="2475830" y="5262277"/>
                    <a:pt x="2467030" y="5262277"/>
                  </a:cubicBezTo>
                  <a:close/>
                  <a:moveTo>
                    <a:pt x="307517" y="774755"/>
                  </a:moveTo>
                  <a:cubicBezTo>
                    <a:pt x="272640" y="774755"/>
                    <a:pt x="244366" y="803029"/>
                    <a:pt x="244366" y="837906"/>
                  </a:cubicBezTo>
                  <a:lnTo>
                    <a:pt x="244366" y="4948626"/>
                  </a:lnTo>
                  <a:cubicBezTo>
                    <a:pt x="244366" y="4983503"/>
                    <a:pt x="272640" y="5011777"/>
                    <a:pt x="307517" y="5011777"/>
                  </a:cubicBezTo>
                  <a:lnTo>
                    <a:pt x="2419813" y="5011777"/>
                  </a:lnTo>
                  <a:cubicBezTo>
                    <a:pt x="2454690" y="5011777"/>
                    <a:pt x="2482964" y="4983503"/>
                    <a:pt x="2482964" y="4948626"/>
                  </a:cubicBezTo>
                  <a:lnTo>
                    <a:pt x="2482964" y="837906"/>
                  </a:lnTo>
                  <a:cubicBezTo>
                    <a:pt x="2482964" y="803029"/>
                    <a:pt x="2454690" y="774755"/>
                    <a:pt x="2419813" y="774755"/>
                  </a:cubicBezTo>
                  <a:close/>
                  <a:moveTo>
                    <a:pt x="396339" y="0"/>
                  </a:moveTo>
                  <a:lnTo>
                    <a:pt x="2340740" y="0"/>
                  </a:lnTo>
                  <a:lnTo>
                    <a:pt x="2740380" y="613143"/>
                  </a:lnTo>
                  <a:lnTo>
                    <a:pt x="2743499" y="617928"/>
                  </a:lnTo>
                  <a:lnTo>
                    <a:pt x="2740380" y="617928"/>
                  </a:lnTo>
                  <a:lnTo>
                    <a:pt x="2740380" y="6020414"/>
                  </a:lnTo>
                  <a:lnTo>
                    <a:pt x="0" y="6020414"/>
                  </a:lnTo>
                  <a:lnTo>
                    <a:pt x="0" y="587989"/>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6" name="Group 5"/>
          <p:cNvGrpSpPr/>
          <p:nvPr/>
        </p:nvGrpSpPr>
        <p:grpSpPr>
          <a:xfrm>
            <a:off x="1988929" y="1340706"/>
            <a:ext cx="2408221" cy="5287224"/>
            <a:chOff x="4010421" y="1468156"/>
            <a:chExt cx="2408221" cy="5287224"/>
          </a:xfrm>
        </p:grpSpPr>
        <p:grpSp>
          <p:nvGrpSpPr>
            <p:cNvPr id="63" name="Group 62"/>
            <p:cNvGrpSpPr/>
            <p:nvPr/>
          </p:nvGrpSpPr>
          <p:grpSpPr>
            <a:xfrm>
              <a:off x="4010421" y="1468156"/>
              <a:ext cx="2408221" cy="5287224"/>
              <a:chOff x="1848504" y="1358536"/>
              <a:chExt cx="2408221" cy="5287224"/>
            </a:xfrm>
          </p:grpSpPr>
          <p:sp>
            <p:nvSpPr>
              <p:cNvPr id="57" name="Freeform 56"/>
              <p:cNvSpPr/>
              <p:nvPr/>
            </p:nvSpPr>
            <p:spPr bwMode="auto">
              <a:xfrm>
                <a:off x="1848504" y="1358536"/>
                <a:ext cx="2408221" cy="5287224"/>
              </a:xfrm>
              <a:custGeom>
                <a:avLst/>
                <a:gdLst>
                  <a:gd name="connsiteX0" fmla="*/ 54320 w 2408221"/>
                  <a:gd name="connsiteY0" fmla="*/ 0 h 5287224"/>
                  <a:gd name="connsiteX1" fmla="*/ 2408221 w 2408221"/>
                  <a:gd name="connsiteY1" fmla="*/ 0 h 5287224"/>
                  <a:gd name="connsiteX2" fmla="*/ 2408221 w 2408221"/>
                  <a:gd name="connsiteY2" fmla="*/ 5287224 h 5287224"/>
                  <a:gd name="connsiteX3" fmla="*/ 0 w 2408221"/>
                  <a:gd name="connsiteY3" fmla="*/ 5287224 h 5287224"/>
                  <a:gd name="connsiteX4" fmla="*/ 0 w 2408221"/>
                  <a:gd name="connsiteY4" fmla="*/ 2643612 h 5287224"/>
                  <a:gd name="connsiteX5" fmla="*/ 54320 w 2408221"/>
                  <a:gd name="connsiteY5" fmla="*/ 0 h 5287224"/>
                  <a:gd name="connsiteX0" fmla="*/ 54320 w 2408221"/>
                  <a:gd name="connsiteY0" fmla="*/ 0 h 5287224"/>
                  <a:gd name="connsiteX1" fmla="*/ 2408221 w 2408221"/>
                  <a:gd name="connsiteY1" fmla="*/ 0 h 5287224"/>
                  <a:gd name="connsiteX2" fmla="*/ 2408221 w 2408221"/>
                  <a:gd name="connsiteY2" fmla="*/ 5287224 h 5287224"/>
                  <a:gd name="connsiteX3" fmla="*/ 0 w 2408221"/>
                  <a:gd name="connsiteY3" fmla="*/ 5287224 h 5287224"/>
                  <a:gd name="connsiteX4" fmla="*/ 1222218 w 2408221"/>
                  <a:gd name="connsiteY4" fmla="*/ 2643612 h 5287224"/>
                  <a:gd name="connsiteX5" fmla="*/ 54320 w 2408221"/>
                  <a:gd name="connsiteY5" fmla="*/ 0 h 5287224"/>
                  <a:gd name="connsiteX0" fmla="*/ 54320 w 2408221"/>
                  <a:gd name="connsiteY0" fmla="*/ 0 h 5287224"/>
                  <a:gd name="connsiteX1" fmla="*/ 2408221 w 2408221"/>
                  <a:gd name="connsiteY1" fmla="*/ 0 h 5287224"/>
                  <a:gd name="connsiteX2" fmla="*/ 2408221 w 2408221"/>
                  <a:gd name="connsiteY2" fmla="*/ 5287224 h 5287224"/>
                  <a:gd name="connsiteX3" fmla="*/ 0 w 2408221"/>
                  <a:gd name="connsiteY3" fmla="*/ 5287224 h 5287224"/>
                  <a:gd name="connsiteX4" fmla="*/ 1385181 w 2408221"/>
                  <a:gd name="connsiteY4" fmla="*/ 2634559 h 5287224"/>
                  <a:gd name="connsiteX5" fmla="*/ 54320 w 2408221"/>
                  <a:gd name="connsiteY5" fmla="*/ 0 h 5287224"/>
                  <a:gd name="connsiteX0" fmla="*/ 54320 w 2408221"/>
                  <a:gd name="connsiteY0" fmla="*/ 0 h 5287224"/>
                  <a:gd name="connsiteX1" fmla="*/ 2408221 w 2408221"/>
                  <a:gd name="connsiteY1" fmla="*/ 0 h 5287224"/>
                  <a:gd name="connsiteX2" fmla="*/ 2408221 w 2408221"/>
                  <a:gd name="connsiteY2" fmla="*/ 5287224 h 5287224"/>
                  <a:gd name="connsiteX3" fmla="*/ 0 w 2408221"/>
                  <a:gd name="connsiteY3" fmla="*/ 5287224 h 5287224"/>
                  <a:gd name="connsiteX4" fmla="*/ 1385181 w 2408221"/>
                  <a:gd name="connsiteY4" fmla="*/ 2634559 h 5287224"/>
                  <a:gd name="connsiteX5" fmla="*/ 54320 w 2408221"/>
                  <a:gd name="connsiteY5" fmla="*/ 0 h 528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8221" h="5287224">
                    <a:moveTo>
                      <a:pt x="54320" y="0"/>
                    </a:moveTo>
                    <a:lnTo>
                      <a:pt x="2408221" y="0"/>
                    </a:lnTo>
                    <a:lnTo>
                      <a:pt x="2408221" y="5287224"/>
                    </a:lnTo>
                    <a:lnTo>
                      <a:pt x="0" y="5287224"/>
                    </a:lnTo>
                    <a:lnTo>
                      <a:pt x="1385181" y="2634559"/>
                    </a:lnTo>
                    <a:lnTo>
                      <a:pt x="5432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t" anchorCtr="0" forceAA="0" compatLnSpc="1">
                <a:prstTxWarp prst="textNoShape">
                  <a:avLst/>
                </a:prstTxWarp>
                <a:noAutofit/>
              </a:bodyPr>
              <a:lstStyle/>
              <a:p>
                <a:pPr marL="344488" defTabSz="932472">
                  <a:lnSpc>
                    <a:spcPct val="90000"/>
                  </a:lnSpc>
                </a:pPr>
                <a:r>
                  <a:rPr lang="en-US" sz="2200" dirty="0">
                    <a:solidFill>
                      <a:schemeClr val="bg1"/>
                    </a:solidFill>
                    <a:latin typeface="+mj-lt"/>
                    <a:ea typeface="Segoe UI" pitchFamily="34" charset="0"/>
                    <a:cs typeface="Segoe UI" pitchFamily="34" charset="0"/>
                  </a:rPr>
                  <a:t>Gather Requirements</a:t>
                </a:r>
              </a:p>
              <a:p>
                <a:pPr algn="ctr" defTabSz="932472" fontAlgn="base">
                  <a:lnSpc>
                    <a:spcPct val="90000"/>
                  </a:lnSpc>
                  <a:spcBef>
                    <a:spcPct val="0"/>
                  </a:spcBef>
                  <a:spcAft>
                    <a:spcPct val="0"/>
                  </a:spcAft>
                </a:pPr>
                <a:endParaRPr lang="en-US" sz="2400" dirty="0" err="1">
                  <a:solidFill>
                    <a:schemeClr val="bg1"/>
                  </a:solidFill>
                  <a:ea typeface="Segoe UI" pitchFamily="34" charset="0"/>
                  <a:cs typeface="Segoe UI" pitchFamily="34" charset="0"/>
                </a:endParaRPr>
              </a:p>
            </p:txBody>
          </p:sp>
          <p:grpSp>
            <p:nvGrpSpPr>
              <p:cNvPr id="61" name="Group 60"/>
              <p:cNvGrpSpPr/>
              <p:nvPr/>
            </p:nvGrpSpPr>
            <p:grpSpPr>
              <a:xfrm>
                <a:off x="2266946" y="2438622"/>
                <a:ext cx="1863339" cy="2223372"/>
                <a:chOff x="2266946" y="2438622"/>
                <a:chExt cx="1863339" cy="2223372"/>
              </a:xfrm>
            </p:grpSpPr>
            <p:sp>
              <p:nvSpPr>
                <p:cNvPr id="78" name="TextBox 77"/>
                <p:cNvSpPr txBox="1"/>
                <p:nvPr/>
              </p:nvSpPr>
              <p:spPr>
                <a:xfrm>
                  <a:off x="2975605" y="2438622"/>
                  <a:ext cx="1154680" cy="564700"/>
                </a:xfrm>
                <a:prstGeom prst="rect">
                  <a:avLst/>
                </a:prstGeom>
                <a:noFill/>
              </p:spPr>
              <p:txBody>
                <a:bodyPr wrap="square" lIns="0" tIns="146304" rIns="0" bIns="146304" rtlCol="0">
                  <a:noAutofit/>
                </a:bodyPr>
                <a:lstStyle/>
                <a:p>
                  <a:pPr algn="r">
                    <a:lnSpc>
                      <a:spcPct val="90000"/>
                    </a:lnSpc>
                    <a:spcAft>
                      <a:spcPts val="0"/>
                    </a:spcAft>
                  </a:pPr>
                  <a:r>
                    <a:rPr lang="en-US" sz="1400" dirty="0">
                      <a:solidFill>
                        <a:schemeClr val="bg1"/>
                      </a:solidFill>
                    </a:rPr>
                    <a:t>Business </a:t>
                  </a:r>
                </a:p>
                <a:p>
                  <a:pPr algn="r">
                    <a:lnSpc>
                      <a:spcPct val="90000"/>
                    </a:lnSpc>
                    <a:spcAft>
                      <a:spcPts val="0"/>
                    </a:spcAft>
                  </a:pPr>
                  <a:r>
                    <a:rPr lang="en-US" sz="1400" dirty="0">
                      <a:solidFill>
                        <a:schemeClr val="bg1"/>
                      </a:solidFill>
                    </a:rPr>
                    <a:t>Requirements</a:t>
                  </a:r>
                </a:p>
              </p:txBody>
            </p:sp>
            <p:sp>
              <p:nvSpPr>
                <p:cNvPr id="79" name="TextBox 78"/>
                <p:cNvSpPr txBox="1"/>
                <p:nvPr/>
              </p:nvSpPr>
              <p:spPr>
                <a:xfrm>
                  <a:off x="2266946" y="4445969"/>
                  <a:ext cx="1848845" cy="216025"/>
                </a:xfrm>
                <a:prstGeom prst="rect">
                  <a:avLst/>
                </a:prstGeom>
                <a:noFill/>
              </p:spPr>
              <p:txBody>
                <a:bodyPr wrap="square" lIns="0" tIns="146304" rIns="0" bIns="146304" rtlCol="0">
                  <a:noAutofit/>
                </a:bodyPr>
                <a:lstStyle/>
                <a:p>
                  <a:pPr algn="r">
                    <a:lnSpc>
                      <a:spcPct val="90000"/>
                    </a:lnSpc>
                    <a:spcAft>
                      <a:spcPts val="0"/>
                    </a:spcAft>
                  </a:pPr>
                  <a:r>
                    <a:rPr lang="en-US" sz="1400" dirty="0">
                      <a:solidFill>
                        <a:schemeClr val="bg1"/>
                      </a:solidFill>
                    </a:rPr>
                    <a:t>Technical </a:t>
                  </a:r>
                </a:p>
                <a:p>
                  <a:pPr algn="r">
                    <a:lnSpc>
                      <a:spcPct val="90000"/>
                    </a:lnSpc>
                    <a:spcAft>
                      <a:spcPts val="0"/>
                    </a:spcAft>
                  </a:pPr>
                  <a:r>
                    <a:rPr lang="en-US" sz="1400" dirty="0">
                      <a:solidFill>
                        <a:schemeClr val="bg1"/>
                      </a:solidFill>
                    </a:rPr>
                    <a:t>Requirements</a:t>
                  </a:r>
                </a:p>
              </p:txBody>
            </p:sp>
          </p:grpSp>
        </p:grpSp>
        <p:grpSp>
          <p:nvGrpSpPr>
            <p:cNvPr id="88" name="Group 87"/>
            <p:cNvGrpSpPr>
              <a:grpSpLocks noChangeAspect="1"/>
            </p:cNvGrpSpPr>
            <p:nvPr/>
          </p:nvGrpSpPr>
          <p:grpSpPr>
            <a:xfrm>
              <a:off x="5235942" y="5283151"/>
              <a:ext cx="908477" cy="1213143"/>
              <a:chOff x="10036997" y="2439550"/>
              <a:chExt cx="436467" cy="582841"/>
            </a:xfrm>
            <a:solidFill>
              <a:schemeClr val="bg1"/>
            </a:solidFill>
          </p:grpSpPr>
          <p:sp>
            <p:nvSpPr>
              <p:cNvPr id="89" name="Freeform 88"/>
              <p:cNvSpPr>
                <a:spLocks noChangeAspect="1"/>
              </p:cNvSpPr>
              <p:nvPr/>
            </p:nvSpPr>
            <p:spPr bwMode="auto">
              <a:xfrm rot="16200000">
                <a:off x="9963810" y="2512737"/>
                <a:ext cx="582841" cy="436467"/>
              </a:xfrm>
              <a:custGeom>
                <a:avLst/>
                <a:gdLst>
                  <a:gd name="connsiteX0" fmla="*/ 221728 w 582841"/>
                  <a:gd name="connsiteY0" fmla="*/ 360901 h 436467"/>
                  <a:gd name="connsiteX1" fmla="*/ 208302 w 582841"/>
                  <a:gd name="connsiteY1" fmla="*/ 347475 h 436467"/>
                  <a:gd name="connsiteX2" fmla="*/ 64527 w 582841"/>
                  <a:gd name="connsiteY2" fmla="*/ 347475 h 436467"/>
                  <a:gd name="connsiteX3" fmla="*/ 51101 w 582841"/>
                  <a:gd name="connsiteY3" fmla="*/ 360901 h 436467"/>
                  <a:gd name="connsiteX4" fmla="*/ 51101 w 582841"/>
                  <a:gd name="connsiteY4" fmla="*/ 379768 h 436467"/>
                  <a:gd name="connsiteX5" fmla="*/ 64527 w 582841"/>
                  <a:gd name="connsiteY5" fmla="*/ 393194 h 436467"/>
                  <a:gd name="connsiteX6" fmla="*/ 208302 w 582841"/>
                  <a:gd name="connsiteY6" fmla="*/ 393194 h 436467"/>
                  <a:gd name="connsiteX7" fmla="*/ 221728 w 582841"/>
                  <a:gd name="connsiteY7" fmla="*/ 379768 h 436467"/>
                  <a:gd name="connsiteX8" fmla="*/ 447470 w 582841"/>
                  <a:gd name="connsiteY8" fmla="*/ 370334 h 436467"/>
                  <a:gd name="connsiteX9" fmla="*/ 424610 w 582841"/>
                  <a:gd name="connsiteY9" fmla="*/ 347474 h 436467"/>
                  <a:gd name="connsiteX10" fmla="*/ 401750 w 582841"/>
                  <a:gd name="connsiteY10" fmla="*/ 370334 h 436467"/>
                  <a:gd name="connsiteX11" fmla="*/ 424610 w 582841"/>
                  <a:gd name="connsiteY11" fmla="*/ 393194 h 436467"/>
                  <a:gd name="connsiteX12" fmla="*/ 447470 w 582841"/>
                  <a:gd name="connsiteY12" fmla="*/ 370334 h 436467"/>
                  <a:gd name="connsiteX13" fmla="*/ 525714 w 582841"/>
                  <a:gd name="connsiteY13" fmla="*/ 370334 h 436467"/>
                  <a:gd name="connsiteX14" fmla="*/ 502854 w 582841"/>
                  <a:gd name="connsiteY14" fmla="*/ 347474 h 436467"/>
                  <a:gd name="connsiteX15" fmla="*/ 479994 w 582841"/>
                  <a:gd name="connsiteY15" fmla="*/ 370334 h 436467"/>
                  <a:gd name="connsiteX16" fmla="*/ 502854 w 582841"/>
                  <a:gd name="connsiteY16" fmla="*/ 393194 h 436467"/>
                  <a:gd name="connsiteX17" fmla="*/ 525714 w 582841"/>
                  <a:gd name="connsiteY17" fmla="*/ 370334 h 436467"/>
                  <a:gd name="connsiteX18" fmla="*/ 549490 w 582841"/>
                  <a:gd name="connsiteY18" fmla="*/ 38944 h 436467"/>
                  <a:gd name="connsiteX19" fmla="*/ 33350 w 582841"/>
                  <a:gd name="connsiteY19" fmla="*/ 38944 h 436467"/>
                  <a:gd name="connsiteX20" fmla="*/ 33350 w 582841"/>
                  <a:gd name="connsiteY20" fmla="*/ 313754 h 436467"/>
                  <a:gd name="connsiteX21" fmla="*/ 549490 w 582841"/>
                  <a:gd name="connsiteY21" fmla="*/ 313754 h 436467"/>
                  <a:gd name="connsiteX22" fmla="*/ 582841 w 582841"/>
                  <a:gd name="connsiteY22" fmla="*/ 39441 h 436467"/>
                  <a:gd name="connsiteX23" fmla="*/ 582841 w 582841"/>
                  <a:gd name="connsiteY23" fmla="*/ 397028 h 436467"/>
                  <a:gd name="connsiteX24" fmla="*/ 543402 w 582841"/>
                  <a:gd name="connsiteY24" fmla="*/ 436467 h 436467"/>
                  <a:gd name="connsiteX25" fmla="*/ 39439 w 582841"/>
                  <a:gd name="connsiteY25" fmla="*/ 436467 h 436467"/>
                  <a:gd name="connsiteX26" fmla="*/ 0 w 582841"/>
                  <a:gd name="connsiteY26" fmla="*/ 397028 h 436467"/>
                  <a:gd name="connsiteX27" fmla="*/ 0 w 582841"/>
                  <a:gd name="connsiteY27" fmla="*/ 39441 h 436467"/>
                  <a:gd name="connsiteX28" fmla="*/ 39439 w 582841"/>
                  <a:gd name="connsiteY28" fmla="*/ 0 h 436467"/>
                  <a:gd name="connsiteX29" fmla="*/ 543402 w 582841"/>
                  <a:gd name="connsiteY29" fmla="*/ 0 h 436467"/>
                  <a:gd name="connsiteX30" fmla="*/ 582841 w 582841"/>
                  <a:gd name="connsiteY30" fmla="*/ 39441 h 43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82841" h="436467">
                    <a:moveTo>
                      <a:pt x="221728" y="360901"/>
                    </a:moveTo>
                    <a:cubicBezTo>
                      <a:pt x="221728" y="353486"/>
                      <a:pt x="215717" y="347475"/>
                      <a:pt x="208302" y="347475"/>
                    </a:cubicBezTo>
                    <a:lnTo>
                      <a:pt x="64527" y="347475"/>
                    </a:lnTo>
                    <a:cubicBezTo>
                      <a:pt x="57112" y="347475"/>
                      <a:pt x="51101" y="353486"/>
                      <a:pt x="51101" y="360901"/>
                    </a:cubicBezTo>
                    <a:lnTo>
                      <a:pt x="51101" y="379768"/>
                    </a:lnTo>
                    <a:cubicBezTo>
                      <a:pt x="51101" y="387183"/>
                      <a:pt x="57112" y="393194"/>
                      <a:pt x="64527" y="393194"/>
                    </a:cubicBezTo>
                    <a:lnTo>
                      <a:pt x="208302" y="393194"/>
                    </a:lnTo>
                    <a:cubicBezTo>
                      <a:pt x="215717" y="393194"/>
                      <a:pt x="221728" y="387183"/>
                      <a:pt x="221728" y="379768"/>
                    </a:cubicBezTo>
                    <a:close/>
                    <a:moveTo>
                      <a:pt x="447470" y="370334"/>
                    </a:moveTo>
                    <a:cubicBezTo>
                      <a:pt x="447470" y="357709"/>
                      <a:pt x="437235" y="347474"/>
                      <a:pt x="424610" y="347474"/>
                    </a:cubicBezTo>
                    <a:cubicBezTo>
                      <a:pt x="411985" y="347474"/>
                      <a:pt x="401750" y="357709"/>
                      <a:pt x="401750" y="370334"/>
                    </a:cubicBezTo>
                    <a:cubicBezTo>
                      <a:pt x="401750" y="382959"/>
                      <a:pt x="411985" y="393194"/>
                      <a:pt x="424610" y="393194"/>
                    </a:cubicBezTo>
                    <a:cubicBezTo>
                      <a:pt x="437235" y="393194"/>
                      <a:pt x="447470" y="382959"/>
                      <a:pt x="447470" y="370334"/>
                    </a:cubicBezTo>
                    <a:close/>
                    <a:moveTo>
                      <a:pt x="525714" y="370334"/>
                    </a:moveTo>
                    <a:cubicBezTo>
                      <a:pt x="525714" y="357709"/>
                      <a:pt x="515479" y="347474"/>
                      <a:pt x="502854" y="347474"/>
                    </a:cubicBezTo>
                    <a:cubicBezTo>
                      <a:pt x="490229" y="347474"/>
                      <a:pt x="479994" y="357709"/>
                      <a:pt x="479994" y="370334"/>
                    </a:cubicBezTo>
                    <a:cubicBezTo>
                      <a:pt x="479994" y="382959"/>
                      <a:pt x="490229" y="393194"/>
                      <a:pt x="502854" y="393194"/>
                    </a:cubicBezTo>
                    <a:cubicBezTo>
                      <a:pt x="515479" y="393194"/>
                      <a:pt x="525714" y="382959"/>
                      <a:pt x="525714" y="370334"/>
                    </a:cubicBezTo>
                    <a:close/>
                    <a:moveTo>
                      <a:pt x="549490" y="38944"/>
                    </a:moveTo>
                    <a:lnTo>
                      <a:pt x="33350" y="38944"/>
                    </a:lnTo>
                    <a:lnTo>
                      <a:pt x="33350" y="313754"/>
                    </a:lnTo>
                    <a:lnTo>
                      <a:pt x="549490" y="313754"/>
                    </a:lnTo>
                    <a:close/>
                    <a:moveTo>
                      <a:pt x="582841" y="39441"/>
                    </a:moveTo>
                    <a:lnTo>
                      <a:pt x="582841" y="397028"/>
                    </a:lnTo>
                    <a:cubicBezTo>
                      <a:pt x="582841" y="418810"/>
                      <a:pt x="565184" y="436467"/>
                      <a:pt x="543402" y="436467"/>
                    </a:cubicBezTo>
                    <a:lnTo>
                      <a:pt x="39439" y="436467"/>
                    </a:lnTo>
                    <a:cubicBezTo>
                      <a:pt x="17658" y="436467"/>
                      <a:pt x="0" y="418810"/>
                      <a:pt x="0" y="397028"/>
                    </a:cubicBezTo>
                    <a:lnTo>
                      <a:pt x="0" y="39441"/>
                    </a:lnTo>
                    <a:cubicBezTo>
                      <a:pt x="0" y="17659"/>
                      <a:pt x="17658" y="0"/>
                      <a:pt x="39439" y="0"/>
                    </a:cubicBezTo>
                    <a:lnTo>
                      <a:pt x="543402" y="0"/>
                    </a:lnTo>
                    <a:cubicBezTo>
                      <a:pt x="565184" y="0"/>
                      <a:pt x="582841" y="17659"/>
                      <a:pt x="582841" y="39441"/>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nvGrpSpPr>
              <p:cNvPr id="90" name="Group 89"/>
              <p:cNvGrpSpPr/>
              <p:nvPr/>
            </p:nvGrpSpPr>
            <p:grpSpPr>
              <a:xfrm>
                <a:off x="10093777" y="2484194"/>
                <a:ext cx="242663" cy="458557"/>
                <a:chOff x="9906038" y="2563229"/>
                <a:chExt cx="203686" cy="384903"/>
              </a:xfrm>
              <a:grpFill/>
            </p:grpSpPr>
            <p:grpSp>
              <p:nvGrpSpPr>
                <p:cNvPr id="91" name="Group 90"/>
                <p:cNvGrpSpPr/>
                <p:nvPr/>
              </p:nvGrpSpPr>
              <p:grpSpPr>
                <a:xfrm>
                  <a:off x="10025141" y="2807959"/>
                  <a:ext cx="84583" cy="51677"/>
                  <a:chOff x="10495146" y="2518585"/>
                  <a:chExt cx="329564" cy="201352"/>
                </a:xfrm>
                <a:grpFill/>
              </p:grpSpPr>
              <p:sp>
                <p:nvSpPr>
                  <p:cNvPr id="117" name="Freeform 86"/>
                  <p:cNvSpPr>
                    <a:spLocks/>
                  </p:cNvSpPr>
                  <p:nvPr/>
                </p:nvSpPr>
                <p:spPr bwMode="gray">
                  <a:xfrm>
                    <a:off x="10532691" y="2589305"/>
                    <a:ext cx="54611" cy="102220"/>
                  </a:xfrm>
                  <a:custGeom>
                    <a:avLst/>
                    <a:gdLst>
                      <a:gd name="T0" fmla="*/ 0 w 61"/>
                      <a:gd name="T1" fmla="*/ 139 h 140"/>
                      <a:gd name="T2" fmla="*/ 1 w 61"/>
                      <a:gd name="T3" fmla="*/ 140 h 140"/>
                      <a:gd name="T4" fmla="*/ 61 w 61"/>
                      <a:gd name="T5" fmla="*/ 56 h 140"/>
                      <a:gd name="T6" fmla="*/ 35 w 61"/>
                      <a:gd name="T7" fmla="*/ 0 h 140"/>
                      <a:gd name="T8" fmla="*/ 0 w 61"/>
                      <a:gd name="T9" fmla="*/ 139 h 140"/>
                    </a:gdLst>
                    <a:ahLst/>
                    <a:cxnLst>
                      <a:cxn ang="0">
                        <a:pos x="T0" y="T1"/>
                      </a:cxn>
                      <a:cxn ang="0">
                        <a:pos x="T2" y="T3"/>
                      </a:cxn>
                      <a:cxn ang="0">
                        <a:pos x="T4" y="T5"/>
                      </a:cxn>
                      <a:cxn ang="0">
                        <a:pos x="T6" y="T7"/>
                      </a:cxn>
                      <a:cxn ang="0">
                        <a:pos x="T8" y="T9"/>
                      </a:cxn>
                    </a:cxnLst>
                    <a:rect l="0" t="0" r="r" b="b"/>
                    <a:pathLst>
                      <a:path w="61" h="140">
                        <a:moveTo>
                          <a:pt x="0" y="139"/>
                        </a:moveTo>
                        <a:cubicBezTo>
                          <a:pt x="0" y="139"/>
                          <a:pt x="1" y="139"/>
                          <a:pt x="1" y="140"/>
                        </a:cubicBezTo>
                        <a:cubicBezTo>
                          <a:pt x="61" y="56"/>
                          <a:pt x="61" y="56"/>
                          <a:pt x="61" y="56"/>
                        </a:cubicBezTo>
                        <a:cubicBezTo>
                          <a:pt x="35" y="0"/>
                          <a:pt x="35" y="0"/>
                          <a:pt x="35" y="0"/>
                        </a:cubicBezTo>
                        <a:lnTo>
                          <a:pt x="0"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8" name="Freeform 87"/>
                  <p:cNvSpPr>
                    <a:spLocks/>
                  </p:cNvSpPr>
                  <p:nvPr/>
                </p:nvSpPr>
                <p:spPr bwMode="gray">
                  <a:xfrm>
                    <a:off x="10595267" y="2619879"/>
                    <a:ext cx="30719" cy="43852"/>
                  </a:xfrm>
                  <a:custGeom>
                    <a:avLst/>
                    <a:gdLst>
                      <a:gd name="T0" fmla="*/ 0 w 81"/>
                      <a:gd name="T1" fmla="*/ 33 h 142"/>
                      <a:gd name="T2" fmla="*/ 50 w 81"/>
                      <a:gd name="T3" fmla="*/ 142 h 142"/>
                      <a:gd name="T4" fmla="*/ 81 w 81"/>
                      <a:gd name="T5" fmla="*/ 78 h 142"/>
                      <a:gd name="T6" fmla="*/ 24 w 81"/>
                      <a:gd name="T7" fmla="*/ 0 h 142"/>
                      <a:gd name="T8" fmla="*/ 0 w 81"/>
                      <a:gd name="T9" fmla="*/ 33 h 142"/>
                    </a:gdLst>
                    <a:ahLst/>
                    <a:cxnLst>
                      <a:cxn ang="0">
                        <a:pos x="T0" y="T1"/>
                      </a:cxn>
                      <a:cxn ang="0">
                        <a:pos x="T2" y="T3"/>
                      </a:cxn>
                      <a:cxn ang="0">
                        <a:pos x="T4" y="T5"/>
                      </a:cxn>
                      <a:cxn ang="0">
                        <a:pos x="T6" y="T7"/>
                      </a:cxn>
                      <a:cxn ang="0">
                        <a:pos x="T8" y="T9"/>
                      </a:cxn>
                    </a:cxnLst>
                    <a:rect l="0" t="0" r="r" b="b"/>
                    <a:pathLst>
                      <a:path w="81" h="142">
                        <a:moveTo>
                          <a:pt x="0" y="33"/>
                        </a:moveTo>
                        <a:lnTo>
                          <a:pt x="50" y="142"/>
                        </a:lnTo>
                        <a:lnTo>
                          <a:pt x="81" y="78"/>
                        </a:lnTo>
                        <a:lnTo>
                          <a:pt x="24" y="0"/>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 name="Freeform 88"/>
                  <p:cNvSpPr>
                    <a:spLocks noEditPoints="1"/>
                  </p:cNvSpPr>
                  <p:nvPr/>
                </p:nvSpPr>
                <p:spPr bwMode="gray">
                  <a:xfrm>
                    <a:off x="10495146" y="2518585"/>
                    <a:ext cx="329564" cy="201352"/>
                  </a:xfrm>
                  <a:custGeom>
                    <a:avLst/>
                    <a:gdLst>
                      <a:gd name="T0" fmla="*/ 360 w 368"/>
                      <a:gd name="T1" fmla="*/ 0 h 276"/>
                      <a:gd name="T2" fmla="*/ 8 w 368"/>
                      <a:gd name="T3" fmla="*/ 0 h 276"/>
                      <a:gd name="T4" fmla="*/ 0 w 368"/>
                      <a:gd name="T5" fmla="*/ 8 h 276"/>
                      <a:gd name="T6" fmla="*/ 0 w 368"/>
                      <a:gd name="T7" fmla="*/ 268 h 276"/>
                      <a:gd name="T8" fmla="*/ 8 w 368"/>
                      <a:gd name="T9" fmla="*/ 276 h 276"/>
                      <a:gd name="T10" fmla="*/ 360 w 368"/>
                      <a:gd name="T11" fmla="*/ 276 h 276"/>
                      <a:gd name="T12" fmla="*/ 368 w 368"/>
                      <a:gd name="T13" fmla="*/ 268 h 276"/>
                      <a:gd name="T14" fmla="*/ 368 w 368"/>
                      <a:gd name="T15" fmla="*/ 8 h 276"/>
                      <a:gd name="T16" fmla="*/ 360 w 368"/>
                      <a:gd name="T17" fmla="*/ 0 h 276"/>
                      <a:gd name="T18" fmla="*/ 323 w 368"/>
                      <a:gd name="T19" fmla="*/ 159 h 276"/>
                      <a:gd name="T20" fmla="*/ 318 w 368"/>
                      <a:gd name="T21" fmla="*/ 158 h 276"/>
                      <a:gd name="T22" fmla="*/ 274 w 368"/>
                      <a:gd name="T23" fmla="*/ 204 h 276"/>
                      <a:gd name="T24" fmla="*/ 247 w 368"/>
                      <a:gd name="T25" fmla="*/ 169 h 276"/>
                      <a:gd name="T26" fmla="*/ 173 w 368"/>
                      <a:gd name="T27" fmla="*/ 210 h 276"/>
                      <a:gd name="T28" fmla="*/ 151 w 368"/>
                      <a:gd name="T29" fmla="*/ 180 h 276"/>
                      <a:gd name="T30" fmla="*/ 133 w 368"/>
                      <a:gd name="T31" fmla="*/ 218 h 276"/>
                      <a:gd name="T32" fmla="*/ 107 w 368"/>
                      <a:gd name="T33" fmla="*/ 161 h 276"/>
                      <a:gd name="T34" fmla="*/ 47 w 368"/>
                      <a:gd name="T35" fmla="*/ 245 h 276"/>
                      <a:gd name="T36" fmla="*/ 47 w 368"/>
                      <a:gd name="T37" fmla="*/ 246 h 276"/>
                      <a:gd name="T38" fmla="*/ 35 w 368"/>
                      <a:gd name="T39" fmla="*/ 259 h 276"/>
                      <a:gd name="T40" fmla="*/ 22 w 368"/>
                      <a:gd name="T41" fmla="*/ 246 h 276"/>
                      <a:gd name="T42" fmla="*/ 34 w 368"/>
                      <a:gd name="T43" fmla="*/ 233 h 276"/>
                      <a:gd name="T44" fmla="*/ 75 w 368"/>
                      <a:gd name="T45" fmla="*/ 73 h 276"/>
                      <a:gd name="T46" fmla="*/ 108 w 368"/>
                      <a:gd name="T47" fmla="*/ 145 h 276"/>
                      <a:gd name="T48" fmla="*/ 122 w 368"/>
                      <a:gd name="T49" fmla="*/ 125 h 276"/>
                      <a:gd name="T50" fmla="*/ 150 w 368"/>
                      <a:gd name="T51" fmla="*/ 164 h 276"/>
                      <a:gd name="T52" fmla="*/ 188 w 368"/>
                      <a:gd name="T53" fmla="*/ 86 h 276"/>
                      <a:gd name="T54" fmla="*/ 247 w 368"/>
                      <a:gd name="T55" fmla="*/ 106 h 276"/>
                      <a:gd name="T56" fmla="*/ 299 w 368"/>
                      <a:gd name="T57" fmla="*/ 41 h 276"/>
                      <a:gd name="T58" fmla="*/ 298 w 368"/>
                      <a:gd name="T59" fmla="*/ 34 h 276"/>
                      <a:gd name="T60" fmla="*/ 310 w 368"/>
                      <a:gd name="T61" fmla="*/ 22 h 276"/>
                      <a:gd name="T62" fmla="*/ 323 w 368"/>
                      <a:gd name="T63" fmla="*/ 34 h 276"/>
                      <a:gd name="T64" fmla="*/ 310 w 368"/>
                      <a:gd name="T65" fmla="*/ 47 h 276"/>
                      <a:gd name="T66" fmla="*/ 305 w 368"/>
                      <a:gd name="T67" fmla="*/ 46 h 276"/>
                      <a:gd name="T68" fmla="*/ 250 w 368"/>
                      <a:gd name="T69" fmla="*/ 116 h 276"/>
                      <a:gd name="T70" fmla="*/ 192 w 368"/>
                      <a:gd name="T71" fmla="*/ 96 h 276"/>
                      <a:gd name="T72" fmla="*/ 155 w 368"/>
                      <a:gd name="T73" fmla="*/ 172 h 276"/>
                      <a:gd name="T74" fmla="*/ 175 w 368"/>
                      <a:gd name="T75" fmla="*/ 200 h 276"/>
                      <a:gd name="T76" fmla="*/ 249 w 368"/>
                      <a:gd name="T77" fmla="*/ 159 h 276"/>
                      <a:gd name="T78" fmla="*/ 274 w 368"/>
                      <a:gd name="T79" fmla="*/ 191 h 276"/>
                      <a:gd name="T80" fmla="*/ 312 w 368"/>
                      <a:gd name="T81" fmla="*/ 153 h 276"/>
                      <a:gd name="T82" fmla="*/ 311 w 368"/>
                      <a:gd name="T83" fmla="*/ 147 h 276"/>
                      <a:gd name="T84" fmla="*/ 323 w 368"/>
                      <a:gd name="T85" fmla="*/ 134 h 276"/>
                      <a:gd name="T86" fmla="*/ 336 w 368"/>
                      <a:gd name="T87" fmla="*/ 147 h 276"/>
                      <a:gd name="T88" fmla="*/ 323 w 368"/>
                      <a:gd name="T89" fmla="*/ 159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8" h="276">
                        <a:moveTo>
                          <a:pt x="360" y="0"/>
                        </a:moveTo>
                        <a:cubicBezTo>
                          <a:pt x="8" y="0"/>
                          <a:pt x="8" y="0"/>
                          <a:pt x="8" y="0"/>
                        </a:cubicBezTo>
                        <a:cubicBezTo>
                          <a:pt x="4" y="0"/>
                          <a:pt x="0" y="4"/>
                          <a:pt x="0" y="8"/>
                        </a:cubicBezTo>
                        <a:cubicBezTo>
                          <a:pt x="0" y="268"/>
                          <a:pt x="0" y="268"/>
                          <a:pt x="0" y="268"/>
                        </a:cubicBezTo>
                        <a:cubicBezTo>
                          <a:pt x="0" y="272"/>
                          <a:pt x="4" y="276"/>
                          <a:pt x="8" y="276"/>
                        </a:cubicBezTo>
                        <a:cubicBezTo>
                          <a:pt x="360" y="276"/>
                          <a:pt x="360" y="276"/>
                          <a:pt x="360" y="276"/>
                        </a:cubicBezTo>
                        <a:cubicBezTo>
                          <a:pt x="364" y="276"/>
                          <a:pt x="368" y="272"/>
                          <a:pt x="368" y="268"/>
                        </a:cubicBezTo>
                        <a:cubicBezTo>
                          <a:pt x="368" y="8"/>
                          <a:pt x="368" y="8"/>
                          <a:pt x="368" y="8"/>
                        </a:cubicBezTo>
                        <a:cubicBezTo>
                          <a:pt x="368" y="4"/>
                          <a:pt x="364" y="0"/>
                          <a:pt x="360" y="0"/>
                        </a:cubicBezTo>
                        <a:close/>
                        <a:moveTo>
                          <a:pt x="323" y="159"/>
                        </a:moveTo>
                        <a:cubicBezTo>
                          <a:pt x="322" y="159"/>
                          <a:pt x="320" y="159"/>
                          <a:pt x="318" y="158"/>
                        </a:cubicBezTo>
                        <a:cubicBezTo>
                          <a:pt x="274" y="204"/>
                          <a:pt x="274" y="204"/>
                          <a:pt x="274" y="204"/>
                        </a:cubicBezTo>
                        <a:cubicBezTo>
                          <a:pt x="247" y="169"/>
                          <a:pt x="247" y="169"/>
                          <a:pt x="247" y="169"/>
                        </a:cubicBezTo>
                        <a:cubicBezTo>
                          <a:pt x="173" y="210"/>
                          <a:pt x="173" y="210"/>
                          <a:pt x="173" y="210"/>
                        </a:cubicBezTo>
                        <a:cubicBezTo>
                          <a:pt x="151" y="180"/>
                          <a:pt x="151" y="180"/>
                          <a:pt x="151" y="180"/>
                        </a:cubicBezTo>
                        <a:cubicBezTo>
                          <a:pt x="133" y="218"/>
                          <a:pt x="133" y="218"/>
                          <a:pt x="133" y="218"/>
                        </a:cubicBezTo>
                        <a:cubicBezTo>
                          <a:pt x="107" y="161"/>
                          <a:pt x="107" y="161"/>
                          <a:pt x="107" y="161"/>
                        </a:cubicBezTo>
                        <a:cubicBezTo>
                          <a:pt x="47" y="245"/>
                          <a:pt x="47" y="245"/>
                          <a:pt x="47" y="245"/>
                        </a:cubicBezTo>
                        <a:cubicBezTo>
                          <a:pt x="47" y="245"/>
                          <a:pt x="47" y="246"/>
                          <a:pt x="47" y="246"/>
                        </a:cubicBezTo>
                        <a:cubicBezTo>
                          <a:pt x="47" y="253"/>
                          <a:pt x="42" y="259"/>
                          <a:pt x="35" y="259"/>
                        </a:cubicBezTo>
                        <a:cubicBezTo>
                          <a:pt x="28" y="259"/>
                          <a:pt x="22" y="253"/>
                          <a:pt x="22" y="246"/>
                        </a:cubicBezTo>
                        <a:cubicBezTo>
                          <a:pt x="22" y="239"/>
                          <a:pt x="27" y="234"/>
                          <a:pt x="34" y="233"/>
                        </a:cubicBezTo>
                        <a:cubicBezTo>
                          <a:pt x="75" y="73"/>
                          <a:pt x="75" y="73"/>
                          <a:pt x="75" y="73"/>
                        </a:cubicBezTo>
                        <a:cubicBezTo>
                          <a:pt x="108" y="145"/>
                          <a:pt x="108" y="145"/>
                          <a:pt x="108" y="145"/>
                        </a:cubicBezTo>
                        <a:cubicBezTo>
                          <a:pt x="122" y="125"/>
                          <a:pt x="122" y="125"/>
                          <a:pt x="122" y="125"/>
                        </a:cubicBezTo>
                        <a:cubicBezTo>
                          <a:pt x="150" y="164"/>
                          <a:pt x="150" y="164"/>
                          <a:pt x="150" y="164"/>
                        </a:cubicBezTo>
                        <a:cubicBezTo>
                          <a:pt x="188" y="86"/>
                          <a:pt x="188" y="86"/>
                          <a:pt x="188" y="86"/>
                        </a:cubicBezTo>
                        <a:cubicBezTo>
                          <a:pt x="247" y="106"/>
                          <a:pt x="247" y="106"/>
                          <a:pt x="247" y="106"/>
                        </a:cubicBezTo>
                        <a:cubicBezTo>
                          <a:pt x="299" y="41"/>
                          <a:pt x="299" y="41"/>
                          <a:pt x="299" y="41"/>
                        </a:cubicBezTo>
                        <a:cubicBezTo>
                          <a:pt x="298" y="39"/>
                          <a:pt x="298" y="37"/>
                          <a:pt x="298" y="34"/>
                        </a:cubicBezTo>
                        <a:cubicBezTo>
                          <a:pt x="298" y="27"/>
                          <a:pt x="303" y="22"/>
                          <a:pt x="310" y="22"/>
                        </a:cubicBezTo>
                        <a:cubicBezTo>
                          <a:pt x="317" y="22"/>
                          <a:pt x="323" y="27"/>
                          <a:pt x="323" y="34"/>
                        </a:cubicBezTo>
                        <a:cubicBezTo>
                          <a:pt x="323" y="41"/>
                          <a:pt x="317" y="47"/>
                          <a:pt x="310" y="47"/>
                        </a:cubicBezTo>
                        <a:cubicBezTo>
                          <a:pt x="309" y="47"/>
                          <a:pt x="307" y="46"/>
                          <a:pt x="305" y="46"/>
                        </a:cubicBezTo>
                        <a:cubicBezTo>
                          <a:pt x="250" y="116"/>
                          <a:pt x="250" y="116"/>
                          <a:pt x="250" y="116"/>
                        </a:cubicBezTo>
                        <a:cubicBezTo>
                          <a:pt x="192" y="96"/>
                          <a:pt x="192" y="96"/>
                          <a:pt x="192" y="96"/>
                        </a:cubicBezTo>
                        <a:cubicBezTo>
                          <a:pt x="155" y="172"/>
                          <a:pt x="155" y="172"/>
                          <a:pt x="155" y="172"/>
                        </a:cubicBezTo>
                        <a:cubicBezTo>
                          <a:pt x="175" y="200"/>
                          <a:pt x="175" y="200"/>
                          <a:pt x="175" y="200"/>
                        </a:cubicBezTo>
                        <a:cubicBezTo>
                          <a:pt x="249" y="159"/>
                          <a:pt x="249" y="159"/>
                          <a:pt x="249" y="159"/>
                        </a:cubicBezTo>
                        <a:cubicBezTo>
                          <a:pt x="274" y="191"/>
                          <a:pt x="274" y="191"/>
                          <a:pt x="274" y="191"/>
                        </a:cubicBezTo>
                        <a:cubicBezTo>
                          <a:pt x="312" y="153"/>
                          <a:pt x="312" y="153"/>
                          <a:pt x="312" y="153"/>
                        </a:cubicBezTo>
                        <a:cubicBezTo>
                          <a:pt x="311" y="151"/>
                          <a:pt x="311" y="149"/>
                          <a:pt x="311" y="147"/>
                        </a:cubicBezTo>
                        <a:cubicBezTo>
                          <a:pt x="311" y="140"/>
                          <a:pt x="316" y="134"/>
                          <a:pt x="323" y="134"/>
                        </a:cubicBezTo>
                        <a:cubicBezTo>
                          <a:pt x="330" y="134"/>
                          <a:pt x="336" y="140"/>
                          <a:pt x="336" y="147"/>
                        </a:cubicBezTo>
                        <a:cubicBezTo>
                          <a:pt x="336" y="154"/>
                          <a:pt x="330" y="159"/>
                          <a:pt x="323" y="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92" name="Freeform 91"/>
                <p:cNvSpPr>
                  <a:spLocks/>
                </p:cNvSpPr>
                <p:nvPr/>
              </p:nvSpPr>
              <p:spPr bwMode="gray">
                <a:xfrm>
                  <a:off x="9910246" y="2902413"/>
                  <a:ext cx="199478" cy="45719"/>
                </a:xfrm>
                <a:custGeom>
                  <a:avLst/>
                  <a:gdLst>
                    <a:gd name="connsiteX0" fmla="*/ 4475 w 146768"/>
                    <a:gd name="connsiteY0" fmla="*/ 87705 h 96352"/>
                    <a:gd name="connsiteX1" fmla="*/ 142293 w 146768"/>
                    <a:gd name="connsiteY1" fmla="*/ 87705 h 96352"/>
                    <a:gd name="connsiteX2" fmla="*/ 146768 w 146768"/>
                    <a:gd name="connsiteY2" fmla="*/ 91308 h 96352"/>
                    <a:gd name="connsiteX3" fmla="*/ 146768 w 146768"/>
                    <a:gd name="connsiteY3" fmla="*/ 92749 h 96352"/>
                    <a:gd name="connsiteX4" fmla="*/ 142293 w 146768"/>
                    <a:gd name="connsiteY4" fmla="*/ 96352 h 96352"/>
                    <a:gd name="connsiteX5" fmla="*/ 4475 w 146768"/>
                    <a:gd name="connsiteY5" fmla="*/ 96352 h 96352"/>
                    <a:gd name="connsiteX6" fmla="*/ 0 w 146768"/>
                    <a:gd name="connsiteY6" fmla="*/ 92749 h 96352"/>
                    <a:gd name="connsiteX7" fmla="*/ 0 w 146768"/>
                    <a:gd name="connsiteY7" fmla="*/ 91308 h 96352"/>
                    <a:gd name="connsiteX8" fmla="*/ 4475 w 146768"/>
                    <a:gd name="connsiteY8" fmla="*/ 87705 h 96352"/>
                    <a:gd name="connsiteX9" fmla="*/ 4475 w 146768"/>
                    <a:gd name="connsiteY9" fmla="*/ 58367 h 96352"/>
                    <a:gd name="connsiteX10" fmla="*/ 142293 w 146768"/>
                    <a:gd name="connsiteY10" fmla="*/ 58367 h 96352"/>
                    <a:gd name="connsiteX11" fmla="*/ 146768 w 146768"/>
                    <a:gd name="connsiteY11" fmla="*/ 62099 h 96352"/>
                    <a:gd name="connsiteX12" fmla="*/ 146768 w 146768"/>
                    <a:gd name="connsiteY12" fmla="*/ 63591 h 96352"/>
                    <a:gd name="connsiteX13" fmla="*/ 142293 w 146768"/>
                    <a:gd name="connsiteY13" fmla="*/ 67323 h 96352"/>
                    <a:gd name="connsiteX14" fmla="*/ 4475 w 146768"/>
                    <a:gd name="connsiteY14" fmla="*/ 67323 h 96352"/>
                    <a:gd name="connsiteX15" fmla="*/ 0 w 146768"/>
                    <a:gd name="connsiteY15" fmla="*/ 63591 h 96352"/>
                    <a:gd name="connsiteX16" fmla="*/ 0 w 146768"/>
                    <a:gd name="connsiteY16" fmla="*/ 62099 h 96352"/>
                    <a:gd name="connsiteX17" fmla="*/ 4475 w 146768"/>
                    <a:gd name="connsiteY17" fmla="*/ 58367 h 96352"/>
                    <a:gd name="connsiteX18" fmla="*/ 4475 w 146768"/>
                    <a:gd name="connsiteY18" fmla="*/ 29338 h 96352"/>
                    <a:gd name="connsiteX19" fmla="*/ 142293 w 146768"/>
                    <a:gd name="connsiteY19" fmla="*/ 29338 h 96352"/>
                    <a:gd name="connsiteX20" fmla="*/ 146768 w 146768"/>
                    <a:gd name="connsiteY20" fmla="*/ 32941 h 96352"/>
                    <a:gd name="connsiteX21" fmla="*/ 146768 w 146768"/>
                    <a:gd name="connsiteY21" fmla="*/ 34382 h 96352"/>
                    <a:gd name="connsiteX22" fmla="*/ 142293 w 146768"/>
                    <a:gd name="connsiteY22" fmla="*/ 37985 h 96352"/>
                    <a:gd name="connsiteX23" fmla="*/ 4475 w 146768"/>
                    <a:gd name="connsiteY23" fmla="*/ 37985 h 96352"/>
                    <a:gd name="connsiteX24" fmla="*/ 0 w 146768"/>
                    <a:gd name="connsiteY24" fmla="*/ 34382 h 96352"/>
                    <a:gd name="connsiteX25" fmla="*/ 0 w 146768"/>
                    <a:gd name="connsiteY25" fmla="*/ 32941 h 96352"/>
                    <a:gd name="connsiteX26" fmla="*/ 4475 w 146768"/>
                    <a:gd name="connsiteY26" fmla="*/ 29338 h 96352"/>
                    <a:gd name="connsiteX27" fmla="*/ 4475 w 146768"/>
                    <a:gd name="connsiteY27" fmla="*/ 0 h 96352"/>
                    <a:gd name="connsiteX28" fmla="*/ 142293 w 146768"/>
                    <a:gd name="connsiteY28" fmla="*/ 0 h 96352"/>
                    <a:gd name="connsiteX29" fmla="*/ 146768 w 146768"/>
                    <a:gd name="connsiteY29" fmla="*/ 3732 h 96352"/>
                    <a:gd name="connsiteX30" fmla="*/ 146768 w 146768"/>
                    <a:gd name="connsiteY30" fmla="*/ 5224 h 96352"/>
                    <a:gd name="connsiteX31" fmla="*/ 142293 w 146768"/>
                    <a:gd name="connsiteY31" fmla="*/ 8956 h 96352"/>
                    <a:gd name="connsiteX32" fmla="*/ 4475 w 146768"/>
                    <a:gd name="connsiteY32" fmla="*/ 8956 h 96352"/>
                    <a:gd name="connsiteX33" fmla="*/ 0 w 146768"/>
                    <a:gd name="connsiteY33" fmla="*/ 5224 h 96352"/>
                    <a:gd name="connsiteX34" fmla="*/ 0 w 146768"/>
                    <a:gd name="connsiteY34" fmla="*/ 3732 h 96352"/>
                    <a:gd name="connsiteX35" fmla="*/ 4475 w 146768"/>
                    <a:gd name="connsiteY35" fmla="*/ 0 h 9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6768" h="96352">
                      <a:moveTo>
                        <a:pt x="4475" y="87705"/>
                      </a:moveTo>
                      <a:cubicBezTo>
                        <a:pt x="4475" y="87705"/>
                        <a:pt x="4475" y="87705"/>
                        <a:pt x="142293" y="87705"/>
                      </a:cubicBezTo>
                      <a:cubicBezTo>
                        <a:pt x="144978" y="87705"/>
                        <a:pt x="146768" y="89146"/>
                        <a:pt x="146768" y="91308"/>
                      </a:cubicBezTo>
                      <a:cubicBezTo>
                        <a:pt x="146768" y="91308"/>
                        <a:pt x="146768" y="91308"/>
                        <a:pt x="146768" y="92749"/>
                      </a:cubicBezTo>
                      <a:cubicBezTo>
                        <a:pt x="146768" y="94911"/>
                        <a:pt x="144978" y="96352"/>
                        <a:pt x="142293" y="96352"/>
                      </a:cubicBezTo>
                      <a:cubicBezTo>
                        <a:pt x="142293" y="96352"/>
                        <a:pt x="142293" y="96352"/>
                        <a:pt x="4475" y="96352"/>
                      </a:cubicBezTo>
                      <a:cubicBezTo>
                        <a:pt x="1790" y="96352"/>
                        <a:pt x="0" y="94911"/>
                        <a:pt x="0" y="92749"/>
                      </a:cubicBezTo>
                      <a:cubicBezTo>
                        <a:pt x="0" y="92749"/>
                        <a:pt x="0" y="92749"/>
                        <a:pt x="0" y="91308"/>
                      </a:cubicBezTo>
                      <a:cubicBezTo>
                        <a:pt x="0" y="89146"/>
                        <a:pt x="1790" y="87705"/>
                        <a:pt x="4475" y="87705"/>
                      </a:cubicBezTo>
                      <a:close/>
                      <a:moveTo>
                        <a:pt x="4475" y="58367"/>
                      </a:moveTo>
                      <a:cubicBezTo>
                        <a:pt x="4475" y="58367"/>
                        <a:pt x="4475" y="58367"/>
                        <a:pt x="142293" y="58367"/>
                      </a:cubicBezTo>
                      <a:cubicBezTo>
                        <a:pt x="144978" y="58367"/>
                        <a:pt x="146768" y="59860"/>
                        <a:pt x="146768" y="62099"/>
                      </a:cubicBezTo>
                      <a:cubicBezTo>
                        <a:pt x="146768" y="62099"/>
                        <a:pt x="146768" y="62099"/>
                        <a:pt x="146768" y="63591"/>
                      </a:cubicBezTo>
                      <a:cubicBezTo>
                        <a:pt x="146768" y="65830"/>
                        <a:pt x="144978" y="67323"/>
                        <a:pt x="142293" y="67323"/>
                      </a:cubicBezTo>
                      <a:cubicBezTo>
                        <a:pt x="142293" y="67323"/>
                        <a:pt x="142293" y="67323"/>
                        <a:pt x="4475" y="67323"/>
                      </a:cubicBezTo>
                      <a:cubicBezTo>
                        <a:pt x="1790" y="67323"/>
                        <a:pt x="0" y="65830"/>
                        <a:pt x="0" y="63591"/>
                      </a:cubicBezTo>
                      <a:cubicBezTo>
                        <a:pt x="0" y="63591"/>
                        <a:pt x="0" y="63591"/>
                        <a:pt x="0" y="62099"/>
                      </a:cubicBezTo>
                      <a:cubicBezTo>
                        <a:pt x="0" y="59860"/>
                        <a:pt x="1790" y="58367"/>
                        <a:pt x="4475" y="58367"/>
                      </a:cubicBezTo>
                      <a:close/>
                      <a:moveTo>
                        <a:pt x="4475" y="29338"/>
                      </a:moveTo>
                      <a:cubicBezTo>
                        <a:pt x="4475" y="29338"/>
                        <a:pt x="4475" y="29338"/>
                        <a:pt x="142293" y="29338"/>
                      </a:cubicBezTo>
                      <a:cubicBezTo>
                        <a:pt x="144978" y="29338"/>
                        <a:pt x="146768" y="30779"/>
                        <a:pt x="146768" y="32941"/>
                      </a:cubicBezTo>
                      <a:cubicBezTo>
                        <a:pt x="146768" y="32941"/>
                        <a:pt x="146768" y="32941"/>
                        <a:pt x="146768" y="34382"/>
                      </a:cubicBezTo>
                      <a:cubicBezTo>
                        <a:pt x="146768" y="36544"/>
                        <a:pt x="144978" y="37985"/>
                        <a:pt x="142293" y="37985"/>
                      </a:cubicBezTo>
                      <a:cubicBezTo>
                        <a:pt x="142293" y="37985"/>
                        <a:pt x="142293" y="37985"/>
                        <a:pt x="4475" y="37985"/>
                      </a:cubicBezTo>
                      <a:cubicBezTo>
                        <a:pt x="1790" y="37985"/>
                        <a:pt x="0" y="36544"/>
                        <a:pt x="0" y="34382"/>
                      </a:cubicBezTo>
                      <a:cubicBezTo>
                        <a:pt x="0" y="34382"/>
                        <a:pt x="0" y="34382"/>
                        <a:pt x="0" y="32941"/>
                      </a:cubicBezTo>
                      <a:cubicBezTo>
                        <a:pt x="0" y="30779"/>
                        <a:pt x="1790" y="29338"/>
                        <a:pt x="4475" y="29338"/>
                      </a:cubicBezTo>
                      <a:close/>
                      <a:moveTo>
                        <a:pt x="4475" y="0"/>
                      </a:moveTo>
                      <a:cubicBezTo>
                        <a:pt x="4475" y="0"/>
                        <a:pt x="4475" y="0"/>
                        <a:pt x="142293" y="0"/>
                      </a:cubicBezTo>
                      <a:cubicBezTo>
                        <a:pt x="144978" y="0"/>
                        <a:pt x="146768" y="1493"/>
                        <a:pt x="146768" y="3732"/>
                      </a:cubicBezTo>
                      <a:cubicBezTo>
                        <a:pt x="146768" y="3732"/>
                        <a:pt x="146768" y="3732"/>
                        <a:pt x="146768" y="5224"/>
                      </a:cubicBezTo>
                      <a:cubicBezTo>
                        <a:pt x="146768" y="7463"/>
                        <a:pt x="144978" y="8956"/>
                        <a:pt x="142293" y="8956"/>
                      </a:cubicBezTo>
                      <a:cubicBezTo>
                        <a:pt x="142293" y="8956"/>
                        <a:pt x="142293" y="8956"/>
                        <a:pt x="4475" y="8956"/>
                      </a:cubicBezTo>
                      <a:cubicBezTo>
                        <a:pt x="1790" y="8956"/>
                        <a:pt x="0" y="7463"/>
                        <a:pt x="0" y="5224"/>
                      </a:cubicBezTo>
                      <a:cubicBezTo>
                        <a:pt x="0" y="5224"/>
                        <a:pt x="0" y="5224"/>
                        <a:pt x="0" y="3732"/>
                      </a:cubicBezTo>
                      <a:cubicBezTo>
                        <a:pt x="0" y="1493"/>
                        <a:pt x="1790" y="0"/>
                        <a:pt x="447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93" name="LOAD METER"/>
                <p:cNvSpPr>
                  <a:spLocks noChangeAspect="1"/>
                </p:cNvSpPr>
                <p:nvPr/>
              </p:nvSpPr>
              <p:spPr bwMode="auto">
                <a:xfrm rot="1919497">
                  <a:off x="9958928" y="2563229"/>
                  <a:ext cx="107627" cy="91440"/>
                </a:xfrm>
                <a:custGeom>
                  <a:avLst/>
                  <a:gdLst/>
                  <a:ahLst/>
                  <a:cxnLst/>
                  <a:rect l="l" t="t" r="r" b="b"/>
                  <a:pathLst>
                    <a:path w="666666" h="566397">
                      <a:moveTo>
                        <a:pt x="499355" y="154452"/>
                      </a:moveTo>
                      <a:cubicBezTo>
                        <a:pt x="512204" y="146426"/>
                        <a:pt x="529128" y="150336"/>
                        <a:pt x="537154" y="163185"/>
                      </a:cubicBezTo>
                      <a:cubicBezTo>
                        <a:pt x="545181" y="176034"/>
                        <a:pt x="541271" y="192958"/>
                        <a:pt x="528422" y="200984"/>
                      </a:cubicBezTo>
                      <a:cubicBezTo>
                        <a:pt x="515573" y="209010"/>
                        <a:pt x="498649" y="205101"/>
                        <a:pt x="490623" y="192252"/>
                      </a:cubicBezTo>
                      <a:cubicBezTo>
                        <a:pt x="482596" y="179402"/>
                        <a:pt x="486506" y="162479"/>
                        <a:pt x="499355" y="154452"/>
                      </a:cubicBezTo>
                      <a:close/>
                      <a:moveTo>
                        <a:pt x="104430" y="401148"/>
                      </a:moveTo>
                      <a:cubicBezTo>
                        <a:pt x="117279" y="393122"/>
                        <a:pt x="134203" y="397032"/>
                        <a:pt x="142230" y="409881"/>
                      </a:cubicBezTo>
                      <a:cubicBezTo>
                        <a:pt x="150256" y="422730"/>
                        <a:pt x="146346" y="439654"/>
                        <a:pt x="133497" y="447680"/>
                      </a:cubicBezTo>
                      <a:cubicBezTo>
                        <a:pt x="120648" y="455706"/>
                        <a:pt x="103724" y="451797"/>
                        <a:pt x="95698" y="438948"/>
                      </a:cubicBezTo>
                      <a:cubicBezTo>
                        <a:pt x="87672" y="426098"/>
                        <a:pt x="91581" y="409175"/>
                        <a:pt x="104430" y="401148"/>
                      </a:cubicBezTo>
                      <a:close/>
                      <a:moveTo>
                        <a:pt x="304648" y="273694"/>
                      </a:moveTo>
                      <a:cubicBezTo>
                        <a:pt x="295011" y="279714"/>
                        <a:pt x="292079" y="292406"/>
                        <a:pt x="298099" y="302043"/>
                      </a:cubicBezTo>
                      <a:cubicBezTo>
                        <a:pt x="304119" y="311681"/>
                        <a:pt x="316811" y="314613"/>
                        <a:pt x="326448" y="308593"/>
                      </a:cubicBezTo>
                      <a:cubicBezTo>
                        <a:pt x="336085" y="302573"/>
                        <a:pt x="339017" y="289881"/>
                        <a:pt x="332997" y="280243"/>
                      </a:cubicBezTo>
                      <a:cubicBezTo>
                        <a:pt x="326977" y="270606"/>
                        <a:pt x="314285" y="267674"/>
                        <a:pt x="304648" y="273694"/>
                      </a:cubicBezTo>
                      <a:close/>
                      <a:moveTo>
                        <a:pt x="420983" y="105074"/>
                      </a:moveTo>
                      <a:cubicBezTo>
                        <a:pt x="433832" y="97048"/>
                        <a:pt x="450756" y="100958"/>
                        <a:pt x="458782" y="113807"/>
                      </a:cubicBezTo>
                      <a:cubicBezTo>
                        <a:pt x="466809" y="126656"/>
                        <a:pt x="462899" y="143579"/>
                        <a:pt x="450050" y="151606"/>
                      </a:cubicBezTo>
                      <a:cubicBezTo>
                        <a:pt x="437201" y="159632"/>
                        <a:pt x="420277" y="155723"/>
                        <a:pt x="412251" y="142873"/>
                      </a:cubicBezTo>
                      <a:cubicBezTo>
                        <a:pt x="404224" y="130024"/>
                        <a:pt x="408134" y="113101"/>
                        <a:pt x="420983" y="105074"/>
                      </a:cubicBezTo>
                      <a:close/>
                      <a:moveTo>
                        <a:pt x="100638" y="305183"/>
                      </a:moveTo>
                      <a:cubicBezTo>
                        <a:pt x="113487" y="297156"/>
                        <a:pt x="130411" y="301066"/>
                        <a:pt x="138437" y="313915"/>
                      </a:cubicBezTo>
                      <a:cubicBezTo>
                        <a:pt x="146464" y="326764"/>
                        <a:pt x="142554" y="343688"/>
                        <a:pt x="129705" y="351714"/>
                      </a:cubicBezTo>
                      <a:cubicBezTo>
                        <a:pt x="116856" y="359741"/>
                        <a:pt x="99932" y="355831"/>
                        <a:pt x="91906" y="342982"/>
                      </a:cubicBezTo>
                      <a:cubicBezTo>
                        <a:pt x="83879" y="330133"/>
                        <a:pt x="87789" y="313209"/>
                        <a:pt x="100638" y="305183"/>
                      </a:cubicBezTo>
                      <a:close/>
                      <a:moveTo>
                        <a:pt x="345385" y="87609"/>
                      </a:moveTo>
                      <a:cubicBezTo>
                        <a:pt x="358234" y="79583"/>
                        <a:pt x="375157" y="83493"/>
                        <a:pt x="383184" y="96342"/>
                      </a:cubicBezTo>
                      <a:cubicBezTo>
                        <a:pt x="391210" y="109191"/>
                        <a:pt x="387301" y="126115"/>
                        <a:pt x="374451" y="134141"/>
                      </a:cubicBezTo>
                      <a:cubicBezTo>
                        <a:pt x="361602" y="142167"/>
                        <a:pt x="344679" y="138258"/>
                        <a:pt x="336652" y="125409"/>
                      </a:cubicBezTo>
                      <a:cubicBezTo>
                        <a:pt x="328626" y="112559"/>
                        <a:pt x="332536" y="95636"/>
                        <a:pt x="345385" y="87609"/>
                      </a:cubicBezTo>
                      <a:close/>
                      <a:moveTo>
                        <a:pt x="128334" y="223194"/>
                      </a:moveTo>
                      <a:cubicBezTo>
                        <a:pt x="141183" y="215167"/>
                        <a:pt x="158107" y="219077"/>
                        <a:pt x="166133" y="231926"/>
                      </a:cubicBezTo>
                      <a:cubicBezTo>
                        <a:pt x="174160" y="244775"/>
                        <a:pt x="170250" y="261699"/>
                        <a:pt x="157401" y="269725"/>
                      </a:cubicBezTo>
                      <a:cubicBezTo>
                        <a:pt x="144552" y="277752"/>
                        <a:pt x="127628" y="273842"/>
                        <a:pt x="119602" y="260993"/>
                      </a:cubicBezTo>
                      <a:cubicBezTo>
                        <a:pt x="111575" y="248144"/>
                        <a:pt x="115485" y="231220"/>
                        <a:pt x="128334" y="223194"/>
                      </a:cubicBezTo>
                      <a:close/>
                      <a:moveTo>
                        <a:pt x="315846" y="102677"/>
                      </a:moveTo>
                      <a:lnTo>
                        <a:pt x="347802" y="267457"/>
                      </a:lnTo>
                      <a:cubicBezTo>
                        <a:pt x="349319" y="267611"/>
                        <a:pt x="349897" y="268463"/>
                        <a:pt x="350447" y="269343"/>
                      </a:cubicBezTo>
                      <a:cubicBezTo>
                        <a:pt x="362486" y="288617"/>
                        <a:pt x="356622" y="314003"/>
                        <a:pt x="337348" y="326042"/>
                      </a:cubicBezTo>
                      <a:cubicBezTo>
                        <a:pt x="318074" y="338082"/>
                        <a:pt x="292689" y="332217"/>
                        <a:pt x="280649" y="312943"/>
                      </a:cubicBezTo>
                      <a:cubicBezTo>
                        <a:pt x="271227" y="297860"/>
                        <a:pt x="272770" y="279034"/>
                        <a:pt x="285572" y="267704"/>
                      </a:cubicBezTo>
                      <a:lnTo>
                        <a:pt x="283842" y="267704"/>
                      </a:lnTo>
                      <a:close/>
                      <a:moveTo>
                        <a:pt x="256314" y="104408"/>
                      </a:moveTo>
                      <a:cubicBezTo>
                        <a:pt x="269163" y="96382"/>
                        <a:pt x="286087" y="100291"/>
                        <a:pt x="294113" y="113140"/>
                      </a:cubicBezTo>
                      <a:cubicBezTo>
                        <a:pt x="302139" y="125990"/>
                        <a:pt x="298230" y="142913"/>
                        <a:pt x="285381" y="150940"/>
                      </a:cubicBezTo>
                      <a:cubicBezTo>
                        <a:pt x="272532" y="158966"/>
                        <a:pt x="255608" y="155056"/>
                        <a:pt x="247582" y="142207"/>
                      </a:cubicBezTo>
                      <a:cubicBezTo>
                        <a:pt x="239555" y="129358"/>
                        <a:pt x="243465" y="112434"/>
                        <a:pt x="256314" y="104408"/>
                      </a:cubicBezTo>
                      <a:close/>
                      <a:moveTo>
                        <a:pt x="180603" y="151702"/>
                      </a:moveTo>
                      <a:cubicBezTo>
                        <a:pt x="193452" y="143676"/>
                        <a:pt x="210375" y="147586"/>
                        <a:pt x="218402" y="160435"/>
                      </a:cubicBezTo>
                      <a:cubicBezTo>
                        <a:pt x="226428" y="173284"/>
                        <a:pt x="222518" y="190207"/>
                        <a:pt x="209669" y="198234"/>
                      </a:cubicBezTo>
                      <a:cubicBezTo>
                        <a:pt x="196820" y="206260"/>
                        <a:pt x="179897" y="202350"/>
                        <a:pt x="171870" y="189501"/>
                      </a:cubicBezTo>
                      <a:cubicBezTo>
                        <a:pt x="163844" y="176652"/>
                        <a:pt x="167754" y="159729"/>
                        <a:pt x="180603" y="151702"/>
                      </a:cubicBezTo>
                      <a:close/>
                      <a:moveTo>
                        <a:pt x="204036" y="106110"/>
                      </a:moveTo>
                      <a:cubicBezTo>
                        <a:pt x="164350" y="130285"/>
                        <a:pt x="130119" y="163452"/>
                        <a:pt x="105017" y="203370"/>
                      </a:cubicBezTo>
                      <a:cubicBezTo>
                        <a:pt x="49531" y="291609"/>
                        <a:pt x="47279" y="398957"/>
                        <a:pt x="99170" y="482030"/>
                      </a:cubicBezTo>
                      <a:lnTo>
                        <a:pt x="581185" y="180932"/>
                      </a:lnTo>
                      <a:cubicBezTo>
                        <a:pt x="531441" y="99451"/>
                        <a:pt x="437250" y="54244"/>
                        <a:pt x="335777" y="62796"/>
                      </a:cubicBezTo>
                      <a:cubicBezTo>
                        <a:pt x="288861" y="66749"/>
                        <a:pt x="243722" y="81934"/>
                        <a:pt x="204036" y="106110"/>
                      </a:cubicBezTo>
                      <a:close/>
                      <a:moveTo>
                        <a:pt x="171961" y="53285"/>
                      </a:moveTo>
                      <a:cubicBezTo>
                        <a:pt x="220848" y="23522"/>
                        <a:pt x="276630" y="5126"/>
                        <a:pt x="334669" y="922"/>
                      </a:cubicBezTo>
                      <a:cubicBezTo>
                        <a:pt x="457870" y="-8002"/>
                        <a:pt x="572360" y="48305"/>
                        <a:pt x="633439" y="148290"/>
                      </a:cubicBezTo>
                      <a:lnTo>
                        <a:pt x="634418" y="147679"/>
                      </a:lnTo>
                      <a:lnTo>
                        <a:pt x="666666" y="199304"/>
                      </a:lnTo>
                      <a:lnTo>
                        <a:pt x="79003" y="566397"/>
                      </a:lnTo>
                      <a:lnTo>
                        <a:pt x="46756" y="514773"/>
                      </a:lnTo>
                      <a:lnTo>
                        <a:pt x="46755" y="514772"/>
                      </a:lnTo>
                      <a:cubicBezTo>
                        <a:pt x="-16950" y="412788"/>
                        <a:pt x="-15459" y="281656"/>
                        <a:pt x="50631" y="173852"/>
                      </a:cubicBezTo>
                      <a:cubicBezTo>
                        <a:pt x="81085" y="124181"/>
                        <a:pt x="123074" y="83049"/>
                        <a:pt x="171961" y="53285"/>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nvGrpSpPr>
                <p:cNvPr id="94" name="Group 93"/>
                <p:cNvGrpSpPr/>
                <p:nvPr/>
              </p:nvGrpSpPr>
              <p:grpSpPr>
                <a:xfrm>
                  <a:off x="9907172" y="2794022"/>
                  <a:ext cx="89907" cy="78744"/>
                  <a:chOff x="4225429" y="1222164"/>
                  <a:chExt cx="1460899" cy="1221232"/>
                </a:xfrm>
                <a:grpFill/>
              </p:grpSpPr>
              <p:sp>
                <p:nvSpPr>
                  <p:cNvPr id="100" name="Rounded Rectangle 99"/>
                  <p:cNvSpPr/>
                  <p:nvPr/>
                </p:nvSpPr>
                <p:spPr bwMode="auto">
                  <a:xfrm flipH="1">
                    <a:off x="4320679" y="2160270"/>
                    <a:ext cx="845820" cy="266700"/>
                  </a:xfrm>
                  <a:prstGeom prst="roundRect">
                    <a:avLst/>
                  </a:pr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825" fontAlgn="base">
                      <a:spcBef>
                        <a:spcPct val="0"/>
                      </a:spcBef>
                      <a:spcAft>
                        <a:spcPct val="0"/>
                      </a:spcAft>
                    </a:pPr>
                    <a:endParaRPr lang="en-US" sz="1799"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101" name="Rectangle 100"/>
                  <p:cNvSpPr/>
                  <p:nvPr/>
                </p:nvSpPr>
                <p:spPr bwMode="auto">
                  <a:xfrm rot="19233811" flipH="1">
                    <a:off x="4650722" y="2027618"/>
                    <a:ext cx="180975" cy="229107"/>
                  </a:xfrm>
                  <a:prstGeom prst="rect">
                    <a:avLst/>
                  </a:pr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825" fontAlgn="base">
                      <a:spcBef>
                        <a:spcPct val="0"/>
                      </a:spcBef>
                      <a:spcAft>
                        <a:spcPct val="0"/>
                      </a:spcAft>
                    </a:pPr>
                    <a:endParaRPr lang="en-US" sz="1799"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102" name="Rectangle 21"/>
                  <p:cNvSpPr/>
                  <p:nvPr/>
                </p:nvSpPr>
                <p:spPr bwMode="auto">
                  <a:xfrm rot="1663182" flipH="1">
                    <a:off x="4643040" y="1334313"/>
                    <a:ext cx="193060" cy="512062"/>
                  </a:xfrm>
                  <a:custGeom>
                    <a:avLst/>
                    <a:gdLst>
                      <a:gd name="connsiteX0" fmla="*/ 0 w 158225"/>
                      <a:gd name="connsiteY0" fmla="*/ 0 h 494769"/>
                      <a:gd name="connsiteX1" fmla="*/ 158225 w 158225"/>
                      <a:gd name="connsiteY1" fmla="*/ 0 h 494769"/>
                      <a:gd name="connsiteX2" fmla="*/ 158225 w 158225"/>
                      <a:gd name="connsiteY2" fmla="*/ 494769 h 494769"/>
                      <a:gd name="connsiteX3" fmla="*/ 0 w 158225"/>
                      <a:gd name="connsiteY3" fmla="*/ 494769 h 494769"/>
                      <a:gd name="connsiteX4" fmla="*/ 0 w 158225"/>
                      <a:gd name="connsiteY4" fmla="*/ 0 h 494769"/>
                      <a:gd name="connsiteX0" fmla="*/ 22401 w 158225"/>
                      <a:gd name="connsiteY0" fmla="*/ 0 h 496448"/>
                      <a:gd name="connsiteX1" fmla="*/ 158225 w 158225"/>
                      <a:gd name="connsiteY1" fmla="*/ 1679 h 496448"/>
                      <a:gd name="connsiteX2" fmla="*/ 158225 w 158225"/>
                      <a:gd name="connsiteY2" fmla="*/ 496448 h 496448"/>
                      <a:gd name="connsiteX3" fmla="*/ 0 w 158225"/>
                      <a:gd name="connsiteY3" fmla="*/ 496448 h 496448"/>
                      <a:gd name="connsiteX4" fmla="*/ 22401 w 158225"/>
                      <a:gd name="connsiteY4" fmla="*/ 0 h 496448"/>
                      <a:gd name="connsiteX0" fmla="*/ 22401 w 193060"/>
                      <a:gd name="connsiteY0" fmla="*/ 0 h 512062"/>
                      <a:gd name="connsiteX1" fmla="*/ 158225 w 193060"/>
                      <a:gd name="connsiteY1" fmla="*/ 1679 h 512062"/>
                      <a:gd name="connsiteX2" fmla="*/ 193060 w 193060"/>
                      <a:gd name="connsiteY2" fmla="*/ 512062 h 512062"/>
                      <a:gd name="connsiteX3" fmla="*/ 0 w 193060"/>
                      <a:gd name="connsiteY3" fmla="*/ 496448 h 512062"/>
                      <a:gd name="connsiteX4" fmla="*/ 22401 w 193060"/>
                      <a:gd name="connsiteY4" fmla="*/ 0 h 51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60" h="512062">
                        <a:moveTo>
                          <a:pt x="22401" y="0"/>
                        </a:moveTo>
                        <a:lnTo>
                          <a:pt x="158225" y="1679"/>
                        </a:lnTo>
                        <a:lnTo>
                          <a:pt x="193060" y="512062"/>
                        </a:lnTo>
                        <a:lnTo>
                          <a:pt x="0" y="496448"/>
                        </a:lnTo>
                        <a:lnTo>
                          <a:pt x="22401" y="0"/>
                        </a:lnTo>
                        <a:close/>
                      </a:path>
                    </a:pathLst>
                  </a:cu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825" fontAlgn="base">
                      <a:spcBef>
                        <a:spcPct val="0"/>
                      </a:spcBef>
                      <a:spcAft>
                        <a:spcPct val="0"/>
                      </a:spcAft>
                    </a:pPr>
                    <a:endParaRPr lang="en-US" sz="1799"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103" name="Rectangle 29"/>
                  <p:cNvSpPr/>
                  <p:nvPr/>
                </p:nvSpPr>
                <p:spPr bwMode="auto">
                  <a:xfrm rot="6300000" flipH="1">
                    <a:off x="5129668" y="1183759"/>
                    <a:ext cx="146572" cy="500932"/>
                  </a:xfrm>
                  <a:custGeom>
                    <a:avLst/>
                    <a:gdLst>
                      <a:gd name="connsiteX0" fmla="*/ 0 w 123571"/>
                      <a:gd name="connsiteY0" fmla="*/ 0 h 494769"/>
                      <a:gd name="connsiteX1" fmla="*/ 123571 w 123571"/>
                      <a:gd name="connsiteY1" fmla="*/ 0 h 494769"/>
                      <a:gd name="connsiteX2" fmla="*/ 123571 w 123571"/>
                      <a:gd name="connsiteY2" fmla="*/ 494769 h 494769"/>
                      <a:gd name="connsiteX3" fmla="*/ 0 w 123571"/>
                      <a:gd name="connsiteY3" fmla="*/ 494769 h 494769"/>
                      <a:gd name="connsiteX4" fmla="*/ 0 w 123571"/>
                      <a:gd name="connsiteY4" fmla="*/ 0 h 494769"/>
                      <a:gd name="connsiteX0" fmla="*/ 0 w 146572"/>
                      <a:gd name="connsiteY0" fmla="*/ 0 h 500932"/>
                      <a:gd name="connsiteX1" fmla="*/ 123571 w 146572"/>
                      <a:gd name="connsiteY1" fmla="*/ 0 h 500932"/>
                      <a:gd name="connsiteX2" fmla="*/ 146572 w 146572"/>
                      <a:gd name="connsiteY2" fmla="*/ 500932 h 500932"/>
                      <a:gd name="connsiteX3" fmla="*/ 0 w 146572"/>
                      <a:gd name="connsiteY3" fmla="*/ 494769 h 500932"/>
                      <a:gd name="connsiteX4" fmla="*/ 0 w 146572"/>
                      <a:gd name="connsiteY4" fmla="*/ 0 h 500932"/>
                      <a:gd name="connsiteX0" fmla="*/ 23002 w 146572"/>
                      <a:gd name="connsiteY0" fmla="*/ 6163 h 500932"/>
                      <a:gd name="connsiteX1" fmla="*/ 123571 w 146572"/>
                      <a:gd name="connsiteY1" fmla="*/ 0 h 500932"/>
                      <a:gd name="connsiteX2" fmla="*/ 146572 w 146572"/>
                      <a:gd name="connsiteY2" fmla="*/ 500932 h 500932"/>
                      <a:gd name="connsiteX3" fmla="*/ 0 w 146572"/>
                      <a:gd name="connsiteY3" fmla="*/ 494769 h 500932"/>
                      <a:gd name="connsiteX4" fmla="*/ 23002 w 146572"/>
                      <a:gd name="connsiteY4" fmla="*/ 6163 h 500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72" h="500932">
                        <a:moveTo>
                          <a:pt x="23002" y="6163"/>
                        </a:moveTo>
                        <a:lnTo>
                          <a:pt x="123571" y="0"/>
                        </a:lnTo>
                        <a:lnTo>
                          <a:pt x="146572" y="500932"/>
                        </a:lnTo>
                        <a:lnTo>
                          <a:pt x="0" y="494769"/>
                        </a:lnTo>
                        <a:lnTo>
                          <a:pt x="23002" y="6163"/>
                        </a:lnTo>
                        <a:close/>
                      </a:path>
                    </a:pathLst>
                  </a:cu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825" fontAlgn="base">
                      <a:spcBef>
                        <a:spcPct val="0"/>
                      </a:spcBef>
                      <a:spcAft>
                        <a:spcPct val="0"/>
                      </a:spcAft>
                    </a:pPr>
                    <a:endParaRPr lang="en-US" sz="1799"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104" name="Rounded Rectangle 103"/>
                  <p:cNvSpPr/>
                  <p:nvPr/>
                </p:nvSpPr>
                <p:spPr bwMode="auto">
                  <a:xfrm flipH="1">
                    <a:off x="4225429" y="2293620"/>
                    <a:ext cx="1036320" cy="149776"/>
                  </a:xfrm>
                  <a:prstGeom prst="roundRect">
                    <a:avLst/>
                  </a:pr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825" fontAlgn="base">
                      <a:spcBef>
                        <a:spcPct val="0"/>
                      </a:spcBef>
                      <a:spcAft>
                        <a:spcPct val="0"/>
                      </a:spcAft>
                    </a:pPr>
                    <a:endParaRPr lang="en-US" sz="1799"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105" name="Oval 104"/>
                  <p:cNvSpPr/>
                  <p:nvPr/>
                </p:nvSpPr>
                <p:spPr bwMode="auto">
                  <a:xfrm flipH="1">
                    <a:off x="4394974" y="1762559"/>
                    <a:ext cx="352209" cy="352210"/>
                  </a:xfrm>
                  <a:prstGeom prst="ellipse">
                    <a:avLst/>
                  </a:pr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825" fontAlgn="base">
                      <a:spcBef>
                        <a:spcPct val="0"/>
                      </a:spcBef>
                      <a:spcAft>
                        <a:spcPct val="0"/>
                      </a:spcAft>
                    </a:pPr>
                    <a:endParaRPr lang="en-US" sz="1799"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106" name="Oval 105"/>
                  <p:cNvSpPr/>
                  <p:nvPr/>
                </p:nvSpPr>
                <p:spPr bwMode="auto">
                  <a:xfrm flipH="1">
                    <a:off x="4758229" y="1222164"/>
                    <a:ext cx="256032" cy="256033"/>
                  </a:xfrm>
                  <a:prstGeom prst="ellipse">
                    <a:avLst/>
                  </a:pr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825" fontAlgn="base">
                      <a:spcBef>
                        <a:spcPct val="0"/>
                      </a:spcBef>
                      <a:spcAft>
                        <a:spcPct val="0"/>
                      </a:spcAft>
                    </a:pPr>
                    <a:endParaRPr lang="en-US" sz="1799" spc="-5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07" name="Group 106"/>
                  <p:cNvGrpSpPr/>
                  <p:nvPr/>
                </p:nvGrpSpPr>
                <p:grpSpPr>
                  <a:xfrm rot="20781386">
                    <a:off x="5409524" y="1586085"/>
                    <a:ext cx="276804" cy="467545"/>
                    <a:chOff x="6199773" y="1569838"/>
                    <a:chExt cx="276804" cy="467545"/>
                  </a:xfrm>
                  <a:grpFill/>
                </p:grpSpPr>
                <p:sp>
                  <p:nvSpPr>
                    <p:cNvPr id="109" name="Rectangle 108"/>
                    <p:cNvSpPr/>
                    <p:nvPr/>
                  </p:nvSpPr>
                  <p:spPr bwMode="auto">
                    <a:xfrm rot="10800000" flipH="1">
                      <a:off x="6289818" y="1569838"/>
                      <a:ext cx="96717" cy="173784"/>
                    </a:xfrm>
                    <a:prstGeom prst="rect">
                      <a:avLst/>
                    </a:pr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825" fontAlgn="base">
                        <a:spcBef>
                          <a:spcPct val="0"/>
                        </a:spcBef>
                        <a:spcAft>
                          <a:spcPct val="0"/>
                        </a:spcAft>
                      </a:pPr>
                      <a:endParaRPr lang="en-US" sz="1799"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110" name="Oval 109"/>
                    <p:cNvSpPr/>
                    <p:nvPr/>
                  </p:nvSpPr>
                  <p:spPr bwMode="auto">
                    <a:xfrm rot="10737439" flipH="1">
                      <a:off x="6282702" y="1724048"/>
                      <a:ext cx="110946" cy="110946"/>
                    </a:xfrm>
                    <a:prstGeom prst="ellipse">
                      <a:avLst/>
                    </a:pr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825" fontAlgn="base">
                        <a:spcBef>
                          <a:spcPct val="0"/>
                        </a:spcBef>
                        <a:spcAft>
                          <a:spcPct val="0"/>
                        </a:spcAft>
                      </a:pPr>
                      <a:endParaRPr lang="en-US" sz="1799" spc="-5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11" name="Group 110"/>
                    <p:cNvGrpSpPr/>
                    <p:nvPr/>
                  </p:nvGrpSpPr>
                  <p:grpSpPr>
                    <a:xfrm>
                      <a:off x="6199773" y="1764545"/>
                      <a:ext cx="99173" cy="272838"/>
                      <a:chOff x="5426382" y="1788525"/>
                      <a:chExt cx="99173" cy="272838"/>
                    </a:xfrm>
                    <a:grpFill/>
                  </p:grpSpPr>
                  <p:sp>
                    <p:nvSpPr>
                      <p:cNvPr id="115" name="Rectangle 114"/>
                      <p:cNvSpPr/>
                      <p:nvPr/>
                    </p:nvSpPr>
                    <p:spPr bwMode="auto">
                      <a:xfrm rot="13260000" flipH="1">
                        <a:off x="5464045" y="1788525"/>
                        <a:ext cx="45719" cy="137160"/>
                      </a:xfrm>
                      <a:prstGeom prst="rect">
                        <a:avLst/>
                      </a:pr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825" fontAlgn="base">
                          <a:spcBef>
                            <a:spcPct val="0"/>
                          </a:spcBef>
                          <a:spcAft>
                            <a:spcPct val="0"/>
                          </a:spcAft>
                        </a:pPr>
                        <a:endParaRPr lang="en-US" sz="1799"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116" name="Diagonal Stripe 115"/>
                      <p:cNvSpPr/>
                      <p:nvPr/>
                    </p:nvSpPr>
                    <p:spPr bwMode="auto">
                      <a:xfrm rot="19432650">
                        <a:off x="5426382" y="1878483"/>
                        <a:ext cx="99173" cy="182880"/>
                      </a:xfrm>
                      <a:prstGeom prst="diagStripe">
                        <a:avLst/>
                      </a:pr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825" fontAlgn="base">
                          <a:spcBef>
                            <a:spcPct val="0"/>
                          </a:spcBef>
                          <a:spcAft>
                            <a:spcPct val="0"/>
                          </a:spcAft>
                        </a:pPr>
                        <a:endParaRPr lang="en-US" sz="1799" spc="-5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12" name="Group 111"/>
                    <p:cNvGrpSpPr/>
                    <p:nvPr/>
                  </p:nvGrpSpPr>
                  <p:grpSpPr>
                    <a:xfrm flipH="1">
                      <a:off x="6377404" y="1764545"/>
                      <a:ext cx="99173" cy="272838"/>
                      <a:chOff x="5426382" y="1788525"/>
                      <a:chExt cx="99173" cy="272838"/>
                    </a:xfrm>
                    <a:grpFill/>
                  </p:grpSpPr>
                  <p:sp>
                    <p:nvSpPr>
                      <p:cNvPr id="113" name="Rectangle 112"/>
                      <p:cNvSpPr/>
                      <p:nvPr/>
                    </p:nvSpPr>
                    <p:spPr bwMode="auto">
                      <a:xfrm rot="13260000" flipH="1">
                        <a:off x="5464045" y="1788525"/>
                        <a:ext cx="45719" cy="137160"/>
                      </a:xfrm>
                      <a:prstGeom prst="rect">
                        <a:avLst/>
                      </a:pr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825" fontAlgn="base">
                          <a:spcBef>
                            <a:spcPct val="0"/>
                          </a:spcBef>
                          <a:spcAft>
                            <a:spcPct val="0"/>
                          </a:spcAft>
                        </a:pPr>
                        <a:endParaRPr lang="en-US" sz="1799"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114" name="Diagonal Stripe 113"/>
                      <p:cNvSpPr/>
                      <p:nvPr/>
                    </p:nvSpPr>
                    <p:spPr bwMode="auto">
                      <a:xfrm rot="19432650">
                        <a:off x="5426382" y="1878483"/>
                        <a:ext cx="99173" cy="182880"/>
                      </a:xfrm>
                      <a:prstGeom prst="diagStripe">
                        <a:avLst/>
                      </a:pr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825" fontAlgn="base">
                          <a:spcBef>
                            <a:spcPct val="0"/>
                          </a:spcBef>
                          <a:spcAft>
                            <a:spcPct val="0"/>
                          </a:spcAft>
                        </a:pPr>
                        <a:endParaRPr lang="en-US" sz="1799" spc="-50" dirty="0" err="1">
                          <a:gradFill>
                            <a:gsLst>
                              <a:gs pos="0">
                                <a:srgbClr val="FFFFFF"/>
                              </a:gs>
                              <a:gs pos="100000">
                                <a:srgbClr val="FFFFFF"/>
                              </a:gs>
                            </a:gsLst>
                            <a:lin ang="5400000" scaled="0"/>
                          </a:gradFill>
                          <a:ea typeface="Segoe UI" pitchFamily="34" charset="0"/>
                          <a:cs typeface="Segoe UI" pitchFamily="34" charset="0"/>
                        </a:endParaRPr>
                      </a:p>
                    </p:txBody>
                  </p:sp>
                </p:grpSp>
              </p:grpSp>
              <p:sp>
                <p:nvSpPr>
                  <p:cNvPr id="108" name="Oval 107"/>
                  <p:cNvSpPr/>
                  <p:nvPr/>
                </p:nvSpPr>
                <p:spPr bwMode="auto">
                  <a:xfrm flipH="1">
                    <a:off x="5372628" y="1436546"/>
                    <a:ext cx="192023" cy="192024"/>
                  </a:xfrm>
                  <a:prstGeom prst="ellipse">
                    <a:avLst/>
                  </a:pr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825" fontAlgn="base">
                      <a:spcBef>
                        <a:spcPct val="0"/>
                      </a:spcBef>
                      <a:spcAft>
                        <a:spcPct val="0"/>
                      </a:spcAft>
                    </a:pPr>
                    <a:endParaRPr lang="en-US" sz="1799" spc="-5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95" name="VEHICLE TRACKING"/>
                <p:cNvSpPr/>
                <p:nvPr/>
              </p:nvSpPr>
              <p:spPr bwMode="auto">
                <a:xfrm>
                  <a:off x="9906038" y="2665908"/>
                  <a:ext cx="114660" cy="90822"/>
                </a:xfrm>
                <a:custGeom>
                  <a:avLst/>
                  <a:gdLst/>
                  <a:ahLst/>
                  <a:cxnLst/>
                  <a:rect l="l" t="t" r="r" b="b"/>
                  <a:pathLst>
                    <a:path w="779174" h="582906">
                      <a:moveTo>
                        <a:pt x="640768" y="456982"/>
                      </a:moveTo>
                      <a:lnTo>
                        <a:pt x="711568" y="456982"/>
                      </a:lnTo>
                      <a:cubicBezTo>
                        <a:pt x="726718" y="456982"/>
                        <a:pt x="739000" y="469264"/>
                        <a:pt x="739000" y="484414"/>
                      </a:cubicBezTo>
                      <a:cubicBezTo>
                        <a:pt x="739000" y="499564"/>
                        <a:pt x="726718" y="511846"/>
                        <a:pt x="711568" y="511846"/>
                      </a:cubicBezTo>
                      <a:lnTo>
                        <a:pt x="640768" y="511846"/>
                      </a:lnTo>
                      <a:cubicBezTo>
                        <a:pt x="625618" y="511846"/>
                        <a:pt x="613336" y="499564"/>
                        <a:pt x="613336" y="484414"/>
                      </a:cubicBezTo>
                      <a:cubicBezTo>
                        <a:pt x="613336" y="469264"/>
                        <a:pt x="625618" y="456982"/>
                        <a:pt x="640768" y="456982"/>
                      </a:cubicBezTo>
                      <a:close/>
                      <a:moveTo>
                        <a:pt x="440533" y="392281"/>
                      </a:moveTo>
                      <a:cubicBezTo>
                        <a:pt x="423466" y="392281"/>
                        <a:pt x="409629" y="405409"/>
                        <a:pt x="409629" y="421602"/>
                      </a:cubicBezTo>
                      <a:cubicBezTo>
                        <a:pt x="409629" y="437795"/>
                        <a:pt x="423466" y="450923"/>
                        <a:pt x="440533" y="450923"/>
                      </a:cubicBezTo>
                      <a:cubicBezTo>
                        <a:pt x="457600" y="450923"/>
                        <a:pt x="471435" y="437795"/>
                        <a:pt x="471435" y="421602"/>
                      </a:cubicBezTo>
                      <a:cubicBezTo>
                        <a:pt x="471435" y="405409"/>
                        <a:pt x="457600" y="392281"/>
                        <a:pt x="440533" y="392281"/>
                      </a:cubicBezTo>
                      <a:close/>
                      <a:moveTo>
                        <a:pt x="74716" y="392281"/>
                      </a:moveTo>
                      <a:cubicBezTo>
                        <a:pt x="57649" y="392281"/>
                        <a:pt x="43813" y="405409"/>
                        <a:pt x="43813" y="421602"/>
                      </a:cubicBezTo>
                      <a:cubicBezTo>
                        <a:pt x="43813" y="437795"/>
                        <a:pt x="57649" y="450923"/>
                        <a:pt x="74716" y="450923"/>
                      </a:cubicBezTo>
                      <a:cubicBezTo>
                        <a:pt x="91783" y="450923"/>
                        <a:pt x="105619" y="437795"/>
                        <a:pt x="105619" y="421602"/>
                      </a:cubicBezTo>
                      <a:cubicBezTo>
                        <a:pt x="105619" y="405409"/>
                        <a:pt x="91783" y="392281"/>
                        <a:pt x="74716" y="392281"/>
                      </a:cubicBezTo>
                      <a:close/>
                      <a:moveTo>
                        <a:pt x="680516" y="320756"/>
                      </a:moveTo>
                      <a:cubicBezTo>
                        <a:pt x="655266" y="320756"/>
                        <a:pt x="634796" y="341226"/>
                        <a:pt x="634796" y="366476"/>
                      </a:cubicBezTo>
                      <a:cubicBezTo>
                        <a:pt x="634796" y="391726"/>
                        <a:pt x="655266" y="412196"/>
                        <a:pt x="680516" y="412196"/>
                      </a:cubicBezTo>
                      <a:cubicBezTo>
                        <a:pt x="705766" y="412196"/>
                        <a:pt x="726236" y="391726"/>
                        <a:pt x="726236" y="366476"/>
                      </a:cubicBezTo>
                      <a:cubicBezTo>
                        <a:pt x="726236" y="341226"/>
                        <a:pt x="705766" y="320756"/>
                        <a:pt x="680516" y="320756"/>
                      </a:cubicBezTo>
                      <a:close/>
                      <a:moveTo>
                        <a:pt x="133583" y="194372"/>
                      </a:moveTo>
                      <a:cubicBezTo>
                        <a:pt x="123760" y="195437"/>
                        <a:pt x="107202" y="197301"/>
                        <a:pt x="99063" y="219136"/>
                      </a:cubicBezTo>
                      <a:lnTo>
                        <a:pt x="60670" y="331331"/>
                      </a:lnTo>
                      <a:lnTo>
                        <a:pt x="454632" y="331331"/>
                      </a:lnTo>
                      <a:lnTo>
                        <a:pt x="458839" y="332137"/>
                      </a:lnTo>
                      <a:lnTo>
                        <a:pt x="418166" y="220734"/>
                      </a:lnTo>
                      <a:cubicBezTo>
                        <a:pt x="410307" y="203958"/>
                        <a:pt x="408343" y="195171"/>
                        <a:pt x="379436" y="194372"/>
                      </a:cubicBezTo>
                      <a:close/>
                      <a:moveTo>
                        <a:pt x="136109" y="172004"/>
                      </a:moveTo>
                      <a:lnTo>
                        <a:pt x="384488" y="172004"/>
                      </a:lnTo>
                      <a:cubicBezTo>
                        <a:pt x="419008" y="175200"/>
                        <a:pt x="423218" y="191975"/>
                        <a:pt x="432479" y="207952"/>
                      </a:cubicBezTo>
                      <a:lnTo>
                        <a:pt x="489525" y="343266"/>
                      </a:lnTo>
                      <a:cubicBezTo>
                        <a:pt x="504729" y="352772"/>
                        <a:pt x="514176" y="369253"/>
                        <a:pt x="514176" y="387826"/>
                      </a:cubicBezTo>
                      <a:lnTo>
                        <a:pt x="514176" y="450205"/>
                      </a:lnTo>
                      <a:cubicBezTo>
                        <a:pt x="514176" y="476177"/>
                        <a:pt x="495706" y="498055"/>
                        <a:pt x="470268" y="503705"/>
                      </a:cubicBezTo>
                      <a:lnTo>
                        <a:pt x="470268" y="559252"/>
                      </a:lnTo>
                      <a:cubicBezTo>
                        <a:pt x="470268" y="572315"/>
                        <a:pt x="459107" y="582906"/>
                        <a:pt x="445338" y="582906"/>
                      </a:cubicBezTo>
                      <a:lnTo>
                        <a:pt x="417811" y="582906"/>
                      </a:lnTo>
                      <a:cubicBezTo>
                        <a:pt x="404043" y="582906"/>
                        <a:pt x="392881" y="572315"/>
                        <a:pt x="392881" y="559252"/>
                      </a:cubicBezTo>
                      <a:lnTo>
                        <a:pt x="392881" y="506700"/>
                      </a:lnTo>
                      <a:lnTo>
                        <a:pt x="124415" y="506700"/>
                      </a:lnTo>
                      <a:lnTo>
                        <a:pt x="124415" y="559253"/>
                      </a:lnTo>
                      <a:cubicBezTo>
                        <a:pt x="124415" y="572316"/>
                        <a:pt x="113253" y="582906"/>
                        <a:pt x="99485" y="582906"/>
                      </a:cubicBezTo>
                      <a:lnTo>
                        <a:pt x="71958" y="582906"/>
                      </a:lnTo>
                      <a:cubicBezTo>
                        <a:pt x="58189" y="582906"/>
                        <a:pt x="47028" y="572316"/>
                        <a:pt x="47028" y="559253"/>
                      </a:cubicBezTo>
                      <a:lnTo>
                        <a:pt x="47028" y="504302"/>
                      </a:lnTo>
                      <a:cubicBezTo>
                        <a:pt x="20025" y="499853"/>
                        <a:pt x="0" y="477248"/>
                        <a:pt x="0" y="450205"/>
                      </a:cubicBezTo>
                      <a:lnTo>
                        <a:pt x="0" y="387826"/>
                      </a:lnTo>
                      <a:cubicBezTo>
                        <a:pt x="0" y="368466"/>
                        <a:pt x="10264" y="351380"/>
                        <a:pt x="26534" y="342061"/>
                      </a:cubicBezTo>
                      <a:lnTo>
                        <a:pt x="85592" y="202360"/>
                      </a:lnTo>
                      <a:cubicBezTo>
                        <a:pt x="97379" y="186650"/>
                        <a:pt x="106640" y="173335"/>
                        <a:pt x="136109" y="172004"/>
                      </a:cubicBezTo>
                      <a:close/>
                      <a:moveTo>
                        <a:pt x="344827" y="0"/>
                      </a:moveTo>
                      <a:lnTo>
                        <a:pt x="748300" y="0"/>
                      </a:lnTo>
                      <a:cubicBezTo>
                        <a:pt x="759814" y="0"/>
                        <a:pt x="769148" y="9334"/>
                        <a:pt x="769148" y="20848"/>
                      </a:cubicBezTo>
                      <a:lnTo>
                        <a:pt x="769148" y="268862"/>
                      </a:lnTo>
                      <a:cubicBezTo>
                        <a:pt x="774898" y="269223"/>
                        <a:pt x="779174" y="274149"/>
                        <a:pt x="779174" y="280073"/>
                      </a:cubicBezTo>
                      <a:lnTo>
                        <a:pt x="779174" y="443168"/>
                      </a:lnTo>
                      <a:cubicBezTo>
                        <a:pt x="779174" y="449823"/>
                        <a:pt x="773779" y="455218"/>
                        <a:pt x="767124" y="455218"/>
                      </a:cubicBezTo>
                      <a:lnTo>
                        <a:pt x="523551" y="455218"/>
                      </a:lnTo>
                      <a:cubicBezTo>
                        <a:pt x="522461" y="437854"/>
                        <a:pt x="521167" y="424811"/>
                        <a:pt x="521167" y="369749"/>
                      </a:cubicBezTo>
                      <a:cubicBezTo>
                        <a:pt x="518187" y="352715"/>
                        <a:pt x="510532" y="348310"/>
                        <a:pt x="497199" y="338488"/>
                      </a:cubicBezTo>
                      <a:cubicBezTo>
                        <a:pt x="484856" y="310893"/>
                        <a:pt x="474350" y="284477"/>
                        <a:pt x="464289" y="260833"/>
                      </a:cubicBezTo>
                      <a:lnTo>
                        <a:pt x="710995" y="260833"/>
                      </a:lnTo>
                      <a:lnTo>
                        <a:pt x="693825" y="115562"/>
                      </a:lnTo>
                      <a:lnTo>
                        <a:pt x="384033" y="115562"/>
                      </a:lnTo>
                      <a:lnTo>
                        <a:pt x="379179" y="156629"/>
                      </a:lnTo>
                      <a:lnTo>
                        <a:pt x="323979" y="156629"/>
                      </a:lnTo>
                      <a:lnTo>
                        <a:pt x="323979" y="20848"/>
                      </a:lnTo>
                      <a:cubicBezTo>
                        <a:pt x="323979" y="9334"/>
                        <a:pt x="333313" y="0"/>
                        <a:pt x="344827"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nvGrpSpPr>
                <p:cNvPr id="96" name="Group 95"/>
                <p:cNvGrpSpPr/>
                <p:nvPr/>
              </p:nvGrpSpPr>
              <p:grpSpPr>
                <a:xfrm>
                  <a:off x="10025141" y="2670640"/>
                  <a:ext cx="84583" cy="51677"/>
                  <a:chOff x="10495146" y="2518585"/>
                  <a:chExt cx="329564" cy="201352"/>
                </a:xfrm>
                <a:grpFill/>
              </p:grpSpPr>
              <p:sp>
                <p:nvSpPr>
                  <p:cNvPr id="97" name="Freeform 86"/>
                  <p:cNvSpPr>
                    <a:spLocks/>
                  </p:cNvSpPr>
                  <p:nvPr/>
                </p:nvSpPr>
                <p:spPr bwMode="gray">
                  <a:xfrm>
                    <a:off x="10532691" y="2589305"/>
                    <a:ext cx="54611" cy="102220"/>
                  </a:xfrm>
                  <a:custGeom>
                    <a:avLst/>
                    <a:gdLst>
                      <a:gd name="T0" fmla="*/ 0 w 61"/>
                      <a:gd name="T1" fmla="*/ 139 h 140"/>
                      <a:gd name="T2" fmla="*/ 1 w 61"/>
                      <a:gd name="T3" fmla="*/ 140 h 140"/>
                      <a:gd name="T4" fmla="*/ 61 w 61"/>
                      <a:gd name="T5" fmla="*/ 56 h 140"/>
                      <a:gd name="T6" fmla="*/ 35 w 61"/>
                      <a:gd name="T7" fmla="*/ 0 h 140"/>
                      <a:gd name="T8" fmla="*/ 0 w 61"/>
                      <a:gd name="T9" fmla="*/ 139 h 140"/>
                    </a:gdLst>
                    <a:ahLst/>
                    <a:cxnLst>
                      <a:cxn ang="0">
                        <a:pos x="T0" y="T1"/>
                      </a:cxn>
                      <a:cxn ang="0">
                        <a:pos x="T2" y="T3"/>
                      </a:cxn>
                      <a:cxn ang="0">
                        <a:pos x="T4" y="T5"/>
                      </a:cxn>
                      <a:cxn ang="0">
                        <a:pos x="T6" y="T7"/>
                      </a:cxn>
                      <a:cxn ang="0">
                        <a:pos x="T8" y="T9"/>
                      </a:cxn>
                    </a:cxnLst>
                    <a:rect l="0" t="0" r="r" b="b"/>
                    <a:pathLst>
                      <a:path w="61" h="140">
                        <a:moveTo>
                          <a:pt x="0" y="139"/>
                        </a:moveTo>
                        <a:cubicBezTo>
                          <a:pt x="0" y="139"/>
                          <a:pt x="1" y="139"/>
                          <a:pt x="1" y="140"/>
                        </a:cubicBezTo>
                        <a:cubicBezTo>
                          <a:pt x="61" y="56"/>
                          <a:pt x="61" y="56"/>
                          <a:pt x="61" y="56"/>
                        </a:cubicBezTo>
                        <a:cubicBezTo>
                          <a:pt x="35" y="0"/>
                          <a:pt x="35" y="0"/>
                          <a:pt x="35" y="0"/>
                        </a:cubicBezTo>
                        <a:lnTo>
                          <a:pt x="0"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87"/>
                  <p:cNvSpPr>
                    <a:spLocks/>
                  </p:cNvSpPr>
                  <p:nvPr/>
                </p:nvSpPr>
                <p:spPr bwMode="gray">
                  <a:xfrm>
                    <a:off x="10595267" y="2619879"/>
                    <a:ext cx="30719" cy="43852"/>
                  </a:xfrm>
                  <a:custGeom>
                    <a:avLst/>
                    <a:gdLst>
                      <a:gd name="T0" fmla="*/ 0 w 81"/>
                      <a:gd name="T1" fmla="*/ 33 h 142"/>
                      <a:gd name="T2" fmla="*/ 50 w 81"/>
                      <a:gd name="T3" fmla="*/ 142 h 142"/>
                      <a:gd name="T4" fmla="*/ 81 w 81"/>
                      <a:gd name="T5" fmla="*/ 78 h 142"/>
                      <a:gd name="T6" fmla="*/ 24 w 81"/>
                      <a:gd name="T7" fmla="*/ 0 h 142"/>
                      <a:gd name="T8" fmla="*/ 0 w 81"/>
                      <a:gd name="T9" fmla="*/ 33 h 142"/>
                    </a:gdLst>
                    <a:ahLst/>
                    <a:cxnLst>
                      <a:cxn ang="0">
                        <a:pos x="T0" y="T1"/>
                      </a:cxn>
                      <a:cxn ang="0">
                        <a:pos x="T2" y="T3"/>
                      </a:cxn>
                      <a:cxn ang="0">
                        <a:pos x="T4" y="T5"/>
                      </a:cxn>
                      <a:cxn ang="0">
                        <a:pos x="T6" y="T7"/>
                      </a:cxn>
                      <a:cxn ang="0">
                        <a:pos x="T8" y="T9"/>
                      </a:cxn>
                    </a:cxnLst>
                    <a:rect l="0" t="0" r="r" b="b"/>
                    <a:pathLst>
                      <a:path w="81" h="142">
                        <a:moveTo>
                          <a:pt x="0" y="33"/>
                        </a:moveTo>
                        <a:lnTo>
                          <a:pt x="50" y="142"/>
                        </a:lnTo>
                        <a:lnTo>
                          <a:pt x="81" y="78"/>
                        </a:lnTo>
                        <a:lnTo>
                          <a:pt x="24" y="0"/>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88"/>
                  <p:cNvSpPr>
                    <a:spLocks noEditPoints="1"/>
                  </p:cNvSpPr>
                  <p:nvPr/>
                </p:nvSpPr>
                <p:spPr bwMode="gray">
                  <a:xfrm>
                    <a:off x="10495146" y="2518585"/>
                    <a:ext cx="329564" cy="201352"/>
                  </a:xfrm>
                  <a:custGeom>
                    <a:avLst/>
                    <a:gdLst>
                      <a:gd name="T0" fmla="*/ 360 w 368"/>
                      <a:gd name="T1" fmla="*/ 0 h 276"/>
                      <a:gd name="T2" fmla="*/ 8 w 368"/>
                      <a:gd name="T3" fmla="*/ 0 h 276"/>
                      <a:gd name="T4" fmla="*/ 0 w 368"/>
                      <a:gd name="T5" fmla="*/ 8 h 276"/>
                      <a:gd name="T6" fmla="*/ 0 w 368"/>
                      <a:gd name="T7" fmla="*/ 268 h 276"/>
                      <a:gd name="T8" fmla="*/ 8 w 368"/>
                      <a:gd name="T9" fmla="*/ 276 h 276"/>
                      <a:gd name="T10" fmla="*/ 360 w 368"/>
                      <a:gd name="T11" fmla="*/ 276 h 276"/>
                      <a:gd name="T12" fmla="*/ 368 w 368"/>
                      <a:gd name="T13" fmla="*/ 268 h 276"/>
                      <a:gd name="T14" fmla="*/ 368 w 368"/>
                      <a:gd name="T15" fmla="*/ 8 h 276"/>
                      <a:gd name="T16" fmla="*/ 360 w 368"/>
                      <a:gd name="T17" fmla="*/ 0 h 276"/>
                      <a:gd name="T18" fmla="*/ 323 w 368"/>
                      <a:gd name="T19" fmla="*/ 159 h 276"/>
                      <a:gd name="T20" fmla="*/ 318 w 368"/>
                      <a:gd name="T21" fmla="*/ 158 h 276"/>
                      <a:gd name="T22" fmla="*/ 274 w 368"/>
                      <a:gd name="T23" fmla="*/ 204 h 276"/>
                      <a:gd name="T24" fmla="*/ 247 w 368"/>
                      <a:gd name="T25" fmla="*/ 169 h 276"/>
                      <a:gd name="T26" fmla="*/ 173 w 368"/>
                      <a:gd name="T27" fmla="*/ 210 h 276"/>
                      <a:gd name="T28" fmla="*/ 151 w 368"/>
                      <a:gd name="T29" fmla="*/ 180 h 276"/>
                      <a:gd name="T30" fmla="*/ 133 w 368"/>
                      <a:gd name="T31" fmla="*/ 218 h 276"/>
                      <a:gd name="T32" fmla="*/ 107 w 368"/>
                      <a:gd name="T33" fmla="*/ 161 h 276"/>
                      <a:gd name="T34" fmla="*/ 47 w 368"/>
                      <a:gd name="T35" fmla="*/ 245 h 276"/>
                      <a:gd name="T36" fmla="*/ 47 w 368"/>
                      <a:gd name="T37" fmla="*/ 246 h 276"/>
                      <a:gd name="T38" fmla="*/ 35 w 368"/>
                      <a:gd name="T39" fmla="*/ 259 h 276"/>
                      <a:gd name="T40" fmla="*/ 22 w 368"/>
                      <a:gd name="T41" fmla="*/ 246 h 276"/>
                      <a:gd name="T42" fmla="*/ 34 w 368"/>
                      <a:gd name="T43" fmla="*/ 233 h 276"/>
                      <a:gd name="T44" fmla="*/ 75 w 368"/>
                      <a:gd name="T45" fmla="*/ 73 h 276"/>
                      <a:gd name="T46" fmla="*/ 108 w 368"/>
                      <a:gd name="T47" fmla="*/ 145 h 276"/>
                      <a:gd name="T48" fmla="*/ 122 w 368"/>
                      <a:gd name="T49" fmla="*/ 125 h 276"/>
                      <a:gd name="T50" fmla="*/ 150 w 368"/>
                      <a:gd name="T51" fmla="*/ 164 h 276"/>
                      <a:gd name="T52" fmla="*/ 188 w 368"/>
                      <a:gd name="T53" fmla="*/ 86 h 276"/>
                      <a:gd name="T54" fmla="*/ 247 w 368"/>
                      <a:gd name="T55" fmla="*/ 106 h 276"/>
                      <a:gd name="T56" fmla="*/ 299 w 368"/>
                      <a:gd name="T57" fmla="*/ 41 h 276"/>
                      <a:gd name="T58" fmla="*/ 298 w 368"/>
                      <a:gd name="T59" fmla="*/ 34 h 276"/>
                      <a:gd name="T60" fmla="*/ 310 w 368"/>
                      <a:gd name="T61" fmla="*/ 22 h 276"/>
                      <a:gd name="T62" fmla="*/ 323 w 368"/>
                      <a:gd name="T63" fmla="*/ 34 h 276"/>
                      <a:gd name="T64" fmla="*/ 310 w 368"/>
                      <a:gd name="T65" fmla="*/ 47 h 276"/>
                      <a:gd name="T66" fmla="*/ 305 w 368"/>
                      <a:gd name="T67" fmla="*/ 46 h 276"/>
                      <a:gd name="T68" fmla="*/ 250 w 368"/>
                      <a:gd name="T69" fmla="*/ 116 h 276"/>
                      <a:gd name="T70" fmla="*/ 192 w 368"/>
                      <a:gd name="T71" fmla="*/ 96 h 276"/>
                      <a:gd name="T72" fmla="*/ 155 w 368"/>
                      <a:gd name="T73" fmla="*/ 172 h 276"/>
                      <a:gd name="T74" fmla="*/ 175 w 368"/>
                      <a:gd name="T75" fmla="*/ 200 h 276"/>
                      <a:gd name="T76" fmla="*/ 249 w 368"/>
                      <a:gd name="T77" fmla="*/ 159 h 276"/>
                      <a:gd name="T78" fmla="*/ 274 w 368"/>
                      <a:gd name="T79" fmla="*/ 191 h 276"/>
                      <a:gd name="T80" fmla="*/ 312 w 368"/>
                      <a:gd name="T81" fmla="*/ 153 h 276"/>
                      <a:gd name="T82" fmla="*/ 311 w 368"/>
                      <a:gd name="T83" fmla="*/ 147 h 276"/>
                      <a:gd name="T84" fmla="*/ 323 w 368"/>
                      <a:gd name="T85" fmla="*/ 134 h 276"/>
                      <a:gd name="T86" fmla="*/ 336 w 368"/>
                      <a:gd name="T87" fmla="*/ 147 h 276"/>
                      <a:gd name="T88" fmla="*/ 323 w 368"/>
                      <a:gd name="T89" fmla="*/ 159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8" h="276">
                        <a:moveTo>
                          <a:pt x="360" y="0"/>
                        </a:moveTo>
                        <a:cubicBezTo>
                          <a:pt x="8" y="0"/>
                          <a:pt x="8" y="0"/>
                          <a:pt x="8" y="0"/>
                        </a:cubicBezTo>
                        <a:cubicBezTo>
                          <a:pt x="4" y="0"/>
                          <a:pt x="0" y="4"/>
                          <a:pt x="0" y="8"/>
                        </a:cubicBezTo>
                        <a:cubicBezTo>
                          <a:pt x="0" y="268"/>
                          <a:pt x="0" y="268"/>
                          <a:pt x="0" y="268"/>
                        </a:cubicBezTo>
                        <a:cubicBezTo>
                          <a:pt x="0" y="272"/>
                          <a:pt x="4" y="276"/>
                          <a:pt x="8" y="276"/>
                        </a:cubicBezTo>
                        <a:cubicBezTo>
                          <a:pt x="360" y="276"/>
                          <a:pt x="360" y="276"/>
                          <a:pt x="360" y="276"/>
                        </a:cubicBezTo>
                        <a:cubicBezTo>
                          <a:pt x="364" y="276"/>
                          <a:pt x="368" y="272"/>
                          <a:pt x="368" y="268"/>
                        </a:cubicBezTo>
                        <a:cubicBezTo>
                          <a:pt x="368" y="8"/>
                          <a:pt x="368" y="8"/>
                          <a:pt x="368" y="8"/>
                        </a:cubicBezTo>
                        <a:cubicBezTo>
                          <a:pt x="368" y="4"/>
                          <a:pt x="364" y="0"/>
                          <a:pt x="360" y="0"/>
                        </a:cubicBezTo>
                        <a:close/>
                        <a:moveTo>
                          <a:pt x="323" y="159"/>
                        </a:moveTo>
                        <a:cubicBezTo>
                          <a:pt x="322" y="159"/>
                          <a:pt x="320" y="159"/>
                          <a:pt x="318" y="158"/>
                        </a:cubicBezTo>
                        <a:cubicBezTo>
                          <a:pt x="274" y="204"/>
                          <a:pt x="274" y="204"/>
                          <a:pt x="274" y="204"/>
                        </a:cubicBezTo>
                        <a:cubicBezTo>
                          <a:pt x="247" y="169"/>
                          <a:pt x="247" y="169"/>
                          <a:pt x="247" y="169"/>
                        </a:cubicBezTo>
                        <a:cubicBezTo>
                          <a:pt x="173" y="210"/>
                          <a:pt x="173" y="210"/>
                          <a:pt x="173" y="210"/>
                        </a:cubicBezTo>
                        <a:cubicBezTo>
                          <a:pt x="151" y="180"/>
                          <a:pt x="151" y="180"/>
                          <a:pt x="151" y="180"/>
                        </a:cubicBezTo>
                        <a:cubicBezTo>
                          <a:pt x="133" y="218"/>
                          <a:pt x="133" y="218"/>
                          <a:pt x="133" y="218"/>
                        </a:cubicBezTo>
                        <a:cubicBezTo>
                          <a:pt x="107" y="161"/>
                          <a:pt x="107" y="161"/>
                          <a:pt x="107" y="161"/>
                        </a:cubicBezTo>
                        <a:cubicBezTo>
                          <a:pt x="47" y="245"/>
                          <a:pt x="47" y="245"/>
                          <a:pt x="47" y="245"/>
                        </a:cubicBezTo>
                        <a:cubicBezTo>
                          <a:pt x="47" y="245"/>
                          <a:pt x="47" y="246"/>
                          <a:pt x="47" y="246"/>
                        </a:cubicBezTo>
                        <a:cubicBezTo>
                          <a:pt x="47" y="253"/>
                          <a:pt x="42" y="259"/>
                          <a:pt x="35" y="259"/>
                        </a:cubicBezTo>
                        <a:cubicBezTo>
                          <a:pt x="28" y="259"/>
                          <a:pt x="22" y="253"/>
                          <a:pt x="22" y="246"/>
                        </a:cubicBezTo>
                        <a:cubicBezTo>
                          <a:pt x="22" y="239"/>
                          <a:pt x="27" y="234"/>
                          <a:pt x="34" y="233"/>
                        </a:cubicBezTo>
                        <a:cubicBezTo>
                          <a:pt x="75" y="73"/>
                          <a:pt x="75" y="73"/>
                          <a:pt x="75" y="73"/>
                        </a:cubicBezTo>
                        <a:cubicBezTo>
                          <a:pt x="108" y="145"/>
                          <a:pt x="108" y="145"/>
                          <a:pt x="108" y="145"/>
                        </a:cubicBezTo>
                        <a:cubicBezTo>
                          <a:pt x="122" y="125"/>
                          <a:pt x="122" y="125"/>
                          <a:pt x="122" y="125"/>
                        </a:cubicBezTo>
                        <a:cubicBezTo>
                          <a:pt x="150" y="164"/>
                          <a:pt x="150" y="164"/>
                          <a:pt x="150" y="164"/>
                        </a:cubicBezTo>
                        <a:cubicBezTo>
                          <a:pt x="188" y="86"/>
                          <a:pt x="188" y="86"/>
                          <a:pt x="188" y="86"/>
                        </a:cubicBezTo>
                        <a:cubicBezTo>
                          <a:pt x="247" y="106"/>
                          <a:pt x="247" y="106"/>
                          <a:pt x="247" y="106"/>
                        </a:cubicBezTo>
                        <a:cubicBezTo>
                          <a:pt x="299" y="41"/>
                          <a:pt x="299" y="41"/>
                          <a:pt x="299" y="41"/>
                        </a:cubicBezTo>
                        <a:cubicBezTo>
                          <a:pt x="298" y="39"/>
                          <a:pt x="298" y="37"/>
                          <a:pt x="298" y="34"/>
                        </a:cubicBezTo>
                        <a:cubicBezTo>
                          <a:pt x="298" y="27"/>
                          <a:pt x="303" y="22"/>
                          <a:pt x="310" y="22"/>
                        </a:cubicBezTo>
                        <a:cubicBezTo>
                          <a:pt x="317" y="22"/>
                          <a:pt x="323" y="27"/>
                          <a:pt x="323" y="34"/>
                        </a:cubicBezTo>
                        <a:cubicBezTo>
                          <a:pt x="323" y="41"/>
                          <a:pt x="317" y="47"/>
                          <a:pt x="310" y="47"/>
                        </a:cubicBezTo>
                        <a:cubicBezTo>
                          <a:pt x="309" y="47"/>
                          <a:pt x="307" y="46"/>
                          <a:pt x="305" y="46"/>
                        </a:cubicBezTo>
                        <a:cubicBezTo>
                          <a:pt x="250" y="116"/>
                          <a:pt x="250" y="116"/>
                          <a:pt x="250" y="116"/>
                        </a:cubicBezTo>
                        <a:cubicBezTo>
                          <a:pt x="192" y="96"/>
                          <a:pt x="192" y="96"/>
                          <a:pt x="192" y="96"/>
                        </a:cubicBezTo>
                        <a:cubicBezTo>
                          <a:pt x="155" y="172"/>
                          <a:pt x="155" y="172"/>
                          <a:pt x="155" y="172"/>
                        </a:cubicBezTo>
                        <a:cubicBezTo>
                          <a:pt x="175" y="200"/>
                          <a:pt x="175" y="200"/>
                          <a:pt x="175" y="200"/>
                        </a:cubicBezTo>
                        <a:cubicBezTo>
                          <a:pt x="249" y="159"/>
                          <a:pt x="249" y="159"/>
                          <a:pt x="249" y="159"/>
                        </a:cubicBezTo>
                        <a:cubicBezTo>
                          <a:pt x="274" y="191"/>
                          <a:pt x="274" y="191"/>
                          <a:pt x="274" y="191"/>
                        </a:cubicBezTo>
                        <a:cubicBezTo>
                          <a:pt x="312" y="153"/>
                          <a:pt x="312" y="153"/>
                          <a:pt x="312" y="153"/>
                        </a:cubicBezTo>
                        <a:cubicBezTo>
                          <a:pt x="311" y="151"/>
                          <a:pt x="311" y="149"/>
                          <a:pt x="311" y="147"/>
                        </a:cubicBezTo>
                        <a:cubicBezTo>
                          <a:pt x="311" y="140"/>
                          <a:pt x="316" y="134"/>
                          <a:pt x="323" y="134"/>
                        </a:cubicBezTo>
                        <a:cubicBezTo>
                          <a:pt x="330" y="134"/>
                          <a:pt x="336" y="140"/>
                          <a:pt x="336" y="147"/>
                        </a:cubicBezTo>
                        <a:cubicBezTo>
                          <a:pt x="336" y="154"/>
                          <a:pt x="330" y="159"/>
                          <a:pt x="323" y="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29" name="Freeform 128"/>
            <p:cNvSpPr/>
            <p:nvPr/>
          </p:nvSpPr>
          <p:spPr bwMode="auto">
            <a:xfrm>
              <a:off x="5387545" y="3200403"/>
              <a:ext cx="790641" cy="448978"/>
            </a:xfrm>
            <a:custGeom>
              <a:avLst/>
              <a:gdLst>
                <a:gd name="connsiteX0" fmla="*/ 403145 w 2965547"/>
                <a:gd name="connsiteY0" fmla="*/ 1378348 h 1647976"/>
                <a:gd name="connsiteX1" fmla="*/ 389476 w 2965547"/>
                <a:gd name="connsiteY1" fmla="*/ 1398842 h 1647976"/>
                <a:gd name="connsiteX2" fmla="*/ 403145 w 2965547"/>
                <a:gd name="connsiteY2" fmla="*/ 1415236 h 1647976"/>
                <a:gd name="connsiteX3" fmla="*/ 550104 w 2965547"/>
                <a:gd name="connsiteY3" fmla="*/ 1415236 h 1647976"/>
                <a:gd name="connsiteX4" fmla="*/ 563773 w 2965547"/>
                <a:gd name="connsiteY4" fmla="*/ 1398842 h 1647976"/>
                <a:gd name="connsiteX5" fmla="*/ 550104 w 2965547"/>
                <a:gd name="connsiteY5" fmla="*/ 1378348 h 1647976"/>
                <a:gd name="connsiteX6" fmla="*/ 403145 w 2965547"/>
                <a:gd name="connsiteY6" fmla="*/ 1378348 h 1647976"/>
                <a:gd name="connsiteX7" fmla="*/ 327019 w 2965547"/>
                <a:gd name="connsiteY7" fmla="*/ 1378348 h 1647976"/>
                <a:gd name="connsiteX8" fmla="*/ 309588 w 2965547"/>
                <a:gd name="connsiteY8" fmla="*/ 1399427 h 1647976"/>
                <a:gd name="connsiteX9" fmla="*/ 327019 w 2965547"/>
                <a:gd name="connsiteY9" fmla="*/ 1420505 h 1647976"/>
                <a:gd name="connsiteX10" fmla="*/ 344449 w 2965547"/>
                <a:gd name="connsiteY10" fmla="*/ 1399427 h 1647976"/>
                <a:gd name="connsiteX11" fmla="*/ 327019 w 2965547"/>
                <a:gd name="connsiteY11" fmla="*/ 1378348 h 1647976"/>
                <a:gd name="connsiteX12" fmla="*/ 403174 w 2965547"/>
                <a:gd name="connsiteY12" fmla="*/ 1253640 h 1647976"/>
                <a:gd name="connsiteX13" fmla="*/ 389476 w 2965547"/>
                <a:gd name="connsiteY13" fmla="*/ 1274719 h 1647976"/>
                <a:gd name="connsiteX14" fmla="*/ 403174 w 2965547"/>
                <a:gd name="connsiteY14" fmla="*/ 1295794 h 1647976"/>
                <a:gd name="connsiteX15" fmla="*/ 793571 w 2965547"/>
                <a:gd name="connsiteY15" fmla="*/ 1295794 h 1647976"/>
                <a:gd name="connsiteX16" fmla="*/ 810695 w 2965547"/>
                <a:gd name="connsiteY16" fmla="*/ 1274719 h 1647976"/>
                <a:gd name="connsiteX17" fmla="*/ 793571 w 2965547"/>
                <a:gd name="connsiteY17" fmla="*/ 1253640 h 1647976"/>
                <a:gd name="connsiteX18" fmla="*/ 403174 w 2965547"/>
                <a:gd name="connsiteY18" fmla="*/ 1253640 h 1647976"/>
                <a:gd name="connsiteX19" fmla="*/ 327019 w 2965547"/>
                <a:gd name="connsiteY19" fmla="*/ 1250128 h 1647976"/>
                <a:gd name="connsiteX20" fmla="*/ 309588 w 2965547"/>
                <a:gd name="connsiteY20" fmla="*/ 1272963 h 1647976"/>
                <a:gd name="connsiteX21" fmla="*/ 327019 w 2965547"/>
                <a:gd name="connsiteY21" fmla="*/ 1295797 h 1647976"/>
                <a:gd name="connsiteX22" fmla="*/ 344449 w 2965547"/>
                <a:gd name="connsiteY22" fmla="*/ 1272963 h 1647976"/>
                <a:gd name="connsiteX23" fmla="*/ 327019 w 2965547"/>
                <a:gd name="connsiteY23" fmla="*/ 1250128 h 1647976"/>
                <a:gd name="connsiteX24" fmla="*/ 403197 w 2965547"/>
                <a:gd name="connsiteY24" fmla="*/ 1128936 h 1647976"/>
                <a:gd name="connsiteX25" fmla="*/ 389476 w 2965547"/>
                <a:gd name="connsiteY25" fmla="*/ 1150014 h 1647976"/>
                <a:gd name="connsiteX26" fmla="*/ 403197 w 2965547"/>
                <a:gd name="connsiteY26" fmla="*/ 1171089 h 1647976"/>
                <a:gd name="connsiteX27" fmla="*/ 893762 w 2965547"/>
                <a:gd name="connsiteY27" fmla="*/ 1171089 h 1647976"/>
                <a:gd name="connsiteX28" fmla="*/ 910915 w 2965547"/>
                <a:gd name="connsiteY28" fmla="*/ 1150014 h 1647976"/>
                <a:gd name="connsiteX29" fmla="*/ 893762 w 2965547"/>
                <a:gd name="connsiteY29" fmla="*/ 1128936 h 1647976"/>
                <a:gd name="connsiteX30" fmla="*/ 403197 w 2965547"/>
                <a:gd name="connsiteY30" fmla="*/ 1128936 h 1647976"/>
                <a:gd name="connsiteX31" fmla="*/ 327019 w 2965547"/>
                <a:gd name="connsiteY31" fmla="*/ 1128936 h 1647976"/>
                <a:gd name="connsiteX32" fmla="*/ 309588 w 2965547"/>
                <a:gd name="connsiteY32" fmla="*/ 1151771 h 1647976"/>
                <a:gd name="connsiteX33" fmla="*/ 327019 w 2965547"/>
                <a:gd name="connsiteY33" fmla="*/ 1174605 h 1647976"/>
                <a:gd name="connsiteX34" fmla="*/ 344449 w 2965547"/>
                <a:gd name="connsiteY34" fmla="*/ 1151771 h 1647976"/>
                <a:gd name="connsiteX35" fmla="*/ 327019 w 2965547"/>
                <a:gd name="connsiteY35" fmla="*/ 1128936 h 1647976"/>
                <a:gd name="connsiteX36" fmla="*/ 403174 w 2965547"/>
                <a:gd name="connsiteY36" fmla="*/ 1009497 h 1647976"/>
                <a:gd name="connsiteX37" fmla="*/ 389476 w 2965547"/>
                <a:gd name="connsiteY37" fmla="*/ 1025891 h 1647976"/>
                <a:gd name="connsiteX38" fmla="*/ 403174 w 2965547"/>
                <a:gd name="connsiteY38" fmla="*/ 1046385 h 1647976"/>
                <a:gd name="connsiteX39" fmla="*/ 793571 w 2965547"/>
                <a:gd name="connsiteY39" fmla="*/ 1046385 h 1647976"/>
                <a:gd name="connsiteX40" fmla="*/ 810695 w 2965547"/>
                <a:gd name="connsiteY40" fmla="*/ 1025891 h 1647976"/>
                <a:gd name="connsiteX41" fmla="*/ 793571 w 2965547"/>
                <a:gd name="connsiteY41" fmla="*/ 1009497 h 1647976"/>
                <a:gd name="connsiteX42" fmla="*/ 403174 w 2965547"/>
                <a:gd name="connsiteY42" fmla="*/ 1009497 h 1647976"/>
                <a:gd name="connsiteX43" fmla="*/ 2520063 w 2965547"/>
                <a:gd name="connsiteY43" fmla="*/ 1004580 h 1647976"/>
                <a:gd name="connsiteX44" fmla="*/ 2520063 w 2965547"/>
                <a:gd name="connsiteY44" fmla="*/ 1284395 h 1647976"/>
                <a:gd name="connsiteX45" fmla="*/ 2792753 w 2965547"/>
                <a:gd name="connsiteY45" fmla="*/ 1284395 h 1647976"/>
                <a:gd name="connsiteX46" fmla="*/ 2520063 w 2965547"/>
                <a:gd name="connsiteY46" fmla="*/ 1564209 h 1647976"/>
                <a:gd name="connsiteX47" fmla="*/ 2247373 w 2965547"/>
                <a:gd name="connsiteY47" fmla="*/ 1284395 h 1647976"/>
                <a:gd name="connsiteX48" fmla="*/ 2520063 w 2965547"/>
                <a:gd name="connsiteY48" fmla="*/ 1004580 h 1647976"/>
                <a:gd name="connsiteX49" fmla="*/ 327019 w 2965547"/>
                <a:gd name="connsiteY49" fmla="*/ 1004228 h 1647976"/>
                <a:gd name="connsiteX50" fmla="*/ 309588 w 2965547"/>
                <a:gd name="connsiteY50" fmla="*/ 1025306 h 1647976"/>
                <a:gd name="connsiteX51" fmla="*/ 327019 w 2965547"/>
                <a:gd name="connsiteY51" fmla="*/ 1046385 h 1647976"/>
                <a:gd name="connsiteX52" fmla="*/ 344449 w 2965547"/>
                <a:gd name="connsiteY52" fmla="*/ 1025306 h 1647976"/>
                <a:gd name="connsiteX53" fmla="*/ 327019 w 2965547"/>
                <a:gd name="connsiteY53" fmla="*/ 1004228 h 1647976"/>
                <a:gd name="connsiteX54" fmla="*/ 2553575 w 2965547"/>
                <a:gd name="connsiteY54" fmla="*/ 980870 h 1647976"/>
                <a:gd name="connsiteX55" fmla="*/ 2819529 w 2965547"/>
                <a:gd name="connsiteY55" fmla="*/ 1256553 h 1647976"/>
                <a:gd name="connsiteX56" fmla="*/ 2546855 w 2965547"/>
                <a:gd name="connsiteY56" fmla="*/ 1253475 h 1647976"/>
                <a:gd name="connsiteX57" fmla="*/ 2553575 w 2965547"/>
                <a:gd name="connsiteY57" fmla="*/ 980870 h 1647976"/>
                <a:gd name="connsiteX58" fmla="*/ 2520063 w 2965547"/>
                <a:gd name="connsiteY58" fmla="*/ 949120 h 1647976"/>
                <a:gd name="connsiteX59" fmla="*/ 2184791 w 2965547"/>
                <a:gd name="connsiteY59" fmla="*/ 1284391 h 1647976"/>
                <a:gd name="connsiteX60" fmla="*/ 2520063 w 2965547"/>
                <a:gd name="connsiteY60" fmla="*/ 1619661 h 1647976"/>
                <a:gd name="connsiteX61" fmla="*/ 2855335 w 2965547"/>
                <a:gd name="connsiteY61" fmla="*/ 1284391 h 1647976"/>
                <a:gd name="connsiteX62" fmla="*/ 2520063 w 2965547"/>
                <a:gd name="connsiteY62" fmla="*/ 949120 h 1647976"/>
                <a:gd name="connsiteX63" fmla="*/ 2520063 w 2965547"/>
                <a:gd name="connsiteY63" fmla="*/ 920805 h 1647976"/>
                <a:gd name="connsiteX64" fmla="*/ 2883650 w 2965547"/>
                <a:gd name="connsiteY64" fmla="*/ 1284391 h 1647976"/>
                <a:gd name="connsiteX65" fmla="*/ 2520063 w 2965547"/>
                <a:gd name="connsiteY65" fmla="*/ 1647976 h 1647976"/>
                <a:gd name="connsiteX66" fmla="*/ 2156476 w 2965547"/>
                <a:gd name="connsiteY66" fmla="*/ 1284391 h 1647976"/>
                <a:gd name="connsiteX67" fmla="*/ 2520063 w 2965547"/>
                <a:gd name="connsiteY67" fmla="*/ 920805 h 1647976"/>
                <a:gd name="connsiteX68" fmla="*/ 445125 w 2965547"/>
                <a:gd name="connsiteY68" fmla="*/ 505778 h 1647976"/>
                <a:gd name="connsiteX69" fmla="*/ 398130 w 2965547"/>
                <a:gd name="connsiteY69" fmla="*/ 552760 h 1647976"/>
                <a:gd name="connsiteX70" fmla="*/ 445125 w 2965547"/>
                <a:gd name="connsiteY70" fmla="*/ 599743 h 1647976"/>
                <a:gd name="connsiteX71" fmla="*/ 492120 w 2965547"/>
                <a:gd name="connsiteY71" fmla="*/ 552760 h 1647976"/>
                <a:gd name="connsiteX72" fmla="*/ 445125 w 2965547"/>
                <a:gd name="connsiteY72" fmla="*/ 505778 h 1647976"/>
                <a:gd name="connsiteX73" fmla="*/ 1385306 w 2965547"/>
                <a:gd name="connsiteY73" fmla="*/ 493380 h 1647976"/>
                <a:gd name="connsiteX74" fmla="*/ 1826868 w 2965547"/>
                <a:gd name="connsiteY74" fmla="*/ 739252 h 1647976"/>
                <a:gd name="connsiteX75" fmla="*/ 1385306 w 2965547"/>
                <a:gd name="connsiteY75" fmla="*/ 985124 h 1647976"/>
                <a:gd name="connsiteX76" fmla="*/ 445125 w 2965547"/>
                <a:gd name="connsiteY76" fmla="*/ 458796 h 1647976"/>
                <a:gd name="connsiteX77" fmla="*/ 539115 w 2965547"/>
                <a:gd name="connsiteY77" fmla="*/ 552760 h 1647976"/>
                <a:gd name="connsiteX78" fmla="*/ 445125 w 2965547"/>
                <a:gd name="connsiteY78" fmla="*/ 646725 h 1647976"/>
                <a:gd name="connsiteX79" fmla="*/ 351135 w 2965547"/>
                <a:gd name="connsiteY79" fmla="*/ 552760 h 1647976"/>
                <a:gd name="connsiteX80" fmla="*/ 445125 w 2965547"/>
                <a:gd name="connsiteY80" fmla="*/ 458796 h 1647976"/>
                <a:gd name="connsiteX81" fmla="*/ 810220 w 2965547"/>
                <a:gd name="connsiteY81" fmla="*/ 362545 h 1647976"/>
                <a:gd name="connsiteX82" fmla="*/ 782024 w 2965547"/>
                <a:gd name="connsiteY82" fmla="*/ 390735 h 1647976"/>
                <a:gd name="connsiteX83" fmla="*/ 810220 w 2965547"/>
                <a:gd name="connsiteY83" fmla="*/ 418925 h 1647976"/>
                <a:gd name="connsiteX84" fmla="*/ 838418 w 2965547"/>
                <a:gd name="connsiteY84" fmla="*/ 390735 h 1647976"/>
                <a:gd name="connsiteX85" fmla="*/ 810220 w 2965547"/>
                <a:gd name="connsiteY85" fmla="*/ 362545 h 1647976"/>
                <a:gd name="connsiteX86" fmla="*/ 810220 w 2965547"/>
                <a:gd name="connsiteY86" fmla="*/ 334355 h 1647976"/>
                <a:gd name="connsiteX87" fmla="*/ 866614 w 2965547"/>
                <a:gd name="connsiteY87" fmla="*/ 390735 h 1647976"/>
                <a:gd name="connsiteX88" fmla="*/ 810220 w 2965547"/>
                <a:gd name="connsiteY88" fmla="*/ 447114 h 1647976"/>
                <a:gd name="connsiteX89" fmla="*/ 753827 w 2965547"/>
                <a:gd name="connsiteY89" fmla="*/ 390735 h 1647976"/>
                <a:gd name="connsiteX90" fmla="*/ 810220 w 2965547"/>
                <a:gd name="connsiteY90" fmla="*/ 334355 h 1647976"/>
                <a:gd name="connsiteX91" fmla="*/ 2507457 w 2965547"/>
                <a:gd name="connsiteY91" fmla="*/ 303855 h 1647976"/>
                <a:gd name="connsiteX92" fmla="*/ 2622463 w 2965547"/>
                <a:gd name="connsiteY92" fmla="*/ 303855 h 1647976"/>
                <a:gd name="connsiteX93" fmla="*/ 2651215 w 2965547"/>
                <a:gd name="connsiteY93" fmla="*/ 332607 h 1647976"/>
                <a:gd name="connsiteX94" fmla="*/ 2651215 w 2965547"/>
                <a:gd name="connsiteY94" fmla="*/ 553931 h 1647976"/>
                <a:gd name="connsiteX95" fmla="*/ 2622463 w 2965547"/>
                <a:gd name="connsiteY95" fmla="*/ 582683 h 1647976"/>
                <a:gd name="connsiteX96" fmla="*/ 2507457 w 2965547"/>
                <a:gd name="connsiteY96" fmla="*/ 582683 h 1647976"/>
                <a:gd name="connsiteX97" fmla="*/ 2478705 w 2965547"/>
                <a:gd name="connsiteY97" fmla="*/ 553931 h 1647976"/>
                <a:gd name="connsiteX98" fmla="*/ 2478705 w 2965547"/>
                <a:gd name="connsiteY98" fmla="*/ 332607 h 1647976"/>
                <a:gd name="connsiteX99" fmla="*/ 2507457 w 2965547"/>
                <a:gd name="connsiteY99" fmla="*/ 303855 h 1647976"/>
                <a:gd name="connsiteX100" fmla="*/ 472907 w 2965547"/>
                <a:gd name="connsiteY100" fmla="*/ 300559 h 1647976"/>
                <a:gd name="connsiteX101" fmla="*/ 420824 w 2965547"/>
                <a:gd name="connsiteY101" fmla="*/ 301894 h 1647976"/>
                <a:gd name="connsiteX102" fmla="*/ 406134 w 2965547"/>
                <a:gd name="connsiteY102" fmla="*/ 352628 h 1647976"/>
                <a:gd name="connsiteX103" fmla="*/ 368742 w 2965547"/>
                <a:gd name="connsiteY103" fmla="*/ 365979 h 1647976"/>
                <a:gd name="connsiteX104" fmla="*/ 323336 w 2965547"/>
                <a:gd name="connsiteY104" fmla="*/ 335271 h 1647976"/>
                <a:gd name="connsiteX105" fmla="*/ 284609 w 2965547"/>
                <a:gd name="connsiteY105" fmla="*/ 365979 h 1647976"/>
                <a:gd name="connsiteX106" fmla="*/ 301969 w 2965547"/>
                <a:gd name="connsiteY106" fmla="*/ 426057 h 1647976"/>
                <a:gd name="connsiteX107" fmla="*/ 273925 w 2965547"/>
                <a:gd name="connsiteY107" fmla="*/ 456765 h 1647976"/>
                <a:gd name="connsiteX108" fmla="*/ 224514 w 2965547"/>
                <a:gd name="connsiteY108" fmla="*/ 455429 h 1647976"/>
                <a:gd name="connsiteX109" fmla="*/ 209824 w 2965547"/>
                <a:gd name="connsiteY109" fmla="*/ 504827 h 1647976"/>
                <a:gd name="connsiteX110" fmla="*/ 249888 w 2965547"/>
                <a:gd name="connsiteY110" fmla="*/ 538204 h 1647976"/>
                <a:gd name="connsiteX111" fmla="*/ 251222 w 2965547"/>
                <a:gd name="connsiteY111" fmla="*/ 590273 h 1647976"/>
                <a:gd name="connsiteX112" fmla="*/ 209824 w 2965547"/>
                <a:gd name="connsiteY112" fmla="*/ 611635 h 1647976"/>
                <a:gd name="connsiteX113" fmla="*/ 220508 w 2965547"/>
                <a:gd name="connsiteY113" fmla="*/ 663704 h 1647976"/>
                <a:gd name="connsiteX114" fmla="*/ 272590 w 2965547"/>
                <a:gd name="connsiteY114" fmla="*/ 665038 h 1647976"/>
                <a:gd name="connsiteX115" fmla="*/ 300635 w 2965547"/>
                <a:gd name="connsiteY115" fmla="*/ 702421 h 1647976"/>
                <a:gd name="connsiteX116" fmla="*/ 287279 w 2965547"/>
                <a:gd name="connsiteY116" fmla="*/ 746478 h 1647976"/>
                <a:gd name="connsiteX117" fmla="*/ 324672 w 2965547"/>
                <a:gd name="connsiteY117" fmla="*/ 779856 h 1647976"/>
                <a:gd name="connsiteX118" fmla="*/ 362065 w 2965547"/>
                <a:gd name="connsiteY118" fmla="*/ 749148 h 1647976"/>
                <a:gd name="connsiteX119" fmla="*/ 406134 w 2965547"/>
                <a:gd name="connsiteY119" fmla="*/ 762499 h 1647976"/>
                <a:gd name="connsiteX120" fmla="*/ 419489 w 2965547"/>
                <a:gd name="connsiteY120" fmla="*/ 819908 h 1647976"/>
                <a:gd name="connsiteX121" fmla="*/ 474241 w 2965547"/>
                <a:gd name="connsiteY121" fmla="*/ 814568 h 1647976"/>
                <a:gd name="connsiteX122" fmla="*/ 483590 w 2965547"/>
                <a:gd name="connsiteY122" fmla="*/ 767840 h 1647976"/>
                <a:gd name="connsiteX123" fmla="*/ 526324 w 2965547"/>
                <a:gd name="connsiteY123" fmla="*/ 749148 h 1647976"/>
                <a:gd name="connsiteX124" fmla="*/ 565052 w 2965547"/>
                <a:gd name="connsiteY124" fmla="*/ 779856 h 1647976"/>
                <a:gd name="connsiteX125" fmla="*/ 607786 w 2965547"/>
                <a:gd name="connsiteY125" fmla="*/ 747814 h 1647976"/>
                <a:gd name="connsiteX126" fmla="*/ 595768 w 2965547"/>
                <a:gd name="connsiteY126" fmla="*/ 698415 h 1647976"/>
                <a:gd name="connsiteX127" fmla="*/ 615799 w 2965547"/>
                <a:gd name="connsiteY127" fmla="*/ 666373 h 1647976"/>
                <a:gd name="connsiteX128" fmla="*/ 673223 w 2965547"/>
                <a:gd name="connsiteY128" fmla="*/ 665038 h 1647976"/>
                <a:gd name="connsiteX129" fmla="*/ 685242 w 2965547"/>
                <a:gd name="connsiteY129" fmla="*/ 611635 h 1647976"/>
                <a:gd name="connsiteX130" fmla="*/ 651856 w 2965547"/>
                <a:gd name="connsiteY130" fmla="*/ 580928 h 1647976"/>
                <a:gd name="connsiteX131" fmla="*/ 651856 w 2965547"/>
                <a:gd name="connsiteY131" fmla="*/ 536870 h 1647976"/>
                <a:gd name="connsiteX132" fmla="*/ 687913 w 2965547"/>
                <a:gd name="connsiteY132" fmla="*/ 508833 h 1647976"/>
                <a:gd name="connsiteX133" fmla="*/ 671887 w 2965547"/>
                <a:gd name="connsiteY133" fmla="*/ 450089 h 1647976"/>
                <a:gd name="connsiteX134" fmla="*/ 619805 w 2965547"/>
                <a:gd name="connsiteY134" fmla="*/ 450089 h 1647976"/>
                <a:gd name="connsiteX135" fmla="*/ 594432 w 2965547"/>
                <a:gd name="connsiteY135" fmla="*/ 412706 h 1647976"/>
                <a:gd name="connsiteX136" fmla="*/ 611792 w 2965547"/>
                <a:gd name="connsiteY136" fmla="*/ 365979 h 1647976"/>
                <a:gd name="connsiteX137" fmla="*/ 565052 w 2965547"/>
                <a:gd name="connsiteY137" fmla="*/ 333936 h 1647976"/>
                <a:gd name="connsiteX138" fmla="*/ 534337 w 2965547"/>
                <a:gd name="connsiteY138" fmla="*/ 367313 h 1647976"/>
                <a:gd name="connsiteX139" fmla="*/ 483590 w 2965547"/>
                <a:gd name="connsiteY139" fmla="*/ 349957 h 1647976"/>
                <a:gd name="connsiteX140" fmla="*/ 826889 w 2965547"/>
                <a:gd name="connsiteY140" fmla="*/ 239414 h 1647976"/>
                <a:gd name="connsiteX141" fmla="*/ 795641 w 2965547"/>
                <a:gd name="connsiteY141" fmla="*/ 240215 h 1647976"/>
                <a:gd name="connsiteX142" fmla="*/ 786826 w 2965547"/>
                <a:gd name="connsiteY142" fmla="*/ 270656 h 1647976"/>
                <a:gd name="connsiteX143" fmla="*/ 764391 w 2965547"/>
                <a:gd name="connsiteY143" fmla="*/ 278666 h 1647976"/>
                <a:gd name="connsiteX144" fmla="*/ 737148 w 2965547"/>
                <a:gd name="connsiteY144" fmla="*/ 260241 h 1647976"/>
                <a:gd name="connsiteX145" fmla="*/ 713911 w 2965547"/>
                <a:gd name="connsiteY145" fmla="*/ 278666 h 1647976"/>
                <a:gd name="connsiteX146" fmla="*/ 724327 w 2965547"/>
                <a:gd name="connsiteY146" fmla="*/ 314713 h 1647976"/>
                <a:gd name="connsiteX147" fmla="*/ 707501 w 2965547"/>
                <a:gd name="connsiteY147" fmla="*/ 333138 h 1647976"/>
                <a:gd name="connsiteX148" fmla="*/ 677854 w 2965547"/>
                <a:gd name="connsiteY148" fmla="*/ 332336 h 1647976"/>
                <a:gd name="connsiteX149" fmla="*/ 669040 w 2965547"/>
                <a:gd name="connsiteY149" fmla="*/ 361976 h 1647976"/>
                <a:gd name="connsiteX150" fmla="*/ 693078 w 2965547"/>
                <a:gd name="connsiteY150" fmla="*/ 382001 h 1647976"/>
                <a:gd name="connsiteX151" fmla="*/ 693880 w 2965547"/>
                <a:gd name="connsiteY151" fmla="*/ 413243 h 1647976"/>
                <a:gd name="connsiteX152" fmla="*/ 669040 w 2965547"/>
                <a:gd name="connsiteY152" fmla="*/ 426059 h 1647976"/>
                <a:gd name="connsiteX153" fmla="*/ 675450 w 2965547"/>
                <a:gd name="connsiteY153" fmla="*/ 457301 h 1647976"/>
                <a:gd name="connsiteX154" fmla="*/ 706700 w 2965547"/>
                <a:gd name="connsiteY154" fmla="*/ 458102 h 1647976"/>
                <a:gd name="connsiteX155" fmla="*/ 723527 w 2965547"/>
                <a:gd name="connsiteY155" fmla="*/ 480531 h 1647976"/>
                <a:gd name="connsiteX156" fmla="*/ 715514 w 2965547"/>
                <a:gd name="connsiteY156" fmla="*/ 506966 h 1647976"/>
                <a:gd name="connsiteX157" fmla="*/ 737949 w 2965547"/>
                <a:gd name="connsiteY157" fmla="*/ 526992 h 1647976"/>
                <a:gd name="connsiteX158" fmla="*/ 760384 w 2965547"/>
                <a:gd name="connsiteY158" fmla="*/ 508568 h 1647976"/>
                <a:gd name="connsiteX159" fmla="*/ 786826 w 2965547"/>
                <a:gd name="connsiteY159" fmla="*/ 516578 h 1647976"/>
                <a:gd name="connsiteX160" fmla="*/ 794839 w 2965547"/>
                <a:gd name="connsiteY160" fmla="*/ 551023 h 1647976"/>
                <a:gd name="connsiteX161" fmla="*/ 827691 w 2965547"/>
                <a:gd name="connsiteY161" fmla="*/ 547819 h 1647976"/>
                <a:gd name="connsiteX162" fmla="*/ 833299 w 2965547"/>
                <a:gd name="connsiteY162" fmla="*/ 519783 h 1647976"/>
                <a:gd name="connsiteX163" fmla="*/ 858940 w 2965547"/>
                <a:gd name="connsiteY163" fmla="*/ 508568 h 1647976"/>
                <a:gd name="connsiteX164" fmla="*/ 882176 w 2965547"/>
                <a:gd name="connsiteY164" fmla="*/ 526992 h 1647976"/>
                <a:gd name="connsiteX165" fmla="*/ 907817 w 2965547"/>
                <a:gd name="connsiteY165" fmla="*/ 507767 h 1647976"/>
                <a:gd name="connsiteX166" fmla="*/ 900606 w 2965547"/>
                <a:gd name="connsiteY166" fmla="*/ 478128 h 1647976"/>
                <a:gd name="connsiteX167" fmla="*/ 912625 w 2965547"/>
                <a:gd name="connsiteY167" fmla="*/ 458903 h 1647976"/>
                <a:gd name="connsiteX168" fmla="*/ 947079 w 2965547"/>
                <a:gd name="connsiteY168" fmla="*/ 458102 h 1647976"/>
                <a:gd name="connsiteX169" fmla="*/ 954290 w 2965547"/>
                <a:gd name="connsiteY169" fmla="*/ 426059 h 1647976"/>
                <a:gd name="connsiteX170" fmla="*/ 934259 w 2965547"/>
                <a:gd name="connsiteY170" fmla="*/ 407636 h 1647976"/>
                <a:gd name="connsiteX171" fmla="*/ 934259 w 2965547"/>
                <a:gd name="connsiteY171" fmla="*/ 381200 h 1647976"/>
                <a:gd name="connsiteX172" fmla="*/ 955893 w 2965547"/>
                <a:gd name="connsiteY172" fmla="*/ 364378 h 1647976"/>
                <a:gd name="connsiteX173" fmla="*/ 946277 w 2965547"/>
                <a:gd name="connsiteY173" fmla="*/ 329132 h 1647976"/>
                <a:gd name="connsiteX174" fmla="*/ 915029 w 2965547"/>
                <a:gd name="connsiteY174" fmla="*/ 329132 h 1647976"/>
                <a:gd name="connsiteX175" fmla="*/ 899805 w 2965547"/>
                <a:gd name="connsiteY175" fmla="*/ 306702 h 1647976"/>
                <a:gd name="connsiteX176" fmla="*/ 910222 w 2965547"/>
                <a:gd name="connsiteY176" fmla="*/ 278666 h 1647976"/>
                <a:gd name="connsiteX177" fmla="*/ 882176 w 2965547"/>
                <a:gd name="connsiteY177" fmla="*/ 259441 h 1647976"/>
                <a:gd name="connsiteX178" fmla="*/ 863748 w 2965547"/>
                <a:gd name="connsiteY178" fmla="*/ 279467 h 1647976"/>
                <a:gd name="connsiteX179" fmla="*/ 833299 w 2965547"/>
                <a:gd name="connsiteY179" fmla="*/ 269053 h 1647976"/>
                <a:gd name="connsiteX180" fmla="*/ 2293901 w 2965547"/>
                <a:gd name="connsiteY180" fmla="*/ 213356 h 1647976"/>
                <a:gd name="connsiteX181" fmla="*/ 2408907 w 2965547"/>
                <a:gd name="connsiteY181" fmla="*/ 213356 h 1647976"/>
                <a:gd name="connsiteX182" fmla="*/ 2437659 w 2965547"/>
                <a:gd name="connsiteY182" fmla="*/ 242108 h 1647976"/>
                <a:gd name="connsiteX183" fmla="*/ 2437659 w 2965547"/>
                <a:gd name="connsiteY183" fmla="*/ 553931 h 1647976"/>
                <a:gd name="connsiteX184" fmla="*/ 2408907 w 2965547"/>
                <a:gd name="connsiteY184" fmla="*/ 582683 h 1647976"/>
                <a:gd name="connsiteX185" fmla="*/ 2293901 w 2965547"/>
                <a:gd name="connsiteY185" fmla="*/ 582683 h 1647976"/>
                <a:gd name="connsiteX186" fmla="*/ 2265149 w 2965547"/>
                <a:gd name="connsiteY186" fmla="*/ 553931 h 1647976"/>
                <a:gd name="connsiteX187" fmla="*/ 2265149 w 2965547"/>
                <a:gd name="connsiteY187" fmla="*/ 242108 h 1647976"/>
                <a:gd name="connsiteX188" fmla="*/ 2293901 w 2965547"/>
                <a:gd name="connsiteY188" fmla="*/ 213356 h 1647976"/>
                <a:gd name="connsiteX189" fmla="*/ 2721015 w 2965547"/>
                <a:gd name="connsiteY189" fmla="*/ 140372 h 1647976"/>
                <a:gd name="connsiteX190" fmla="*/ 2836021 w 2965547"/>
                <a:gd name="connsiteY190" fmla="*/ 140372 h 1647976"/>
                <a:gd name="connsiteX191" fmla="*/ 2864773 w 2965547"/>
                <a:gd name="connsiteY191" fmla="*/ 169124 h 1647976"/>
                <a:gd name="connsiteX192" fmla="*/ 2864773 w 2965547"/>
                <a:gd name="connsiteY192" fmla="*/ 553931 h 1647976"/>
                <a:gd name="connsiteX193" fmla="*/ 2836021 w 2965547"/>
                <a:gd name="connsiteY193" fmla="*/ 582683 h 1647976"/>
                <a:gd name="connsiteX194" fmla="*/ 2721015 w 2965547"/>
                <a:gd name="connsiteY194" fmla="*/ 582683 h 1647976"/>
                <a:gd name="connsiteX195" fmla="*/ 2692263 w 2965547"/>
                <a:gd name="connsiteY195" fmla="*/ 553931 h 1647976"/>
                <a:gd name="connsiteX196" fmla="*/ 2692263 w 2965547"/>
                <a:gd name="connsiteY196" fmla="*/ 169124 h 1647976"/>
                <a:gd name="connsiteX197" fmla="*/ 2721015 w 2965547"/>
                <a:gd name="connsiteY197" fmla="*/ 140372 h 1647976"/>
                <a:gd name="connsiteX198" fmla="*/ 2175397 w 2965547"/>
                <a:gd name="connsiteY198" fmla="*/ 123681 h 1647976"/>
                <a:gd name="connsiteX199" fmla="*/ 2226564 w 2965547"/>
                <a:gd name="connsiteY199" fmla="*/ 123681 h 1647976"/>
                <a:gd name="connsiteX200" fmla="*/ 2226564 w 2965547"/>
                <a:gd name="connsiteY200" fmla="*/ 509107 h 1647976"/>
                <a:gd name="connsiteX201" fmla="*/ 2331620 w 2965547"/>
                <a:gd name="connsiteY201" fmla="*/ 614163 h 1647976"/>
                <a:gd name="connsiteX202" fmla="*/ 2965547 w 2965547"/>
                <a:gd name="connsiteY202" fmla="*/ 614163 h 1647976"/>
                <a:gd name="connsiteX203" fmla="*/ 2965547 w 2965547"/>
                <a:gd name="connsiteY203" fmla="*/ 661217 h 1647976"/>
                <a:gd name="connsiteX204" fmla="*/ 2278541 w 2965547"/>
                <a:gd name="connsiteY204" fmla="*/ 661217 h 1647976"/>
                <a:gd name="connsiteX205" fmla="*/ 2173484 w 2965547"/>
                <a:gd name="connsiteY205" fmla="*/ 556161 h 1647976"/>
                <a:gd name="connsiteX206" fmla="*/ 2173484 w 2965547"/>
                <a:gd name="connsiteY206" fmla="*/ 135953 h 1647976"/>
                <a:gd name="connsiteX207" fmla="*/ 131924 w 2965547"/>
                <a:gd name="connsiteY207" fmla="*/ 0 h 1647976"/>
                <a:gd name="connsiteX208" fmla="*/ 1088578 w 2965547"/>
                <a:gd name="connsiteY208" fmla="*/ 0 h 1647976"/>
                <a:gd name="connsiteX209" fmla="*/ 1220502 w 2965547"/>
                <a:gd name="connsiteY209" fmla="*/ 131924 h 1647976"/>
                <a:gd name="connsiteX210" fmla="*/ 1220502 w 2965547"/>
                <a:gd name="connsiteY210" fmla="*/ 1490157 h 1647976"/>
                <a:gd name="connsiteX211" fmla="*/ 1088578 w 2965547"/>
                <a:gd name="connsiteY211" fmla="*/ 1622081 h 1647976"/>
                <a:gd name="connsiteX212" fmla="*/ 131924 w 2965547"/>
                <a:gd name="connsiteY212" fmla="*/ 1622081 h 1647976"/>
                <a:gd name="connsiteX213" fmla="*/ 0 w 2965547"/>
                <a:gd name="connsiteY213" fmla="*/ 1490157 h 1647976"/>
                <a:gd name="connsiteX214" fmla="*/ 0 w 2965547"/>
                <a:gd name="connsiteY214" fmla="*/ 131924 h 1647976"/>
                <a:gd name="connsiteX215" fmla="*/ 131924 w 2965547"/>
                <a:gd name="connsiteY215" fmla="*/ 0 h 164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2965547" h="1647976">
                  <a:moveTo>
                    <a:pt x="403145" y="1378348"/>
                  </a:moveTo>
                  <a:cubicBezTo>
                    <a:pt x="396311" y="1378348"/>
                    <a:pt x="389476" y="1386545"/>
                    <a:pt x="389476" y="1398842"/>
                  </a:cubicBezTo>
                  <a:cubicBezTo>
                    <a:pt x="389476" y="1407039"/>
                    <a:pt x="396311" y="1415236"/>
                    <a:pt x="403145" y="1415236"/>
                  </a:cubicBezTo>
                  <a:cubicBezTo>
                    <a:pt x="403145" y="1415236"/>
                    <a:pt x="403145" y="1415236"/>
                    <a:pt x="550104" y="1415236"/>
                  </a:cubicBezTo>
                  <a:cubicBezTo>
                    <a:pt x="556939" y="1415236"/>
                    <a:pt x="563773" y="1407039"/>
                    <a:pt x="563773" y="1398842"/>
                  </a:cubicBezTo>
                  <a:cubicBezTo>
                    <a:pt x="563773" y="1386545"/>
                    <a:pt x="556939" y="1378348"/>
                    <a:pt x="550104" y="1378348"/>
                  </a:cubicBezTo>
                  <a:cubicBezTo>
                    <a:pt x="550104" y="1378348"/>
                    <a:pt x="550104" y="1378348"/>
                    <a:pt x="403145" y="1378348"/>
                  </a:cubicBezTo>
                  <a:close/>
                  <a:moveTo>
                    <a:pt x="327019" y="1378348"/>
                  </a:moveTo>
                  <a:cubicBezTo>
                    <a:pt x="317391" y="1378348"/>
                    <a:pt x="309588" y="1387785"/>
                    <a:pt x="309588" y="1399427"/>
                  </a:cubicBezTo>
                  <a:cubicBezTo>
                    <a:pt x="309588" y="1411068"/>
                    <a:pt x="317391" y="1420505"/>
                    <a:pt x="327019" y="1420505"/>
                  </a:cubicBezTo>
                  <a:cubicBezTo>
                    <a:pt x="336646" y="1420505"/>
                    <a:pt x="344449" y="1411068"/>
                    <a:pt x="344449" y="1399427"/>
                  </a:cubicBezTo>
                  <a:cubicBezTo>
                    <a:pt x="344449" y="1387785"/>
                    <a:pt x="336646" y="1378348"/>
                    <a:pt x="327019" y="1378348"/>
                  </a:cubicBezTo>
                  <a:close/>
                  <a:moveTo>
                    <a:pt x="403174" y="1253640"/>
                  </a:moveTo>
                  <a:cubicBezTo>
                    <a:pt x="396324" y="1253640"/>
                    <a:pt x="389476" y="1262073"/>
                    <a:pt x="389476" y="1274719"/>
                  </a:cubicBezTo>
                  <a:cubicBezTo>
                    <a:pt x="389476" y="1283148"/>
                    <a:pt x="396324" y="1295794"/>
                    <a:pt x="403174" y="1295794"/>
                  </a:cubicBezTo>
                  <a:cubicBezTo>
                    <a:pt x="403174" y="1295794"/>
                    <a:pt x="403174" y="1295794"/>
                    <a:pt x="793571" y="1295794"/>
                  </a:cubicBezTo>
                  <a:cubicBezTo>
                    <a:pt x="803847" y="1295794"/>
                    <a:pt x="810695" y="1283148"/>
                    <a:pt x="810695" y="1274719"/>
                  </a:cubicBezTo>
                  <a:cubicBezTo>
                    <a:pt x="810695" y="1262073"/>
                    <a:pt x="803847" y="1253640"/>
                    <a:pt x="793571" y="1253640"/>
                  </a:cubicBezTo>
                  <a:cubicBezTo>
                    <a:pt x="793571" y="1253640"/>
                    <a:pt x="793571" y="1253640"/>
                    <a:pt x="403174" y="1253640"/>
                  </a:cubicBezTo>
                  <a:close/>
                  <a:moveTo>
                    <a:pt x="327019" y="1250128"/>
                  </a:moveTo>
                  <a:cubicBezTo>
                    <a:pt x="317391" y="1250128"/>
                    <a:pt x="309588" y="1260352"/>
                    <a:pt x="309588" y="1272963"/>
                  </a:cubicBezTo>
                  <a:cubicBezTo>
                    <a:pt x="309588" y="1285573"/>
                    <a:pt x="317391" y="1295797"/>
                    <a:pt x="327019" y="1295797"/>
                  </a:cubicBezTo>
                  <a:cubicBezTo>
                    <a:pt x="336646" y="1295797"/>
                    <a:pt x="344449" y="1285573"/>
                    <a:pt x="344449" y="1272963"/>
                  </a:cubicBezTo>
                  <a:cubicBezTo>
                    <a:pt x="344449" y="1260352"/>
                    <a:pt x="336646" y="1250128"/>
                    <a:pt x="327019" y="1250128"/>
                  </a:cubicBezTo>
                  <a:close/>
                  <a:moveTo>
                    <a:pt x="403197" y="1128936"/>
                  </a:moveTo>
                  <a:cubicBezTo>
                    <a:pt x="396337" y="1128936"/>
                    <a:pt x="389476" y="1141582"/>
                    <a:pt x="389476" y="1150014"/>
                  </a:cubicBezTo>
                  <a:cubicBezTo>
                    <a:pt x="389476" y="1162660"/>
                    <a:pt x="396337" y="1171089"/>
                    <a:pt x="403197" y="1171089"/>
                  </a:cubicBezTo>
                  <a:cubicBezTo>
                    <a:pt x="403197" y="1171089"/>
                    <a:pt x="403197" y="1171089"/>
                    <a:pt x="893762" y="1171089"/>
                  </a:cubicBezTo>
                  <a:cubicBezTo>
                    <a:pt x="904055" y="1171089"/>
                    <a:pt x="910915" y="1162660"/>
                    <a:pt x="910915" y="1150014"/>
                  </a:cubicBezTo>
                  <a:cubicBezTo>
                    <a:pt x="910915" y="1141582"/>
                    <a:pt x="904055" y="1128936"/>
                    <a:pt x="893762" y="1128936"/>
                  </a:cubicBezTo>
                  <a:cubicBezTo>
                    <a:pt x="893762" y="1128936"/>
                    <a:pt x="893762" y="1128936"/>
                    <a:pt x="403197" y="1128936"/>
                  </a:cubicBezTo>
                  <a:close/>
                  <a:moveTo>
                    <a:pt x="327019" y="1128936"/>
                  </a:moveTo>
                  <a:cubicBezTo>
                    <a:pt x="317391" y="1128936"/>
                    <a:pt x="309588" y="1139160"/>
                    <a:pt x="309588" y="1151771"/>
                  </a:cubicBezTo>
                  <a:cubicBezTo>
                    <a:pt x="309588" y="1164381"/>
                    <a:pt x="317391" y="1174605"/>
                    <a:pt x="327019" y="1174605"/>
                  </a:cubicBezTo>
                  <a:cubicBezTo>
                    <a:pt x="336646" y="1174605"/>
                    <a:pt x="344449" y="1164381"/>
                    <a:pt x="344449" y="1151771"/>
                  </a:cubicBezTo>
                  <a:cubicBezTo>
                    <a:pt x="344449" y="1139160"/>
                    <a:pt x="336646" y="1128936"/>
                    <a:pt x="327019" y="1128936"/>
                  </a:cubicBezTo>
                  <a:close/>
                  <a:moveTo>
                    <a:pt x="403174" y="1009497"/>
                  </a:moveTo>
                  <a:cubicBezTo>
                    <a:pt x="396324" y="1009497"/>
                    <a:pt x="389476" y="1017694"/>
                    <a:pt x="389476" y="1025891"/>
                  </a:cubicBezTo>
                  <a:cubicBezTo>
                    <a:pt x="389476" y="1038188"/>
                    <a:pt x="396324" y="1046385"/>
                    <a:pt x="403174" y="1046385"/>
                  </a:cubicBezTo>
                  <a:cubicBezTo>
                    <a:pt x="403174" y="1046385"/>
                    <a:pt x="403174" y="1046385"/>
                    <a:pt x="793571" y="1046385"/>
                  </a:cubicBezTo>
                  <a:cubicBezTo>
                    <a:pt x="803847" y="1046385"/>
                    <a:pt x="810695" y="1038188"/>
                    <a:pt x="810695" y="1025891"/>
                  </a:cubicBezTo>
                  <a:cubicBezTo>
                    <a:pt x="810695" y="1017694"/>
                    <a:pt x="803847" y="1009497"/>
                    <a:pt x="793571" y="1009497"/>
                  </a:cubicBezTo>
                  <a:cubicBezTo>
                    <a:pt x="793571" y="1009497"/>
                    <a:pt x="793571" y="1009497"/>
                    <a:pt x="403174" y="1009497"/>
                  </a:cubicBezTo>
                  <a:close/>
                  <a:moveTo>
                    <a:pt x="2520063" y="1004580"/>
                  </a:moveTo>
                  <a:lnTo>
                    <a:pt x="2520063" y="1284395"/>
                  </a:lnTo>
                  <a:lnTo>
                    <a:pt x="2792753" y="1284395"/>
                  </a:lnTo>
                  <a:cubicBezTo>
                    <a:pt x="2792753" y="1438930"/>
                    <a:pt x="2670667" y="1564209"/>
                    <a:pt x="2520063" y="1564209"/>
                  </a:cubicBezTo>
                  <a:cubicBezTo>
                    <a:pt x="2369459" y="1564209"/>
                    <a:pt x="2247373" y="1438930"/>
                    <a:pt x="2247373" y="1284395"/>
                  </a:cubicBezTo>
                  <a:cubicBezTo>
                    <a:pt x="2247373" y="1129859"/>
                    <a:pt x="2369459" y="1004580"/>
                    <a:pt x="2520063" y="1004580"/>
                  </a:cubicBezTo>
                  <a:close/>
                  <a:moveTo>
                    <a:pt x="327019" y="1004228"/>
                  </a:moveTo>
                  <a:cubicBezTo>
                    <a:pt x="317391" y="1004228"/>
                    <a:pt x="309588" y="1013665"/>
                    <a:pt x="309588" y="1025306"/>
                  </a:cubicBezTo>
                  <a:cubicBezTo>
                    <a:pt x="309588" y="1036948"/>
                    <a:pt x="317391" y="1046385"/>
                    <a:pt x="327019" y="1046385"/>
                  </a:cubicBezTo>
                  <a:cubicBezTo>
                    <a:pt x="336646" y="1046385"/>
                    <a:pt x="344449" y="1036948"/>
                    <a:pt x="344449" y="1025306"/>
                  </a:cubicBezTo>
                  <a:cubicBezTo>
                    <a:pt x="344449" y="1013665"/>
                    <a:pt x="336646" y="1004228"/>
                    <a:pt x="327019" y="1004228"/>
                  </a:cubicBezTo>
                  <a:close/>
                  <a:moveTo>
                    <a:pt x="2553575" y="980870"/>
                  </a:moveTo>
                  <a:cubicBezTo>
                    <a:pt x="2702712" y="984548"/>
                    <a:pt x="2821211" y="1107381"/>
                    <a:pt x="2819529" y="1256553"/>
                  </a:cubicBezTo>
                  <a:lnTo>
                    <a:pt x="2546855" y="1253475"/>
                  </a:lnTo>
                  <a:cubicBezTo>
                    <a:pt x="2549094" y="1162607"/>
                    <a:pt x="2551336" y="1071738"/>
                    <a:pt x="2553575" y="980870"/>
                  </a:cubicBezTo>
                  <a:close/>
                  <a:moveTo>
                    <a:pt x="2520063" y="949120"/>
                  </a:moveTo>
                  <a:cubicBezTo>
                    <a:pt x="2334898" y="949120"/>
                    <a:pt x="2184791" y="1099226"/>
                    <a:pt x="2184791" y="1284391"/>
                  </a:cubicBezTo>
                  <a:cubicBezTo>
                    <a:pt x="2184791" y="1469555"/>
                    <a:pt x="2334898" y="1619661"/>
                    <a:pt x="2520063" y="1619661"/>
                  </a:cubicBezTo>
                  <a:cubicBezTo>
                    <a:pt x="2705229" y="1619661"/>
                    <a:pt x="2855335" y="1469555"/>
                    <a:pt x="2855335" y="1284391"/>
                  </a:cubicBezTo>
                  <a:cubicBezTo>
                    <a:pt x="2855335" y="1099226"/>
                    <a:pt x="2705229" y="949120"/>
                    <a:pt x="2520063" y="949120"/>
                  </a:cubicBezTo>
                  <a:close/>
                  <a:moveTo>
                    <a:pt x="2520063" y="920805"/>
                  </a:moveTo>
                  <a:cubicBezTo>
                    <a:pt x="2720867" y="920805"/>
                    <a:pt x="2883650" y="1083588"/>
                    <a:pt x="2883650" y="1284391"/>
                  </a:cubicBezTo>
                  <a:cubicBezTo>
                    <a:pt x="2883650" y="1485194"/>
                    <a:pt x="2720867" y="1647976"/>
                    <a:pt x="2520063" y="1647976"/>
                  </a:cubicBezTo>
                  <a:cubicBezTo>
                    <a:pt x="2319259" y="1647976"/>
                    <a:pt x="2156476" y="1485194"/>
                    <a:pt x="2156476" y="1284391"/>
                  </a:cubicBezTo>
                  <a:cubicBezTo>
                    <a:pt x="2156476" y="1083588"/>
                    <a:pt x="2319259" y="920805"/>
                    <a:pt x="2520063" y="920805"/>
                  </a:cubicBezTo>
                  <a:close/>
                  <a:moveTo>
                    <a:pt x="445125" y="505778"/>
                  </a:moveTo>
                  <a:cubicBezTo>
                    <a:pt x="419171" y="505778"/>
                    <a:pt x="398130" y="526812"/>
                    <a:pt x="398130" y="552760"/>
                  </a:cubicBezTo>
                  <a:cubicBezTo>
                    <a:pt x="398130" y="578707"/>
                    <a:pt x="419171" y="599743"/>
                    <a:pt x="445125" y="599743"/>
                  </a:cubicBezTo>
                  <a:cubicBezTo>
                    <a:pt x="471080" y="599743"/>
                    <a:pt x="492120" y="578707"/>
                    <a:pt x="492120" y="552760"/>
                  </a:cubicBezTo>
                  <a:cubicBezTo>
                    <a:pt x="492120" y="526812"/>
                    <a:pt x="471080" y="505778"/>
                    <a:pt x="445125" y="505778"/>
                  </a:cubicBezTo>
                  <a:close/>
                  <a:moveTo>
                    <a:pt x="1385306" y="493380"/>
                  </a:moveTo>
                  <a:lnTo>
                    <a:pt x="1826868" y="739252"/>
                  </a:lnTo>
                  <a:lnTo>
                    <a:pt x="1385306" y="985124"/>
                  </a:lnTo>
                  <a:close/>
                  <a:moveTo>
                    <a:pt x="445125" y="458796"/>
                  </a:moveTo>
                  <a:cubicBezTo>
                    <a:pt x="497034" y="458796"/>
                    <a:pt x="539115" y="500865"/>
                    <a:pt x="539115" y="552760"/>
                  </a:cubicBezTo>
                  <a:cubicBezTo>
                    <a:pt x="539115" y="604655"/>
                    <a:pt x="497034" y="646725"/>
                    <a:pt x="445125" y="646725"/>
                  </a:cubicBezTo>
                  <a:cubicBezTo>
                    <a:pt x="393216" y="646725"/>
                    <a:pt x="351135" y="604655"/>
                    <a:pt x="351135" y="552760"/>
                  </a:cubicBezTo>
                  <a:cubicBezTo>
                    <a:pt x="351135" y="500865"/>
                    <a:pt x="393216" y="458796"/>
                    <a:pt x="445125" y="458796"/>
                  </a:cubicBezTo>
                  <a:close/>
                  <a:moveTo>
                    <a:pt x="810220" y="362545"/>
                  </a:moveTo>
                  <a:cubicBezTo>
                    <a:pt x="794648" y="362545"/>
                    <a:pt x="782024" y="375166"/>
                    <a:pt x="782024" y="390735"/>
                  </a:cubicBezTo>
                  <a:cubicBezTo>
                    <a:pt x="782024" y="406303"/>
                    <a:pt x="794648" y="418925"/>
                    <a:pt x="810220" y="418925"/>
                  </a:cubicBezTo>
                  <a:cubicBezTo>
                    <a:pt x="825793" y="418925"/>
                    <a:pt x="838418" y="406303"/>
                    <a:pt x="838418" y="390735"/>
                  </a:cubicBezTo>
                  <a:cubicBezTo>
                    <a:pt x="838418" y="375166"/>
                    <a:pt x="825793" y="362545"/>
                    <a:pt x="810220" y="362545"/>
                  </a:cubicBezTo>
                  <a:close/>
                  <a:moveTo>
                    <a:pt x="810220" y="334355"/>
                  </a:moveTo>
                  <a:cubicBezTo>
                    <a:pt x="841366" y="334355"/>
                    <a:pt x="866614" y="359597"/>
                    <a:pt x="866614" y="390735"/>
                  </a:cubicBezTo>
                  <a:cubicBezTo>
                    <a:pt x="866614" y="421872"/>
                    <a:pt x="841366" y="447114"/>
                    <a:pt x="810220" y="447114"/>
                  </a:cubicBezTo>
                  <a:cubicBezTo>
                    <a:pt x="779075" y="447114"/>
                    <a:pt x="753827" y="421872"/>
                    <a:pt x="753827" y="390735"/>
                  </a:cubicBezTo>
                  <a:cubicBezTo>
                    <a:pt x="753827" y="359597"/>
                    <a:pt x="779075" y="334355"/>
                    <a:pt x="810220" y="334355"/>
                  </a:cubicBezTo>
                  <a:close/>
                  <a:moveTo>
                    <a:pt x="2507457" y="303855"/>
                  </a:moveTo>
                  <a:lnTo>
                    <a:pt x="2622463" y="303855"/>
                  </a:lnTo>
                  <a:cubicBezTo>
                    <a:pt x="2638343" y="303855"/>
                    <a:pt x="2651215" y="316727"/>
                    <a:pt x="2651215" y="332607"/>
                  </a:cubicBezTo>
                  <a:lnTo>
                    <a:pt x="2651215" y="553931"/>
                  </a:lnTo>
                  <a:cubicBezTo>
                    <a:pt x="2651215" y="569811"/>
                    <a:pt x="2638343" y="582683"/>
                    <a:pt x="2622463" y="582683"/>
                  </a:cubicBezTo>
                  <a:lnTo>
                    <a:pt x="2507457" y="582683"/>
                  </a:lnTo>
                  <a:cubicBezTo>
                    <a:pt x="2491578" y="582683"/>
                    <a:pt x="2478705" y="569811"/>
                    <a:pt x="2478705" y="553931"/>
                  </a:cubicBezTo>
                  <a:lnTo>
                    <a:pt x="2478705" y="332607"/>
                  </a:lnTo>
                  <a:cubicBezTo>
                    <a:pt x="2478705" y="316727"/>
                    <a:pt x="2491578" y="303855"/>
                    <a:pt x="2507457" y="303855"/>
                  </a:cubicBezTo>
                  <a:close/>
                  <a:moveTo>
                    <a:pt x="472907" y="300559"/>
                  </a:moveTo>
                  <a:lnTo>
                    <a:pt x="420824" y="301894"/>
                  </a:lnTo>
                  <a:lnTo>
                    <a:pt x="406134" y="352628"/>
                  </a:lnTo>
                  <a:lnTo>
                    <a:pt x="368742" y="365979"/>
                  </a:lnTo>
                  <a:lnTo>
                    <a:pt x="323336" y="335271"/>
                  </a:lnTo>
                  <a:lnTo>
                    <a:pt x="284609" y="365979"/>
                  </a:lnTo>
                  <a:lnTo>
                    <a:pt x="301969" y="426057"/>
                  </a:lnTo>
                  <a:lnTo>
                    <a:pt x="273925" y="456765"/>
                  </a:lnTo>
                  <a:lnTo>
                    <a:pt x="224514" y="455429"/>
                  </a:lnTo>
                  <a:lnTo>
                    <a:pt x="209824" y="504827"/>
                  </a:lnTo>
                  <a:lnTo>
                    <a:pt x="249888" y="538204"/>
                  </a:lnTo>
                  <a:lnTo>
                    <a:pt x="251222" y="590273"/>
                  </a:lnTo>
                  <a:lnTo>
                    <a:pt x="209824" y="611635"/>
                  </a:lnTo>
                  <a:lnTo>
                    <a:pt x="220508" y="663704"/>
                  </a:lnTo>
                  <a:lnTo>
                    <a:pt x="272590" y="665038"/>
                  </a:lnTo>
                  <a:lnTo>
                    <a:pt x="300635" y="702421"/>
                  </a:lnTo>
                  <a:lnTo>
                    <a:pt x="287279" y="746478"/>
                  </a:lnTo>
                  <a:lnTo>
                    <a:pt x="324672" y="779856"/>
                  </a:lnTo>
                  <a:lnTo>
                    <a:pt x="362065" y="749148"/>
                  </a:lnTo>
                  <a:lnTo>
                    <a:pt x="406134" y="762499"/>
                  </a:lnTo>
                  <a:lnTo>
                    <a:pt x="419489" y="819908"/>
                  </a:lnTo>
                  <a:lnTo>
                    <a:pt x="474241" y="814568"/>
                  </a:lnTo>
                  <a:lnTo>
                    <a:pt x="483590" y="767840"/>
                  </a:lnTo>
                  <a:lnTo>
                    <a:pt x="526324" y="749148"/>
                  </a:lnTo>
                  <a:lnTo>
                    <a:pt x="565052" y="779856"/>
                  </a:lnTo>
                  <a:lnTo>
                    <a:pt x="607786" y="747814"/>
                  </a:lnTo>
                  <a:lnTo>
                    <a:pt x="595768" y="698415"/>
                  </a:lnTo>
                  <a:lnTo>
                    <a:pt x="615799" y="666373"/>
                  </a:lnTo>
                  <a:lnTo>
                    <a:pt x="673223" y="665038"/>
                  </a:lnTo>
                  <a:lnTo>
                    <a:pt x="685242" y="611635"/>
                  </a:lnTo>
                  <a:lnTo>
                    <a:pt x="651856" y="580928"/>
                  </a:lnTo>
                  <a:lnTo>
                    <a:pt x="651856" y="536870"/>
                  </a:lnTo>
                  <a:lnTo>
                    <a:pt x="687913" y="508833"/>
                  </a:lnTo>
                  <a:lnTo>
                    <a:pt x="671887" y="450089"/>
                  </a:lnTo>
                  <a:lnTo>
                    <a:pt x="619805" y="450089"/>
                  </a:lnTo>
                  <a:lnTo>
                    <a:pt x="594432" y="412706"/>
                  </a:lnTo>
                  <a:lnTo>
                    <a:pt x="611792" y="365979"/>
                  </a:lnTo>
                  <a:lnTo>
                    <a:pt x="565052" y="333936"/>
                  </a:lnTo>
                  <a:lnTo>
                    <a:pt x="534337" y="367313"/>
                  </a:lnTo>
                  <a:lnTo>
                    <a:pt x="483590" y="349957"/>
                  </a:lnTo>
                  <a:close/>
                  <a:moveTo>
                    <a:pt x="826889" y="239414"/>
                  </a:moveTo>
                  <a:lnTo>
                    <a:pt x="795641" y="240215"/>
                  </a:lnTo>
                  <a:lnTo>
                    <a:pt x="786826" y="270656"/>
                  </a:lnTo>
                  <a:lnTo>
                    <a:pt x="764391" y="278666"/>
                  </a:lnTo>
                  <a:lnTo>
                    <a:pt x="737148" y="260241"/>
                  </a:lnTo>
                  <a:lnTo>
                    <a:pt x="713911" y="278666"/>
                  </a:lnTo>
                  <a:lnTo>
                    <a:pt x="724327" y="314713"/>
                  </a:lnTo>
                  <a:lnTo>
                    <a:pt x="707501" y="333138"/>
                  </a:lnTo>
                  <a:lnTo>
                    <a:pt x="677854" y="332336"/>
                  </a:lnTo>
                  <a:lnTo>
                    <a:pt x="669040" y="361976"/>
                  </a:lnTo>
                  <a:lnTo>
                    <a:pt x="693078" y="382001"/>
                  </a:lnTo>
                  <a:lnTo>
                    <a:pt x="693880" y="413243"/>
                  </a:lnTo>
                  <a:lnTo>
                    <a:pt x="669040" y="426059"/>
                  </a:lnTo>
                  <a:lnTo>
                    <a:pt x="675450" y="457301"/>
                  </a:lnTo>
                  <a:lnTo>
                    <a:pt x="706700" y="458102"/>
                  </a:lnTo>
                  <a:lnTo>
                    <a:pt x="723527" y="480531"/>
                  </a:lnTo>
                  <a:lnTo>
                    <a:pt x="715514" y="506966"/>
                  </a:lnTo>
                  <a:lnTo>
                    <a:pt x="737949" y="526992"/>
                  </a:lnTo>
                  <a:lnTo>
                    <a:pt x="760384" y="508568"/>
                  </a:lnTo>
                  <a:lnTo>
                    <a:pt x="786826" y="516578"/>
                  </a:lnTo>
                  <a:lnTo>
                    <a:pt x="794839" y="551023"/>
                  </a:lnTo>
                  <a:lnTo>
                    <a:pt x="827691" y="547819"/>
                  </a:lnTo>
                  <a:lnTo>
                    <a:pt x="833299" y="519783"/>
                  </a:lnTo>
                  <a:lnTo>
                    <a:pt x="858940" y="508568"/>
                  </a:lnTo>
                  <a:lnTo>
                    <a:pt x="882176" y="526992"/>
                  </a:lnTo>
                  <a:lnTo>
                    <a:pt x="907817" y="507767"/>
                  </a:lnTo>
                  <a:lnTo>
                    <a:pt x="900606" y="478128"/>
                  </a:lnTo>
                  <a:lnTo>
                    <a:pt x="912625" y="458903"/>
                  </a:lnTo>
                  <a:lnTo>
                    <a:pt x="947079" y="458102"/>
                  </a:lnTo>
                  <a:lnTo>
                    <a:pt x="954290" y="426059"/>
                  </a:lnTo>
                  <a:lnTo>
                    <a:pt x="934259" y="407636"/>
                  </a:lnTo>
                  <a:lnTo>
                    <a:pt x="934259" y="381200"/>
                  </a:lnTo>
                  <a:lnTo>
                    <a:pt x="955893" y="364378"/>
                  </a:lnTo>
                  <a:lnTo>
                    <a:pt x="946277" y="329132"/>
                  </a:lnTo>
                  <a:lnTo>
                    <a:pt x="915029" y="329132"/>
                  </a:lnTo>
                  <a:lnTo>
                    <a:pt x="899805" y="306702"/>
                  </a:lnTo>
                  <a:lnTo>
                    <a:pt x="910222" y="278666"/>
                  </a:lnTo>
                  <a:lnTo>
                    <a:pt x="882176" y="259441"/>
                  </a:lnTo>
                  <a:lnTo>
                    <a:pt x="863748" y="279467"/>
                  </a:lnTo>
                  <a:lnTo>
                    <a:pt x="833299" y="269053"/>
                  </a:lnTo>
                  <a:close/>
                  <a:moveTo>
                    <a:pt x="2293901" y="213356"/>
                  </a:moveTo>
                  <a:lnTo>
                    <a:pt x="2408907" y="213356"/>
                  </a:lnTo>
                  <a:cubicBezTo>
                    <a:pt x="2424786" y="213356"/>
                    <a:pt x="2437659" y="226229"/>
                    <a:pt x="2437659" y="242108"/>
                  </a:cubicBezTo>
                  <a:lnTo>
                    <a:pt x="2437659" y="553931"/>
                  </a:lnTo>
                  <a:cubicBezTo>
                    <a:pt x="2437659" y="569811"/>
                    <a:pt x="2424786" y="582683"/>
                    <a:pt x="2408907" y="582683"/>
                  </a:cubicBezTo>
                  <a:lnTo>
                    <a:pt x="2293901" y="582683"/>
                  </a:lnTo>
                  <a:cubicBezTo>
                    <a:pt x="2278021" y="582683"/>
                    <a:pt x="2265149" y="569811"/>
                    <a:pt x="2265149" y="553931"/>
                  </a:cubicBezTo>
                  <a:lnTo>
                    <a:pt x="2265149" y="242108"/>
                  </a:lnTo>
                  <a:cubicBezTo>
                    <a:pt x="2265149" y="226229"/>
                    <a:pt x="2278021" y="213356"/>
                    <a:pt x="2293901" y="213356"/>
                  </a:cubicBezTo>
                  <a:close/>
                  <a:moveTo>
                    <a:pt x="2721015" y="140372"/>
                  </a:moveTo>
                  <a:lnTo>
                    <a:pt x="2836021" y="140372"/>
                  </a:lnTo>
                  <a:cubicBezTo>
                    <a:pt x="2851901" y="140372"/>
                    <a:pt x="2864773" y="153244"/>
                    <a:pt x="2864773" y="169124"/>
                  </a:cubicBezTo>
                  <a:lnTo>
                    <a:pt x="2864773" y="553931"/>
                  </a:lnTo>
                  <a:cubicBezTo>
                    <a:pt x="2864773" y="569811"/>
                    <a:pt x="2851901" y="582683"/>
                    <a:pt x="2836021" y="582683"/>
                  </a:cubicBezTo>
                  <a:lnTo>
                    <a:pt x="2721015" y="582683"/>
                  </a:lnTo>
                  <a:cubicBezTo>
                    <a:pt x="2705136" y="582683"/>
                    <a:pt x="2692263" y="569811"/>
                    <a:pt x="2692263" y="553931"/>
                  </a:cubicBezTo>
                  <a:lnTo>
                    <a:pt x="2692263" y="169124"/>
                  </a:lnTo>
                  <a:cubicBezTo>
                    <a:pt x="2692263" y="153244"/>
                    <a:pt x="2705136" y="140372"/>
                    <a:pt x="2721015" y="140372"/>
                  </a:cubicBezTo>
                  <a:close/>
                  <a:moveTo>
                    <a:pt x="2175397" y="123681"/>
                  </a:moveTo>
                  <a:lnTo>
                    <a:pt x="2226564" y="123681"/>
                  </a:lnTo>
                  <a:lnTo>
                    <a:pt x="2226564" y="509107"/>
                  </a:lnTo>
                  <a:cubicBezTo>
                    <a:pt x="2226564" y="603620"/>
                    <a:pt x="2240424" y="617479"/>
                    <a:pt x="2331620" y="614163"/>
                  </a:cubicBezTo>
                  <a:cubicBezTo>
                    <a:pt x="2422816" y="610846"/>
                    <a:pt x="2754239" y="614163"/>
                    <a:pt x="2965547" y="614163"/>
                  </a:cubicBezTo>
                  <a:lnTo>
                    <a:pt x="2965547" y="661217"/>
                  </a:lnTo>
                  <a:lnTo>
                    <a:pt x="2278541" y="661217"/>
                  </a:lnTo>
                  <a:cubicBezTo>
                    <a:pt x="2200614" y="661217"/>
                    <a:pt x="2176801" y="647355"/>
                    <a:pt x="2173484" y="556161"/>
                  </a:cubicBezTo>
                  <a:cubicBezTo>
                    <a:pt x="2170168" y="464967"/>
                    <a:pt x="2173484" y="276023"/>
                    <a:pt x="2173484" y="135953"/>
                  </a:cubicBezTo>
                  <a:close/>
                  <a:moveTo>
                    <a:pt x="131924" y="0"/>
                  </a:moveTo>
                  <a:lnTo>
                    <a:pt x="1088578" y="0"/>
                  </a:lnTo>
                  <a:cubicBezTo>
                    <a:pt x="1161438" y="0"/>
                    <a:pt x="1220502" y="59064"/>
                    <a:pt x="1220502" y="131924"/>
                  </a:cubicBezTo>
                  <a:lnTo>
                    <a:pt x="1220502" y="1490157"/>
                  </a:lnTo>
                  <a:cubicBezTo>
                    <a:pt x="1220502" y="1563017"/>
                    <a:pt x="1161438" y="1622081"/>
                    <a:pt x="1088578" y="1622081"/>
                  </a:cubicBezTo>
                  <a:lnTo>
                    <a:pt x="131924" y="1622081"/>
                  </a:lnTo>
                  <a:cubicBezTo>
                    <a:pt x="59064" y="1622081"/>
                    <a:pt x="0" y="1563017"/>
                    <a:pt x="0" y="1490157"/>
                  </a:cubicBezTo>
                  <a:lnTo>
                    <a:pt x="0" y="131924"/>
                  </a:lnTo>
                  <a:cubicBezTo>
                    <a:pt x="0" y="59064"/>
                    <a:pt x="59064" y="0"/>
                    <a:pt x="131924"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spTree>
    <p:extLst>
      <p:ext uri="{BB962C8B-B14F-4D97-AF65-F5344CB8AC3E}">
        <p14:creationId xmlns:p14="http://schemas.microsoft.com/office/powerpoint/2010/main" val="1858515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decel="10000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 calcmode="lin" valueType="num">
                                      <p:cBhvr additive="base">
                                        <p:cTn id="17" dur="500" fill="hold"/>
                                        <p:tgtEl>
                                          <p:spTgt spid="66"/>
                                        </p:tgtEl>
                                        <p:attrNameLst>
                                          <p:attrName>ppt_x</p:attrName>
                                        </p:attrNameLst>
                                      </p:cBhvr>
                                      <p:tavLst>
                                        <p:tav tm="0">
                                          <p:val>
                                            <p:strVal val="0-#ppt_w/2"/>
                                          </p:val>
                                        </p:tav>
                                        <p:tav tm="100000">
                                          <p:val>
                                            <p:strVal val="#ppt_x"/>
                                          </p:val>
                                        </p:tav>
                                      </p:tavLst>
                                    </p:anim>
                                    <p:anim calcmode="lin" valueType="num">
                                      <p:cBhvr additive="base">
                                        <p:cTn id="18"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ppt_x"/>
                                          </p:val>
                                        </p:tav>
                                        <p:tav tm="100000">
                                          <p:val>
                                            <p:strVal val="#ppt_x"/>
                                          </p:val>
                                        </p:tav>
                                      </p:tavLst>
                                    </p:anim>
                                    <p:anim calcmode="lin" valueType="num">
                                      <p:cBhvr additive="base">
                                        <p:cTn id="2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942799"/>
            <a:ext cx="11887200" cy="3779496"/>
          </a:xfrm>
        </p:spPr>
        <p:txBody>
          <a:bodyPr/>
          <a:lstStyle/>
          <a:p>
            <a:pPr lvl="0"/>
            <a:r>
              <a:rPr lang="en-US" dirty="0"/>
              <a:t>Community already has HA support for:</a:t>
            </a:r>
          </a:p>
          <a:p>
            <a:pPr lvl="1">
              <a:buFontTx/>
              <a:buChar char="-"/>
            </a:pPr>
            <a:r>
              <a:rPr lang="en-US" dirty="0"/>
              <a:t>HDFS HA</a:t>
            </a:r>
          </a:p>
          <a:p>
            <a:pPr lvl="1">
              <a:buFontTx/>
              <a:buChar char="-"/>
            </a:pPr>
            <a:r>
              <a:rPr lang="en-US" dirty="0"/>
              <a:t>Job scheduling HA through Resource Manager</a:t>
            </a:r>
          </a:p>
          <a:p>
            <a:pPr lvl="1">
              <a:buFontTx/>
              <a:buChar char="-"/>
            </a:pPr>
            <a:r>
              <a:rPr lang="en-US" dirty="0"/>
              <a:t>Job resiliency i.e. no need to restart entire job</a:t>
            </a:r>
          </a:p>
          <a:p>
            <a:r>
              <a:rPr lang="en-US" dirty="0"/>
              <a:t>HDInsight further adds HA support for:</a:t>
            </a:r>
          </a:p>
          <a:p>
            <a:pPr lvl="1">
              <a:buFontTx/>
              <a:buChar char="-"/>
            </a:pPr>
            <a:r>
              <a:rPr lang="en-US" dirty="0"/>
              <a:t>Ensuring Job History stays persistent across Head Node failures</a:t>
            </a:r>
          </a:p>
          <a:p>
            <a:pPr lvl="1">
              <a:buFontTx/>
              <a:buChar char="-"/>
            </a:pPr>
            <a:r>
              <a:rPr lang="en-US" dirty="0"/>
              <a:t>Also work in progress to add persistency for Ambari metrics in case of Ambari failure</a:t>
            </a:r>
          </a:p>
        </p:txBody>
      </p:sp>
      <p:sp>
        <p:nvSpPr>
          <p:cNvPr id="2" name="Title 1"/>
          <p:cNvSpPr>
            <a:spLocks noGrp="1"/>
          </p:cNvSpPr>
          <p:nvPr>
            <p:ph type="title"/>
          </p:nvPr>
        </p:nvSpPr>
        <p:spPr/>
        <p:txBody>
          <a:bodyPr/>
          <a:lstStyle/>
          <a:p>
            <a:r>
              <a:rPr lang="en-US" dirty="0"/>
              <a:t>Scaling for Big Data workloads</a:t>
            </a:r>
            <a:br>
              <a:rPr lang="en-US" dirty="0"/>
            </a:br>
            <a:r>
              <a:rPr lang="en-US" sz="4000" dirty="0">
                <a:gradFill>
                  <a:gsLst>
                    <a:gs pos="0">
                      <a:schemeClr val="tx2"/>
                    </a:gs>
                    <a:gs pos="100000">
                      <a:schemeClr val="tx2"/>
                    </a:gs>
                  </a:gsLst>
                  <a:lin ang="5400000" scaled="0"/>
                </a:gradFill>
              </a:rPr>
              <a:t>HA Improvements</a:t>
            </a:r>
          </a:p>
        </p:txBody>
      </p:sp>
    </p:spTree>
    <p:extLst>
      <p:ext uri="{BB962C8B-B14F-4D97-AF65-F5344CB8AC3E}">
        <p14:creationId xmlns:p14="http://schemas.microsoft.com/office/powerpoint/2010/main" val="361285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942799"/>
            <a:ext cx="11887200" cy="2769989"/>
          </a:xfrm>
        </p:spPr>
        <p:txBody>
          <a:bodyPr/>
          <a:lstStyle/>
          <a:p>
            <a:r>
              <a:rPr lang="en-US" dirty="0"/>
              <a:t>Dozens of VM types supported</a:t>
            </a:r>
          </a:p>
          <a:p>
            <a:pPr lvl="0"/>
            <a:r>
              <a:rPr lang="en-US" dirty="0"/>
              <a:t>Scale to thousands of nodes</a:t>
            </a:r>
          </a:p>
          <a:p>
            <a:pPr lvl="0"/>
            <a:r>
              <a:rPr lang="en-US" dirty="0"/>
              <a:t>Scale after cluster creation supported</a:t>
            </a:r>
          </a:p>
          <a:p>
            <a:pPr lvl="0"/>
            <a:r>
              <a:rPr lang="en-US" dirty="0"/>
              <a:t>Scale Storage and Compute separately</a:t>
            </a:r>
          </a:p>
        </p:txBody>
      </p:sp>
      <p:sp>
        <p:nvSpPr>
          <p:cNvPr id="2" name="Title 1"/>
          <p:cNvSpPr>
            <a:spLocks noGrp="1"/>
          </p:cNvSpPr>
          <p:nvPr>
            <p:ph type="title"/>
          </p:nvPr>
        </p:nvSpPr>
        <p:spPr/>
        <p:txBody>
          <a:bodyPr/>
          <a:lstStyle/>
          <a:p>
            <a:r>
              <a:rPr lang="en-US" dirty="0"/>
              <a:t>Scaling for Big Data workloads</a:t>
            </a:r>
            <a:br>
              <a:rPr lang="en-US" dirty="0"/>
            </a:br>
            <a:r>
              <a:rPr lang="en-US" sz="4000" dirty="0">
                <a:gradFill>
                  <a:gsLst>
                    <a:gs pos="0">
                      <a:schemeClr val="tx2"/>
                    </a:gs>
                    <a:gs pos="100000">
                      <a:schemeClr val="tx2"/>
                    </a:gs>
                  </a:gsLst>
                  <a:lin ang="5400000" scaled="0"/>
                </a:gradFill>
              </a:rPr>
              <a:t>Elastic scaling: Built for the cloud</a:t>
            </a:r>
          </a:p>
        </p:txBody>
      </p:sp>
    </p:spTree>
    <p:extLst>
      <p:ext uri="{BB962C8B-B14F-4D97-AF65-F5344CB8AC3E}">
        <p14:creationId xmlns:p14="http://schemas.microsoft.com/office/powerpoint/2010/main" val="378421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942799"/>
            <a:ext cx="11887200" cy="2092881"/>
          </a:xfrm>
        </p:spPr>
        <p:txBody>
          <a:bodyPr/>
          <a:lstStyle/>
          <a:p>
            <a:r>
              <a:rPr lang="en-US" dirty="0"/>
              <a:t>Why edge nodes?</a:t>
            </a:r>
          </a:p>
          <a:p>
            <a:r>
              <a:rPr lang="en-US" dirty="0"/>
              <a:t>How to deploy edge nodes?</a:t>
            </a:r>
          </a:p>
          <a:p>
            <a:r>
              <a:rPr lang="en-US" dirty="0"/>
              <a:t>Supported apps using edge nodes</a:t>
            </a:r>
          </a:p>
        </p:txBody>
      </p:sp>
      <p:sp>
        <p:nvSpPr>
          <p:cNvPr id="2" name="Title 1"/>
          <p:cNvSpPr>
            <a:spLocks noGrp="1"/>
          </p:cNvSpPr>
          <p:nvPr>
            <p:ph type="title"/>
          </p:nvPr>
        </p:nvSpPr>
        <p:spPr/>
        <p:txBody>
          <a:bodyPr/>
          <a:lstStyle/>
          <a:p>
            <a:r>
              <a:rPr lang="en-US" dirty="0"/>
              <a:t>Scaling for Big Data workloads</a:t>
            </a:r>
            <a:br>
              <a:rPr lang="en-US" dirty="0"/>
            </a:br>
            <a:r>
              <a:rPr lang="en-US" sz="4000" dirty="0">
                <a:gradFill>
                  <a:gsLst>
                    <a:gs pos="0">
                      <a:schemeClr val="tx2"/>
                    </a:gs>
                    <a:gs pos="100000">
                      <a:schemeClr val="tx2"/>
                    </a:gs>
                  </a:gsLst>
                  <a:lin ang="5400000" scaled="0"/>
                </a:gradFill>
              </a:rPr>
              <a:t>Edge Nodes</a:t>
            </a:r>
          </a:p>
        </p:txBody>
      </p:sp>
    </p:spTree>
    <p:extLst>
      <p:ext uri="{BB962C8B-B14F-4D97-AF65-F5344CB8AC3E}">
        <p14:creationId xmlns:p14="http://schemas.microsoft.com/office/powerpoint/2010/main" val="116319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Using 3</a:t>
            </a:r>
            <a:r>
              <a:rPr lang="en-US" baseline="30000" dirty="0"/>
              <a:t>rd</a:t>
            </a:r>
            <a:r>
              <a:rPr lang="en-US" dirty="0"/>
              <a:t> party apps</a:t>
            </a:r>
          </a:p>
        </p:txBody>
      </p:sp>
      <p:sp>
        <p:nvSpPr>
          <p:cNvPr id="6" name="Text Placeholder 5"/>
          <p:cNvSpPr>
            <a:spLocks noGrp="1"/>
          </p:cNvSpPr>
          <p:nvPr>
            <p:ph type="body" sz="quarter" idx="10"/>
          </p:nvPr>
        </p:nvSpPr>
        <p:spPr>
          <a:xfrm>
            <a:off x="277846" y="1235731"/>
            <a:ext cx="10549343" cy="5449366"/>
          </a:xfrm>
        </p:spPr>
        <p:txBody>
          <a:bodyPr/>
          <a:lstStyle/>
          <a:p>
            <a:r>
              <a:rPr lang="en-US" dirty="0"/>
              <a:t>Scenario</a:t>
            </a:r>
          </a:p>
          <a:p>
            <a:pPr lvl="1"/>
            <a:r>
              <a:rPr lang="en-US" sz="2400" dirty="0"/>
              <a:t>Hadoop has a rich ecosystem of apps</a:t>
            </a:r>
          </a:p>
          <a:p>
            <a:pPr lvl="1"/>
            <a:r>
              <a:rPr lang="en-US" sz="2400" dirty="0"/>
              <a:t>Customers want to use apps beyond those provided by out of box</a:t>
            </a:r>
          </a:p>
          <a:p>
            <a:endParaRPr lang="en-US" dirty="0"/>
          </a:p>
          <a:p>
            <a:r>
              <a:rPr lang="en-US" dirty="0"/>
              <a:t>Why use 3</a:t>
            </a:r>
            <a:r>
              <a:rPr lang="en-US" baseline="30000" dirty="0"/>
              <a:t>rd</a:t>
            </a:r>
            <a:r>
              <a:rPr lang="en-US" dirty="0"/>
              <a:t> party apps?</a:t>
            </a:r>
          </a:p>
          <a:p>
            <a:pPr lvl="1"/>
            <a:r>
              <a:rPr lang="en-US" sz="2400" dirty="0"/>
              <a:t>Provide more features than those available in Hadoop</a:t>
            </a:r>
          </a:p>
          <a:p>
            <a:pPr lvl="1"/>
            <a:r>
              <a:rPr lang="en-US" sz="2400" dirty="0"/>
              <a:t>WSIWYG Query Designer Tools</a:t>
            </a:r>
          </a:p>
          <a:p>
            <a:pPr lvl="1"/>
            <a:r>
              <a:rPr lang="en-US" sz="2400" dirty="0"/>
              <a:t>OLAP BI Capabilities over your Hadoop cluster</a:t>
            </a:r>
          </a:p>
          <a:p>
            <a:pPr lvl="1"/>
            <a:r>
              <a:rPr lang="en-US" sz="2400" dirty="0"/>
              <a:t>Fine grained access control</a:t>
            </a:r>
          </a:p>
          <a:p>
            <a:pPr lvl="1"/>
            <a:r>
              <a:rPr lang="en-US" sz="2400" dirty="0"/>
              <a:t>Drag and Drop data pipeline design and orchestration</a:t>
            </a:r>
          </a:p>
          <a:p>
            <a:pPr lvl="1"/>
            <a:endParaRPr lang="en-US" sz="2400" dirty="0"/>
          </a:p>
        </p:txBody>
      </p:sp>
    </p:spTree>
    <p:extLst>
      <p:ext uri="{BB962C8B-B14F-4D97-AF65-F5344CB8AC3E}">
        <p14:creationId xmlns:p14="http://schemas.microsoft.com/office/powerpoint/2010/main" val="369562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ISV apps: </a:t>
            </a:r>
            <a:r>
              <a:rPr lang="en-US" dirty="0" err="1"/>
              <a:t>Datameer</a:t>
            </a:r>
            <a:endParaRPr lang="en-US" dirty="0"/>
          </a:p>
        </p:txBody>
      </p:sp>
      <p:sp>
        <p:nvSpPr>
          <p:cNvPr id="6" name="Text Placeholder 5"/>
          <p:cNvSpPr>
            <a:spLocks noGrp="1"/>
          </p:cNvSpPr>
          <p:nvPr>
            <p:ph type="body" sz="quarter" idx="10"/>
          </p:nvPr>
        </p:nvSpPr>
        <p:spPr>
          <a:xfrm>
            <a:off x="277847" y="1235731"/>
            <a:ext cx="5740354" cy="3013475"/>
          </a:xfrm>
        </p:spPr>
        <p:txBody>
          <a:bodyPr/>
          <a:lstStyle/>
          <a:p>
            <a:r>
              <a:rPr lang="en-US" dirty="0" err="1"/>
              <a:t>Datameer</a:t>
            </a:r>
            <a:endParaRPr lang="en-US" dirty="0"/>
          </a:p>
          <a:p>
            <a:pPr lvl="1"/>
            <a:r>
              <a:rPr lang="en-US" sz="2400" dirty="0"/>
              <a:t>WYSIWIG Query Designer in an Excel-like Interface</a:t>
            </a:r>
          </a:p>
          <a:p>
            <a:pPr lvl="1"/>
            <a:r>
              <a:rPr lang="en-US" sz="2400" dirty="0"/>
              <a:t>Schedule recurring jobs</a:t>
            </a:r>
          </a:p>
          <a:p>
            <a:pPr lvl="1"/>
            <a:r>
              <a:rPr lang="en-US" sz="2400" dirty="0"/>
              <a:t>Easily share projects with other analysts/data engineers in your company</a:t>
            </a:r>
          </a:p>
        </p:txBody>
      </p:sp>
      <p:pic>
        <p:nvPicPr>
          <p:cNvPr id="4" name="Picture 2" descr="http://www.datameer.com/wp-content/uploads/2015/07/Flipside-v7.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8201" y="1919539"/>
            <a:ext cx="5828589" cy="3469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00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ISV apps: </a:t>
            </a:r>
            <a:r>
              <a:rPr lang="en-US" dirty="0" err="1"/>
              <a:t>AtScale</a:t>
            </a:r>
            <a:endParaRPr lang="en-US" dirty="0"/>
          </a:p>
        </p:txBody>
      </p:sp>
      <p:sp>
        <p:nvSpPr>
          <p:cNvPr id="6" name="Text Placeholder 5"/>
          <p:cNvSpPr>
            <a:spLocks noGrp="1"/>
          </p:cNvSpPr>
          <p:nvPr>
            <p:ph type="body" sz="quarter" idx="10"/>
          </p:nvPr>
        </p:nvSpPr>
        <p:spPr>
          <a:xfrm>
            <a:off x="277847" y="1235731"/>
            <a:ext cx="5740354" cy="4431983"/>
          </a:xfrm>
        </p:spPr>
        <p:txBody>
          <a:bodyPr/>
          <a:lstStyle/>
          <a:p>
            <a:r>
              <a:rPr lang="en-US" dirty="0" err="1"/>
              <a:t>AtScale</a:t>
            </a:r>
            <a:endParaRPr lang="en-US" dirty="0"/>
          </a:p>
          <a:p>
            <a:pPr lvl="1"/>
            <a:r>
              <a:rPr lang="en-US" sz="2400" dirty="0" err="1"/>
              <a:t>AtScale</a:t>
            </a:r>
            <a:r>
              <a:rPr lang="en-US" sz="2400" dirty="0"/>
              <a:t> is an OLAP engine purpose-built for Hadoop. It leverages the latest advancements in the Hadoop ecosystem to support existing BI workloads. </a:t>
            </a:r>
          </a:p>
          <a:p>
            <a:pPr marL="349724" lvl="1" indent="-349724">
              <a:buFont typeface="Arial" panose="020B0604020202020204" pitchFamily="34" charset="0"/>
              <a:buChar char="•"/>
            </a:pPr>
            <a:r>
              <a:rPr lang="en-US" sz="2400" dirty="0"/>
              <a:t>Multiple SQL-on-Hadoop Engine Support</a:t>
            </a:r>
          </a:p>
          <a:p>
            <a:pPr marL="349724" lvl="1" indent="-349724">
              <a:buFont typeface="Arial" panose="020B0604020202020204" pitchFamily="34" charset="0"/>
              <a:buChar char="•"/>
            </a:pPr>
            <a:r>
              <a:rPr lang="en-US" sz="2400" dirty="0"/>
              <a:t>Access Data Where it </a:t>
            </a:r>
            <a:r>
              <a:rPr lang="en-US" sz="2400" dirty="0" err="1"/>
              <a:t>LaysBuilt</a:t>
            </a:r>
            <a:r>
              <a:rPr lang="en-US" sz="2400" dirty="0"/>
              <a:t>-in</a:t>
            </a:r>
          </a:p>
          <a:p>
            <a:pPr marL="349724" lvl="1" indent="-349724">
              <a:buFont typeface="Arial" panose="020B0604020202020204" pitchFamily="34" charset="0"/>
              <a:buChar char="•"/>
            </a:pPr>
            <a:r>
              <a:rPr lang="en-US" sz="2400" dirty="0"/>
              <a:t>Support for Complex Data Types</a:t>
            </a:r>
          </a:p>
          <a:p>
            <a:pPr marL="349724" lvl="1" indent="-349724">
              <a:buFont typeface="Arial" panose="020B0604020202020204" pitchFamily="34" charset="0"/>
              <a:buChar char="•"/>
            </a:pPr>
            <a:r>
              <a:rPr lang="en-US" sz="2400" dirty="0"/>
              <a:t>Single Drop-in Gateway Node Deployment</a:t>
            </a:r>
          </a:p>
        </p:txBody>
      </p:sp>
      <p:pic>
        <p:nvPicPr>
          <p:cNvPr id="5" name="Picture 2" descr="http://www.atscale.com/wp-content/uploads/2015/08/at_xl_prod_native_on-cluster_ch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914" y="1735420"/>
            <a:ext cx="5637539" cy="4267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27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ISV apps: Cask</a:t>
            </a:r>
          </a:p>
        </p:txBody>
      </p:sp>
      <p:sp>
        <p:nvSpPr>
          <p:cNvPr id="6" name="Text Placeholder 5"/>
          <p:cNvSpPr>
            <a:spLocks noGrp="1"/>
          </p:cNvSpPr>
          <p:nvPr>
            <p:ph type="body" sz="quarter" idx="10"/>
          </p:nvPr>
        </p:nvSpPr>
        <p:spPr>
          <a:xfrm>
            <a:off x="277847" y="1235731"/>
            <a:ext cx="4538882" cy="4783891"/>
          </a:xfrm>
        </p:spPr>
        <p:txBody>
          <a:bodyPr/>
          <a:lstStyle/>
          <a:p>
            <a:r>
              <a:rPr lang="en-US" dirty="0"/>
              <a:t>Cask</a:t>
            </a:r>
          </a:p>
          <a:p>
            <a:pPr lvl="1"/>
            <a:r>
              <a:rPr lang="en-US" sz="2400" dirty="0"/>
              <a:t>Build pipeline using Drag &amp; Drop</a:t>
            </a:r>
          </a:p>
          <a:p>
            <a:pPr lvl="1"/>
            <a:r>
              <a:rPr lang="en-US" sz="2400" dirty="0"/>
              <a:t>Source connections from on prem relational databases, or cloud stores for big data into HDInsight/Data Lake Storage</a:t>
            </a:r>
          </a:p>
          <a:p>
            <a:pPr lvl="1"/>
            <a:r>
              <a:rPr lang="en-US" sz="2400" dirty="0"/>
              <a:t>Common data pipeline task library</a:t>
            </a:r>
          </a:p>
          <a:p>
            <a:pPr lvl="1"/>
            <a:r>
              <a:rPr lang="en-US" sz="2400" dirty="0"/>
              <a:t>Free, open source license to get started, enterprise option for dedicated use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3499" y="1212850"/>
            <a:ext cx="7346631" cy="3897157"/>
          </a:xfrm>
          <a:prstGeom prst="rect">
            <a:avLst/>
          </a:prstGeom>
        </p:spPr>
      </p:pic>
    </p:spTree>
    <p:extLst>
      <p:ext uri="{BB962C8B-B14F-4D97-AF65-F5344CB8AC3E}">
        <p14:creationId xmlns:p14="http://schemas.microsoft.com/office/powerpoint/2010/main" val="19830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164" y="44923"/>
            <a:ext cx="11885514" cy="946279"/>
          </a:xfrm>
        </p:spPr>
        <p:txBody>
          <a:bodyPr/>
          <a:lstStyle/>
          <a:p>
            <a:pPr marL="186519">
              <a:spcBef>
                <a:spcPts val="1224"/>
              </a:spcBef>
            </a:pPr>
            <a:r>
              <a:rPr lang="en-US" dirty="0">
                <a:solidFill>
                  <a:schemeClr val="tx1"/>
                </a:solidFill>
                <a:latin typeface="Segoe UI Light" panose="020B0502040204020203" pitchFamily="34" charset="0"/>
                <a:ea typeface="Times New Roman" panose="02020603050405020304" pitchFamily="18" charset="0"/>
              </a:rPr>
              <a:t>Big Data Cloud Vendors: Forrester 2016 Ratings</a:t>
            </a:r>
            <a:endParaRPr lang="en-US" sz="1800" dirty="0">
              <a:solidFill>
                <a:schemeClr val="tx1"/>
              </a:solidFill>
              <a:latin typeface="Segoe UI Light" panose="020B0502040204020203" pitchFamily="34" charset="0"/>
              <a:ea typeface="Times New Roman" panose="02020603050405020304" pitchFamily="18" charset="0"/>
            </a:endParaRPr>
          </a:p>
        </p:txBody>
      </p:sp>
      <p:pic>
        <p:nvPicPr>
          <p:cNvPr id="10" name="Picture 4" descr="cid:image005.png@01D19988.6C0194E0"/>
          <p:cNvPicPr>
            <a:picLocks noChangeAspect="1" noChangeArrowheads="1"/>
          </p:cNvPicPr>
          <p:nvPr/>
        </p:nvPicPr>
        <p:blipFill rotWithShape="1">
          <a:blip r:embed="rId2">
            <a:extLst>
              <a:ext uri="{28A0092B-C50C-407E-A947-70E740481C1C}">
                <a14:useLocalDpi xmlns:a14="http://schemas.microsoft.com/office/drawing/2010/main" val="0"/>
              </a:ext>
            </a:extLst>
          </a:blip>
          <a:srcRect b="3885"/>
          <a:stretch/>
        </p:blipFill>
        <p:spPr bwMode="auto">
          <a:xfrm>
            <a:off x="3132739" y="1119848"/>
            <a:ext cx="6170363" cy="532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6366796"/>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 IT Pro resources</a:t>
            </a:r>
            <a:br>
              <a:rPr lang="en-US" dirty="0"/>
            </a:br>
            <a:r>
              <a:rPr lang="en-US" sz="3200" spc="0" dirty="0">
                <a:gradFill>
                  <a:gsLst>
                    <a:gs pos="1250">
                      <a:schemeClr val="tx2"/>
                    </a:gs>
                    <a:gs pos="100000">
                      <a:schemeClr val="tx2"/>
                    </a:gs>
                  </a:gsLst>
                  <a:lin ang="5400000" scaled="0"/>
                </a:gradFill>
              </a:rPr>
              <a:t>To advance your career in cloud technology</a:t>
            </a:r>
          </a:p>
        </p:txBody>
      </p:sp>
      <p:sp>
        <p:nvSpPr>
          <p:cNvPr id="5" name="checks"/>
          <p:cNvSpPr/>
          <p:nvPr/>
        </p:nvSpPr>
        <p:spPr bwMode="auto">
          <a:xfrm>
            <a:off x="3147376" y="1940604"/>
            <a:ext cx="9166861" cy="3973353"/>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Cloud role mapping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Expert advice on skills needed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Self-paced curriculum by cloud role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$300 Azure credits and extended trials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err="1">
                <a:ln>
                  <a:noFill/>
                </a:ln>
                <a:gradFill>
                  <a:gsLst>
                    <a:gs pos="0">
                      <a:schemeClr val="tx1"/>
                    </a:gs>
                    <a:gs pos="100000">
                      <a:schemeClr val="tx1"/>
                    </a:gs>
                  </a:gsLst>
                  <a:lin ang="5400000" scaled="0"/>
                </a:gradFill>
                <a:effectLst/>
                <a:uLnTx/>
                <a:uFillTx/>
              </a:rPr>
              <a:t>Pluralsight</a:t>
            </a: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 3 month subscription (10 courses)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Phone support incident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Weekly short videos and insights from Microsoft’s leaders and engineers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Connect with community of peers and Microsoft experts</a:t>
            </a:r>
          </a:p>
        </p:txBody>
      </p:sp>
      <p:sp>
        <p:nvSpPr>
          <p:cNvPr id="6" name="White Fade"/>
          <p:cNvSpPr/>
          <p:nvPr/>
        </p:nvSpPr>
        <p:spPr bwMode="auto">
          <a:xfrm>
            <a:off x="3017838" y="1592261"/>
            <a:ext cx="9418637" cy="54022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7" name="web1"/>
          <p:cNvSpPr/>
          <p:nvPr/>
        </p:nvSpPr>
        <p:spPr bwMode="auto">
          <a:xfrm>
            <a:off x="3147376" y="1940604"/>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IT Pro Career Center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3"/>
              </a:rPr>
              <a:t>www.microsoft.com/itprocareercenter</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7" name="web2"/>
          <p:cNvSpPr/>
          <p:nvPr/>
        </p:nvSpPr>
        <p:spPr bwMode="auto">
          <a:xfrm>
            <a:off x="3147376" y="2944539"/>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IT Pro Cloud Essentials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4"/>
              </a:rPr>
              <a:t>www.microsoft.com/itprocloudessentials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0" name="web3"/>
          <p:cNvSpPr/>
          <p:nvPr/>
        </p:nvSpPr>
        <p:spPr bwMode="auto">
          <a:xfrm>
            <a:off x="3147376" y="3946567"/>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Mechanics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a:ln>
                  <a:noFill/>
                </a:ln>
                <a:solidFill>
                  <a:schemeClr val="tx1"/>
                </a:solidFill>
                <a:effectLst/>
                <a:uLnTx/>
                <a:uFillTx/>
                <a:hlinkClick r:id="rId5"/>
              </a:rPr>
              <a:t>www.microsoft.com/mechanics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9" name="web4"/>
          <p:cNvSpPr/>
          <p:nvPr/>
        </p:nvSpPr>
        <p:spPr bwMode="auto">
          <a:xfrm>
            <a:off x="3147376" y="4953837"/>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Tech Community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6"/>
              </a:rPr>
              <a:t>https://techcommunity.microsoft.com</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5" name="Mask"/>
          <p:cNvSpPr/>
          <p:nvPr/>
        </p:nvSpPr>
        <p:spPr bwMode="auto">
          <a:xfrm>
            <a:off x="-487361" y="1516062"/>
            <a:ext cx="3634737" cy="5486402"/>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9" name="1"/>
          <p:cNvSpPr/>
          <p:nvPr/>
        </p:nvSpPr>
        <p:spPr bwMode="auto">
          <a:xfrm>
            <a:off x="274639" y="1940604"/>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Plan your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career path</a:t>
            </a:r>
          </a:p>
        </p:txBody>
      </p:sp>
      <p:sp>
        <p:nvSpPr>
          <p:cNvPr id="10" name="2"/>
          <p:cNvSpPr/>
          <p:nvPr/>
        </p:nvSpPr>
        <p:spPr bwMode="auto">
          <a:xfrm>
            <a:off x="274639" y="2944539"/>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Get started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with Azure</a:t>
            </a:r>
          </a:p>
        </p:txBody>
      </p:sp>
      <p:sp>
        <p:nvSpPr>
          <p:cNvPr id="12" name="4"/>
          <p:cNvSpPr/>
          <p:nvPr/>
        </p:nvSpPr>
        <p:spPr bwMode="auto">
          <a:xfrm>
            <a:off x="274639" y="4953837"/>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Connect with peers and experts </a:t>
            </a:r>
          </a:p>
        </p:txBody>
      </p:sp>
      <p:sp>
        <p:nvSpPr>
          <p:cNvPr id="15" name="4"/>
          <p:cNvSpPr/>
          <p:nvPr/>
        </p:nvSpPr>
        <p:spPr bwMode="auto">
          <a:xfrm>
            <a:off x="274639" y="3946567"/>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Demos and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how-to videos</a:t>
            </a:r>
          </a:p>
        </p:txBody>
      </p:sp>
    </p:spTree>
    <p:extLst>
      <p:ext uri="{BB962C8B-B14F-4D97-AF65-F5344CB8AC3E}">
        <p14:creationId xmlns:p14="http://schemas.microsoft.com/office/powerpoint/2010/main" val="518291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0.02144 1.20744E-6 L 3.66862E-6 1.20744E-6 " pathEditMode="relative" rAng="0" ptsTypes="AA">
                                      <p:cBhvr>
                                        <p:cTn id="9" dur="1000" fill="hold"/>
                                        <p:tgtEl>
                                          <p:spTgt spid="5"/>
                                        </p:tgtEl>
                                        <p:attrNameLst>
                                          <p:attrName>ppt_x</p:attrName>
                                          <p:attrName>ppt_y</p:attrName>
                                        </p:attrNameLst>
                                      </p:cBhvr>
                                      <p:rCtr x="-1072"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500"/>
                            </p:stCondLst>
                            <p:childTnLst>
                              <p:par>
                                <p:cTn id="16" presetID="2" presetClass="entr" presetSubtype="8" decel="7500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0-#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8" decel="75000" fill="hold" grpId="0" nodeType="withEffect">
                                  <p:stCondLst>
                                    <p:cond delay="25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0-#ppt_w/2"/>
                                          </p:val>
                                        </p:tav>
                                        <p:tav tm="100000">
                                          <p:val>
                                            <p:strVal val="#ppt_x"/>
                                          </p:val>
                                        </p:tav>
                                      </p:tavLst>
                                    </p:anim>
                                    <p:anim calcmode="lin" valueType="num">
                                      <p:cBhvr additive="base">
                                        <p:cTn id="23" dur="1000" fill="hold"/>
                                        <p:tgtEl>
                                          <p:spTgt spid="17"/>
                                        </p:tgtEl>
                                        <p:attrNameLst>
                                          <p:attrName>ppt_y</p:attrName>
                                        </p:attrNameLst>
                                      </p:cBhvr>
                                      <p:tavLst>
                                        <p:tav tm="0">
                                          <p:val>
                                            <p:strVal val="#ppt_y"/>
                                          </p:val>
                                        </p:tav>
                                        <p:tav tm="100000">
                                          <p:val>
                                            <p:strVal val="#ppt_y"/>
                                          </p:val>
                                        </p:tav>
                                      </p:tavLst>
                                    </p:anim>
                                  </p:childTnLst>
                                </p:cTn>
                              </p:par>
                              <p:par>
                                <p:cTn id="24" presetID="2" presetClass="entr" presetSubtype="8" decel="75000" fill="hold" grpId="0" nodeType="withEffect">
                                  <p:stCondLst>
                                    <p:cond delay="50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1000" fill="hold"/>
                                        <p:tgtEl>
                                          <p:spTgt spid="20"/>
                                        </p:tgtEl>
                                        <p:attrNameLst>
                                          <p:attrName>ppt_x</p:attrName>
                                        </p:attrNameLst>
                                      </p:cBhvr>
                                      <p:tavLst>
                                        <p:tav tm="0">
                                          <p:val>
                                            <p:strVal val="0-#ppt_w/2"/>
                                          </p:val>
                                        </p:tav>
                                        <p:tav tm="100000">
                                          <p:val>
                                            <p:strVal val="#ppt_x"/>
                                          </p:val>
                                        </p:tav>
                                      </p:tavLst>
                                    </p:anim>
                                    <p:anim calcmode="lin" valueType="num">
                                      <p:cBhvr additive="base">
                                        <p:cTn id="27" dur="1000" fill="hold"/>
                                        <p:tgtEl>
                                          <p:spTgt spid="20"/>
                                        </p:tgtEl>
                                        <p:attrNameLst>
                                          <p:attrName>ppt_y</p:attrName>
                                        </p:attrNameLst>
                                      </p:cBhvr>
                                      <p:tavLst>
                                        <p:tav tm="0">
                                          <p:val>
                                            <p:strVal val="#ppt_y"/>
                                          </p:val>
                                        </p:tav>
                                        <p:tav tm="100000">
                                          <p:val>
                                            <p:strVal val="#ppt_y"/>
                                          </p:val>
                                        </p:tav>
                                      </p:tavLst>
                                    </p:anim>
                                  </p:childTnLst>
                                </p:cTn>
                              </p:par>
                              <p:par>
                                <p:cTn id="28" presetID="2" presetClass="entr" presetSubtype="8" decel="75000" fill="hold" grpId="0" nodeType="withEffect">
                                  <p:stCondLst>
                                    <p:cond delay="75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1000" fill="hold"/>
                                        <p:tgtEl>
                                          <p:spTgt spid="19"/>
                                        </p:tgtEl>
                                        <p:attrNameLst>
                                          <p:attrName>ppt_x</p:attrName>
                                        </p:attrNameLst>
                                      </p:cBhvr>
                                      <p:tavLst>
                                        <p:tav tm="0">
                                          <p:val>
                                            <p:strVal val="0-#ppt_w/2"/>
                                          </p:val>
                                        </p:tav>
                                        <p:tav tm="100000">
                                          <p:val>
                                            <p:strVal val="#ppt_x"/>
                                          </p:val>
                                        </p:tav>
                                      </p:tavLst>
                                    </p:anim>
                                    <p:anim calcmode="lin" valueType="num">
                                      <p:cBhvr additive="base">
                                        <p:cTn id="31"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17" grpId="0" animBg="1"/>
      <p:bldP spid="20" grpId="0" animBg="1"/>
      <p:bldP spid="1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pPr>
            <a:r>
              <a:rPr lang="en-US" sz="2400" dirty="0">
                <a:gradFill>
                  <a:gsLst>
                    <a:gs pos="24779">
                      <a:srgbClr val="292929"/>
                    </a:gs>
                    <a:gs pos="52000">
                      <a:srgbClr val="292929"/>
                    </a:gs>
                  </a:gsLst>
                  <a:lin ang="5400000" scaled="1"/>
                </a:gradFill>
                <a:latin typeface="+mn-lt"/>
              </a:rPr>
              <a:t>From your PC or Tablet visit MyIgnite at </a:t>
            </a:r>
            <a:r>
              <a:rPr lang="en-US" sz="2400" dirty="0">
                <a:gradFill>
                  <a:gsLst>
                    <a:gs pos="24779">
                      <a:srgbClr val="292929"/>
                    </a:gs>
                    <a:gs pos="52000">
                      <a:srgbClr val="292929"/>
                    </a:gs>
                  </a:gsLst>
                  <a:lin ang="5400000" scaled="1"/>
                </a:gradFill>
                <a:latin typeface="+mn-lt"/>
                <a:hlinkClick r:id="rId3"/>
              </a:rPr>
              <a:t>http://myignite.microsoft.com</a:t>
            </a:r>
            <a:endParaRPr lang="en-US" sz="2400" dirty="0">
              <a:gradFill>
                <a:gsLst>
                  <a:gs pos="24779">
                    <a:srgbClr val="292929"/>
                  </a:gs>
                  <a:gs pos="52000">
                    <a:srgbClr val="292929"/>
                  </a:gs>
                </a:gsLst>
                <a:lin ang="5400000" scaled="1"/>
              </a:gradFill>
              <a:latin typeface="+mn-lt"/>
            </a:endParaRPr>
          </a:p>
          <a:p>
            <a:pPr defTabSz="932742">
              <a:spcBef>
                <a:spcPct val="0"/>
              </a:spcBef>
            </a:pPr>
            <a:endParaRPr lang="en-US" sz="2400" dirty="0">
              <a:gradFill>
                <a:gsLst>
                  <a:gs pos="24779">
                    <a:srgbClr val="292929"/>
                  </a:gs>
                  <a:gs pos="52000">
                    <a:srgbClr val="292929"/>
                  </a:gs>
                </a:gsLst>
                <a:lin ang="5400000" scaled="1"/>
              </a:gradFill>
              <a:latin typeface="+mn-lt"/>
            </a:endParaRPr>
          </a:p>
          <a:p>
            <a:pPr defTabSz="932742">
              <a:spcBef>
                <a:spcPct val="0"/>
              </a:spcBef>
            </a:pPr>
            <a:r>
              <a:rPr lang="en-US" sz="2400" dirty="0">
                <a:gradFill>
                  <a:gsLst>
                    <a:gs pos="24779">
                      <a:srgbClr val="292929"/>
                    </a:gs>
                    <a:gs pos="52000">
                      <a:srgbClr val="292929"/>
                    </a:gs>
                  </a:gsLst>
                  <a:lin ang="5400000" scaled="1"/>
                </a:gradFill>
                <a:latin typeface="+mn-lt"/>
              </a:rPr>
              <a:t>From your phone download and use the Ignite Mobile App by scanning  the QR code above or visiting </a:t>
            </a:r>
            <a:r>
              <a:rPr lang="en-US" sz="2400" dirty="0">
                <a:gradFill>
                  <a:gsLst>
                    <a:gs pos="24779">
                      <a:srgbClr val="292929"/>
                    </a:gs>
                    <a:gs pos="52000">
                      <a:srgbClr val="292929"/>
                    </a:gs>
                  </a:gsLst>
                  <a:lin ang="5400000" scaled="1"/>
                </a:gradFill>
                <a:latin typeface="+mn-lt"/>
                <a:hlinkClick r:id="rId4"/>
              </a:rPr>
              <a:t>https://aka.ms/ignite.mobileapp</a:t>
            </a:r>
            <a:r>
              <a:rPr lang="en-US" sz="2400" dirty="0">
                <a:gradFill>
                  <a:gsLst>
                    <a:gs pos="24779">
                      <a:srgbClr val="292929"/>
                    </a:gs>
                    <a:gs pos="52000">
                      <a:srgbClr val="292929"/>
                    </a:gs>
                  </a:gsLst>
                  <a:lin ang="5400000" scaled="1"/>
                </a:gradFill>
                <a:latin typeface="+mn-lt"/>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dirty="0">
                <a:gradFill>
                  <a:gsLst>
                    <a:gs pos="24779">
                      <a:srgbClr val="292929"/>
                    </a:gs>
                    <a:gs pos="52000">
                      <a:srgbClr val="292929"/>
                    </a:gs>
                  </a:gsLst>
                  <a:lin ang="5400000" scaled="1"/>
                </a:gradFill>
              </a:rPr>
              <a:t>Please evaluate this session</a:t>
            </a:r>
          </a:p>
          <a:p>
            <a:pPr>
              <a:lnSpc>
                <a:spcPct val="80000"/>
              </a:lnSpc>
            </a:pPr>
            <a:r>
              <a:rPr lang="en-US" sz="3200" dirty="0">
                <a:gradFill>
                  <a:gsLst>
                    <a:gs pos="24779">
                      <a:srgbClr val="292929"/>
                    </a:gs>
                    <a:gs pos="52000">
                      <a:srgbClr val="292929"/>
                    </a:gs>
                  </a:gsLst>
                  <a:lin ang="5400000" scaled="1"/>
                </a:gradFill>
              </a:rPr>
              <a:t>Your feedback is important to us!</a:t>
            </a:r>
            <a:endParaRPr sz="3600" dirty="0">
              <a:gradFill>
                <a:gsLst>
                  <a:gs pos="24779">
                    <a:srgbClr val="292929"/>
                  </a:gs>
                  <a:gs pos="52000">
                    <a:srgbClr val="292929"/>
                  </a:gs>
                </a:gsLst>
                <a:lin ang="5400000" scaled="1"/>
              </a:gradFill>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144933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049085" y="3113216"/>
            <a:ext cx="5963183" cy="2444905"/>
          </a:xfrm>
          <a:prstGeom prst="rect">
            <a:avLst/>
          </a:prstGeom>
        </p:spPr>
      </p:pic>
      <p:sp>
        <p:nvSpPr>
          <p:cNvPr id="3" name="Title 2"/>
          <p:cNvSpPr>
            <a:spLocks noGrp="1"/>
          </p:cNvSpPr>
          <p:nvPr>
            <p:ph type="title"/>
          </p:nvPr>
        </p:nvSpPr>
        <p:spPr/>
        <p:txBody>
          <a:bodyPr/>
          <a:lstStyle/>
          <a:p>
            <a:r>
              <a:rPr lang="en-US" dirty="0"/>
              <a:t>The “data lake” Uses A Bottom-Up Approach</a:t>
            </a:r>
          </a:p>
        </p:txBody>
      </p:sp>
      <p:cxnSp>
        <p:nvCxnSpPr>
          <p:cNvPr id="58" name="Straight Arrow Connector 57"/>
          <p:cNvCxnSpPr/>
          <p:nvPr/>
        </p:nvCxnSpPr>
        <p:spPr>
          <a:xfrm>
            <a:off x="2394154" y="3447269"/>
            <a:ext cx="2258409" cy="349608"/>
          </a:xfrm>
          <a:prstGeom prst="straightConnector1">
            <a:avLst/>
          </a:prstGeom>
          <a:ln w="12700">
            <a:solidFill>
              <a:srgbClr val="FFC000"/>
            </a:solidFill>
            <a:headEnd type="none"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2882177" y="2954024"/>
            <a:ext cx="1781006" cy="595861"/>
          </a:xfrm>
          <a:prstGeom prst="straightConnector1">
            <a:avLst/>
          </a:prstGeom>
          <a:ln w="12700">
            <a:solidFill>
              <a:srgbClr val="FFC000"/>
            </a:solidFill>
            <a:headEnd type="none"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223" idx="1"/>
          </p:cNvCxnSpPr>
          <p:nvPr/>
        </p:nvCxnSpPr>
        <p:spPr>
          <a:xfrm>
            <a:off x="2233067" y="3704926"/>
            <a:ext cx="2419496" cy="284435"/>
          </a:xfrm>
          <a:prstGeom prst="straightConnector1">
            <a:avLst/>
          </a:prstGeom>
          <a:ln w="12700">
            <a:solidFill>
              <a:srgbClr val="FFC000"/>
            </a:solidFill>
            <a:headEnd type="none"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2999479" y="4171136"/>
            <a:ext cx="1657587" cy="80316"/>
          </a:xfrm>
          <a:prstGeom prst="straightConnector1">
            <a:avLst/>
          </a:prstGeom>
          <a:ln w="12700">
            <a:solidFill>
              <a:srgbClr val="FFC000"/>
            </a:solidFill>
            <a:headEnd type="none"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2929855" y="4402420"/>
            <a:ext cx="1727211" cy="394418"/>
          </a:xfrm>
          <a:prstGeom prst="straightConnector1">
            <a:avLst/>
          </a:prstGeom>
          <a:ln w="12700">
            <a:solidFill>
              <a:srgbClr val="FFC000"/>
            </a:solidFill>
            <a:headEnd type="none"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2929855" y="4594904"/>
            <a:ext cx="1722708" cy="802240"/>
          </a:xfrm>
          <a:prstGeom prst="straightConnector1">
            <a:avLst/>
          </a:prstGeom>
          <a:ln w="12700">
            <a:solidFill>
              <a:srgbClr val="FFC000"/>
            </a:solidFill>
            <a:headEnd type="none" w="sm" len="sm"/>
            <a:tailEnd type="triangle" w="lg" len="lg"/>
          </a:ln>
        </p:spPr>
        <p:style>
          <a:lnRef idx="1">
            <a:schemeClr val="accent1"/>
          </a:lnRef>
          <a:fillRef idx="0">
            <a:schemeClr val="accent1"/>
          </a:fillRef>
          <a:effectRef idx="0">
            <a:schemeClr val="accent1"/>
          </a:effectRef>
          <a:fontRef idx="minor">
            <a:schemeClr val="tx1"/>
          </a:fontRef>
        </p:style>
      </p:cxnSp>
      <p:sp>
        <p:nvSpPr>
          <p:cNvPr id="76" name="Pentagon 75"/>
          <p:cNvSpPr/>
          <p:nvPr/>
        </p:nvSpPr>
        <p:spPr bwMode="auto">
          <a:xfrm>
            <a:off x="2602865" y="1356668"/>
            <a:ext cx="2576708" cy="1103074"/>
          </a:xfrm>
          <a:prstGeom prst="homePlate">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ctr" anchorCtr="0" forceAA="0" compatLnSpc="1">
            <a:prstTxWarp prst="textNoShape">
              <a:avLst/>
            </a:prstTxWarp>
            <a:noAutofit/>
          </a:bodyPr>
          <a:lstStyle/>
          <a:p>
            <a:pPr defTabSz="932472">
              <a:lnSpc>
                <a:spcPct val="90000"/>
              </a:lnSpc>
            </a:pPr>
            <a:r>
              <a:rPr lang="en-US" sz="2100" b="1" dirty="0">
                <a:solidFill>
                  <a:schemeClr val="tx1"/>
                </a:solidFill>
                <a:latin typeface="Segoe UI Semibold" panose="020B0702040204020203" pitchFamily="34" charset="0"/>
                <a:ea typeface="Segoe UI" pitchFamily="34" charset="0"/>
                <a:cs typeface="Segoe UI" pitchFamily="34" charset="0"/>
              </a:rPr>
              <a:t>Ingest all data </a:t>
            </a:r>
            <a:r>
              <a:rPr lang="en-US" sz="1200" b="1" dirty="0">
                <a:solidFill>
                  <a:schemeClr val="tx1"/>
                </a:solidFill>
                <a:latin typeface="Segoe UI Semibold" panose="020B0702040204020203" pitchFamily="34" charset="0"/>
                <a:ea typeface="Segoe UI" pitchFamily="34" charset="0"/>
                <a:cs typeface="Segoe UI" pitchFamily="34" charset="0"/>
              </a:rPr>
              <a:t>regardless of requirements</a:t>
            </a:r>
          </a:p>
          <a:p>
            <a:pPr defTabSz="932472">
              <a:lnSpc>
                <a:spcPct val="90000"/>
              </a:lnSpc>
            </a:pPr>
            <a:endParaRPr lang="en-US" sz="1200" b="1" dirty="0">
              <a:solidFill>
                <a:schemeClr val="tx1"/>
              </a:solidFill>
              <a:latin typeface="Segoe UI Semibold" panose="020B0702040204020203" pitchFamily="34" charset="0"/>
              <a:ea typeface="Segoe UI" pitchFamily="34" charset="0"/>
              <a:cs typeface="Segoe UI" pitchFamily="34" charset="0"/>
            </a:endParaRPr>
          </a:p>
        </p:txBody>
      </p:sp>
      <p:sp>
        <p:nvSpPr>
          <p:cNvPr id="77" name="Chevron 76"/>
          <p:cNvSpPr/>
          <p:nvPr/>
        </p:nvSpPr>
        <p:spPr>
          <a:xfrm>
            <a:off x="4765577" y="1347788"/>
            <a:ext cx="3026955" cy="1103074"/>
          </a:xfrm>
          <a:prstGeom prst="chevron">
            <a:avLst/>
          </a:prstGeom>
          <a:solidFill>
            <a:srgbClr val="BAD80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630" rIns="0" bIns="46630" numCol="1" spcCol="0" rtlCol="0" fromWordArt="0" anchor="ctr" anchorCtr="0" forceAA="0" compatLnSpc="1">
            <a:prstTxWarp prst="textNoShape">
              <a:avLst/>
            </a:prstTxWarp>
            <a:noAutofit/>
          </a:bodyPr>
          <a:lstStyle/>
          <a:p>
            <a:r>
              <a:rPr lang="en-US" sz="2100" b="1" dirty="0">
                <a:solidFill>
                  <a:schemeClr val="tx1"/>
                </a:solidFill>
                <a:latin typeface="Segoe UI Semibold" panose="020B0702040204020203" pitchFamily="34" charset="0"/>
                <a:ea typeface="Segoe UI" pitchFamily="34" charset="0"/>
                <a:cs typeface="Segoe UI" pitchFamily="34" charset="0"/>
              </a:rPr>
              <a:t>Store all data </a:t>
            </a:r>
          </a:p>
          <a:p>
            <a:r>
              <a:rPr lang="en-US" sz="1200" b="1" dirty="0">
                <a:solidFill>
                  <a:schemeClr val="tx1"/>
                </a:solidFill>
                <a:latin typeface="Segoe UI Semibold" panose="020B0702040204020203" pitchFamily="34" charset="0"/>
                <a:ea typeface="Segoe UI" pitchFamily="34" charset="0"/>
                <a:cs typeface="Segoe UI" pitchFamily="34" charset="0"/>
              </a:rPr>
              <a:t>in native format without schema definition</a:t>
            </a:r>
          </a:p>
        </p:txBody>
      </p:sp>
      <p:sp>
        <p:nvSpPr>
          <p:cNvPr id="78" name="Chevron 77"/>
          <p:cNvSpPr/>
          <p:nvPr/>
        </p:nvSpPr>
        <p:spPr>
          <a:xfrm>
            <a:off x="7392111" y="1359180"/>
            <a:ext cx="2976299" cy="1103074"/>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630" rIns="0" bIns="46630" numCol="1" spcCol="0" rtlCol="0" fromWordArt="0" anchor="ctr" anchorCtr="0" forceAA="0" compatLnSpc="1">
            <a:prstTxWarp prst="textNoShape">
              <a:avLst/>
            </a:prstTxWarp>
            <a:noAutofit/>
          </a:bodyPr>
          <a:lstStyle/>
          <a:p>
            <a:r>
              <a:rPr lang="en-US" sz="2100" b="1" dirty="0">
                <a:solidFill>
                  <a:schemeClr val="tx1"/>
                </a:solidFill>
                <a:latin typeface="Segoe UI Semibold" panose="020B0702040204020203" pitchFamily="34" charset="0"/>
                <a:ea typeface="Segoe UI" pitchFamily="34" charset="0"/>
                <a:cs typeface="Segoe UI" pitchFamily="34" charset="0"/>
              </a:rPr>
              <a:t>Do analysis</a:t>
            </a:r>
          </a:p>
          <a:p>
            <a:r>
              <a:rPr lang="en-US" sz="1200" b="1" dirty="0">
                <a:solidFill>
                  <a:schemeClr val="tx1"/>
                </a:solidFill>
                <a:latin typeface="Segoe UI Semibold" panose="020B0702040204020203" pitchFamily="34" charset="0"/>
                <a:ea typeface="Segoe UI" pitchFamily="34" charset="0"/>
                <a:cs typeface="Segoe UI" pitchFamily="34" charset="0"/>
              </a:rPr>
              <a:t>Using analytic engines like Hadoop</a:t>
            </a:r>
          </a:p>
        </p:txBody>
      </p:sp>
      <p:cxnSp>
        <p:nvCxnSpPr>
          <p:cNvPr id="79" name="Straight Arrow Connector 78"/>
          <p:cNvCxnSpPr/>
          <p:nvPr/>
        </p:nvCxnSpPr>
        <p:spPr>
          <a:xfrm flipV="1">
            <a:off x="7849533" y="3100768"/>
            <a:ext cx="1566455" cy="585088"/>
          </a:xfrm>
          <a:prstGeom prst="straightConnector1">
            <a:avLst/>
          </a:prstGeom>
          <a:ln w="12700">
            <a:solidFill>
              <a:srgbClr val="FFC000"/>
            </a:solidFill>
            <a:headEnd type="none"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V="1">
            <a:off x="7854061" y="3543717"/>
            <a:ext cx="1564577" cy="306281"/>
          </a:xfrm>
          <a:prstGeom prst="straightConnector1">
            <a:avLst/>
          </a:prstGeom>
          <a:ln w="12700">
            <a:solidFill>
              <a:srgbClr val="FFC000"/>
            </a:solidFill>
            <a:headEnd type="none" w="sm" len="sm"/>
            <a:tailEnd type="triangle" w="lg" len="lg"/>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9472435" y="3347307"/>
            <a:ext cx="1951881" cy="369332"/>
          </a:xfrm>
          <a:prstGeom prst="rect">
            <a:avLst/>
          </a:prstGeom>
          <a:noFill/>
        </p:spPr>
        <p:txBody>
          <a:bodyPr wrap="none" lIns="0" rtlCol="0">
            <a:spAutoFit/>
          </a:bodyPr>
          <a:lstStyle/>
          <a:p>
            <a:pPr defTabSz="932418"/>
            <a:r>
              <a:rPr lang="en-US" sz="1800" dirty="0">
                <a:latin typeface="+mn-lt"/>
              </a:rPr>
              <a:t>Interactive queries</a:t>
            </a:r>
          </a:p>
        </p:txBody>
      </p:sp>
      <p:sp>
        <p:nvSpPr>
          <p:cNvPr id="84" name="TextBox 83"/>
          <p:cNvSpPr txBox="1"/>
          <p:nvPr/>
        </p:nvSpPr>
        <p:spPr>
          <a:xfrm>
            <a:off x="9472435" y="2906879"/>
            <a:ext cx="1458284" cy="369332"/>
          </a:xfrm>
          <a:prstGeom prst="rect">
            <a:avLst/>
          </a:prstGeom>
          <a:noFill/>
        </p:spPr>
        <p:txBody>
          <a:bodyPr wrap="none" lIns="0" rtlCol="0">
            <a:spAutoFit/>
          </a:bodyPr>
          <a:lstStyle/>
          <a:p>
            <a:pPr defTabSz="932418"/>
            <a:r>
              <a:rPr lang="en-US" sz="1800" dirty="0">
                <a:latin typeface="+mn-lt"/>
              </a:rPr>
              <a:t>Batch queries</a:t>
            </a:r>
          </a:p>
        </p:txBody>
      </p:sp>
      <p:cxnSp>
        <p:nvCxnSpPr>
          <p:cNvPr id="85" name="Straight Arrow Connector 84"/>
          <p:cNvCxnSpPr/>
          <p:nvPr/>
        </p:nvCxnSpPr>
        <p:spPr>
          <a:xfrm>
            <a:off x="7872371" y="4130091"/>
            <a:ext cx="1543617" cy="242723"/>
          </a:xfrm>
          <a:prstGeom prst="straightConnector1">
            <a:avLst/>
          </a:prstGeom>
          <a:ln w="12700">
            <a:solidFill>
              <a:srgbClr val="FFC000"/>
            </a:solidFill>
            <a:headEnd type="none" w="sm" len="sm"/>
            <a:tailEnd type="triangle" w="lg" len="lg"/>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9472435" y="4228165"/>
            <a:ext cx="1900072" cy="369332"/>
          </a:xfrm>
          <a:prstGeom prst="rect">
            <a:avLst/>
          </a:prstGeom>
          <a:noFill/>
        </p:spPr>
        <p:txBody>
          <a:bodyPr wrap="none" lIns="0" rtlCol="0">
            <a:spAutoFit/>
          </a:bodyPr>
          <a:lstStyle/>
          <a:p>
            <a:pPr defTabSz="932418"/>
            <a:r>
              <a:rPr lang="en-US" sz="1800" dirty="0">
                <a:latin typeface="+mn-lt"/>
              </a:rPr>
              <a:t>Machine Learning</a:t>
            </a:r>
          </a:p>
        </p:txBody>
      </p:sp>
      <p:cxnSp>
        <p:nvCxnSpPr>
          <p:cNvPr id="87" name="Straight Arrow Connector 86"/>
          <p:cNvCxnSpPr/>
          <p:nvPr/>
        </p:nvCxnSpPr>
        <p:spPr>
          <a:xfrm>
            <a:off x="7854061" y="4319134"/>
            <a:ext cx="1561927" cy="541691"/>
          </a:xfrm>
          <a:prstGeom prst="straightConnector1">
            <a:avLst/>
          </a:prstGeom>
          <a:ln w="12700">
            <a:solidFill>
              <a:srgbClr val="FFC000"/>
            </a:solidFill>
            <a:headEnd type="none" w="sm" len="sm"/>
            <a:tailEnd type="triangle" w="lg" len="lg"/>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9472435" y="4668593"/>
            <a:ext cx="1722779" cy="369332"/>
          </a:xfrm>
          <a:prstGeom prst="rect">
            <a:avLst/>
          </a:prstGeom>
          <a:noFill/>
        </p:spPr>
        <p:txBody>
          <a:bodyPr wrap="none" lIns="0" rtlCol="0">
            <a:spAutoFit/>
          </a:bodyPr>
          <a:lstStyle/>
          <a:p>
            <a:pPr defTabSz="932418"/>
            <a:r>
              <a:rPr lang="en-US" sz="1800" dirty="0">
                <a:latin typeface="+mn-lt"/>
              </a:rPr>
              <a:t>Data warehouse</a:t>
            </a:r>
          </a:p>
        </p:txBody>
      </p:sp>
      <p:sp>
        <p:nvSpPr>
          <p:cNvPr id="89" name="TextBox 88"/>
          <p:cNvSpPr txBox="1"/>
          <p:nvPr/>
        </p:nvSpPr>
        <p:spPr>
          <a:xfrm>
            <a:off x="9472435" y="3787736"/>
            <a:ext cx="1999009" cy="369332"/>
          </a:xfrm>
          <a:prstGeom prst="rect">
            <a:avLst/>
          </a:prstGeom>
          <a:noFill/>
        </p:spPr>
        <p:txBody>
          <a:bodyPr wrap="none" lIns="0" rtlCol="0">
            <a:spAutoFit/>
          </a:bodyPr>
          <a:lstStyle/>
          <a:p>
            <a:pPr defTabSz="932418"/>
            <a:r>
              <a:rPr lang="en-US" sz="1800" dirty="0">
                <a:latin typeface="+mn-lt"/>
              </a:rPr>
              <a:t>Real-time analytics</a:t>
            </a:r>
          </a:p>
        </p:txBody>
      </p:sp>
      <p:cxnSp>
        <p:nvCxnSpPr>
          <p:cNvPr id="90" name="Straight Arrow Connector 89"/>
          <p:cNvCxnSpPr/>
          <p:nvPr/>
        </p:nvCxnSpPr>
        <p:spPr>
          <a:xfrm flipV="1">
            <a:off x="7863856" y="3954463"/>
            <a:ext cx="1554782" cy="42028"/>
          </a:xfrm>
          <a:prstGeom prst="straightConnector1">
            <a:avLst/>
          </a:prstGeom>
          <a:ln w="12700">
            <a:solidFill>
              <a:srgbClr val="FFC000"/>
            </a:solidFill>
            <a:headEnd type="none" w="sm" len="sm"/>
            <a:tailEnd type="triangle" w="lg" len="lg"/>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489976" y="2636276"/>
            <a:ext cx="691781" cy="691781"/>
            <a:chOff x="372628" y="2473035"/>
            <a:chExt cx="691781" cy="691781"/>
          </a:xfrm>
          <a:solidFill>
            <a:srgbClr val="002050"/>
          </a:solidFill>
        </p:grpSpPr>
        <p:sp>
          <p:nvSpPr>
            <p:cNvPr id="12" name="Rectangle 11"/>
            <p:cNvSpPr/>
            <p:nvPr>
              <p:custDataLst>
                <p:tags r:id="rId16"/>
              </p:custDataLst>
            </p:nvPr>
          </p:nvSpPr>
          <p:spPr bwMode="auto">
            <a:xfrm>
              <a:off x="372628" y="2473035"/>
              <a:ext cx="691781" cy="691781"/>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defTabSz="932472">
                <a:lnSpc>
                  <a:spcPct val="90000"/>
                </a:lnSpc>
              </a:pPr>
              <a:r>
                <a:rPr lang="en-US" sz="800" dirty="0">
                  <a:solidFill>
                    <a:schemeClr val="tx1"/>
                  </a:solidFill>
                  <a:ea typeface="Segoe UI" pitchFamily="34" charset="0"/>
                  <a:cs typeface="Segoe UI" pitchFamily="34" charset="0"/>
                </a:rPr>
                <a:t>Devices</a:t>
              </a:r>
            </a:p>
          </p:txBody>
        </p:sp>
        <p:grpSp>
          <p:nvGrpSpPr>
            <p:cNvPr id="4" name="Group 3"/>
            <p:cNvGrpSpPr/>
            <p:nvPr/>
          </p:nvGrpSpPr>
          <p:grpSpPr>
            <a:xfrm>
              <a:off x="476130" y="2594121"/>
              <a:ext cx="496449" cy="279445"/>
              <a:chOff x="2769908" y="1409697"/>
              <a:chExt cx="1965320" cy="1106255"/>
            </a:xfrm>
            <a:grpFill/>
          </p:grpSpPr>
          <p:sp>
            <p:nvSpPr>
              <p:cNvPr id="190" name="Round Same Side Corner Rectangle 11"/>
              <p:cNvSpPr/>
              <p:nvPr/>
            </p:nvSpPr>
            <p:spPr>
              <a:xfrm>
                <a:off x="3182901" y="1794718"/>
                <a:ext cx="998085" cy="721234"/>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tx1"/>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effectLst/>
                  <a:uLnTx/>
                  <a:uFillTx/>
                  <a:latin typeface="Segoe"/>
                  <a:ea typeface="+mn-ea"/>
                  <a:cs typeface="+mn-cs"/>
                </a:endParaRPr>
              </a:p>
            </p:txBody>
          </p:sp>
          <p:sp>
            <p:nvSpPr>
              <p:cNvPr id="191" name="Rounded Rectangle 223"/>
              <p:cNvSpPr/>
              <p:nvPr/>
            </p:nvSpPr>
            <p:spPr bwMode="auto">
              <a:xfrm>
                <a:off x="2769908" y="1409697"/>
                <a:ext cx="368615" cy="648352"/>
              </a:xfrm>
              <a:custGeom>
                <a:avLst/>
                <a:gdLst/>
                <a:ahLst/>
                <a:cxnLst/>
                <a:rect l="l" t="t" r="r" b="b"/>
                <a:pathLst>
                  <a:path w="3657600" h="6434945">
                    <a:moveTo>
                      <a:pt x="1828801" y="5761924"/>
                    </a:moveTo>
                    <a:cubicBezTo>
                      <a:pt x="1694209" y="5761924"/>
                      <a:pt x="1585101" y="5871032"/>
                      <a:pt x="1585101" y="6005624"/>
                    </a:cubicBezTo>
                    <a:cubicBezTo>
                      <a:pt x="1585101" y="6140216"/>
                      <a:pt x="1694209" y="6249324"/>
                      <a:pt x="1828801" y="6249324"/>
                    </a:cubicBezTo>
                    <a:cubicBezTo>
                      <a:pt x="1963393" y="6249324"/>
                      <a:pt x="2072501" y="6140216"/>
                      <a:pt x="2072501" y="6005624"/>
                    </a:cubicBezTo>
                    <a:cubicBezTo>
                      <a:pt x="2072501" y="5871032"/>
                      <a:pt x="1963393" y="5761924"/>
                      <a:pt x="1828801" y="5761924"/>
                    </a:cubicBezTo>
                    <a:close/>
                    <a:moveTo>
                      <a:pt x="367260" y="607233"/>
                    </a:moveTo>
                    <a:lnTo>
                      <a:pt x="367260" y="5543030"/>
                    </a:lnTo>
                    <a:lnTo>
                      <a:pt x="3290341" y="5543030"/>
                    </a:lnTo>
                    <a:lnTo>
                      <a:pt x="3290341" y="607233"/>
                    </a:lnTo>
                    <a:close/>
                    <a:moveTo>
                      <a:pt x="1097280" y="257182"/>
                    </a:moveTo>
                    <a:cubicBezTo>
                      <a:pt x="1072030" y="257182"/>
                      <a:pt x="1051560" y="277652"/>
                      <a:pt x="1051560" y="302902"/>
                    </a:cubicBezTo>
                    <a:cubicBezTo>
                      <a:pt x="1051560" y="328152"/>
                      <a:pt x="1072030" y="348622"/>
                      <a:pt x="1097280" y="348622"/>
                    </a:cubicBezTo>
                    <a:lnTo>
                      <a:pt x="2560320" y="348622"/>
                    </a:lnTo>
                    <a:cubicBezTo>
                      <a:pt x="2585570" y="348622"/>
                      <a:pt x="2606040" y="328152"/>
                      <a:pt x="2606040" y="302902"/>
                    </a:cubicBezTo>
                    <a:cubicBezTo>
                      <a:pt x="2606040" y="277652"/>
                      <a:pt x="2585570" y="257182"/>
                      <a:pt x="2560320" y="257182"/>
                    </a:cubicBezTo>
                    <a:close/>
                    <a:moveTo>
                      <a:pt x="609612" y="0"/>
                    </a:moveTo>
                    <a:lnTo>
                      <a:pt x="3047988" y="0"/>
                    </a:lnTo>
                    <a:cubicBezTo>
                      <a:pt x="3384667" y="0"/>
                      <a:pt x="3657600" y="272933"/>
                      <a:pt x="3657600" y="609612"/>
                    </a:cubicBezTo>
                    <a:lnTo>
                      <a:pt x="3657600" y="5825333"/>
                    </a:lnTo>
                    <a:cubicBezTo>
                      <a:pt x="3657600" y="6162012"/>
                      <a:pt x="3384667" y="6434945"/>
                      <a:pt x="3047988" y="6434945"/>
                    </a:cubicBezTo>
                    <a:lnTo>
                      <a:pt x="609612" y="6434945"/>
                    </a:lnTo>
                    <a:cubicBezTo>
                      <a:pt x="272933" y="6434945"/>
                      <a:pt x="0" y="6162012"/>
                      <a:pt x="0" y="5825333"/>
                    </a:cubicBezTo>
                    <a:lnTo>
                      <a:pt x="0" y="609612"/>
                    </a:lnTo>
                    <a:cubicBezTo>
                      <a:pt x="0" y="272933"/>
                      <a:pt x="272933" y="0"/>
                      <a:pt x="609612"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z="800" spc="-50" dirty="0" err="1">
                  <a:solidFill>
                    <a:schemeClr val="tx1"/>
                  </a:solidFill>
                  <a:latin typeface="Segoe UI" pitchFamily="34" charset="0"/>
                  <a:ea typeface="Segoe UI" pitchFamily="34" charset="0"/>
                  <a:cs typeface="Segoe UI" pitchFamily="34" charset="0"/>
                </a:endParaRPr>
              </a:p>
            </p:txBody>
          </p:sp>
          <p:sp>
            <p:nvSpPr>
              <p:cNvPr id="192" name="Rounded Rectangle 6"/>
              <p:cNvSpPr/>
              <p:nvPr/>
            </p:nvSpPr>
            <p:spPr bwMode="auto">
              <a:xfrm rot="16200000">
                <a:off x="4229657" y="1440678"/>
                <a:ext cx="404402" cy="606741"/>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solidFill>
                <a:schemeClr val="tx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822953"/>
                <a:endParaRPr lang="en-US" sz="800" spc="-135" dirty="0">
                  <a:solidFill>
                    <a:schemeClr val="tx1"/>
                  </a:solidFill>
                  <a:latin typeface="Segoe Light" pitchFamily="34" charset="0"/>
                </a:endParaRPr>
              </a:p>
            </p:txBody>
          </p:sp>
        </p:grpSp>
      </p:grpSp>
      <p:grpSp>
        <p:nvGrpSpPr>
          <p:cNvPr id="20" name="Group 19"/>
          <p:cNvGrpSpPr/>
          <p:nvPr/>
        </p:nvGrpSpPr>
        <p:grpSpPr>
          <a:xfrm>
            <a:off x="1489976" y="4804401"/>
            <a:ext cx="691781" cy="691781"/>
            <a:chOff x="1103397" y="3187789"/>
            <a:chExt cx="691781" cy="691781"/>
          </a:xfrm>
          <a:solidFill>
            <a:srgbClr val="002050"/>
          </a:solidFill>
        </p:grpSpPr>
        <p:sp>
          <p:nvSpPr>
            <p:cNvPr id="15" name="Rectangle 14"/>
            <p:cNvSpPr/>
            <p:nvPr>
              <p:custDataLst>
                <p:tags r:id="rId15"/>
              </p:custDataLst>
            </p:nvPr>
          </p:nvSpPr>
          <p:spPr bwMode="auto">
            <a:xfrm>
              <a:off x="1103397" y="3187789"/>
              <a:ext cx="691781" cy="691781"/>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defTabSz="932472">
                <a:lnSpc>
                  <a:spcPct val="90000"/>
                </a:lnSpc>
              </a:pPr>
              <a:r>
                <a:rPr lang="en-US" sz="800" dirty="0">
                  <a:ln>
                    <a:solidFill>
                      <a:schemeClr val="bg1">
                        <a:alpha val="0"/>
                      </a:schemeClr>
                    </a:solidFill>
                  </a:ln>
                  <a:solidFill>
                    <a:schemeClr val="tx1"/>
                  </a:solidFill>
                </a:rPr>
                <a:t>Relational</a:t>
              </a:r>
              <a:endParaRPr lang="en-US" sz="800" dirty="0">
                <a:solidFill>
                  <a:schemeClr val="tx1"/>
                </a:solidFill>
                <a:ea typeface="Segoe UI" pitchFamily="34" charset="0"/>
                <a:cs typeface="Segoe UI" pitchFamily="34" charset="0"/>
              </a:endParaRPr>
            </a:p>
          </p:txBody>
        </p:sp>
        <p:grpSp>
          <p:nvGrpSpPr>
            <p:cNvPr id="174" name="Group 173"/>
            <p:cNvGrpSpPr/>
            <p:nvPr/>
          </p:nvGrpSpPr>
          <p:grpSpPr>
            <a:xfrm>
              <a:off x="1304674" y="3262655"/>
              <a:ext cx="289229" cy="318346"/>
              <a:chOff x="9677938" y="4380341"/>
              <a:chExt cx="180750" cy="203154"/>
            </a:xfrm>
            <a:grpFill/>
          </p:grpSpPr>
          <p:sp>
            <p:nvSpPr>
              <p:cNvPr id="176" name="Freeform 175"/>
              <p:cNvSpPr/>
              <p:nvPr/>
            </p:nvSpPr>
            <p:spPr>
              <a:xfrm>
                <a:off x="9677938" y="4380341"/>
                <a:ext cx="180750" cy="203154"/>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tx1"/>
              </a:solidFill>
              <a:ln w="12700" cap="flat" cmpd="sng" algn="ctr">
                <a:noFill/>
                <a:prstDash val="solid"/>
                <a:miter lim="800000"/>
              </a:ln>
              <a:effectLst/>
            </p:spPr>
            <p:txBody>
              <a:bodyPr rtlCol="0" anchor="ctr"/>
              <a:lstStyle/>
              <a:p>
                <a:pPr defTabSz="932330">
                  <a:defRPr/>
                </a:pPr>
                <a:endParaRPr lang="en-US" sz="800" kern="0">
                  <a:latin typeface="Calibri" panose="020F0502020204030204"/>
                </a:endParaRPr>
              </a:p>
            </p:txBody>
          </p:sp>
          <p:sp>
            <p:nvSpPr>
              <p:cNvPr id="177" name="Oval 176"/>
              <p:cNvSpPr/>
              <p:nvPr/>
            </p:nvSpPr>
            <p:spPr>
              <a:xfrm>
                <a:off x="9692924" y="4389921"/>
                <a:ext cx="146753" cy="40388"/>
              </a:xfrm>
              <a:prstGeom prst="ellipse">
                <a:avLst/>
              </a:prstGeom>
              <a:grpFill/>
              <a:ln w="12700" cap="flat" cmpd="sng" algn="ctr">
                <a:noFill/>
                <a:prstDash val="solid"/>
                <a:miter lim="800000"/>
              </a:ln>
              <a:effectLst/>
            </p:spPr>
            <p:txBody>
              <a:bodyPr rtlCol="0" anchor="ctr"/>
              <a:lstStyle/>
              <a:p>
                <a:pPr defTabSz="932330">
                  <a:defRPr/>
                </a:pPr>
                <a:endParaRPr lang="en-US" sz="800" kern="0">
                  <a:latin typeface="Calibri" panose="020F0502020204030204"/>
                </a:endParaRPr>
              </a:p>
            </p:txBody>
          </p:sp>
        </p:grpSp>
      </p:grpSp>
      <p:grpSp>
        <p:nvGrpSpPr>
          <p:cNvPr id="22" name="Group 21"/>
          <p:cNvGrpSpPr/>
          <p:nvPr/>
        </p:nvGrpSpPr>
        <p:grpSpPr>
          <a:xfrm>
            <a:off x="2233067" y="4079934"/>
            <a:ext cx="691781" cy="691781"/>
            <a:chOff x="2551230" y="2464452"/>
            <a:chExt cx="691781" cy="691781"/>
          </a:xfrm>
          <a:solidFill>
            <a:srgbClr val="002050"/>
          </a:solidFill>
        </p:grpSpPr>
        <p:sp>
          <p:nvSpPr>
            <p:cNvPr id="222" name="Rectangle 221"/>
            <p:cNvSpPr/>
            <p:nvPr>
              <p:custDataLst>
                <p:tags r:id="rId14"/>
              </p:custDataLst>
            </p:nvPr>
          </p:nvSpPr>
          <p:spPr bwMode="auto">
            <a:xfrm>
              <a:off x="2551230" y="2464452"/>
              <a:ext cx="691781" cy="691781"/>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defTabSz="932472">
                <a:lnSpc>
                  <a:spcPct val="90000"/>
                </a:lnSpc>
              </a:pPr>
              <a:r>
                <a:rPr lang="en-US" sz="800" dirty="0">
                  <a:ln>
                    <a:solidFill>
                      <a:schemeClr val="bg1">
                        <a:alpha val="0"/>
                      </a:schemeClr>
                    </a:solidFill>
                  </a:ln>
                  <a:solidFill>
                    <a:schemeClr val="tx1"/>
                  </a:solidFill>
                </a:rPr>
                <a:t>Sensors</a:t>
              </a:r>
              <a:endParaRPr lang="en-US" sz="800" dirty="0">
                <a:solidFill>
                  <a:schemeClr val="tx1"/>
                </a:solidFill>
                <a:ea typeface="Segoe UI" pitchFamily="34" charset="0"/>
                <a:cs typeface="Segoe UI" pitchFamily="34" charset="0"/>
              </a:endParaRPr>
            </a:p>
          </p:txBody>
        </p:sp>
        <p:sp>
          <p:nvSpPr>
            <p:cNvPr id="187" name="Frame 5"/>
            <p:cNvSpPr>
              <a:spLocks noChangeAspect="1"/>
            </p:cNvSpPr>
            <p:nvPr/>
          </p:nvSpPr>
          <p:spPr bwMode="auto">
            <a:xfrm>
              <a:off x="2761691" y="2548139"/>
              <a:ext cx="270860" cy="270787"/>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square" lIns="107555" tIns="53778" rIns="53778" bIns="107555" numCol="1" spcCol="0" rtlCol="0" fromWordArt="0" anchor="b" anchorCtr="0" forceAA="0" compatLnSpc="1">
              <a:prstTxWarp prst="textNoShape">
                <a:avLst/>
              </a:prstTxWarp>
              <a:noAutofit/>
            </a:bodyPr>
            <a:lstStyle/>
            <a:p>
              <a:pPr defTabSz="1075103" fontAlgn="base">
                <a:spcBef>
                  <a:spcPct val="0"/>
                </a:spcBef>
                <a:spcAft>
                  <a:spcPct val="0"/>
                </a:spcAft>
                <a:defRPr/>
              </a:pPr>
              <a:endParaRPr lang="en-US" sz="800" kern="0" spc="-59" dirty="0" err="1">
                <a:ea typeface="Segoe UI" pitchFamily="34" charset="0"/>
                <a:cs typeface="Segoe UI" pitchFamily="34" charset="0"/>
              </a:endParaRPr>
            </a:p>
          </p:txBody>
        </p:sp>
      </p:grpSp>
      <p:grpSp>
        <p:nvGrpSpPr>
          <p:cNvPr id="23" name="Group 22"/>
          <p:cNvGrpSpPr/>
          <p:nvPr/>
        </p:nvGrpSpPr>
        <p:grpSpPr>
          <a:xfrm>
            <a:off x="2233067" y="3359035"/>
            <a:ext cx="691781" cy="691781"/>
            <a:chOff x="1822857" y="3187789"/>
            <a:chExt cx="691781" cy="691781"/>
          </a:xfrm>
          <a:solidFill>
            <a:srgbClr val="002050"/>
          </a:solidFill>
        </p:grpSpPr>
        <p:sp>
          <p:nvSpPr>
            <p:cNvPr id="223" name="Rectangle 222"/>
            <p:cNvSpPr/>
            <p:nvPr>
              <p:custDataLst>
                <p:tags r:id="rId13"/>
              </p:custDataLst>
            </p:nvPr>
          </p:nvSpPr>
          <p:spPr bwMode="auto">
            <a:xfrm>
              <a:off x="1822857" y="3187789"/>
              <a:ext cx="691781" cy="691781"/>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defTabSz="932472">
                <a:lnSpc>
                  <a:spcPct val="90000"/>
                </a:lnSpc>
              </a:pPr>
              <a:r>
                <a:rPr lang="en-US" sz="800" dirty="0">
                  <a:ln>
                    <a:solidFill>
                      <a:schemeClr val="bg1">
                        <a:alpha val="0"/>
                      </a:schemeClr>
                    </a:solidFill>
                  </a:ln>
                  <a:solidFill>
                    <a:schemeClr val="tx1"/>
                  </a:solidFill>
                </a:rPr>
                <a:t>Video</a:t>
              </a:r>
              <a:endParaRPr lang="en-US" sz="800" dirty="0">
                <a:solidFill>
                  <a:schemeClr val="tx1"/>
                </a:solidFill>
                <a:ea typeface="Segoe UI" pitchFamily="34" charset="0"/>
                <a:cs typeface="Segoe UI" pitchFamily="34" charset="0"/>
              </a:endParaRPr>
            </a:p>
          </p:txBody>
        </p:sp>
        <p:sp>
          <p:nvSpPr>
            <p:cNvPr id="189" name="Freeform 7"/>
            <p:cNvSpPr>
              <a:spLocks noEditPoints="1"/>
            </p:cNvSpPr>
            <p:nvPr/>
          </p:nvSpPr>
          <p:spPr bwMode="auto">
            <a:xfrm>
              <a:off x="2019832" y="3275280"/>
              <a:ext cx="297830" cy="319992"/>
            </a:xfrm>
            <a:custGeom>
              <a:avLst/>
              <a:gdLst>
                <a:gd name="T0" fmla="*/ 278 w 306"/>
                <a:gd name="T1" fmla="*/ 15 h 329"/>
                <a:gd name="T2" fmla="*/ 256 w 306"/>
                <a:gd name="T3" fmla="*/ 22 h 329"/>
                <a:gd name="T4" fmla="*/ 248 w 306"/>
                <a:gd name="T5" fmla="*/ 0 h 329"/>
                <a:gd name="T6" fmla="*/ 56 w 306"/>
                <a:gd name="T7" fmla="*/ 15 h 329"/>
                <a:gd name="T8" fmla="*/ 34 w 306"/>
                <a:gd name="T9" fmla="*/ 22 h 329"/>
                <a:gd name="T10" fmla="*/ 26 w 306"/>
                <a:gd name="T11" fmla="*/ 0 h 329"/>
                <a:gd name="T12" fmla="*/ 0 w 306"/>
                <a:gd name="T13" fmla="*/ 329 h 329"/>
                <a:gd name="T14" fmla="*/ 25 w 306"/>
                <a:gd name="T15" fmla="*/ 314 h 329"/>
                <a:gd name="T16" fmla="*/ 48 w 306"/>
                <a:gd name="T17" fmla="*/ 306 h 329"/>
                <a:gd name="T18" fmla="*/ 55 w 306"/>
                <a:gd name="T19" fmla="*/ 329 h 329"/>
                <a:gd name="T20" fmla="*/ 249 w 306"/>
                <a:gd name="T21" fmla="*/ 314 h 329"/>
                <a:gd name="T22" fmla="*/ 271 w 306"/>
                <a:gd name="T23" fmla="*/ 306 h 329"/>
                <a:gd name="T24" fmla="*/ 279 w 306"/>
                <a:gd name="T25" fmla="*/ 329 h 329"/>
                <a:gd name="T26" fmla="*/ 306 w 306"/>
                <a:gd name="T27" fmla="*/ 0 h 329"/>
                <a:gd name="T28" fmla="*/ 56 w 306"/>
                <a:gd name="T29" fmla="*/ 250 h 329"/>
                <a:gd name="T30" fmla="*/ 34 w 306"/>
                <a:gd name="T31" fmla="*/ 258 h 329"/>
                <a:gd name="T32" fmla="*/ 26 w 306"/>
                <a:gd name="T33" fmla="*/ 236 h 329"/>
                <a:gd name="T34" fmla="*/ 49 w 306"/>
                <a:gd name="T35" fmla="*/ 228 h 329"/>
                <a:gd name="T36" fmla="*/ 56 w 306"/>
                <a:gd name="T37" fmla="*/ 250 h 329"/>
                <a:gd name="T38" fmla="*/ 49 w 306"/>
                <a:gd name="T39" fmla="*/ 179 h 329"/>
                <a:gd name="T40" fmla="*/ 26 w 306"/>
                <a:gd name="T41" fmla="*/ 172 h 329"/>
                <a:gd name="T42" fmla="*/ 34 w 306"/>
                <a:gd name="T43" fmla="*/ 150 h 329"/>
                <a:gd name="T44" fmla="*/ 56 w 306"/>
                <a:gd name="T45" fmla="*/ 157 h 329"/>
                <a:gd name="T46" fmla="*/ 56 w 306"/>
                <a:gd name="T47" fmla="*/ 93 h 329"/>
                <a:gd name="T48" fmla="*/ 34 w 306"/>
                <a:gd name="T49" fmla="*/ 101 h 329"/>
                <a:gd name="T50" fmla="*/ 26 w 306"/>
                <a:gd name="T51" fmla="*/ 79 h 329"/>
                <a:gd name="T52" fmla="*/ 49 w 306"/>
                <a:gd name="T53" fmla="*/ 71 h 329"/>
                <a:gd name="T54" fmla="*/ 56 w 306"/>
                <a:gd name="T55" fmla="*/ 93 h 329"/>
                <a:gd name="T56" fmla="*/ 83 w 306"/>
                <a:gd name="T57" fmla="*/ 295 h 329"/>
                <a:gd name="T58" fmla="*/ 222 w 306"/>
                <a:gd name="T59" fmla="*/ 183 h 329"/>
                <a:gd name="T60" fmla="*/ 222 w 306"/>
                <a:gd name="T61" fmla="*/ 146 h 329"/>
                <a:gd name="T62" fmla="*/ 83 w 306"/>
                <a:gd name="T63" fmla="*/ 34 h 329"/>
                <a:gd name="T64" fmla="*/ 222 w 306"/>
                <a:gd name="T65" fmla="*/ 146 h 329"/>
                <a:gd name="T66" fmla="*/ 270 w 306"/>
                <a:gd name="T67" fmla="*/ 258 h 329"/>
                <a:gd name="T68" fmla="*/ 248 w 306"/>
                <a:gd name="T69" fmla="*/ 250 h 329"/>
                <a:gd name="T70" fmla="*/ 256 w 306"/>
                <a:gd name="T71" fmla="*/ 228 h 329"/>
                <a:gd name="T72" fmla="*/ 278 w 306"/>
                <a:gd name="T73" fmla="*/ 236 h 329"/>
                <a:gd name="T74" fmla="*/ 278 w 306"/>
                <a:gd name="T75" fmla="*/ 172 h 329"/>
                <a:gd name="T76" fmla="*/ 256 w 306"/>
                <a:gd name="T77" fmla="*/ 179 h 329"/>
                <a:gd name="T78" fmla="*/ 248 w 306"/>
                <a:gd name="T79" fmla="*/ 157 h 329"/>
                <a:gd name="T80" fmla="*/ 270 w 306"/>
                <a:gd name="T81" fmla="*/ 150 h 329"/>
                <a:gd name="T82" fmla="*/ 278 w 306"/>
                <a:gd name="T83" fmla="*/ 172 h 329"/>
                <a:gd name="T84" fmla="*/ 270 w 306"/>
                <a:gd name="T85" fmla="*/ 101 h 329"/>
                <a:gd name="T86" fmla="*/ 248 w 306"/>
                <a:gd name="T87" fmla="*/ 93 h 329"/>
                <a:gd name="T88" fmla="*/ 256 w 306"/>
                <a:gd name="T89" fmla="*/ 71 h 329"/>
                <a:gd name="T90" fmla="*/ 278 w 306"/>
                <a:gd name="T91" fmla="*/ 7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6" h="329">
                  <a:moveTo>
                    <a:pt x="278" y="0"/>
                  </a:moveTo>
                  <a:cubicBezTo>
                    <a:pt x="278" y="15"/>
                    <a:pt x="278" y="15"/>
                    <a:pt x="278" y="15"/>
                  </a:cubicBezTo>
                  <a:cubicBezTo>
                    <a:pt x="278" y="19"/>
                    <a:pt x="275" y="22"/>
                    <a:pt x="270" y="22"/>
                  </a:cubicBezTo>
                  <a:cubicBezTo>
                    <a:pt x="256" y="22"/>
                    <a:pt x="256" y="22"/>
                    <a:pt x="256" y="22"/>
                  </a:cubicBezTo>
                  <a:cubicBezTo>
                    <a:pt x="252" y="22"/>
                    <a:pt x="248" y="19"/>
                    <a:pt x="248" y="15"/>
                  </a:cubicBezTo>
                  <a:cubicBezTo>
                    <a:pt x="248" y="0"/>
                    <a:pt x="248" y="0"/>
                    <a:pt x="248" y="0"/>
                  </a:cubicBezTo>
                  <a:cubicBezTo>
                    <a:pt x="56" y="0"/>
                    <a:pt x="56" y="0"/>
                    <a:pt x="56" y="0"/>
                  </a:cubicBezTo>
                  <a:cubicBezTo>
                    <a:pt x="56" y="15"/>
                    <a:pt x="56" y="15"/>
                    <a:pt x="56" y="15"/>
                  </a:cubicBezTo>
                  <a:cubicBezTo>
                    <a:pt x="56" y="19"/>
                    <a:pt x="53" y="22"/>
                    <a:pt x="49" y="22"/>
                  </a:cubicBezTo>
                  <a:cubicBezTo>
                    <a:pt x="34" y="22"/>
                    <a:pt x="34" y="22"/>
                    <a:pt x="34" y="22"/>
                  </a:cubicBezTo>
                  <a:cubicBezTo>
                    <a:pt x="30" y="22"/>
                    <a:pt x="26" y="19"/>
                    <a:pt x="26" y="15"/>
                  </a:cubicBezTo>
                  <a:cubicBezTo>
                    <a:pt x="26" y="0"/>
                    <a:pt x="26" y="0"/>
                    <a:pt x="26" y="0"/>
                  </a:cubicBezTo>
                  <a:cubicBezTo>
                    <a:pt x="0" y="0"/>
                    <a:pt x="0" y="0"/>
                    <a:pt x="0" y="0"/>
                  </a:cubicBezTo>
                  <a:cubicBezTo>
                    <a:pt x="0" y="329"/>
                    <a:pt x="0" y="329"/>
                    <a:pt x="0" y="329"/>
                  </a:cubicBezTo>
                  <a:cubicBezTo>
                    <a:pt x="25" y="329"/>
                    <a:pt x="25" y="329"/>
                    <a:pt x="25" y="329"/>
                  </a:cubicBezTo>
                  <a:cubicBezTo>
                    <a:pt x="25" y="314"/>
                    <a:pt x="25" y="314"/>
                    <a:pt x="25" y="314"/>
                  </a:cubicBezTo>
                  <a:cubicBezTo>
                    <a:pt x="25" y="310"/>
                    <a:pt x="29" y="306"/>
                    <a:pt x="33" y="306"/>
                  </a:cubicBezTo>
                  <a:cubicBezTo>
                    <a:pt x="48" y="306"/>
                    <a:pt x="48" y="306"/>
                    <a:pt x="48" y="306"/>
                  </a:cubicBezTo>
                  <a:cubicBezTo>
                    <a:pt x="52" y="306"/>
                    <a:pt x="55" y="310"/>
                    <a:pt x="55" y="314"/>
                  </a:cubicBezTo>
                  <a:cubicBezTo>
                    <a:pt x="55" y="329"/>
                    <a:pt x="55" y="329"/>
                    <a:pt x="55" y="329"/>
                  </a:cubicBezTo>
                  <a:cubicBezTo>
                    <a:pt x="249" y="329"/>
                    <a:pt x="249" y="329"/>
                    <a:pt x="249" y="329"/>
                  </a:cubicBezTo>
                  <a:cubicBezTo>
                    <a:pt x="249" y="314"/>
                    <a:pt x="249" y="314"/>
                    <a:pt x="249" y="314"/>
                  </a:cubicBezTo>
                  <a:cubicBezTo>
                    <a:pt x="249" y="310"/>
                    <a:pt x="253" y="306"/>
                    <a:pt x="257" y="306"/>
                  </a:cubicBezTo>
                  <a:cubicBezTo>
                    <a:pt x="271" y="306"/>
                    <a:pt x="271" y="306"/>
                    <a:pt x="271" y="306"/>
                  </a:cubicBezTo>
                  <a:cubicBezTo>
                    <a:pt x="276" y="306"/>
                    <a:pt x="279" y="310"/>
                    <a:pt x="279" y="314"/>
                  </a:cubicBezTo>
                  <a:cubicBezTo>
                    <a:pt x="279" y="329"/>
                    <a:pt x="279" y="329"/>
                    <a:pt x="279" y="329"/>
                  </a:cubicBezTo>
                  <a:cubicBezTo>
                    <a:pt x="306" y="329"/>
                    <a:pt x="306" y="329"/>
                    <a:pt x="306" y="329"/>
                  </a:cubicBezTo>
                  <a:cubicBezTo>
                    <a:pt x="306" y="0"/>
                    <a:pt x="306" y="0"/>
                    <a:pt x="306" y="0"/>
                  </a:cubicBezTo>
                  <a:lnTo>
                    <a:pt x="278" y="0"/>
                  </a:lnTo>
                  <a:close/>
                  <a:moveTo>
                    <a:pt x="56" y="250"/>
                  </a:moveTo>
                  <a:cubicBezTo>
                    <a:pt x="56" y="254"/>
                    <a:pt x="53" y="258"/>
                    <a:pt x="49" y="258"/>
                  </a:cubicBezTo>
                  <a:cubicBezTo>
                    <a:pt x="34" y="258"/>
                    <a:pt x="34" y="258"/>
                    <a:pt x="34" y="258"/>
                  </a:cubicBezTo>
                  <a:cubicBezTo>
                    <a:pt x="30" y="258"/>
                    <a:pt x="26" y="254"/>
                    <a:pt x="26" y="250"/>
                  </a:cubicBezTo>
                  <a:cubicBezTo>
                    <a:pt x="26" y="236"/>
                    <a:pt x="26" y="236"/>
                    <a:pt x="26" y="236"/>
                  </a:cubicBezTo>
                  <a:cubicBezTo>
                    <a:pt x="26" y="231"/>
                    <a:pt x="30" y="228"/>
                    <a:pt x="34" y="228"/>
                  </a:cubicBezTo>
                  <a:cubicBezTo>
                    <a:pt x="49" y="228"/>
                    <a:pt x="49" y="228"/>
                    <a:pt x="49" y="228"/>
                  </a:cubicBezTo>
                  <a:cubicBezTo>
                    <a:pt x="53" y="228"/>
                    <a:pt x="56" y="231"/>
                    <a:pt x="56" y="236"/>
                  </a:cubicBezTo>
                  <a:lnTo>
                    <a:pt x="56" y="250"/>
                  </a:lnTo>
                  <a:close/>
                  <a:moveTo>
                    <a:pt x="56" y="172"/>
                  </a:moveTo>
                  <a:cubicBezTo>
                    <a:pt x="56" y="176"/>
                    <a:pt x="53" y="179"/>
                    <a:pt x="49" y="179"/>
                  </a:cubicBezTo>
                  <a:cubicBezTo>
                    <a:pt x="34" y="179"/>
                    <a:pt x="34" y="179"/>
                    <a:pt x="34" y="179"/>
                  </a:cubicBezTo>
                  <a:cubicBezTo>
                    <a:pt x="30" y="179"/>
                    <a:pt x="26" y="176"/>
                    <a:pt x="26" y="172"/>
                  </a:cubicBezTo>
                  <a:cubicBezTo>
                    <a:pt x="26" y="157"/>
                    <a:pt x="26" y="157"/>
                    <a:pt x="26" y="157"/>
                  </a:cubicBezTo>
                  <a:cubicBezTo>
                    <a:pt x="26" y="153"/>
                    <a:pt x="30" y="150"/>
                    <a:pt x="34" y="150"/>
                  </a:cubicBezTo>
                  <a:cubicBezTo>
                    <a:pt x="49" y="150"/>
                    <a:pt x="49" y="150"/>
                    <a:pt x="49" y="150"/>
                  </a:cubicBezTo>
                  <a:cubicBezTo>
                    <a:pt x="53" y="150"/>
                    <a:pt x="56" y="153"/>
                    <a:pt x="56" y="157"/>
                  </a:cubicBezTo>
                  <a:lnTo>
                    <a:pt x="56" y="172"/>
                  </a:lnTo>
                  <a:close/>
                  <a:moveTo>
                    <a:pt x="56" y="93"/>
                  </a:moveTo>
                  <a:cubicBezTo>
                    <a:pt x="56" y="97"/>
                    <a:pt x="53" y="101"/>
                    <a:pt x="49" y="101"/>
                  </a:cubicBezTo>
                  <a:cubicBezTo>
                    <a:pt x="34" y="101"/>
                    <a:pt x="34" y="101"/>
                    <a:pt x="34" y="101"/>
                  </a:cubicBezTo>
                  <a:cubicBezTo>
                    <a:pt x="30" y="101"/>
                    <a:pt x="26" y="97"/>
                    <a:pt x="26" y="93"/>
                  </a:cubicBezTo>
                  <a:cubicBezTo>
                    <a:pt x="26" y="79"/>
                    <a:pt x="26" y="79"/>
                    <a:pt x="26" y="79"/>
                  </a:cubicBezTo>
                  <a:cubicBezTo>
                    <a:pt x="26" y="74"/>
                    <a:pt x="30" y="71"/>
                    <a:pt x="34" y="71"/>
                  </a:cubicBezTo>
                  <a:cubicBezTo>
                    <a:pt x="49" y="71"/>
                    <a:pt x="49" y="71"/>
                    <a:pt x="49" y="71"/>
                  </a:cubicBezTo>
                  <a:cubicBezTo>
                    <a:pt x="53" y="71"/>
                    <a:pt x="56" y="74"/>
                    <a:pt x="56" y="79"/>
                  </a:cubicBezTo>
                  <a:lnTo>
                    <a:pt x="56" y="93"/>
                  </a:lnTo>
                  <a:close/>
                  <a:moveTo>
                    <a:pt x="222" y="295"/>
                  </a:moveTo>
                  <a:cubicBezTo>
                    <a:pt x="83" y="295"/>
                    <a:pt x="83" y="295"/>
                    <a:pt x="83" y="295"/>
                  </a:cubicBezTo>
                  <a:cubicBezTo>
                    <a:pt x="83" y="183"/>
                    <a:pt x="83" y="183"/>
                    <a:pt x="83" y="183"/>
                  </a:cubicBezTo>
                  <a:cubicBezTo>
                    <a:pt x="222" y="183"/>
                    <a:pt x="222" y="183"/>
                    <a:pt x="222" y="183"/>
                  </a:cubicBezTo>
                  <a:lnTo>
                    <a:pt x="222" y="295"/>
                  </a:lnTo>
                  <a:close/>
                  <a:moveTo>
                    <a:pt x="222" y="146"/>
                  </a:moveTo>
                  <a:cubicBezTo>
                    <a:pt x="83" y="146"/>
                    <a:pt x="83" y="146"/>
                    <a:pt x="83" y="146"/>
                  </a:cubicBezTo>
                  <a:cubicBezTo>
                    <a:pt x="83" y="34"/>
                    <a:pt x="83" y="34"/>
                    <a:pt x="83" y="34"/>
                  </a:cubicBezTo>
                  <a:cubicBezTo>
                    <a:pt x="222" y="34"/>
                    <a:pt x="222" y="34"/>
                    <a:pt x="222" y="34"/>
                  </a:cubicBezTo>
                  <a:lnTo>
                    <a:pt x="222" y="146"/>
                  </a:lnTo>
                  <a:close/>
                  <a:moveTo>
                    <a:pt x="278" y="250"/>
                  </a:moveTo>
                  <a:cubicBezTo>
                    <a:pt x="278" y="254"/>
                    <a:pt x="275" y="258"/>
                    <a:pt x="270" y="258"/>
                  </a:cubicBezTo>
                  <a:cubicBezTo>
                    <a:pt x="256" y="258"/>
                    <a:pt x="256" y="258"/>
                    <a:pt x="256" y="258"/>
                  </a:cubicBezTo>
                  <a:cubicBezTo>
                    <a:pt x="252" y="258"/>
                    <a:pt x="248" y="254"/>
                    <a:pt x="248" y="250"/>
                  </a:cubicBezTo>
                  <a:cubicBezTo>
                    <a:pt x="248" y="236"/>
                    <a:pt x="248" y="236"/>
                    <a:pt x="248" y="236"/>
                  </a:cubicBezTo>
                  <a:cubicBezTo>
                    <a:pt x="248" y="231"/>
                    <a:pt x="252" y="228"/>
                    <a:pt x="256" y="228"/>
                  </a:cubicBezTo>
                  <a:cubicBezTo>
                    <a:pt x="270" y="228"/>
                    <a:pt x="270" y="228"/>
                    <a:pt x="270" y="228"/>
                  </a:cubicBezTo>
                  <a:cubicBezTo>
                    <a:pt x="275" y="228"/>
                    <a:pt x="278" y="231"/>
                    <a:pt x="278" y="236"/>
                  </a:cubicBezTo>
                  <a:lnTo>
                    <a:pt x="278" y="250"/>
                  </a:lnTo>
                  <a:close/>
                  <a:moveTo>
                    <a:pt x="278" y="172"/>
                  </a:moveTo>
                  <a:cubicBezTo>
                    <a:pt x="278" y="176"/>
                    <a:pt x="275" y="179"/>
                    <a:pt x="270" y="179"/>
                  </a:cubicBezTo>
                  <a:cubicBezTo>
                    <a:pt x="256" y="179"/>
                    <a:pt x="256" y="179"/>
                    <a:pt x="256" y="179"/>
                  </a:cubicBezTo>
                  <a:cubicBezTo>
                    <a:pt x="252" y="179"/>
                    <a:pt x="248" y="176"/>
                    <a:pt x="248" y="172"/>
                  </a:cubicBezTo>
                  <a:cubicBezTo>
                    <a:pt x="248" y="157"/>
                    <a:pt x="248" y="157"/>
                    <a:pt x="248" y="157"/>
                  </a:cubicBezTo>
                  <a:cubicBezTo>
                    <a:pt x="248" y="153"/>
                    <a:pt x="252" y="150"/>
                    <a:pt x="256" y="150"/>
                  </a:cubicBezTo>
                  <a:cubicBezTo>
                    <a:pt x="270" y="150"/>
                    <a:pt x="270" y="150"/>
                    <a:pt x="270" y="150"/>
                  </a:cubicBezTo>
                  <a:cubicBezTo>
                    <a:pt x="275" y="150"/>
                    <a:pt x="278" y="153"/>
                    <a:pt x="278" y="157"/>
                  </a:cubicBezTo>
                  <a:lnTo>
                    <a:pt x="278" y="172"/>
                  </a:lnTo>
                  <a:close/>
                  <a:moveTo>
                    <a:pt x="278" y="93"/>
                  </a:moveTo>
                  <a:cubicBezTo>
                    <a:pt x="278" y="97"/>
                    <a:pt x="275" y="101"/>
                    <a:pt x="270" y="101"/>
                  </a:cubicBezTo>
                  <a:cubicBezTo>
                    <a:pt x="256" y="101"/>
                    <a:pt x="256" y="101"/>
                    <a:pt x="256" y="101"/>
                  </a:cubicBezTo>
                  <a:cubicBezTo>
                    <a:pt x="252" y="101"/>
                    <a:pt x="248" y="97"/>
                    <a:pt x="248" y="93"/>
                  </a:cubicBezTo>
                  <a:cubicBezTo>
                    <a:pt x="248" y="79"/>
                    <a:pt x="248" y="79"/>
                    <a:pt x="248" y="79"/>
                  </a:cubicBezTo>
                  <a:cubicBezTo>
                    <a:pt x="248" y="74"/>
                    <a:pt x="252" y="71"/>
                    <a:pt x="256" y="71"/>
                  </a:cubicBezTo>
                  <a:cubicBezTo>
                    <a:pt x="270" y="71"/>
                    <a:pt x="270" y="71"/>
                    <a:pt x="270" y="71"/>
                  </a:cubicBezTo>
                  <a:cubicBezTo>
                    <a:pt x="275" y="71"/>
                    <a:pt x="278" y="74"/>
                    <a:pt x="278" y="79"/>
                  </a:cubicBezTo>
                  <a:lnTo>
                    <a:pt x="278" y="93"/>
                  </a:lnTo>
                  <a:close/>
                </a:path>
              </a:pathLst>
            </a:custGeom>
            <a:solidFill>
              <a:schemeClr val="tx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822953"/>
              <a:endParaRPr lang="en-US" sz="800" spc="-135" dirty="0">
                <a:solidFill>
                  <a:schemeClr val="tx1"/>
                </a:solidFill>
                <a:latin typeface="Segoe Light" pitchFamily="34" charset="0"/>
              </a:endParaRPr>
            </a:p>
          </p:txBody>
        </p:sp>
      </p:grpSp>
      <p:grpSp>
        <p:nvGrpSpPr>
          <p:cNvPr id="18" name="Group 17"/>
          <p:cNvGrpSpPr/>
          <p:nvPr/>
        </p:nvGrpSpPr>
        <p:grpSpPr>
          <a:xfrm>
            <a:off x="1489976" y="3360623"/>
            <a:ext cx="691781" cy="691781"/>
            <a:chOff x="370109" y="3187789"/>
            <a:chExt cx="691781" cy="691781"/>
          </a:xfrm>
          <a:solidFill>
            <a:srgbClr val="002050"/>
          </a:solidFill>
        </p:grpSpPr>
        <p:sp>
          <p:nvSpPr>
            <p:cNvPr id="14" name="Rectangle 13"/>
            <p:cNvSpPr/>
            <p:nvPr>
              <p:custDataLst>
                <p:tags r:id="rId12"/>
              </p:custDataLst>
            </p:nvPr>
          </p:nvSpPr>
          <p:spPr bwMode="auto">
            <a:xfrm>
              <a:off x="370109" y="3187789"/>
              <a:ext cx="691781" cy="691781"/>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defTabSz="932330">
                <a:lnSpc>
                  <a:spcPct val="90000"/>
                </a:lnSpc>
              </a:pPr>
              <a:r>
                <a:rPr lang="en-US" sz="800" dirty="0">
                  <a:ln>
                    <a:solidFill>
                      <a:schemeClr val="bg1">
                        <a:alpha val="0"/>
                      </a:schemeClr>
                    </a:solidFill>
                  </a:ln>
                  <a:solidFill>
                    <a:schemeClr val="tx1"/>
                  </a:solidFill>
                </a:rPr>
                <a:t>LOB applications</a:t>
              </a:r>
            </a:p>
          </p:txBody>
        </p:sp>
        <p:sp>
          <p:nvSpPr>
            <p:cNvPr id="193" name="Donut 59"/>
            <p:cNvSpPr>
              <a:spLocks noChangeAspect="1"/>
            </p:cNvSpPr>
            <p:nvPr/>
          </p:nvSpPr>
          <p:spPr bwMode="auto">
            <a:xfrm>
              <a:off x="587672" y="3258426"/>
              <a:ext cx="256656" cy="276958"/>
            </a:xfrm>
            <a:custGeom>
              <a:avLst/>
              <a:gdLst/>
              <a:ahLst/>
              <a:cxnLst/>
              <a:rect l="l" t="t" r="r" b="b"/>
              <a:pathLst>
                <a:path w="1872166" h="2020785">
                  <a:moveTo>
                    <a:pt x="930606" y="1257014"/>
                  </a:moveTo>
                  <a:cubicBezTo>
                    <a:pt x="968577" y="1257014"/>
                    <a:pt x="999359" y="1287795"/>
                    <a:pt x="999359" y="1325766"/>
                  </a:cubicBezTo>
                  <a:cubicBezTo>
                    <a:pt x="999359" y="1363737"/>
                    <a:pt x="968577" y="1394519"/>
                    <a:pt x="930606" y="1394519"/>
                  </a:cubicBezTo>
                  <a:cubicBezTo>
                    <a:pt x="892635" y="1394519"/>
                    <a:pt x="861853" y="1363737"/>
                    <a:pt x="861853" y="1325766"/>
                  </a:cubicBezTo>
                  <a:cubicBezTo>
                    <a:pt x="861853" y="1287795"/>
                    <a:pt x="892635" y="1257014"/>
                    <a:pt x="930606" y="1257014"/>
                  </a:cubicBezTo>
                  <a:close/>
                  <a:moveTo>
                    <a:pt x="930606" y="1188261"/>
                  </a:moveTo>
                  <a:cubicBezTo>
                    <a:pt x="854664" y="1188261"/>
                    <a:pt x="793100" y="1249824"/>
                    <a:pt x="793100" y="1325766"/>
                  </a:cubicBezTo>
                  <a:cubicBezTo>
                    <a:pt x="793100" y="1401709"/>
                    <a:pt x="854664" y="1463272"/>
                    <a:pt x="930606" y="1463272"/>
                  </a:cubicBezTo>
                  <a:cubicBezTo>
                    <a:pt x="1006548" y="1463272"/>
                    <a:pt x="1068111" y="1401709"/>
                    <a:pt x="1068111" y="1325766"/>
                  </a:cubicBezTo>
                  <a:cubicBezTo>
                    <a:pt x="1068111" y="1249824"/>
                    <a:pt x="1006548" y="1188261"/>
                    <a:pt x="930606" y="1188261"/>
                  </a:cubicBezTo>
                  <a:close/>
                  <a:moveTo>
                    <a:pt x="971250" y="956702"/>
                  </a:moveTo>
                  <a:lnTo>
                    <a:pt x="986880" y="1028990"/>
                  </a:lnTo>
                  <a:lnTo>
                    <a:pt x="1061122" y="1054389"/>
                  </a:lnTo>
                  <a:lnTo>
                    <a:pt x="1106057" y="1005545"/>
                  </a:lnTo>
                  <a:lnTo>
                    <a:pt x="1174438" y="1052435"/>
                  </a:lnTo>
                  <a:lnTo>
                    <a:pt x="1149040" y="1120816"/>
                  </a:lnTo>
                  <a:lnTo>
                    <a:pt x="1186160" y="1175520"/>
                  </a:lnTo>
                  <a:lnTo>
                    <a:pt x="1262356" y="1175520"/>
                  </a:lnTo>
                  <a:lnTo>
                    <a:pt x="1285801" y="1261484"/>
                  </a:lnTo>
                  <a:lnTo>
                    <a:pt x="1233050" y="1302513"/>
                  </a:lnTo>
                  <a:lnTo>
                    <a:pt x="1233050" y="1366986"/>
                  </a:lnTo>
                  <a:lnTo>
                    <a:pt x="1281894" y="1411922"/>
                  </a:lnTo>
                  <a:lnTo>
                    <a:pt x="1264310" y="1490071"/>
                  </a:lnTo>
                  <a:lnTo>
                    <a:pt x="1180299" y="1492025"/>
                  </a:lnTo>
                  <a:lnTo>
                    <a:pt x="1150993" y="1538914"/>
                  </a:lnTo>
                  <a:lnTo>
                    <a:pt x="1168577" y="1611202"/>
                  </a:lnTo>
                  <a:lnTo>
                    <a:pt x="1106057" y="1658092"/>
                  </a:lnTo>
                  <a:lnTo>
                    <a:pt x="1049399" y="1613156"/>
                  </a:lnTo>
                  <a:lnTo>
                    <a:pt x="986880" y="1640508"/>
                  </a:lnTo>
                  <a:lnTo>
                    <a:pt x="973203" y="1708889"/>
                  </a:lnTo>
                  <a:lnTo>
                    <a:pt x="893100" y="1716704"/>
                  </a:lnTo>
                  <a:lnTo>
                    <a:pt x="873563" y="1632694"/>
                  </a:lnTo>
                  <a:lnTo>
                    <a:pt x="809090" y="1613156"/>
                  </a:lnTo>
                  <a:lnTo>
                    <a:pt x="754385" y="1658092"/>
                  </a:lnTo>
                  <a:lnTo>
                    <a:pt x="699681" y="1609249"/>
                  </a:lnTo>
                  <a:lnTo>
                    <a:pt x="719218" y="1544776"/>
                  </a:lnTo>
                  <a:lnTo>
                    <a:pt x="678190" y="1490071"/>
                  </a:lnTo>
                  <a:lnTo>
                    <a:pt x="601994" y="1488117"/>
                  </a:lnTo>
                  <a:lnTo>
                    <a:pt x="586364" y="1411922"/>
                  </a:lnTo>
                  <a:lnTo>
                    <a:pt x="646930" y="1380662"/>
                  </a:lnTo>
                  <a:lnTo>
                    <a:pt x="644976" y="1304466"/>
                  </a:lnTo>
                  <a:lnTo>
                    <a:pt x="586364" y="1255623"/>
                  </a:lnTo>
                  <a:lnTo>
                    <a:pt x="607855" y="1183335"/>
                  </a:lnTo>
                  <a:lnTo>
                    <a:pt x="680143" y="1185289"/>
                  </a:lnTo>
                  <a:lnTo>
                    <a:pt x="721172" y="1140353"/>
                  </a:lnTo>
                  <a:lnTo>
                    <a:pt x="695773" y="1052435"/>
                  </a:lnTo>
                  <a:lnTo>
                    <a:pt x="752431" y="1007499"/>
                  </a:lnTo>
                  <a:lnTo>
                    <a:pt x="818858" y="1052435"/>
                  </a:lnTo>
                  <a:lnTo>
                    <a:pt x="873563" y="1032898"/>
                  </a:lnTo>
                  <a:lnTo>
                    <a:pt x="895054" y="958656"/>
                  </a:lnTo>
                  <a:close/>
                  <a:moveTo>
                    <a:pt x="966353" y="561544"/>
                  </a:moveTo>
                  <a:lnTo>
                    <a:pt x="1484176" y="561544"/>
                  </a:lnTo>
                  <a:cubicBezTo>
                    <a:pt x="1519876" y="561544"/>
                    <a:pt x="1548815" y="590484"/>
                    <a:pt x="1548815" y="626184"/>
                  </a:cubicBezTo>
                  <a:cubicBezTo>
                    <a:pt x="1548815" y="661883"/>
                    <a:pt x="1519875" y="690823"/>
                    <a:pt x="1484175" y="690823"/>
                  </a:cubicBezTo>
                  <a:lnTo>
                    <a:pt x="966353" y="690822"/>
                  </a:lnTo>
                  <a:cubicBezTo>
                    <a:pt x="930653" y="690822"/>
                    <a:pt x="901714" y="661883"/>
                    <a:pt x="901714" y="626184"/>
                  </a:cubicBezTo>
                  <a:cubicBezTo>
                    <a:pt x="901714" y="590484"/>
                    <a:pt x="930653" y="561544"/>
                    <a:pt x="966353" y="561544"/>
                  </a:cubicBezTo>
                  <a:close/>
                  <a:moveTo>
                    <a:pt x="590322" y="106687"/>
                  </a:moveTo>
                  <a:cubicBezTo>
                    <a:pt x="590332" y="226008"/>
                    <a:pt x="591688" y="375662"/>
                    <a:pt x="590317" y="464513"/>
                  </a:cubicBezTo>
                  <a:cubicBezTo>
                    <a:pt x="588940" y="553814"/>
                    <a:pt x="569467" y="576664"/>
                    <a:pt x="482849" y="576882"/>
                  </a:cubicBezTo>
                  <a:lnTo>
                    <a:pt x="101828" y="577428"/>
                  </a:lnTo>
                  <a:cubicBezTo>
                    <a:pt x="94937" y="958413"/>
                    <a:pt x="101760" y="1616638"/>
                    <a:pt x="104708" y="1753748"/>
                  </a:cubicBezTo>
                  <a:cubicBezTo>
                    <a:pt x="107681" y="1892031"/>
                    <a:pt x="168011" y="1914803"/>
                    <a:pt x="277215" y="1914081"/>
                  </a:cubicBezTo>
                  <a:lnTo>
                    <a:pt x="1773325" y="1910255"/>
                  </a:lnTo>
                  <a:cubicBezTo>
                    <a:pt x="1759000" y="1375795"/>
                    <a:pt x="1765208" y="446089"/>
                    <a:pt x="1768691" y="339408"/>
                  </a:cubicBezTo>
                  <a:cubicBezTo>
                    <a:pt x="1772174" y="232725"/>
                    <a:pt x="1746468" y="112940"/>
                    <a:pt x="1588386" y="110513"/>
                  </a:cubicBezTo>
                  <a:cubicBezTo>
                    <a:pt x="1430337" y="108086"/>
                    <a:pt x="851841" y="106688"/>
                    <a:pt x="590322" y="106687"/>
                  </a:cubicBezTo>
                  <a:close/>
                  <a:moveTo>
                    <a:pt x="549320" y="0"/>
                  </a:moveTo>
                  <a:cubicBezTo>
                    <a:pt x="841627" y="0"/>
                    <a:pt x="1488650" y="1563"/>
                    <a:pt x="1665394" y="4277"/>
                  </a:cubicBezTo>
                  <a:cubicBezTo>
                    <a:pt x="1842137" y="6992"/>
                    <a:pt x="1870878" y="140918"/>
                    <a:pt x="1866984" y="260194"/>
                  </a:cubicBezTo>
                  <a:cubicBezTo>
                    <a:pt x="1863090" y="379470"/>
                    <a:pt x="1856150" y="1418933"/>
                    <a:pt x="1872166" y="2016489"/>
                  </a:cubicBezTo>
                  <a:lnTo>
                    <a:pt x="199432" y="2020767"/>
                  </a:lnTo>
                  <a:cubicBezTo>
                    <a:pt x="77336" y="2021574"/>
                    <a:pt x="9884" y="1996114"/>
                    <a:pt x="6560" y="1841505"/>
                  </a:cubicBezTo>
                  <a:cubicBezTo>
                    <a:pt x="3235" y="1686896"/>
                    <a:pt x="-4497" y="939636"/>
                    <a:pt x="3513" y="515446"/>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z="800" spc="-50" dirty="0" err="1">
                <a:solidFill>
                  <a:schemeClr val="tx1"/>
                </a:solidFill>
                <a:latin typeface="Segoe UI" pitchFamily="34" charset="0"/>
                <a:ea typeface="Segoe UI" pitchFamily="34" charset="0"/>
                <a:cs typeface="Segoe UI" pitchFamily="34" charset="0"/>
              </a:endParaRPr>
            </a:p>
          </p:txBody>
        </p:sp>
      </p:grpSp>
      <p:grpSp>
        <p:nvGrpSpPr>
          <p:cNvPr id="19" name="Group 18"/>
          <p:cNvGrpSpPr/>
          <p:nvPr/>
        </p:nvGrpSpPr>
        <p:grpSpPr>
          <a:xfrm>
            <a:off x="1489976" y="4083110"/>
            <a:ext cx="691781" cy="691781"/>
            <a:chOff x="1103397" y="2464452"/>
            <a:chExt cx="691781" cy="691781"/>
          </a:xfrm>
          <a:solidFill>
            <a:srgbClr val="002050"/>
          </a:solidFill>
        </p:grpSpPr>
        <p:sp>
          <p:nvSpPr>
            <p:cNvPr id="13" name="Rectangle 12"/>
            <p:cNvSpPr/>
            <p:nvPr>
              <p:custDataLst>
                <p:tags r:id="rId11"/>
              </p:custDataLst>
            </p:nvPr>
          </p:nvSpPr>
          <p:spPr bwMode="auto">
            <a:xfrm>
              <a:off x="1103397" y="2464452"/>
              <a:ext cx="691781" cy="691781"/>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defTabSz="932472">
                <a:lnSpc>
                  <a:spcPct val="90000"/>
                </a:lnSpc>
              </a:pPr>
              <a:r>
                <a:rPr lang="en-US" sz="800" dirty="0">
                  <a:ln>
                    <a:solidFill>
                      <a:schemeClr val="bg1">
                        <a:alpha val="0"/>
                      </a:schemeClr>
                    </a:solidFill>
                  </a:ln>
                  <a:solidFill>
                    <a:schemeClr val="tx1"/>
                  </a:solidFill>
                </a:rPr>
                <a:t>Web</a:t>
              </a:r>
              <a:endParaRPr lang="en-US" sz="800" dirty="0">
                <a:solidFill>
                  <a:schemeClr val="tx1"/>
                </a:solidFill>
                <a:ea typeface="Segoe UI" pitchFamily="34" charset="0"/>
                <a:cs typeface="Segoe UI" pitchFamily="34" charset="0"/>
              </a:endParaRPr>
            </a:p>
          </p:txBody>
        </p:sp>
        <p:sp>
          <p:nvSpPr>
            <p:cNvPr id="194" name="Rounded Rectangle 18"/>
            <p:cNvSpPr/>
            <p:nvPr/>
          </p:nvSpPr>
          <p:spPr bwMode="auto">
            <a:xfrm>
              <a:off x="1331186" y="2561849"/>
              <a:ext cx="236204" cy="243353"/>
            </a:xfrm>
            <a:custGeom>
              <a:avLst/>
              <a:gdLst/>
              <a:ahLst/>
              <a:cxnLst/>
              <a:rect l="l" t="t" r="r" b="b"/>
              <a:pathLst>
                <a:path w="759909" h="783113">
                  <a:moveTo>
                    <a:pt x="428313" y="198314"/>
                  </a:moveTo>
                  <a:cubicBezTo>
                    <a:pt x="508468" y="198313"/>
                    <a:pt x="573445" y="263292"/>
                    <a:pt x="573446" y="343446"/>
                  </a:cubicBezTo>
                  <a:cubicBezTo>
                    <a:pt x="573445" y="423600"/>
                    <a:pt x="508468" y="488578"/>
                    <a:pt x="428313" y="488578"/>
                  </a:cubicBezTo>
                  <a:cubicBezTo>
                    <a:pt x="348160" y="488577"/>
                    <a:pt x="283181" y="423600"/>
                    <a:pt x="283181" y="343446"/>
                  </a:cubicBezTo>
                  <a:cubicBezTo>
                    <a:pt x="283182" y="263291"/>
                    <a:pt x="348159" y="198314"/>
                    <a:pt x="428313" y="198314"/>
                  </a:cubicBezTo>
                  <a:close/>
                  <a:moveTo>
                    <a:pt x="428313" y="131753"/>
                  </a:moveTo>
                  <a:cubicBezTo>
                    <a:pt x="311398" y="131753"/>
                    <a:pt x="216620" y="226531"/>
                    <a:pt x="216620" y="343446"/>
                  </a:cubicBezTo>
                  <a:cubicBezTo>
                    <a:pt x="216620" y="384187"/>
                    <a:pt x="228129" y="422239"/>
                    <a:pt x="251266" y="452558"/>
                  </a:cubicBezTo>
                  <a:lnTo>
                    <a:pt x="128069" y="575549"/>
                  </a:lnTo>
                  <a:cubicBezTo>
                    <a:pt x="109922" y="593667"/>
                    <a:pt x="109898" y="623064"/>
                    <a:pt x="128015" y="641211"/>
                  </a:cubicBezTo>
                  <a:cubicBezTo>
                    <a:pt x="146132" y="659359"/>
                    <a:pt x="175529" y="659383"/>
                    <a:pt x="193677" y="641266"/>
                  </a:cubicBezTo>
                  <a:lnTo>
                    <a:pt x="316485" y="518662"/>
                  </a:lnTo>
                  <a:cubicBezTo>
                    <a:pt x="347293" y="542946"/>
                    <a:pt x="386379" y="555139"/>
                    <a:pt x="428313" y="555138"/>
                  </a:cubicBezTo>
                  <a:cubicBezTo>
                    <a:pt x="545229" y="555139"/>
                    <a:pt x="640006" y="460361"/>
                    <a:pt x="640007" y="343445"/>
                  </a:cubicBezTo>
                  <a:cubicBezTo>
                    <a:pt x="640006" y="226531"/>
                    <a:pt x="545229" y="131753"/>
                    <a:pt x="428313" y="131753"/>
                  </a:cubicBezTo>
                  <a:close/>
                  <a:moveTo>
                    <a:pt x="126654" y="0"/>
                  </a:moveTo>
                  <a:lnTo>
                    <a:pt x="633255" y="0"/>
                  </a:lnTo>
                  <a:cubicBezTo>
                    <a:pt x="703204" y="0"/>
                    <a:pt x="759909" y="56705"/>
                    <a:pt x="759909" y="126654"/>
                  </a:cubicBezTo>
                  <a:lnTo>
                    <a:pt x="759909" y="656459"/>
                  </a:lnTo>
                  <a:cubicBezTo>
                    <a:pt x="759909" y="726408"/>
                    <a:pt x="703204" y="783113"/>
                    <a:pt x="633255" y="783113"/>
                  </a:cubicBezTo>
                  <a:lnTo>
                    <a:pt x="126654" y="783113"/>
                  </a:lnTo>
                  <a:cubicBezTo>
                    <a:pt x="56705" y="783113"/>
                    <a:pt x="0" y="726408"/>
                    <a:pt x="0" y="656459"/>
                  </a:cubicBezTo>
                  <a:lnTo>
                    <a:pt x="0" y="126654"/>
                  </a:lnTo>
                  <a:cubicBezTo>
                    <a:pt x="0" y="56705"/>
                    <a:pt x="56705" y="0"/>
                    <a:pt x="126654"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z="800" spc="-50" dirty="0" err="1">
                <a:solidFill>
                  <a:schemeClr val="tx1"/>
                </a:solidFill>
                <a:latin typeface="Segoe UI" pitchFamily="34" charset="0"/>
                <a:ea typeface="Segoe UI" pitchFamily="34" charset="0"/>
                <a:cs typeface="Segoe UI" pitchFamily="34" charset="0"/>
              </a:endParaRPr>
            </a:p>
          </p:txBody>
        </p:sp>
      </p:grpSp>
      <p:grpSp>
        <p:nvGrpSpPr>
          <p:cNvPr id="21" name="Group 20"/>
          <p:cNvGrpSpPr/>
          <p:nvPr/>
        </p:nvGrpSpPr>
        <p:grpSpPr>
          <a:xfrm>
            <a:off x="2233067" y="2636276"/>
            <a:ext cx="691781" cy="691781"/>
            <a:chOff x="1822857" y="2464452"/>
            <a:chExt cx="691781" cy="691781"/>
          </a:xfrm>
          <a:solidFill>
            <a:srgbClr val="002050"/>
          </a:solidFill>
        </p:grpSpPr>
        <p:sp>
          <p:nvSpPr>
            <p:cNvPr id="221" name="Rectangle 220"/>
            <p:cNvSpPr/>
            <p:nvPr>
              <p:custDataLst>
                <p:tags r:id="rId10"/>
              </p:custDataLst>
            </p:nvPr>
          </p:nvSpPr>
          <p:spPr bwMode="auto">
            <a:xfrm>
              <a:off x="1822857" y="2464452"/>
              <a:ext cx="691781" cy="691781"/>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defTabSz="932472">
                <a:lnSpc>
                  <a:spcPct val="90000"/>
                </a:lnSpc>
              </a:pPr>
              <a:r>
                <a:rPr lang="en-US" sz="800" dirty="0">
                  <a:ln>
                    <a:solidFill>
                      <a:schemeClr val="bg1">
                        <a:alpha val="0"/>
                      </a:schemeClr>
                    </a:solidFill>
                  </a:ln>
                  <a:solidFill>
                    <a:schemeClr val="tx1"/>
                  </a:solidFill>
                </a:rPr>
                <a:t>Social</a:t>
              </a:r>
              <a:endParaRPr lang="en-US" sz="800" dirty="0">
                <a:solidFill>
                  <a:schemeClr val="tx1"/>
                </a:solidFill>
                <a:ea typeface="Segoe UI" pitchFamily="34" charset="0"/>
                <a:cs typeface="Segoe UI" pitchFamily="34" charset="0"/>
              </a:endParaRPr>
            </a:p>
          </p:txBody>
        </p:sp>
        <p:sp>
          <p:nvSpPr>
            <p:cNvPr id="9" name="Freeform 5"/>
            <p:cNvSpPr>
              <a:spLocks noEditPoints="1"/>
            </p:cNvSpPr>
            <p:nvPr/>
          </p:nvSpPr>
          <p:spPr bwMode="auto">
            <a:xfrm>
              <a:off x="2039038" y="2574721"/>
              <a:ext cx="259418" cy="217623"/>
            </a:xfrm>
            <a:custGeom>
              <a:avLst/>
              <a:gdLst>
                <a:gd name="T0" fmla="*/ 290 w 360"/>
                <a:gd name="T1" fmla="*/ 23 h 302"/>
                <a:gd name="T2" fmla="*/ 265 w 360"/>
                <a:gd name="T3" fmla="*/ 6 h 302"/>
                <a:gd name="T4" fmla="*/ 226 w 360"/>
                <a:gd name="T5" fmla="*/ 2 h 302"/>
                <a:gd name="T6" fmla="*/ 188 w 360"/>
                <a:gd name="T7" fmla="*/ 25 h 302"/>
                <a:gd name="T8" fmla="*/ 148 w 360"/>
                <a:gd name="T9" fmla="*/ 78 h 302"/>
                <a:gd name="T10" fmla="*/ 104 w 360"/>
                <a:gd name="T11" fmla="*/ 122 h 302"/>
                <a:gd name="T12" fmla="*/ 58 w 360"/>
                <a:gd name="T13" fmla="*/ 147 h 302"/>
                <a:gd name="T14" fmla="*/ 12 w 360"/>
                <a:gd name="T15" fmla="*/ 149 h 302"/>
                <a:gd name="T16" fmla="*/ 2 w 360"/>
                <a:gd name="T17" fmla="*/ 151 h 302"/>
                <a:gd name="T18" fmla="*/ 19 w 360"/>
                <a:gd name="T19" fmla="*/ 176 h 302"/>
                <a:gd name="T20" fmla="*/ 52 w 360"/>
                <a:gd name="T21" fmla="*/ 209 h 302"/>
                <a:gd name="T22" fmla="*/ 106 w 360"/>
                <a:gd name="T23" fmla="*/ 233 h 302"/>
                <a:gd name="T24" fmla="*/ 138 w 360"/>
                <a:gd name="T25" fmla="*/ 237 h 302"/>
                <a:gd name="T26" fmla="*/ 140 w 360"/>
                <a:gd name="T27" fmla="*/ 258 h 302"/>
                <a:gd name="T28" fmla="*/ 140 w 360"/>
                <a:gd name="T29" fmla="*/ 276 h 302"/>
                <a:gd name="T30" fmla="*/ 140 w 360"/>
                <a:gd name="T31" fmla="*/ 283 h 302"/>
                <a:gd name="T32" fmla="*/ 127 w 360"/>
                <a:gd name="T33" fmla="*/ 285 h 302"/>
                <a:gd name="T34" fmla="*/ 111 w 360"/>
                <a:gd name="T35" fmla="*/ 293 h 302"/>
                <a:gd name="T36" fmla="*/ 115 w 360"/>
                <a:gd name="T37" fmla="*/ 300 h 302"/>
                <a:gd name="T38" fmla="*/ 127 w 360"/>
                <a:gd name="T39" fmla="*/ 299 h 302"/>
                <a:gd name="T40" fmla="*/ 163 w 360"/>
                <a:gd name="T41" fmla="*/ 297 h 302"/>
                <a:gd name="T42" fmla="*/ 190 w 360"/>
                <a:gd name="T43" fmla="*/ 300 h 302"/>
                <a:gd name="T44" fmla="*/ 196 w 360"/>
                <a:gd name="T45" fmla="*/ 297 h 302"/>
                <a:gd name="T46" fmla="*/ 217 w 360"/>
                <a:gd name="T47" fmla="*/ 300 h 302"/>
                <a:gd name="T48" fmla="*/ 222 w 360"/>
                <a:gd name="T49" fmla="*/ 297 h 302"/>
                <a:gd name="T50" fmla="*/ 219 w 360"/>
                <a:gd name="T51" fmla="*/ 289 h 302"/>
                <a:gd name="T52" fmla="*/ 180 w 360"/>
                <a:gd name="T53" fmla="*/ 283 h 302"/>
                <a:gd name="T54" fmla="*/ 180 w 360"/>
                <a:gd name="T55" fmla="*/ 253 h 302"/>
                <a:gd name="T56" fmla="*/ 180 w 360"/>
                <a:gd name="T57" fmla="*/ 237 h 302"/>
                <a:gd name="T58" fmla="*/ 180 w 360"/>
                <a:gd name="T59" fmla="*/ 232 h 302"/>
                <a:gd name="T60" fmla="*/ 215 w 360"/>
                <a:gd name="T61" fmla="*/ 216 h 302"/>
                <a:gd name="T62" fmla="*/ 251 w 360"/>
                <a:gd name="T63" fmla="*/ 188 h 302"/>
                <a:gd name="T64" fmla="*/ 276 w 360"/>
                <a:gd name="T65" fmla="*/ 149 h 302"/>
                <a:gd name="T66" fmla="*/ 299 w 360"/>
                <a:gd name="T67" fmla="*/ 94 h 302"/>
                <a:gd name="T68" fmla="*/ 334 w 360"/>
                <a:gd name="T69" fmla="*/ 78 h 302"/>
                <a:gd name="T70" fmla="*/ 353 w 360"/>
                <a:gd name="T71" fmla="*/ 71 h 302"/>
                <a:gd name="T72" fmla="*/ 360 w 360"/>
                <a:gd name="T73" fmla="*/ 69 h 302"/>
                <a:gd name="T74" fmla="*/ 299 w 360"/>
                <a:gd name="T75" fmla="*/ 44 h 302"/>
                <a:gd name="T76" fmla="*/ 167 w 360"/>
                <a:gd name="T77" fmla="*/ 283 h 302"/>
                <a:gd name="T78" fmla="*/ 153 w 360"/>
                <a:gd name="T79" fmla="*/ 283 h 302"/>
                <a:gd name="T80" fmla="*/ 152 w 360"/>
                <a:gd name="T81" fmla="*/ 262 h 302"/>
                <a:gd name="T82" fmla="*/ 152 w 360"/>
                <a:gd name="T83" fmla="*/ 245 h 302"/>
                <a:gd name="T84" fmla="*/ 152 w 360"/>
                <a:gd name="T85" fmla="*/ 237 h 302"/>
                <a:gd name="T86" fmla="*/ 167 w 360"/>
                <a:gd name="T87" fmla="*/ 233 h 302"/>
                <a:gd name="T88" fmla="*/ 247 w 360"/>
                <a:gd name="T89" fmla="*/ 67 h 302"/>
                <a:gd name="T90" fmla="*/ 236 w 360"/>
                <a:gd name="T91" fmla="*/ 55 h 302"/>
                <a:gd name="T92" fmla="*/ 240 w 360"/>
                <a:gd name="T93" fmla="*/ 44 h 302"/>
                <a:gd name="T94" fmla="*/ 251 w 360"/>
                <a:gd name="T95" fmla="*/ 40 h 302"/>
                <a:gd name="T96" fmla="*/ 263 w 360"/>
                <a:gd name="T97" fmla="*/ 52 h 302"/>
                <a:gd name="T98" fmla="*/ 259 w 360"/>
                <a:gd name="T99" fmla="*/ 63 h 302"/>
                <a:gd name="T100" fmla="*/ 249 w 360"/>
                <a:gd name="T101" fmla="*/ 6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0" h="302">
                  <a:moveTo>
                    <a:pt x="299" y="44"/>
                  </a:moveTo>
                  <a:lnTo>
                    <a:pt x="297" y="36"/>
                  </a:lnTo>
                  <a:lnTo>
                    <a:pt x="293" y="31"/>
                  </a:lnTo>
                  <a:lnTo>
                    <a:pt x="290" y="23"/>
                  </a:lnTo>
                  <a:lnTo>
                    <a:pt x="284" y="19"/>
                  </a:lnTo>
                  <a:lnTo>
                    <a:pt x="278" y="13"/>
                  </a:lnTo>
                  <a:lnTo>
                    <a:pt x="272" y="10"/>
                  </a:lnTo>
                  <a:lnTo>
                    <a:pt x="265" y="6"/>
                  </a:lnTo>
                  <a:lnTo>
                    <a:pt x="257" y="4"/>
                  </a:lnTo>
                  <a:lnTo>
                    <a:pt x="247" y="2"/>
                  </a:lnTo>
                  <a:lnTo>
                    <a:pt x="236" y="0"/>
                  </a:lnTo>
                  <a:lnTo>
                    <a:pt x="226" y="2"/>
                  </a:lnTo>
                  <a:lnTo>
                    <a:pt x="215" y="6"/>
                  </a:lnTo>
                  <a:lnTo>
                    <a:pt x="205" y="10"/>
                  </a:lnTo>
                  <a:lnTo>
                    <a:pt x="196" y="15"/>
                  </a:lnTo>
                  <a:lnTo>
                    <a:pt x="188" y="25"/>
                  </a:lnTo>
                  <a:lnTo>
                    <a:pt x="180" y="34"/>
                  </a:lnTo>
                  <a:lnTo>
                    <a:pt x="169" y="50"/>
                  </a:lnTo>
                  <a:lnTo>
                    <a:pt x="159" y="63"/>
                  </a:lnTo>
                  <a:lnTo>
                    <a:pt x="148" y="78"/>
                  </a:lnTo>
                  <a:lnTo>
                    <a:pt x="138" y="90"/>
                  </a:lnTo>
                  <a:lnTo>
                    <a:pt x="127" y="101"/>
                  </a:lnTo>
                  <a:lnTo>
                    <a:pt x="115" y="113"/>
                  </a:lnTo>
                  <a:lnTo>
                    <a:pt x="104" y="122"/>
                  </a:lnTo>
                  <a:lnTo>
                    <a:pt x="92" y="130"/>
                  </a:lnTo>
                  <a:lnTo>
                    <a:pt x="81" y="138"/>
                  </a:lnTo>
                  <a:lnTo>
                    <a:pt x="69" y="144"/>
                  </a:lnTo>
                  <a:lnTo>
                    <a:pt x="58" y="147"/>
                  </a:lnTo>
                  <a:lnTo>
                    <a:pt x="46" y="151"/>
                  </a:lnTo>
                  <a:lnTo>
                    <a:pt x="35" y="151"/>
                  </a:lnTo>
                  <a:lnTo>
                    <a:pt x="23" y="151"/>
                  </a:lnTo>
                  <a:lnTo>
                    <a:pt x="12" y="149"/>
                  </a:lnTo>
                  <a:lnTo>
                    <a:pt x="0" y="147"/>
                  </a:lnTo>
                  <a:lnTo>
                    <a:pt x="0" y="147"/>
                  </a:lnTo>
                  <a:lnTo>
                    <a:pt x="0" y="147"/>
                  </a:lnTo>
                  <a:lnTo>
                    <a:pt x="2" y="151"/>
                  </a:lnTo>
                  <a:lnTo>
                    <a:pt x="4" y="155"/>
                  </a:lnTo>
                  <a:lnTo>
                    <a:pt x="8" y="161"/>
                  </a:lnTo>
                  <a:lnTo>
                    <a:pt x="14" y="168"/>
                  </a:lnTo>
                  <a:lnTo>
                    <a:pt x="19" y="176"/>
                  </a:lnTo>
                  <a:lnTo>
                    <a:pt x="25" y="184"/>
                  </a:lnTo>
                  <a:lnTo>
                    <a:pt x="33" y="191"/>
                  </a:lnTo>
                  <a:lnTo>
                    <a:pt x="42" y="201"/>
                  </a:lnTo>
                  <a:lnTo>
                    <a:pt x="52" y="209"/>
                  </a:lnTo>
                  <a:lnTo>
                    <a:pt x="63" y="216"/>
                  </a:lnTo>
                  <a:lnTo>
                    <a:pt x="77" y="222"/>
                  </a:lnTo>
                  <a:lnTo>
                    <a:pt x="90" y="228"/>
                  </a:lnTo>
                  <a:lnTo>
                    <a:pt x="106" y="233"/>
                  </a:lnTo>
                  <a:lnTo>
                    <a:pt x="121" y="235"/>
                  </a:lnTo>
                  <a:lnTo>
                    <a:pt x="129" y="237"/>
                  </a:lnTo>
                  <a:lnTo>
                    <a:pt x="138" y="237"/>
                  </a:lnTo>
                  <a:lnTo>
                    <a:pt x="138" y="237"/>
                  </a:lnTo>
                  <a:lnTo>
                    <a:pt x="140" y="237"/>
                  </a:lnTo>
                  <a:lnTo>
                    <a:pt x="140" y="245"/>
                  </a:lnTo>
                  <a:lnTo>
                    <a:pt x="140" y="253"/>
                  </a:lnTo>
                  <a:lnTo>
                    <a:pt x="140" y="258"/>
                  </a:lnTo>
                  <a:lnTo>
                    <a:pt x="140" y="264"/>
                  </a:lnTo>
                  <a:lnTo>
                    <a:pt x="140" y="268"/>
                  </a:lnTo>
                  <a:lnTo>
                    <a:pt x="140" y="272"/>
                  </a:lnTo>
                  <a:lnTo>
                    <a:pt x="140" y="276"/>
                  </a:lnTo>
                  <a:lnTo>
                    <a:pt x="140" y="277"/>
                  </a:lnTo>
                  <a:lnTo>
                    <a:pt x="140" y="279"/>
                  </a:lnTo>
                  <a:lnTo>
                    <a:pt x="140" y="281"/>
                  </a:lnTo>
                  <a:lnTo>
                    <a:pt x="140" y="283"/>
                  </a:lnTo>
                  <a:lnTo>
                    <a:pt x="140" y="283"/>
                  </a:lnTo>
                  <a:lnTo>
                    <a:pt x="140" y="283"/>
                  </a:lnTo>
                  <a:lnTo>
                    <a:pt x="132" y="285"/>
                  </a:lnTo>
                  <a:lnTo>
                    <a:pt x="127" y="285"/>
                  </a:lnTo>
                  <a:lnTo>
                    <a:pt x="121" y="287"/>
                  </a:lnTo>
                  <a:lnTo>
                    <a:pt x="115" y="289"/>
                  </a:lnTo>
                  <a:lnTo>
                    <a:pt x="113" y="289"/>
                  </a:lnTo>
                  <a:lnTo>
                    <a:pt x="111" y="293"/>
                  </a:lnTo>
                  <a:lnTo>
                    <a:pt x="111" y="295"/>
                  </a:lnTo>
                  <a:lnTo>
                    <a:pt x="111" y="297"/>
                  </a:lnTo>
                  <a:lnTo>
                    <a:pt x="113" y="299"/>
                  </a:lnTo>
                  <a:lnTo>
                    <a:pt x="115" y="300"/>
                  </a:lnTo>
                  <a:lnTo>
                    <a:pt x="117" y="302"/>
                  </a:lnTo>
                  <a:lnTo>
                    <a:pt x="119" y="300"/>
                  </a:lnTo>
                  <a:lnTo>
                    <a:pt x="119" y="300"/>
                  </a:lnTo>
                  <a:lnTo>
                    <a:pt x="127" y="299"/>
                  </a:lnTo>
                  <a:lnTo>
                    <a:pt x="134" y="297"/>
                  </a:lnTo>
                  <a:lnTo>
                    <a:pt x="144" y="297"/>
                  </a:lnTo>
                  <a:lnTo>
                    <a:pt x="153" y="297"/>
                  </a:lnTo>
                  <a:lnTo>
                    <a:pt x="163" y="297"/>
                  </a:lnTo>
                  <a:lnTo>
                    <a:pt x="173" y="297"/>
                  </a:lnTo>
                  <a:lnTo>
                    <a:pt x="180" y="299"/>
                  </a:lnTo>
                  <a:lnTo>
                    <a:pt x="188" y="300"/>
                  </a:lnTo>
                  <a:lnTo>
                    <a:pt x="190" y="300"/>
                  </a:lnTo>
                  <a:lnTo>
                    <a:pt x="192" y="300"/>
                  </a:lnTo>
                  <a:lnTo>
                    <a:pt x="194" y="300"/>
                  </a:lnTo>
                  <a:lnTo>
                    <a:pt x="194" y="299"/>
                  </a:lnTo>
                  <a:lnTo>
                    <a:pt x="196" y="297"/>
                  </a:lnTo>
                  <a:lnTo>
                    <a:pt x="205" y="299"/>
                  </a:lnTo>
                  <a:lnTo>
                    <a:pt x="209" y="300"/>
                  </a:lnTo>
                  <a:lnTo>
                    <a:pt x="213" y="300"/>
                  </a:lnTo>
                  <a:lnTo>
                    <a:pt x="217" y="300"/>
                  </a:lnTo>
                  <a:lnTo>
                    <a:pt x="219" y="300"/>
                  </a:lnTo>
                  <a:lnTo>
                    <a:pt x="221" y="300"/>
                  </a:lnTo>
                  <a:lnTo>
                    <a:pt x="221" y="299"/>
                  </a:lnTo>
                  <a:lnTo>
                    <a:pt x="222" y="297"/>
                  </a:lnTo>
                  <a:lnTo>
                    <a:pt x="222" y="295"/>
                  </a:lnTo>
                  <a:lnTo>
                    <a:pt x="222" y="293"/>
                  </a:lnTo>
                  <a:lnTo>
                    <a:pt x="221" y="289"/>
                  </a:lnTo>
                  <a:lnTo>
                    <a:pt x="219" y="289"/>
                  </a:lnTo>
                  <a:lnTo>
                    <a:pt x="209" y="287"/>
                  </a:lnTo>
                  <a:lnTo>
                    <a:pt x="201" y="285"/>
                  </a:lnTo>
                  <a:lnTo>
                    <a:pt x="192" y="283"/>
                  </a:lnTo>
                  <a:lnTo>
                    <a:pt x="180" y="283"/>
                  </a:lnTo>
                  <a:lnTo>
                    <a:pt x="180" y="274"/>
                  </a:lnTo>
                  <a:lnTo>
                    <a:pt x="180" y="266"/>
                  </a:lnTo>
                  <a:lnTo>
                    <a:pt x="180" y="258"/>
                  </a:lnTo>
                  <a:lnTo>
                    <a:pt x="180" y="253"/>
                  </a:lnTo>
                  <a:lnTo>
                    <a:pt x="180" y="249"/>
                  </a:lnTo>
                  <a:lnTo>
                    <a:pt x="180" y="243"/>
                  </a:lnTo>
                  <a:lnTo>
                    <a:pt x="180" y="239"/>
                  </a:lnTo>
                  <a:lnTo>
                    <a:pt x="180" y="237"/>
                  </a:lnTo>
                  <a:lnTo>
                    <a:pt x="180" y="235"/>
                  </a:lnTo>
                  <a:lnTo>
                    <a:pt x="180" y="233"/>
                  </a:lnTo>
                  <a:lnTo>
                    <a:pt x="180" y="232"/>
                  </a:lnTo>
                  <a:lnTo>
                    <a:pt x="180" y="232"/>
                  </a:lnTo>
                  <a:lnTo>
                    <a:pt x="180" y="232"/>
                  </a:lnTo>
                  <a:lnTo>
                    <a:pt x="192" y="228"/>
                  </a:lnTo>
                  <a:lnTo>
                    <a:pt x="203" y="222"/>
                  </a:lnTo>
                  <a:lnTo>
                    <a:pt x="215" y="216"/>
                  </a:lnTo>
                  <a:lnTo>
                    <a:pt x="224" y="210"/>
                  </a:lnTo>
                  <a:lnTo>
                    <a:pt x="234" y="205"/>
                  </a:lnTo>
                  <a:lnTo>
                    <a:pt x="242" y="197"/>
                  </a:lnTo>
                  <a:lnTo>
                    <a:pt x="251" y="188"/>
                  </a:lnTo>
                  <a:lnTo>
                    <a:pt x="257" y="180"/>
                  </a:lnTo>
                  <a:lnTo>
                    <a:pt x="265" y="170"/>
                  </a:lnTo>
                  <a:lnTo>
                    <a:pt x="270" y="161"/>
                  </a:lnTo>
                  <a:lnTo>
                    <a:pt x="276" y="149"/>
                  </a:lnTo>
                  <a:lnTo>
                    <a:pt x="282" y="138"/>
                  </a:lnTo>
                  <a:lnTo>
                    <a:pt x="288" y="128"/>
                  </a:lnTo>
                  <a:lnTo>
                    <a:pt x="291" y="117"/>
                  </a:lnTo>
                  <a:lnTo>
                    <a:pt x="299" y="94"/>
                  </a:lnTo>
                  <a:lnTo>
                    <a:pt x="309" y="88"/>
                  </a:lnTo>
                  <a:lnTo>
                    <a:pt x="318" y="84"/>
                  </a:lnTo>
                  <a:lnTo>
                    <a:pt x="328" y="80"/>
                  </a:lnTo>
                  <a:lnTo>
                    <a:pt x="334" y="78"/>
                  </a:lnTo>
                  <a:lnTo>
                    <a:pt x="341" y="77"/>
                  </a:lnTo>
                  <a:lnTo>
                    <a:pt x="345" y="75"/>
                  </a:lnTo>
                  <a:lnTo>
                    <a:pt x="349" y="73"/>
                  </a:lnTo>
                  <a:lnTo>
                    <a:pt x="353" y="71"/>
                  </a:lnTo>
                  <a:lnTo>
                    <a:pt x="355" y="69"/>
                  </a:lnTo>
                  <a:lnTo>
                    <a:pt x="357" y="69"/>
                  </a:lnTo>
                  <a:lnTo>
                    <a:pt x="359" y="69"/>
                  </a:lnTo>
                  <a:lnTo>
                    <a:pt x="360" y="69"/>
                  </a:lnTo>
                  <a:lnTo>
                    <a:pt x="360" y="67"/>
                  </a:lnTo>
                  <a:lnTo>
                    <a:pt x="360" y="67"/>
                  </a:lnTo>
                  <a:lnTo>
                    <a:pt x="299" y="44"/>
                  </a:lnTo>
                  <a:lnTo>
                    <a:pt x="299" y="44"/>
                  </a:lnTo>
                  <a:close/>
                  <a:moveTo>
                    <a:pt x="167" y="283"/>
                  </a:moveTo>
                  <a:lnTo>
                    <a:pt x="167" y="283"/>
                  </a:lnTo>
                  <a:lnTo>
                    <a:pt x="167" y="283"/>
                  </a:lnTo>
                  <a:lnTo>
                    <a:pt x="167" y="283"/>
                  </a:lnTo>
                  <a:lnTo>
                    <a:pt x="163" y="283"/>
                  </a:lnTo>
                  <a:lnTo>
                    <a:pt x="159" y="283"/>
                  </a:lnTo>
                  <a:lnTo>
                    <a:pt x="153" y="283"/>
                  </a:lnTo>
                  <a:lnTo>
                    <a:pt x="153" y="283"/>
                  </a:lnTo>
                  <a:lnTo>
                    <a:pt x="152" y="283"/>
                  </a:lnTo>
                  <a:lnTo>
                    <a:pt x="152" y="276"/>
                  </a:lnTo>
                  <a:lnTo>
                    <a:pt x="152" y="268"/>
                  </a:lnTo>
                  <a:lnTo>
                    <a:pt x="152" y="262"/>
                  </a:lnTo>
                  <a:lnTo>
                    <a:pt x="152" y="256"/>
                  </a:lnTo>
                  <a:lnTo>
                    <a:pt x="152" y="251"/>
                  </a:lnTo>
                  <a:lnTo>
                    <a:pt x="152" y="247"/>
                  </a:lnTo>
                  <a:lnTo>
                    <a:pt x="152" y="245"/>
                  </a:lnTo>
                  <a:lnTo>
                    <a:pt x="152" y="241"/>
                  </a:lnTo>
                  <a:lnTo>
                    <a:pt x="152" y="239"/>
                  </a:lnTo>
                  <a:lnTo>
                    <a:pt x="152" y="239"/>
                  </a:lnTo>
                  <a:lnTo>
                    <a:pt x="152" y="237"/>
                  </a:lnTo>
                  <a:lnTo>
                    <a:pt x="152" y="235"/>
                  </a:lnTo>
                  <a:lnTo>
                    <a:pt x="152" y="235"/>
                  </a:lnTo>
                  <a:lnTo>
                    <a:pt x="159" y="235"/>
                  </a:lnTo>
                  <a:lnTo>
                    <a:pt x="167" y="233"/>
                  </a:lnTo>
                  <a:lnTo>
                    <a:pt x="167" y="283"/>
                  </a:lnTo>
                  <a:lnTo>
                    <a:pt x="167" y="283"/>
                  </a:lnTo>
                  <a:close/>
                  <a:moveTo>
                    <a:pt x="249" y="67"/>
                  </a:moveTo>
                  <a:lnTo>
                    <a:pt x="247" y="67"/>
                  </a:lnTo>
                  <a:lnTo>
                    <a:pt x="244" y="65"/>
                  </a:lnTo>
                  <a:lnTo>
                    <a:pt x="240" y="63"/>
                  </a:lnTo>
                  <a:lnTo>
                    <a:pt x="238" y="59"/>
                  </a:lnTo>
                  <a:lnTo>
                    <a:pt x="236" y="55"/>
                  </a:lnTo>
                  <a:lnTo>
                    <a:pt x="236" y="54"/>
                  </a:lnTo>
                  <a:lnTo>
                    <a:pt x="236" y="52"/>
                  </a:lnTo>
                  <a:lnTo>
                    <a:pt x="238" y="50"/>
                  </a:lnTo>
                  <a:lnTo>
                    <a:pt x="240" y="44"/>
                  </a:lnTo>
                  <a:lnTo>
                    <a:pt x="244" y="42"/>
                  </a:lnTo>
                  <a:lnTo>
                    <a:pt x="247" y="40"/>
                  </a:lnTo>
                  <a:lnTo>
                    <a:pt x="249" y="40"/>
                  </a:lnTo>
                  <a:lnTo>
                    <a:pt x="251" y="40"/>
                  </a:lnTo>
                  <a:lnTo>
                    <a:pt x="253" y="42"/>
                  </a:lnTo>
                  <a:lnTo>
                    <a:pt x="259" y="44"/>
                  </a:lnTo>
                  <a:lnTo>
                    <a:pt x="261" y="50"/>
                  </a:lnTo>
                  <a:lnTo>
                    <a:pt x="263" y="52"/>
                  </a:lnTo>
                  <a:lnTo>
                    <a:pt x="263" y="54"/>
                  </a:lnTo>
                  <a:lnTo>
                    <a:pt x="263" y="55"/>
                  </a:lnTo>
                  <a:lnTo>
                    <a:pt x="261" y="59"/>
                  </a:lnTo>
                  <a:lnTo>
                    <a:pt x="259" y="63"/>
                  </a:lnTo>
                  <a:lnTo>
                    <a:pt x="253" y="65"/>
                  </a:lnTo>
                  <a:lnTo>
                    <a:pt x="251" y="67"/>
                  </a:lnTo>
                  <a:lnTo>
                    <a:pt x="249" y="67"/>
                  </a:lnTo>
                  <a:lnTo>
                    <a:pt x="249" y="6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800"/>
            </a:p>
          </p:txBody>
        </p:sp>
      </p:grpSp>
      <p:grpSp>
        <p:nvGrpSpPr>
          <p:cNvPr id="24" name="Group 23"/>
          <p:cNvGrpSpPr/>
          <p:nvPr/>
        </p:nvGrpSpPr>
        <p:grpSpPr>
          <a:xfrm>
            <a:off x="2233067" y="4799637"/>
            <a:ext cx="691781" cy="691781"/>
            <a:chOff x="2551230" y="3187789"/>
            <a:chExt cx="691781" cy="691781"/>
          </a:xfrm>
          <a:solidFill>
            <a:srgbClr val="002050"/>
          </a:solidFill>
        </p:grpSpPr>
        <p:sp>
          <p:nvSpPr>
            <p:cNvPr id="224" name="Rectangle 223"/>
            <p:cNvSpPr/>
            <p:nvPr>
              <p:custDataLst>
                <p:tags r:id="rId9"/>
              </p:custDataLst>
            </p:nvPr>
          </p:nvSpPr>
          <p:spPr bwMode="auto">
            <a:xfrm>
              <a:off x="2551230" y="3187789"/>
              <a:ext cx="691781" cy="691781"/>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defTabSz="932472">
                <a:lnSpc>
                  <a:spcPct val="90000"/>
                </a:lnSpc>
              </a:pPr>
              <a:r>
                <a:rPr lang="en-US" sz="800" dirty="0">
                  <a:ln>
                    <a:solidFill>
                      <a:schemeClr val="bg1">
                        <a:alpha val="0"/>
                      </a:schemeClr>
                    </a:solidFill>
                  </a:ln>
                  <a:solidFill>
                    <a:schemeClr val="tx1"/>
                  </a:solidFill>
                </a:rPr>
                <a:t>Clickstream</a:t>
              </a:r>
              <a:endParaRPr lang="en-US" sz="800" dirty="0">
                <a:solidFill>
                  <a:schemeClr val="tx1"/>
                </a:solidFill>
                <a:ea typeface="Segoe UI" pitchFamily="34" charset="0"/>
                <a:cs typeface="Segoe UI" pitchFamily="34" charset="0"/>
              </a:endParaRPr>
            </a:p>
          </p:txBody>
        </p:sp>
        <p:sp>
          <p:nvSpPr>
            <p:cNvPr id="220" name="Freeform 219"/>
            <p:cNvSpPr>
              <a:spLocks noChangeAspect="1"/>
            </p:cNvSpPr>
            <p:nvPr/>
          </p:nvSpPr>
          <p:spPr bwMode="auto">
            <a:xfrm>
              <a:off x="2746121" y="3280505"/>
              <a:ext cx="301998" cy="304393"/>
            </a:xfrm>
            <a:custGeom>
              <a:avLst/>
              <a:gdLst>
                <a:gd name="connsiteX0" fmla="*/ 938222 w 2721566"/>
                <a:gd name="connsiteY0" fmla="*/ 1618192 h 2743150"/>
                <a:gd name="connsiteX1" fmla="*/ 920717 w 2721566"/>
                <a:gd name="connsiteY1" fmla="*/ 1627693 h 2743150"/>
                <a:gd name="connsiteX2" fmla="*/ 857026 w 2721566"/>
                <a:gd name="connsiteY2" fmla="*/ 1647464 h 2743150"/>
                <a:gd name="connsiteX3" fmla="*/ 847920 w 2721566"/>
                <a:gd name="connsiteY3" fmla="*/ 1648382 h 2743150"/>
                <a:gd name="connsiteX4" fmla="*/ 837756 w 2721566"/>
                <a:gd name="connsiteY4" fmla="*/ 1715659 h 2743150"/>
                <a:gd name="connsiteX5" fmla="*/ 832560 w 2721566"/>
                <a:gd name="connsiteY5" fmla="*/ 1819620 h 2743150"/>
                <a:gd name="connsiteX6" fmla="*/ 1127348 w 2721566"/>
                <a:gd name="connsiteY6" fmla="*/ 2538605 h 2743150"/>
                <a:gd name="connsiteX7" fmla="*/ 1128948 w 2721566"/>
                <a:gd name="connsiteY7" fmla="*/ 2540074 h 2743150"/>
                <a:gd name="connsiteX8" fmla="*/ 1240036 w 2721566"/>
                <a:gd name="connsiteY8" fmla="*/ 2557183 h 2743150"/>
                <a:gd name="connsiteX9" fmla="*/ 1360783 w 2721566"/>
                <a:gd name="connsiteY9" fmla="*/ 2563336 h 2743150"/>
                <a:gd name="connsiteX10" fmla="*/ 2448946 w 2721566"/>
                <a:gd name="connsiteY10" fmla="*/ 1835462 h 2743150"/>
                <a:gd name="connsiteX11" fmla="*/ 2454283 w 2721566"/>
                <a:gd name="connsiteY11" fmla="*/ 1820747 h 2743150"/>
                <a:gd name="connsiteX12" fmla="*/ 2454163 w 2721566"/>
                <a:gd name="connsiteY12" fmla="*/ 1820820 h 2743150"/>
                <a:gd name="connsiteX13" fmla="*/ 2315755 w 2721566"/>
                <a:gd name="connsiteY13" fmla="*/ 1885930 h 2743150"/>
                <a:gd name="connsiteX14" fmla="*/ 2314668 w 2721566"/>
                <a:gd name="connsiteY14" fmla="*/ 1896707 h 2743150"/>
                <a:gd name="connsiteX15" fmla="*/ 2121262 w 2721566"/>
                <a:gd name="connsiteY15" fmla="*/ 2054337 h 2743150"/>
                <a:gd name="connsiteX16" fmla="*/ 1981667 w 2721566"/>
                <a:gd name="connsiteY16" fmla="*/ 1996515 h 2743150"/>
                <a:gd name="connsiteX17" fmla="*/ 1964402 w 2721566"/>
                <a:gd name="connsiteY17" fmla="*/ 1970907 h 2743150"/>
                <a:gd name="connsiteX18" fmla="*/ 1833472 w 2721566"/>
                <a:gd name="connsiteY18" fmla="*/ 1979231 h 2743150"/>
                <a:gd name="connsiteX19" fmla="*/ 1005171 w 2721566"/>
                <a:gd name="connsiteY19" fmla="*/ 1679521 h 2743150"/>
                <a:gd name="connsiteX20" fmla="*/ 1275943 w 2721566"/>
                <a:gd name="connsiteY20" fmla="*/ 976747 h 2743150"/>
                <a:gd name="connsiteX21" fmla="*/ 1198822 w 2721566"/>
                <a:gd name="connsiteY21" fmla="*/ 1035009 h 2743150"/>
                <a:gd name="connsiteX22" fmla="*/ 1083955 w 2721566"/>
                <a:gd name="connsiteY22" fmla="*/ 1151055 h 2743150"/>
                <a:gd name="connsiteX23" fmla="*/ 1101284 w 2721566"/>
                <a:gd name="connsiteY23" fmla="*/ 1182982 h 2743150"/>
                <a:gd name="connsiteX24" fmla="*/ 1127948 w 2721566"/>
                <a:gd name="connsiteY24" fmla="*/ 1315054 h 2743150"/>
                <a:gd name="connsiteX25" fmla="*/ 1070000 w 2721566"/>
                <a:gd name="connsiteY25" fmla="*/ 1504762 h 2743150"/>
                <a:gd name="connsiteX26" fmla="*/ 1069531 w 2721566"/>
                <a:gd name="connsiteY26" fmla="*/ 1505330 h 2743150"/>
                <a:gd name="connsiteX27" fmla="*/ 1135763 w 2721566"/>
                <a:gd name="connsiteY27" fmla="*/ 1563925 h 2743150"/>
                <a:gd name="connsiteX28" fmla="*/ 1833472 w 2721566"/>
                <a:gd name="connsiteY28" fmla="*/ 1807163 h 2743150"/>
                <a:gd name="connsiteX29" fmla="*/ 1933016 w 2721566"/>
                <a:gd name="connsiteY29" fmla="*/ 1800511 h 2743150"/>
                <a:gd name="connsiteX30" fmla="*/ 1939359 w 2721566"/>
                <a:gd name="connsiteY30" fmla="*/ 1780077 h 2743150"/>
                <a:gd name="connsiteX31" fmla="*/ 2121262 w 2721566"/>
                <a:gd name="connsiteY31" fmla="*/ 1659503 h 2743150"/>
                <a:gd name="connsiteX32" fmla="*/ 2260857 w 2721566"/>
                <a:gd name="connsiteY32" fmla="*/ 1717325 h 2743150"/>
                <a:gd name="connsiteX33" fmla="*/ 2263606 w 2721566"/>
                <a:gd name="connsiteY33" fmla="*/ 1721402 h 2743150"/>
                <a:gd name="connsiteX34" fmla="*/ 2267011 w 2721566"/>
                <a:gd name="connsiteY34" fmla="*/ 1720229 h 2743150"/>
                <a:gd name="connsiteX35" fmla="*/ 2395987 w 2721566"/>
                <a:gd name="connsiteY35" fmla="*/ 1656069 h 2743150"/>
                <a:gd name="connsiteX36" fmla="*/ 2524667 w 2721566"/>
                <a:gd name="connsiteY36" fmla="*/ 1566083 h 2743150"/>
                <a:gd name="connsiteX37" fmla="*/ 2528847 w 2721566"/>
                <a:gd name="connsiteY37" fmla="*/ 1538444 h 2743150"/>
                <a:gd name="connsiteX38" fmla="*/ 2391754 w 2721566"/>
                <a:gd name="connsiteY38" fmla="*/ 1531467 h 2743150"/>
                <a:gd name="connsiteX39" fmla="*/ 2095342 w 2721566"/>
                <a:gd name="connsiteY39" fmla="*/ 1475341 h 2743150"/>
                <a:gd name="connsiteX40" fmla="*/ 1956122 w 2721566"/>
                <a:gd name="connsiteY40" fmla="*/ 1430037 h 2743150"/>
                <a:gd name="connsiteX41" fmla="*/ 1947455 w 2721566"/>
                <a:gd name="connsiteY41" fmla="*/ 1435880 h 2743150"/>
                <a:gd name="connsiteX42" fmla="*/ 1867644 w 2721566"/>
                <a:gd name="connsiteY42" fmla="*/ 1451993 h 2743150"/>
                <a:gd name="connsiteX43" fmla="*/ 1678717 w 2721566"/>
                <a:gd name="connsiteY43" fmla="*/ 1326764 h 2743150"/>
                <a:gd name="connsiteX44" fmla="*/ 1667734 w 2721566"/>
                <a:gd name="connsiteY44" fmla="*/ 1291381 h 2743150"/>
                <a:gd name="connsiteX45" fmla="*/ 1564981 w 2721566"/>
                <a:gd name="connsiteY45" fmla="*/ 1226519 h 2743150"/>
                <a:gd name="connsiteX46" fmla="*/ 1339681 w 2721566"/>
                <a:gd name="connsiteY46" fmla="*/ 1042541 h 2743150"/>
                <a:gd name="connsiteX47" fmla="*/ 1839031 w 2721566"/>
                <a:gd name="connsiteY47" fmla="*/ 802822 h 2743150"/>
                <a:gd name="connsiteX48" fmla="*/ 1539738 w 2721566"/>
                <a:gd name="connsiteY48" fmla="*/ 848536 h 2743150"/>
                <a:gd name="connsiteX49" fmla="*/ 1497492 w 2721566"/>
                <a:gd name="connsiteY49" fmla="*/ 864156 h 2743150"/>
                <a:gd name="connsiteX50" fmla="*/ 1530174 w 2721566"/>
                <a:gd name="connsiteY50" fmla="*/ 896941 h 2743150"/>
                <a:gd name="connsiteX51" fmla="*/ 1723667 w 2721566"/>
                <a:gd name="connsiteY51" fmla="*/ 1048242 h 2743150"/>
                <a:gd name="connsiteX52" fmla="*/ 1765091 w 2721566"/>
                <a:gd name="connsiteY52" fmla="*/ 1073360 h 2743150"/>
                <a:gd name="connsiteX53" fmla="*/ 1787834 w 2721566"/>
                <a:gd name="connsiteY53" fmla="*/ 1058026 h 2743150"/>
                <a:gd name="connsiteX54" fmla="*/ 1867644 w 2721566"/>
                <a:gd name="connsiteY54" fmla="*/ 1041913 h 2743150"/>
                <a:gd name="connsiteX55" fmla="*/ 2068519 w 2721566"/>
                <a:gd name="connsiteY55" fmla="*/ 1205631 h 2743150"/>
                <a:gd name="connsiteX56" fmla="*/ 2069865 w 2721566"/>
                <a:gd name="connsiteY56" fmla="*/ 1218984 h 2743150"/>
                <a:gd name="connsiteX57" fmla="*/ 2174899 w 2721566"/>
                <a:gd name="connsiteY57" fmla="*/ 1251806 h 2743150"/>
                <a:gd name="connsiteX58" fmla="*/ 2425742 w 2721566"/>
                <a:gd name="connsiteY58" fmla="*/ 1297108 h 2743150"/>
                <a:gd name="connsiteX59" fmla="*/ 2538295 w 2721566"/>
                <a:gd name="connsiteY59" fmla="*/ 1302486 h 2743150"/>
                <a:gd name="connsiteX60" fmla="*/ 2535655 w 2721566"/>
                <a:gd name="connsiteY60" fmla="*/ 1249725 h 2743150"/>
                <a:gd name="connsiteX61" fmla="*/ 2517759 w 2721566"/>
                <a:gd name="connsiteY61" fmla="*/ 1131394 h 2743150"/>
                <a:gd name="connsiteX62" fmla="*/ 2497854 w 2721566"/>
                <a:gd name="connsiteY62" fmla="*/ 1053274 h 2743150"/>
                <a:gd name="connsiteX63" fmla="*/ 2371258 w 2721566"/>
                <a:gd name="connsiteY63" fmla="*/ 956458 h 2743150"/>
                <a:gd name="connsiteX64" fmla="*/ 1839031 w 2721566"/>
                <a:gd name="connsiteY64" fmla="*/ 802822 h 2743150"/>
                <a:gd name="connsiteX65" fmla="*/ 540853 w 2721566"/>
                <a:gd name="connsiteY65" fmla="*/ 514986 h 2743150"/>
                <a:gd name="connsiteX66" fmla="*/ 525712 w 2721566"/>
                <a:gd name="connsiteY66" fmla="*/ 528873 h 2743150"/>
                <a:gd name="connsiteX67" fmla="*/ 179814 w 2721566"/>
                <a:gd name="connsiteY67" fmla="*/ 1371575 h 2743150"/>
                <a:gd name="connsiteX68" fmla="*/ 609577 w 2721566"/>
                <a:gd name="connsiteY68" fmla="*/ 2291196 h 2743150"/>
                <a:gd name="connsiteX69" fmla="*/ 629751 w 2721566"/>
                <a:gd name="connsiteY69" fmla="*/ 2306419 h 2743150"/>
                <a:gd name="connsiteX70" fmla="*/ 627186 w 2721566"/>
                <a:gd name="connsiteY70" fmla="*/ 2300879 h 2743150"/>
                <a:gd name="connsiteX71" fmla="*/ 536863 w 2721566"/>
                <a:gd name="connsiteY71" fmla="*/ 1819620 h 2743150"/>
                <a:gd name="connsiteX72" fmla="*/ 543586 w 2721566"/>
                <a:gd name="connsiteY72" fmla="*/ 1685426 h 2743150"/>
                <a:gd name="connsiteX73" fmla="*/ 561714 w 2721566"/>
                <a:gd name="connsiteY73" fmla="*/ 1565698 h 2743150"/>
                <a:gd name="connsiteX74" fmla="*/ 548721 w 2721566"/>
                <a:gd name="connsiteY74" fmla="*/ 1554978 h 2743150"/>
                <a:gd name="connsiteX75" fmla="*/ 449342 w 2721566"/>
                <a:gd name="connsiteY75" fmla="*/ 1315054 h 2743150"/>
                <a:gd name="connsiteX76" fmla="*/ 548721 w 2721566"/>
                <a:gd name="connsiteY76" fmla="*/ 1075131 h 2743150"/>
                <a:gd name="connsiteX77" fmla="*/ 586510 w 2721566"/>
                <a:gd name="connsiteY77" fmla="*/ 1043953 h 2743150"/>
                <a:gd name="connsiteX78" fmla="*/ 557759 w 2721566"/>
                <a:gd name="connsiteY78" fmla="*/ 931249 h 2743150"/>
                <a:gd name="connsiteX79" fmla="*/ 531303 w 2721566"/>
                <a:gd name="connsiteY79" fmla="*/ 666735 h 2743150"/>
                <a:gd name="connsiteX80" fmla="*/ 535100 w 2721566"/>
                <a:gd name="connsiteY80" fmla="*/ 565752 h 2743150"/>
                <a:gd name="connsiteX81" fmla="*/ 870476 w 2721566"/>
                <a:gd name="connsiteY81" fmla="*/ 288355 h 2743150"/>
                <a:gd name="connsiteX82" fmla="*/ 797863 w 2721566"/>
                <a:gd name="connsiteY82" fmla="*/ 323653 h 2743150"/>
                <a:gd name="connsiteX83" fmla="*/ 747285 w 2721566"/>
                <a:gd name="connsiteY83" fmla="*/ 354661 h 2743150"/>
                <a:gd name="connsiteX84" fmla="*/ 726331 w 2721566"/>
                <a:gd name="connsiteY84" fmla="*/ 436900 h 2743150"/>
                <a:gd name="connsiteX85" fmla="*/ 703371 w 2721566"/>
                <a:gd name="connsiteY85" fmla="*/ 666735 h 2743150"/>
                <a:gd name="connsiteX86" fmla="*/ 716392 w 2721566"/>
                <a:gd name="connsiteY86" fmla="*/ 840411 h 2743150"/>
                <a:gd name="connsiteX87" fmla="*/ 748231 w 2721566"/>
                <a:gd name="connsiteY87" fmla="*/ 979825 h 2743150"/>
                <a:gd name="connsiteX88" fmla="*/ 788645 w 2721566"/>
                <a:gd name="connsiteY88" fmla="*/ 975751 h 2743150"/>
                <a:gd name="connsiteX89" fmla="*/ 837858 w 2721566"/>
                <a:gd name="connsiteY89" fmla="*/ 980712 h 2743150"/>
                <a:gd name="connsiteX90" fmla="*/ 918259 w 2721566"/>
                <a:gd name="connsiteY90" fmla="*/ 891546 h 2743150"/>
                <a:gd name="connsiteX91" fmla="*/ 1010731 w 2721566"/>
                <a:gd name="connsiteY91" fmla="*/ 806835 h 2743150"/>
                <a:gd name="connsiteX92" fmla="*/ 1091088 w 2721566"/>
                <a:gd name="connsiteY92" fmla="*/ 746269 h 2743150"/>
                <a:gd name="connsiteX93" fmla="*/ 1090355 w 2721566"/>
                <a:gd name="connsiteY93" fmla="*/ 745257 h 2743150"/>
                <a:gd name="connsiteX94" fmla="*/ 908795 w 2721566"/>
                <a:gd name="connsiteY94" fmla="*/ 398035 h 2743150"/>
                <a:gd name="connsiteX95" fmla="*/ 1360783 w 2721566"/>
                <a:gd name="connsiteY95" fmla="*/ 179814 h 2743150"/>
                <a:gd name="connsiteX96" fmla="*/ 1122777 w 2721566"/>
                <a:gd name="connsiteY96" fmla="*/ 204027 h 2743150"/>
                <a:gd name="connsiteX97" fmla="*/ 1095649 w 2721566"/>
                <a:gd name="connsiteY97" fmla="*/ 211066 h 2743150"/>
                <a:gd name="connsiteX98" fmla="*/ 1107447 w 2721566"/>
                <a:gd name="connsiteY98" fmla="*/ 252895 h 2743150"/>
                <a:gd name="connsiteX99" fmla="*/ 1260905 w 2721566"/>
                <a:gd name="connsiteY99" fmla="*/ 573486 h 2743150"/>
                <a:gd name="connsiteX100" fmla="*/ 1297851 w 2721566"/>
                <a:gd name="connsiteY100" fmla="*/ 626931 h 2743150"/>
                <a:gd name="connsiteX101" fmla="*/ 1332168 w 2721566"/>
                <a:gd name="connsiteY101" fmla="*/ 610267 h 2743150"/>
                <a:gd name="connsiteX102" fmla="*/ 1839031 w 2721566"/>
                <a:gd name="connsiteY102" fmla="*/ 507125 h 2743150"/>
                <a:gd name="connsiteX103" fmla="*/ 2203231 w 2721566"/>
                <a:gd name="connsiteY103" fmla="*/ 559150 h 2743150"/>
                <a:gd name="connsiteX104" fmla="*/ 2233085 w 2721566"/>
                <a:gd name="connsiteY104" fmla="*/ 570212 h 2743150"/>
                <a:gd name="connsiteX105" fmla="*/ 2195854 w 2721566"/>
                <a:gd name="connsiteY105" fmla="*/ 528873 h 2743150"/>
                <a:gd name="connsiteX106" fmla="*/ 1360783 w 2721566"/>
                <a:gd name="connsiteY106" fmla="*/ 179814 h 2743150"/>
                <a:gd name="connsiteX107" fmla="*/ 1360783 w 2721566"/>
                <a:gd name="connsiteY107" fmla="*/ 0 h 2743150"/>
                <a:gd name="connsiteX108" fmla="*/ 2721566 w 2721566"/>
                <a:gd name="connsiteY108" fmla="*/ 1371575 h 2743150"/>
                <a:gd name="connsiteX109" fmla="*/ 1360783 w 2721566"/>
                <a:gd name="connsiteY109" fmla="*/ 2743150 h 2743150"/>
                <a:gd name="connsiteX110" fmla="*/ 0 w 2721566"/>
                <a:gd name="connsiteY110" fmla="*/ 1371575 h 2743150"/>
                <a:gd name="connsiteX111" fmla="*/ 599956 w 2721566"/>
                <a:gd name="connsiteY111" fmla="*/ 234244 h 2743150"/>
                <a:gd name="connsiteX112" fmla="*/ 605849 w 2721566"/>
                <a:gd name="connsiteY112" fmla="*/ 230636 h 2743150"/>
                <a:gd name="connsiteX113" fmla="*/ 664406 w 2721566"/>
                <a:gd name="connsiteY113" fmla="*/ 194779 h 2743150"/>
                <a:gd name="connsiteX114" fmla="*/ 712153 w 2721566"/>
                <a:gd name="connsiteY114" fmla="*/ 165541 h 2743150"/>
                <a:gd name="connsiteX115" fmla="*/ 1360783 w 2721566"/>
                <a:gd name="connsiteY115" fmla="*/ 0 h 27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721566" h="2743150">
                  <a:moveTo>
                    <a:pt x="938222" y="1618192"/>
                  </a:moveTo>
                  <a:lnTo>
                    <a:pt x="920717" y="1627693"/>
                  </a:lnTo>
                  <a:cubicBezTo>
                    <a:pt x="900420" y="1636278"/>
                    <a:pt x="879114" y="1642944"/>
                    <a:pt x="857026" y="1647464"/>
                  </a:cubicBezTo>
                  <a:lnTo>
                    <a:pt x="847920" y="1648382"/>
                  </a:lnTo>
                  <a:lnTo>
                    <a:pt x="837756" y="1715659"/>
                  </a:lnTo>
                  <a:cubicBezTo>
                    <a:pt x="834320" y="1749840"/>
                    <a:pt x="832560" y="1784523"/>
                    <a:pt x="832560" y="1819620"/>
                  </a:cubicBezTo>
                  <a:cubicBezTo>
                    <a:pt x="832560" y="2100401"/>
                    <a:pt x="945213" y="2354601"/>
                    <a:pt x="1127348" y="2538605"/>
                  </a:cubicBezTo>
                  <a:lnTo>
                    <a:pt x="1128948" y="2540074"/>
                  </a:lnTo>
                  <a:lnTo>
                    <a:pt x="1240036" y="2557183"/>
                  </a:lnTo>
                  <a:cubicBezTo>
                    <a:pt x="1279737" y="2561252"/>
                    <a:pt x="1320019" y="2563336"/>
                    <a:pt x="1360783" y="2563336"/>
                  </a:cubicBezTo>
                  <a:cubicBezTo>
                    <a:pt x="1849956" y="2563336"/>
                    <a:pt x="2269665" y="2263203"/>
                    <a:pt x="2448946" y="1835462"/>
                  </a:cubicBezTo>
                  <a:lnTo>
                    <a:pt x="2454283" y="1820747"/>
                  </a:lnTo>
                  <a:lnTo>
                    <a:pt x="2454163" y="1820820"/>
                  </a:lnTo>
                  <a:lnTo>
                    <a:pt x="2315755" y="1885930"/>
                  </a:lnTo>
                  <a:lnTo>
                    <a:pt x="2314668" y="1896707"/>
                  </a:lnTo>
                  <a:cubicBezTo>
                    <a:pt x="2296260" y="1986666"/>
                    <a:pt x="2216663" y="2054337"/>
                    <a:pt x="2121262" y="2054337"/>
                  </a:cubicBezTo>
                  <a:cubicBezTo>
                    <a:pt x="2066747" y="2054337"/>
                    <a:pt x="2017393" y="2032241"/>
                    <a:pt x="1981667" y="1996515"/>
                  </a:cubicBezTo>
                  <a:lnTo>
                    <a:pt x="1964402" y="1970907"/>
                  </a:lnTo>
                  <a:lnTo>
                    <a:pt x="1833472" y="1979231"/>
                  </a:lnTo>
                  <a:cubicBezTo>
                    <a:pt x="1518836" y="1979231"/>
                    <a:pt x="1230263" y="1866756"/>
                    <a:pt x="1005171" y="1679521"/>
                  </a:cubicBezTo>
                  <a:close/>
                  <a:moveTo>
                    <a:pt x="1275943" y="976747"/>
                  </a:moveTo>
                  <a:lnTo>
                    <a:pt x="1198822" y="1035009"/>
                  </a:lnTo>
                  <a:lnTo>
                    <a:pt x="1083955" y="1151055"/>
                  </a:lnTo>
                  <a:lnTo>
                    <a:pt x="1101284" y="1182982"/>
                  </a:lnTo>
                  <a:cubicBezTo>
                    <a:pt x="1118453" y="1223576"/>
                    <a:pt x="1127948" y="1268206"/>
                    <a:pt x="1127948" y="1315054"/>
                  </a:cubicBezTo>
                  <a:cubicBezTo>
                    <a:pt x="1127948" y="1385326"/>
                    <a:pt x="1106585" y="1450609"/>
                    <a:pt x="1070000" y="1504762"/>
                  </a:cubicBezTo>
                  <a:lnTo>
                    <a:pt x="1069531" y="1505330"/>
                  </a:lnTo>
                  <a:lnTo>
                    <a:pt x="1135763" y="1563925"/>
                  </a:lnTo>
                  <a:cubicBezTo>
                    <a:pt x="1327889" y="1716289"/>
                    <a:pt x="1570164" y="1807163"/>
                    <a:pt x="1833472" y="1807163"/>
                  </a:cubicBezTo>
                  <a:lnTo>
                    <a:pt x="1933016" y="1800511"/>
                  </a:lnTo>
                  <a:lnTo>
                    <a:pt x="1939359" y="1780077"/>
                  </a:lnTo>
                  <a:cubicBezTo>
                    <a:pt x="1969329" y="1709221"/>
                    <a:pt x="2039490" y="1659503"/>
                    <a:pt x="2121262" y="1659503"/>
                  </a:cubicBezTo>
                  <a:cubicBezTo>
                    <a:pt x="2175777" y="1659503"/>
                    <a:pt x="2225132" y="1681600"/>
                    <a:pt x="2260857" y="1717325"/>
                  </a:cubicBezTo>
                  <a:lnTo>
                    <a:pt x="2263606" y="1721402"/>
                  </a:lnTo>
                  <a:lnTo>
                    <a:pt x="2267011" y="1720229"/>
                  </a:lnTo>
                  <a:cubicBezTo>
                    <a:pt x="2311512" y="1701558"/>
                    <a:pt x="2354575" y="1680099"/>
                    <a:pt x="2395987" y="1656069"/>
                  </a:cubicBezTo>
                  <a:lnTo>
                    <a:pt x="2524667" y="1566083"/>
                  </a:lnTo>
                  <a:lnTo>
                    <a:pt x="2528847" y="1538444"/>
                  </a:lnTo>
                  <a:lnTo>
                    <a:pt x="2391754" y="1531467"/>
                  </a:lnTo>
                  <a:cubicBezTo>
                    <a:pt x="2290200" y="1521072"/>
                    <a:pt x="2191156" y="1502121"/>
                    <a:pt x="2095342" y="1475341"/>
                  </a:cubicBezTo>
                  <a:lnTo>
                    <a:pt x="1956122" y="1430037"/>
                  </a:lnTo>
                  <a:lnTo>
                    <a:pt x="1947455" y="1435880"/>
                  </a:lnTo>
                  <a:cubicBezTo>
                    <a:pt x="1922924" y="1446256"/>
                    <a:pt x="1895954" y="1451993"/>
                    <a:pt x="1867644" y="1451993"/>
                  </a:cubicBezTo>
                  <a:cubicBezTo>
                    <a:pt x="1782714" y="1451993"/>
                    <a:pt x="1709844" y="1400356"/>
                    <a:pt x="1678717" y="1326764"/>
                  </a:cubicBezTo>
                  <a:lnTo>
                    <a:pt x="1667734" y="1291381"/>
                  </a:lnTo>
                  <a:lnTo>
                    <a:pt x="1564981" y="1226519"/>
                  </a:lnTo>
                  <a:cubicBezTo>
                    <a:pt x="1484969" y="1171328"/>
                    <a:pt x="1409629" y="1109760"/>
                    <a:pt x="1339681" y="1042541"/>
                  </a:cubicBezTo>
                  <a:close/>
                  <a:moveTo>
                    <a:pt x="1839031" y="802822"/>
                  </a:moveTo>
                  <a:cubicBezTo>
                    <a:pt x="1734808" y="802822"/>
                    <a:pt x="1634285" y="818826"/>
                    <a:pt x="1539738" y="848536"/>
                  </a:cubicBezTo>
                  <a:lnTo>
                    <a:pt x="1497492" y="864156"/>
                  </a:lnTo>
                  <a:lnTo>
                    <a:pt x="1530174" y="896941"/>
                  </a:lnTo>
                  <a:cubicBezTo>
                    <a:pt x="1590527" y="952297"/>
                    <a:pt x="1655217" y="1002924"/>
                    <a:pt x="1723667" y="1048242"/>
                  </a:cubicBezTo>
                  <a:lnTo>
                    <a:pt x="1765091" y="1073360"/>
                  </a:lnTo>
                  <a:lnTo>
                    <a:pt x="1787834" y="1058026"/>
                  </a:lnTo>
                  <a:cubicBezTo>
                    <a:pt x="1812364" y="1047651"/>
                    <a:pt x="1839334" y="1041913"/>
                    <a:pt x="1867644" y="1041913"/>
                  </a:cubicBezTo>
                  <a:cubicBezTo>
                    <a:pt x="1966729" y="1041913"/>
                    <a:pt x="2049399" y="1112198"/>
                    <a:pt x="2068519" y="1205631"/>
                  </a:cubicBezTo>
                  <a:lnTo>
                    <a:pt x="2069865" y="1218984"/>
                  </a:lnTo>
                  <a:lnTo>
                    <a:pt x="2174899" y="1251806"/>
                  </a:lnTo>
                  <a:cubicBezTo>
                    <a:pt x="2256094" y="1273569"/>
                    <a:pt x="2339900" y="1288863"/>
                    <a:pt x="2425742" y="1297108"/>
                  </a:cubicBezTo>
                  <a:lnTo>
                    <a:pt x="2538295" y="1302486"/>
                  </a:lnTo>
                  <a:lnTo>
                    <a:pt x="2535655" y="1249725"/>
                  </a:lnTo>
                  <a:cubicBezTo>
                    <a:pt x="2531623" y="1209661"/>
                    <a:pt x="2525625" y="1170184"/>
                    <a:pt x="2517759" y="1131394"/>
                  </a:cubicBezTo>
                  <a:lnTo>
                    <a:pt x="2497854" y="1053274"/>
                  </a:lnTo>
                  <a:lnTo>
                    <a:pt x="2371258" y="956458"/>
                  </a:lnTo>
                  <a:cubicBezTo>
                    <a:pt x="2216862" y="859087"/>
                    <a:pt x="2034451" y="802822"/>
                    <a:pt x="1839031" y="802822"/>
                  </a:cubicBezTo>
                  <a:close/>
                  <a:moveTo>
                    <a:pt x="540853" y="514986"/>
                  </a:moveTo>
                  <a:lnTo>
                    <a:pt x="525712" y="528873"/>
                  </a:lnTo>
                  <a:cubicBezTo>
                    <a:pt x="311998" y="744539"/>
                    <a:pt x="179814" y="1042480"/>
                    <a:pt x="179814" y="1371575"/>
                  </a:cubicBezTo>
                  <a:cubicBezTo>
                    <a:pt x="179814" y="1741808"/>
                    <a:pt x="347110" y="2072609"/>
                    <a:pt x="609577" y="2291196"/>
                  </a:cubicBezTo>
                  <a:lnTo>
                    <a:pt x="629751" y="2306419"/>
                  </a:lnTo>
                  <a:lnTo>
                    <a:pt x="627186" y="2300879"/>
                  </a:lnTo>
                  <a:cubicBezTo>
                    <a:pt x="568888" y="2151864"/>
                    <a:pt x="536863" y="1989512"/>
                    <a:pt x="536863" y="1819620"/>
                  </a:cubicBezTo>
                  <a:cubicBezTo>
                    <a:pt x="536863" y="1774316"/>
                    <a:pt x="539140" y="1729548"/>
                    <a:pt x="543586" y="1685426"/>
                  </a:cubicBezTo>
                  <a:lnTo>
                    <a:pt x="561714" y="1565698"/>
                  </a:lnTo>
                  <a:lnTo>
                    <a:pt x="548721" y="1554978"/>
                  </a:lnTo>
                  <a:cubicBezTo>
                    <a:pt x="487320" y="1493576"/>
                    <a:pt x="449342" y="1408750"/>
                    <a:pt x="449342" y="1315054"/>
                  </a:cubicBezTo>
                  <a:cubicBezTo>
                    <a:pt x="449342" y="1221358"/>
                    <a:pt x="487320" y="1136533"/>
                    <a:pt x="548721" y="1075131"/>
                  </a:cubicBezTo>
                  <a:lnTo>
                    <a:pt x="586510" y="1043953"/>
                  </a:lnTo>
                  <a:lnTo>
                    <a:pt x="557759" y="931249"/>
                  </a:lnTo>
                  <a:cubicBezTo>
                    <a:pt x="540412" y="845808"/>
                    <a:pt x="531303" y="757344"/>
                    <a:pt x="531303" y="666735"/>
                  </a:cubicBezTo>
                  <a:cubicBezTo>
                    <a:pt x="531303" y="632757"/>
                    <a:pt x="532584" y="599081"/>
                    <a:pt x="535100" y="565752"/>
                  </a:cubicBezTo>
                  <a:close/>
                  <a:moveTo>
                    <a:pt x="870476" y="288355"/>
                  </a:moveTo>
                  <a:lnTo>
                    <a:pt x="797863" y="323653"/>
                  </a:lnTo>
                  <a:lnTo>
                    <a:pt x="747285" y="354661"/>
                  </a:lnTo>
                  <a:lnTo>
                    <a:pt x="726331" y="436900"/>
                  </a:lnTo>
                  <a:cubicBezTo>
                    <a:pt x="711277" y="511139"/>
                    <a:pt x="703371" y="588006"/>
                    <a:pt x="703371" y="666735"/>
                  </a:cubicBezTo>
                  <a:cubicBezTo>
                    <a:pt x="703371" y="725782"/>
                    <a:pt x="707818" y="783782"/>
                    <a:pt x="716392" y="840411"/>
                  </a:cubicBezTo>
                  <a:lnTo>
                    <a:pt x="748231" y="979825"/>
                  </a:lnTo>
                  <a:lnTo>
                    <a:pt x="788645" y="975751"/>
                  </a:lnTo>
                  <a:lnTo>
                    <a:pt x="837858" y="980712"/>
                  </a:lnTo>
                  <a:lnTo>
                    <a:pt x="918259" y="891546"/>
                  </a:lnTo>
                  <a:cubicBezTo>
                    <a:pt x="947715" y="861857"/>
                    <a:pt x="978575" y="833583"/>
                    <a:pt x="1010731" y="806835"/>
                  </a:cubicBezTo>
                  <a:lnTo>
                    <a:pt x="1091088" y="746269"/>
                  </a:lnTo>
                  <a:lnTo>
                    <a:pt x="1090355" y="745257"/>
                  </a:lnTo>
                  <a:cubicBezTo>
                    <a:pt x="1017972" y="637265"/>
                    <a:pt x="956882" y="520950"/>
                    <a:pt x="908795" y="398035"/>
                  </a:cubicBezTo>
                  <a:close/>
                  <a:moveTo>
                    <a:pt x="1360783" y="179814"/>
                  </a:moveTo>
                  <a:cubicBezTo>
                    <a:pt x="1279254" y="179814"/>
                    <a:pt x="1199655" y="188151"/>
                    <a:pt x="1122777" y="204027"/>
                  </a:cubicBezTo>
                  <a:lnTo>
                    <a:pt x="1095649" y="211066"/>
                  </a:lnTo>
                  <a:lnTo>
                    <a:pt x="1107447" y="252895"/>
                  </a:lnTo>
                  <a:cubicBezTo>
                    <a:pt x="1146623" y="366253"/>
                    <a:pt x="1198334" y="473680"/>
                    <a:pt x="1260905" y="573486"/>
                  </a:cubicBezTo>
                  <a:lnTo>
                    <a:pt x="1297851" y="626931"/>
                  </a:lnTo>
                  <a:lnTo>
                    <a:pt x="1332168" y="610267"/>
                  </a:lnTo>
                  <a:cubicBezTo>
                    <a:pt x="1487958" y="543852"/>
                    <a:pt x="1659240" y="507125"/>
                    <a:pt x="1839031" y="507125"/>
                  </a:cubicBezTo>
                  <a:cubicBezTo>
                    <a:pt x="1965448" y="507125"/>
                    <a:pt x="2087657" y="525282"/>
                    <a:pt x="2203231" y="559150"/>
                  </a:cubicBezTo>
                  <a:lnTo>
                    <a:pt x="2233085" y="570212"/>
                  </a:lnTo>
                  <a:lnTo>
                    <a:pt x="2195854" y="528873"/>
                  </a:lnTo>
                  <a:cubicBezTo>
                    <a:pt x="1982141" y="313207"/>
                    <a:pt x="1686899" y="179814"/>
                    <a:pt x="1360783" y="179814"/>
                  </a:cubicBezTo>
                  <a:close/>
                  <a:moveTo>
                    <a:pt x="1360783" y="0"/>
                  </a:moveTo>
                  <a:cubicBezTo>
                    <a:pt x="2112323" y="0"/>
                    <a:pt x="2721566" y="614075"/>
                    <a:pt x="2721566" y="1371575"/>
                  </a:cubicBezTo>
                  <a:cubicBezTo>
                    <a:pt x="2721566" y="2129075"/>
                    <a:pt x="2112323" y="2743150"/>
                    <a:pt x="1360783" y="2743150"/>
                  </a:cubicBezTo>
                  <a:cubicBezTo>
                    <a:pt x="609243" y="2743150"/>
                    <a:pt x="0" y="2129075"/>
                    <a:pt x="0" y="1371575"/>
                  </a:cubicBezTo>
                  <a:cubicBezTo>
                    <a:pt x="0" y="898138"/>
                    <a:pt x="237985" y="480726"/>
                    <a:pt x="599956" y="234244"/>
                  </a:cubicBezTo>
                  <a:lnTo>
                    <a:pt x="605849" y="230636"/>
                  </a:lnTo>
                  <a:lnTo>
                    <a:pt x="664406" y="194779"/>
                  </a:lnTo>
                  <a:lnTo>
                    <a:pt x="712153" y="165541"/>
                  </a:lnTo>
                  <a:cubicBezTo>
                    <a:pt x="904967" y="59968"/>
                    <a:pt x="1125927" y="0"/>
                    <a:pt x="1360783"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800" dirty="0" err="1">
                <a:solidFill>
                  <a:schemeClr val="tx1"/>
                </a:solidFill>
                <a:ea typeface="Segoe UI" pitchFamily="34" charset="0"/>
                <a:cs typeface="Segoe UI" pitchFamily="34" charset="0"/>
              </a:endParaRPr>
            </a:p>
          </p:txBody>
        </p:sp>
      </p:grpSp>
      <p:grpSp>
        <p:nvGrpSpPr>
          <p:cNvPr id="251" name="Group 250"/>
          <p:cNvGrpSpPr/>
          <p:nvPr/>
        </p:nvGrpSpPr>
        <p:grpSpPr>
          <a:xfrm>
            <a:off x="5955648" y="3266664"/>
            <a:ext cx="556873" cy="556873"/>
            <a:chOff x="372628" y="2473035"/>
            <a:chExt cx="691781" cy="691781"/>
          </a:xfrm>
          <a:solidFill>
            <a:schemeClr val="accent2"/>
          </a:solidFill>
        </p:grpSpPr>
        <p:sp>
          <p:nvSpPr>
            <p:cNvPr id="252" name="Rectangle 251"/>
            <p:cNvSpPr/>
            <p:nvPr>
              <p:custDataLst>
                <p:tags r:id="rId8"/>
              </p:custDataLst>
            </p:nvPr>
          </p:nvSpPr>
          <p:spPr bwMode="auto">
            <a:xfrm>
              <a:off x="372628" y="2473035"/>
              <a:ext cx="691781" cy="69178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defTabSz="932472">
                <a:lnSpc>
                  <a:spcPct val="90000"/>
                </a:lnSpc>
              </a:pPr>
              <a:r>
                <a:rPr lang="en-US" sz="600" dirty="0">
                  <a:ln>
                    <a:solidFill>
                      <a:schemeClr val="bg1">
                        <a:alpha val="0"/>
                      </a:schemeClr>
                    </a:solidFill>
                  </a:ln>
                  <a:solidFill>
                    <a:schemeClr val="tx1"/>
                  </a:solidFill>
                </a:rPr>
                <a:t>Devices</a:t>
              </a:r>
            </a:p>
          </p:txBody>
        </p:sp>
        <p:grpSp>
          <p:nvGrpSpPr>
            <p:cNvPr id="253" name="Group 252"/>
            <p:cNvGrpSpPr/>
            <p:nvPr/>
          </p:nvGrpSpPr>
          <p:grpSpPr>
            <a:xfrm>
              <a:off x="476130" y="2594121"/>
              <a:ext cx="496449" cy="266646"/>
              <a:chOff x="2769908" y="1409697"/>
              <a:chExt cx="1965320" cy="1055586"/>
            </a:xfrm>
            <a:grpFill/>
          </p:grpSpPr>
          <p:sp>
            <p:nvSpPr>
              <p:cNvPr id="254" name="Round Same Side Corner Rectangle 11"/>
              <p:cNvSpPr/>
              <p:nvPr/>
            </p:nvSpPr>
            <p:spPr>
              <a:xfrm>
                <a:off x="3138523" y="1744049"/>
                <a:ext cx="998085" cy="721234"/>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tx1"/>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effectLst/>
                  <a:uLnTx/>
                  <a:uFillTx/>
                  <a:latin typeface="Segoe"/>
                  <a:ea typeface="+mn-ea"/>
                  <a:cs typeface="+mn-cs"/>
                </a:endParaRPr>
              </a:p>
            </p:txBody>
          </p:sp>
          <p:sp>
            <p:nvSpPr>
              <p:cNvPr id="255" name="Rounded Rectangle 223"/>
              <p:cNvSpPr/>
              <p:nvPr/>
            </p:nvSpPr>
            <p:spPr bwMode="auto">
              <a:xfrm>
                <a:off x="2769908" y="1409697"/>
                <a:ext cx="368615" cy="648352"/>
              </a:xfrm>
              <a:custGeom>
                <a:avLst/>
                <a:gdLst/>
                <a:ahLst/>
                <a:cxnLst/>
                <a:rect l="l" t="t" r="r" b="b"/>
                <a:pathLst>
                  <a:path w="3657600" h="6434945">
                    <a:moveTo>
                      <a:pt x="1828801" y="5761924"/>
                    </a:moveTo>
                    <a:cubicBezTo>
                      <a:pt x="1694209" y="5761924"/>
                      <a:pt x="1585101" y="5871032"/>
                      <a:pt x="1585101" y="6005624"/>
                    </a:cubicBezTo>
                    <a:cubicBezTo>
                      <a:pt x="1585101" y="6140216"/>
                      <a:pt x="1694209" y="6249324"/>
                      <a:pt x="1828801" y="6249324"/>
                    </a:cubicBezTo>
                    <a:cubicBezTo>
                      <a:pt x="1963393" y="6249324"/>
                      <a:pt x="2072501" y="6140216"/>
                      <a:pt x="2072501" y="6005624"/>
                    </a:cubicBezTo>
                    <a:cubicBezTo>
                      <a:pt x="2072501" y="5871032"/>
                      <a:pt x="1963393" y="5761924"/>
                      <a:pt x="1828801" y="5761924"/>
                    </a:cubicBezTo>
                    <a:close/>
                    <a:moveTo>
                      <a:pt x="367260" y="607233"/>
                    </a:moveTo>
                    <a:lnTo>
                      <a:pt x="367260" y="5543030"/>
                    </a:lnTo>
                    <a:lnTo>
                      <a:pt x="3290341" y="5543030"/>
                    </a:lnTo>
                    <a:lnTo>
                      <a:pt x="3290341" y="607233"/>
                    </a:lnTo>
                    <a:close/>
                    <a:moveTo>
                      <a:pt x="1097280" y="257182"/>
                    </a:moveTo>
                    <a:cubicBezTo>
                      <a:pt x="1072030" y="257182"/>
                      <a:pt x="1051560" y="277652"/>
                      <a:pt x="1051560" y="302902"/>
                    </a:cubicBezTo>
                    <a:cubicBezTo>
                      <a:pt x="1051560" y="328152"/>
                      <a:pt x="1072030" y="348622"/>
                      <a:pt x="1097280" y="348622"/>
                    </a:cubicBezTo>
                    <a:lnTo>
                      <a:pt x="2560320" y="348622"/>
                    </a:lnTo>
                    <a:cubicBezTo>
                      <a:pt x="2585570" y="348622"/>
                      <a:pt x="2606040" y="328152"/>
                      <a:pt x="2606040" y="302902"/>
                    </a:cubicBezTo>
                    <a:cubicBezTo>
                      <a:pt x="2606040" y="277652"/>
                      <a:pt x="2585570" y="257182"/>
                      <a:pt x="2560320" y="257182"/>
                    </a:cubicBezTo>
                    <a:close/>
                    <a:moveTo>
                      <a:pt x="609612" y="0"/>
                    </a:moveTo>
                    <a:lnTo>
                      <a:pt x="3047988" y="0"/>
                    </a:lnTo>
                    <a:cubicBezTo>
                      <a:pt x="3384667" y="0"/>
                      <a:pt x="3657600" y="272933"/>
                      <a:pt x="3657600" y="609612"/>
                    </a:cubicBezTo>
                    <a:lnTo>
                      <a:pt x="3657600" y="5825333"/>
                    </a:lnTo>
                    <a:cubicBezTo>
                      <a:pt x="3657600" y="6162012"/>
                      <a:pt x="3384667" y="6434945"/>
                      <a:pt x="3047988" y="6434945"/>
                    </a:cubicBezTo>
                    <a:lnTo>
                      <a:pt x="609612" y="6434945"/>
                    </a:lnTo>
                    <a:cubicBezTo>
                      <a:pt x="272933" y="6434945"/>
                      <a:pt x="0" y="6162012"/>
                      <a:pt x="0" y="5825333"/>
                    </a:cubicBezTo>
                    <a:lnTo>
                      <a:pt x="0" y="609612"/>
                    </a:lnTo>
                    <a:cubicBezTo>
                      <a:pt x="0" y="272933"/>
                      <a:pt x="272933" y="0"/>
                      <a:pt x="609612"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z="600" spc="-50" dirty="0" err="1">
                  <a:solidFill>
                    <a:schemeClr val="tx1"/>
                  </a:solidFill>
                  <a:latin typeface="Segoe UI" pitchFamily="34" charset="0"/>
                  <a:ea typeface="Segoe UI" pitchFamily="34" charset="0"/>
                  <a:cs typeface="Segoe UI" pitchFamily="34" charset="0"/>
                </a:endParaRPr>
              </a:p>
            </p:txBody>
          </p:sp>
          <p:sp>
            <p:nvSpPr>
              <p:cNvPr id="256" name="Rounded Rectangle 6"/>
              <p:cNvSpPr/>
              <p:nvPr/>
            </p:nvSpPr>
            <p:spPr bwMode="auto">
              <a:xfrm rot="16200000">
                <a:off x="4229657" y="1440678"/>
                <a:ext cx="404402" cy="606741"/>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solidFill>
                <a:schemeClr val="tx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822953"/>
                <a:endParaRPr lang="en-US" sz="600" spc="-135" dirty="0">
                  <a:solidFill>
                    <a:schemeClr val="tx1"/>
                  </a:solidFill>
                  <a:latin typeface="Segoe Light" pitchFamily="34" charset="0"/>
                </a:endParaRPr>
              </a:p>
            </p:txBody>
          </p:sp>
        </p:grpSp>
      </p:grpSp>
      <p:grpSp>
        <p:nvGrpSpPr>
          <p:cNvPr id="257" name="Group 256"/>
          <p:cNvGrpSpPr/>
          <p:nvPr/>
        </p:nvGrpSpPr>
        <p:grpSpPr>
          <a:xfrm>
            <a:off x="4800331" y="4284770"/>
            <a:ext cx="556874" cy="556874"/>
            <a:chOff x="1103397" y="3187789"/>
            <a:chExt cx="691781" cy="691781"/>
          </a:xfrm>
          <a:solidFill>
            <a:schemeClr val="accent2"/>
          </a:solidFill>
        </p:grpSpPr>
        <p:sp>
          <p:nvSpPr>
            <p:cNvPr id="258" name="Rectangle 257"/>
            <p:cNvSpPr/>
            <p:nvPr>
              <p:custDataLst>
                <p:tags r:id="rId7"/>
              </p:custDataLst>
            </p:nvPr>
          </p:nvSpPr>
          <p:spPr bwMode="auto">
            <a:xfrm>
              <a:off x="1103397" y="3187789"/>
              <a:ext cx="691781" cy="69178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defTabSz="932472">
                <a:lnSpc>
                  <a:spcPct val="90000"/>
                </a:lnSpc>
              </a:pPr>
              <a:r>
                <a:rPr lang="en-US" sz="600" dirty="0">
                  <a:ln>
                    <a:solidFill>
                      <a:schemeClr val="bg1">
                        <a:alpha val="0"/>
                      </a:schemeClr>
                    </a:solidFill>
                  </a:ln>
                  <a:solidFill>
                    <a:schemeClr val="tx1"/>
                  </a:solidFill>
                </a:rPr>
                <a:t>Relational</a:t>
              </a:r>
              <a:endParaRPr lang="en-US" sz="600" dirty="0">
                <a:solidFill>
                  <a:schemeClr val="tx1"/>
                </a:solidFill>
                <a:ea typeface="Segoe UI" pitchFamily="34" charset="0"/>
                <a:cs typeface="Segoe UI" pitchFamily="34" charset="0"/>
              </a:endParaRPr>
            </a:p>
          </p:txBody>
        </p:sp>
        <p:grpSp>
          <p:nvGrpSpPr>
            <p:cNvPr id="259" name="Group 258"/>
            <p:cNvGrpSpPr/>
            <p:nvPr/>
          </p:nvGrpSpPr>
          <p:grpSpPr>
            <a:xfrm>
              <a:off x="1304674" y="3262655"/>
              <a:ext cx="289229" cy="318346"/>
              <a:chOff x="9677938" y="4380341"/>
              <a:chExt cx="180750" cy="203154"/>
            </a:xfrm>
            <a:grpFill/>
          </p:grpSpPr>
          <p:sp>
            <p:nvSpPr>
              <p:cNvPr id="260" name="Freeform 259"/>
              <p:cNvSpPr/>
              <p:nvPr/>
            </p:nvSpPr>
            <p:spPr>
              <a:xfrm>
                <a:off x="9677938" y="4380341"/>
                <a:ext cx="180750" cy="203154"/>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tx1"/>
              </a:solidFill>
              <a:ln w="12700" cap="flat" cmpd="sng" algn="ctr">
                <a:noFill/>
                <a:prstDash val="solid"/>
                <a:miter lim="800000"/>
              </a:ln>
              <a:effectLst/>
            </p:spPr>
            <p:txBody>
              <a:bodyPr rtlCol="0" anchor="ctr"/>
              <a:lstStyle/>
              <a:p>
                <a:pPr defTabSz="932330">
                  <a:defRPr/>
                </a:pPr>
                <a:endParaRPr lang="en-US" sz="600" kern="0">
                  <a:latin typeface="Calibri" panose="020F0502020204030204"/>
                </a:endParaRPr>
              </a:p>
            </p:txBody>
          </p:sp>
          <p:sp>
            <p:nvSpPr>
              <p:cNvPr id="261" name="Oval 260"/>
              <p:cNvSpPr/>
              <p:nvPr/>
            </p:nvSpPr>
            <p:spPr>
              <a:xfrm>
                <a:off x="9692924" y="4389921"/>
                <a:ext cx="146753" cy="40388"/>
              </a:xfrm>
              <a:prstGeom prst="ellipse">
                <a:avLst/>
              </a:prstGeom>
              <a:grpFill/>
              <a:ln w="12700" cap="flat" cmpd="sng" algn="ctr">
                <a:noFill/>
                <a:prstDash val="solid"/>
                <a:miter lim="800000"/>
              </a:ln>
              <a:effectLst/>
            </p:spPr>
            <p:txBody>
              <a:bodyPr rtlCol="0" anchor="ctr"/>
              <a:lstStyle/>
              <a:p>
                <a:pPr defTabSz="932330">
                  <a:defRPr/>
                </a:pPr>
                <a:endParaRPr lang="en-US" sz="600" kern="0">
                  <a:latin typeface="Calibri" panose="020F0502020204030204"/>
                </a:endParaRPr>
              </a:p>
            </p:txBody>
          </p:sp>
        </p:grpSp>
      </p:grpSp>
      <p:grpSp>
        <p:nvGrpSpPr>
          <p:cNvPr id="262" name="Group 261"/>
          <p:cNvGrpSpPr/>
          <p:nvPr/>
        </p:nvGrpSpPr>
        <p:grpSpPr>
          <a:xfrm>
            <a:off x="6043317" y="3947886"/>
            <a:ext cx="556874" cy="556874"/>
            <a:chOff x="2551230" y="2464452"/>
            <a:chExt cx="691781" cy="691781"/>
          </a:xfrm>
          <a:solidFill>
            <a:schemeClr val="accent2"/>
          </a:solidFill>
        </p:grpSpPr>
        <p:sp>
          <p:nvSpPr>
            <p:cNvPr id="263" name="Rectangle 262"/>
            <p:cNvSpPr/>
            <p:nvPr>
              <p:custDataLst>
                <p:tags r:id="rId6"/>
              </p:custDataLst>
            </p:nvPr>
          </p:nvSpPr>
          <p:spPr bwMode="auto">
            <a:xfrm>
              <a:off x="2551230" y="2464452"/>
              <a:ext cx="691781" cy="69178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defTabSz="932472">
                <a:lnSpc>
                  <a:spcPct val="90000"/>
                </a:lnSpc>
              </a:pPr>
              <a:r>
                <a:rPr lang="en-US" sz="600" dirty="0">
                  <a:ln>
                    <a:solidFill>
                      <a:schemeClr val="bg1">
                        <a:alpha val="0"/>
                      </a:schemeClr>
                    </a:solidFill>
                  </a:ln>
                  <a:solidFill>
                    <a:schemeClr val="tx1"/>
                  </a:solidFill>
                </a:rPr>
                <a:t>Sensors</a:t>
              </a:r>
              <a:endParaRPr lang="en-US" sz="600" dirty="0">
                <a:solidFill>
                  <a:schemeClr val="tx1"/>
                </a:solidFill>
                <a:ea typeface="Segoe UI" pitchFamily="34" charset="0"/>
                <a:cs typeface="Segoe UI" pitchFamily="34" charset="0"/>
              </a:endParaRPr>
            </a:p>
          </p:txBody>
        </p:sp>
        <p:sp>
          <p:nvSpPr>
            <p:cNvPr id="264" name="Frame 5"/>
            <p:cNvSpPr>
              <a:spLocks noChangeAspect="1"/>
            </p:cNvSpPr>
            <p:nvPr/>
          </p:nvSpPr>
          <p:spPr bwMode="auto">
            <a:xfrm>
              <a:off x="2761691" y="2548139"/>
              <a:ext cx="270860" cy="270787"/>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square" lIns="107555" tIns="53778" rIns="53778" bIns="107555" numCol="1" spcCol="0" rtlCol="0" fromWordArt="0" anchor="b" anchorCtr="0" forceAA="0" compatLnSpc="1">
              <a:prstTxWarp prst="textNoShape">
                <a:avLst/>
              </a:prstTxWarp>
              <a:noAutofit/>
            </a:bodyPr>
            <a:lstStyle/>
            <a:p>
              <a:pPr defTabSz="1075103" fontAlgn="base">
                <a:spcBef>
                  <a:spcPct val="0"/>
                </a:spcBef>
                <a:spcAft>
                  <a:spcPct val="0"/>
                </a:spcAft>
                <a:defRPr/>
              </a:pPr>
              <a:endParaRPr lang="en-US" sz="600" kern="0" spc="-59" dirty="0" err="1">
                <a:ea typeface="Segoe UI" pitchFamily="34" charset="0"/>
                <a:cs typeface="Segoe UI" pitchFamily="34" charset="0"/>
              </a:endParaRPr>
            </a:p>
          </p:txBody>
        </p:sp>
      </p:grpSp>
      <p:grpSp>
        <p:nvGrpSpPr>
          <p:cNvPr id="265" name="Group 264"/>
          <p:cNvGrpSpPr/>
          <p:nvPr/>
        </p:nvGrpSpPr>
        <p:grpSpPr>
          <a:xfrm>
            <a:off x="7234875" y="4096351"/>
            <a:ext cx="556874" cy="556874"/>
            <a:chOff x="1822857" y="3187789"/>
            <a:chExt cx="691781" cy="691781"/>
          </a:xfrm>
          <a:solidFill>
            <a:schemeClr val="accent2"/>
          </a:solidFill>
        </p:grpSpPr>
        <p:sp>
          <p:nvSpPr>
            <p:cNvPr id="266" name="Rectangle 265"/>
            <p:cNvSpPr/>
            <p:nvPr>
              <p:custDataLst>
                <p:tags r:id="rId5"/>
              </p:custDataLst>
            </p:nvPr>
          </p:nvSpPr>
          <p:spPr bwMode="auto">
            <a:xfrm>
              <a:off x="1822857" y="3187789"/>
              <a:ext cx="691781" cy="69178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defTabSz="932472">
                <a:lnSpc>
                  <a:spcPct val="90000"/>
                </a:lnSpc>
              </a:pPr>
              <a:r>
                <a:rPr lang="en-US" sz="600" dirty="0">
                  <a:ln>
                    <a:solidFill>
                      <a:schemeClr val="bg1">
                        <a:alpha val="0"/>
                      </a:schemeClr>
                    </a:solidFill>
                  </a:ln>
                  <a:solidFill>
                    <a:schemeClr val="tx1"/>
                  </a:solidFill>
                </a:rPr>
                <a:t>Video</a:t>
              </a:r>
              <a:endParaRPr lang="en-US" sz="600" dirty="0">
                <a:solidFill>
                  <a:schemeClr val="tx1"/>
                </a:solidFill>
                <a:ea typeface="Segoe UI" pitchFamily="34" charset="0"/>
                <a:cs typeface="Segoe UI" pitchFamily="34" charset="0"/>
              </a:endParaRPr>
            </a:p>
          </p:txBody>
        </p:sp>
        <p:sp>
          <p:nvSpPr>
            <p:cNvPr id="267" name="Freeform 7"/>
            <p:cNvSpPr>
              <a:spLocks noEditPoints="1"/>
            </p:cNvSpPr>
            <p:nvPr/>
          </p:nvSpPr>
          <p:spPr bwMode="auto">
            <a:xfrm>
              <a:off x="2019832" y="3275280"/>
              <a:ext cx="297830" cy="319992"/>
            </a:xfrm>
            <a:custGeom>
              <a:avLst/>
              <a:gdLst>
                <a:gd name="T0" fmla="*/ 278 w 306"/>
                <a:gd name="T1" fmla="*/ 15 h 329"/>
                <a:gd name="T2" fmla="*/ 256 w 306"/>
                <a:gd name="T3" fmla="*/ 22 h 329"/>
                <a:gd name="T4" fmla="*/ 248 w 306"/>
                <a:gd name="T5" fmla="*/ 0 h 329"/>
                <a:gd name="T6" fmla="*/ 56 w 306"/>
                <a:gd name="T7" fmla="*/ 15 h 329"/>
                <a:gd name="T8" fmla="*/ 34 w 306"/>
                <a:gd name="T9" fmla="*/ 22 h 329"/>
                <a:gd name="T10" fmla="*/ 26 w 306"/>
                <a:gd name="T11" fmla="*/ 0 h 329"/>
                <a:gd name="T12" fmla="*/ 0 w 306"/>
                <a:gd name="T13" fmla="*/ 329 h 329"/>
                <a:gd name="T14" fmla="*/ 25 w 306"/>
                <a:gd name="T15" fmla="*/ 314 h 329"/>
                <a:gd name="T16" fmla="*/ 48 w 306"/>
                <a:gd name="T17" fmla="*/ 306 h 329"/>
                <a:gd name="T18" fmla="*/ 55 w 306"/>
                <a:gd name="T19" fmla="*/ 329 h 329"/>
                <a:gd name="T20" fmla="*/ 249 w 306"/>
                <a:gd name="T21" fmla="*/ 314 h 329"/>
                <a:gd name="T22" fmla="*/ 271 w 306"/>
                <a:gd name="T23" fmla="*/ 306 h 329"/>
                <a:gd name="T24" fmla="*/ 279 w 306"/>
                <a:gd name="T25" fmla="*/ 329 h 329"/>
                <a:gd name="T26" fmla="*/ 306 w 306"/>
                <a:gd name="T27" fmla="*/ 0 h 329"/>
                <a:gd name="T28" fmla="*/ 56 w 306"/>
                <a:gd name="T29" fmla="*/ 250 h 329"/>
                <a:gd name="T30" fmla="*/ 34 w 306"/>
                <a:gd name="T31" fmla="*/ 258 h 329"/>
                <a:gd name="T32" fmla="*/ 26 w 306"/>
                <a:gd name="T33" fmla="*/ 236 h 329"/>
                <a:gd name="T34" fmla="*/ 49 w 306"/>
                <a:gd name="T35" fmla="*/ 228 h 329"/>
                <a:gd name="T36" fmla="*/ 56 w 306"/>
                <a:gd name="T37" fmla="*/ 250 h 329"/>
                <a:gd name="T38" fmla="*/ 49 w 306"/>
                <a:gd name="T39" fmla="*/ 179 h 329"/>
                <a:gd name="T40" fmla="*/ 26 w 306"/>
                <a:gd name="T41" fmla="*/ 172 h 329"/>
                <a:gd name="T42" fmla="*/ 34 w 306"/>
                <a:gd name="T43" fmla="*/ 150 h 329"/>
                <a:gd name="T44" fmla="*/ 56 w 306"/>
                <a:gd name="T45" fmla="*/ 157 h 329"/>
                <a:gd name="T46" fmla="*/ 56 w 306"/>
                <a:gd name="T47" fmla="*/ 93 h 329"/>
                <a:gd name="T48" fmla="*/ 34 w 306"/>
                <a:gd name="T49" fmla="*/ 101 h 329"/>
                <a:gd name="T50" fmla="*/ 26 w 306"/>
                <a:gd name="T51" fmla="*/ 79 h 329"/>
                <a:gd name="T52" fmla="*/ 49 w 306"/>
                <a:gd name="T53" fmla="*/ 71 h 329"/>
                <a:gd name="T54" fmla="*/ 56 w 306"/>
                <a:gd name="T55" fmla="*/ 93 h 329"/>
                <a:gd name="T56" fmla="*/ 83 w 306"/>
                <a:gd name="T57" fmla="*/ 295 h 329"/>
                <a:gd name="T58" fmla="*/ 222 w 306"/>
                <a:gd name="T59" fmla="*/ 183 h 329"/>
                <a:gd name="T60" fmla="*/ 222 w 306"/>
                <a:gd name="T61" fmla="*/ 146 h 329"/>
                <a:gd name="T62" fmla="*/ 83 w 306"/>
                <a:gd name="T63" fmla="*/ 34 h 329"/>
                <a:gd name="T64" fmla="*/ 222 w 306"/>
                <a:gd name="T65" fmla="*/ 146 h 329"/>
                <a:gd name="T66" fmla="*/ 270 w 306"/>
                <a:gd name="T67" fmla="*/ 258 h 329"/>
                <a:gd name="T68" fmla="*/ 248 w 306"/>
                <a:gd name="T69" fmla="*/ 250 h 329"/>
                <a:gd name="T70" fmla="*/ 256 w 306"/>
                <a:gd name="T71" fmla="*/ 228 h 329"/>
                <a:gd name="T72" fmla="*/ 278 w 306"/>
                <a:gd name="T73" fmla="*/ 236 h 329"/>
                <a:gd name="T74" fmla="*/ 278 w 306"/>
                <a:gd name="T75" fmla="*/ 172 h 329"/>
                <a:gd name="T76" fmla="*/ 256 w 306"/>
                <a:gd name="T77" fmla="*/ 179 h 329"/>
                <a:gd name="T78" fmla="*/ 248 w 306"/>
                <a:gd name="T79" fmla="*/ 157 h 329"/>
                <a:gd name="T80" fmla="*/ 270 w 306"/>
                <a:gd name="T81" fmla="*/ 150 h 329"/>
                <a:gd name="T82" fmla="*/ 278 w 306"/>
                <a:gd name="T83" fmla="*/ 172 h 329"/>
                <a:gd name="T84" fmla="*/ 270 w 306"/>
                <a:gd name="T85" fmla="*/ 101 h 329"/>
                <a:gd name="T86" fmla="*/ 248 w 306"/>
                <a:gd name="T87" fmla="*/ 93 h 329"/>
                <a:gd name="T88" fmla="*/ 256 w 306"/>
                <a:gd name="T89" fmla="*/ 71 h 329"/>
                <a:gd name="T90" fmla="*/ 278 w 306"/>
                <a:gd name="T91" fmla="*/ 7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6" h="329">
                  <a:moveTo>
                    <a:pt x="278" y="0"/>
                  </a:moveTo>
                  <a:cubicBezTo>
                    <a:pt x="278" y="15"/>
                    <a:pt x="278" y="15"/>
                    <a:pt x="278" y="15"/>
                  </a:cubicBezTo>
                  <a:cubicBezTo>
                    <a:pt x="278" y="19"/>
                    <a:pt x="275" y="22"/>
                    <a:pt x="270" y="22"/>
                  </a:cubicBezTo>
                  <a:cubicBezTo>
                    <a:pt x="256" y="22"/>
                    <a:pt x="256" y="22"/>
                    <a:pt x="256" y="22"/>
                  </a:cubicBezTo>
                  <a:cubicBezTo>
                    <a:pt x="252" y="22"/>
                    <a:pt x="248" y="19"/>
                    <a:pt x="248" y="15"/>
                  </a:cubicBezTo>
                  <a:cubicBezTo>
                    <a:pt x="248" y="0"/>
                    <a:pt x="248" y="0"/>
                    <a:pt x="248" y="0"/>
                  </a:cubicBezTo>
                  <a:cubicBezTo>
                    <a:pt x="56" y="0"/>
                    <a:pt x="56" y="0"/>
                    <a:pt x="56" y="0"/>
                  </a:cubicBezTo>
                  <a:cubicBezTo>
                    <a:pt x="56" y="15"/>
                    <a:pt x="56" y="15"/>
                    <a:pt x="56" y="15"/>
                  </a:cubicBezTo>
                  <a:cubicBezTo>
                    <a:pt x="56" y="19"/>
                    <a:pt x="53" y="22"/>
                    <a:pt x="49" y="22"/>
                  </a:cubicBezTo>
                  <a:cubicBezTo>
                    <a:pt x="34" y="22"/>
                    <a:pt x="34" y="22"/>
                    <a:pt x="34" y="22"/>
                  </a:cubicBezTo>
                  <a:cubicBezTo>
                    <a:pt x="30" y="22"/>
                    <a:pt x="26" y="19"/>
                    <a:pt x="26" y="15"/>
                  </a:cubicBezTo>
                  <a:cubicBezTo>
                    <a:pt x="26" y="0"/>
                    <a:pt x="26" y="0"/>
                    <a:pt x="26" y="0"/>
                  </a:cubicBezTo>
                  <a:cubicBezTo>
                    <a:pt x="0" y="0"/>
                    <a:pt x="0" y="0"/>
                    <a:pt x="0" y="0"/>
                  </a:cubicBezTo>
                  <a:cubicBezTo>
                    <a:pt x="0" y="329"/>
                    <a:pt x="0" y="329"/>
                    <a:pt x="0" y="329"/>
                  </a:cubicBezTo>
                  <a:cubicBezTo>
                    <a:pt x="25" y="329"/>
                    <a:pt x="25" y="329"/>
                    <a:pt x="25" y="329"/>
                  </a:cubicBezTo>
                  <a:cubicBezTo>
                    <a:pt x="25" y="314"/>
                    <a:pt x="25" y="314"/>
                    <a:pt x="25" y="314"/>
                  </a:cubicBezTo>
                  <a:cubicBezTo>
                    <a:pt x="25" y="310"/>
                    <a:pt x="29" y="306"/>
                    <a:pt x="33" y="306"/>
                  </a:cubicBezTo>
                  <a:cubicBezTo>
                    <a:pt x="48" y="306"/>
                    <a:pt x="48" y="306"/>
                    <a:pt x="48" y="306"/>
                  </a:cubicBezTo>
                  <a:cubicBezTo>
                    <a:pt x="52" y="306"/>
                    <a:pt x="55" y="310"/>
                    <a:pt x="55" y="314"/>
                  </a:cubicBezTo>
                  <a:cubicBezTo>
                    <a:pt x="55" y="329"/>
                    <a:pt x="55" y="329"/>
                    <a:pt x="55" y="329"/>
                  </a:cubicBezTo>
                  <a:cubicBezTo>
                    <a:pt x="249" y="329"/>
                    <a:pt x="249" y="329"/>
                    <a:pt x="249" y="329"/>
                  </a:cubicBezTo>
                  <a:cubicBezTo>
                    <a:pt x="249" y="314"/>
                    <a:pt x="249" y="314"/>
                    <a:pt x="249" y="314"/>
                  </a:cubicBezTo>
                  <a:cubicBezTo>
                    <a:pt x="249" y="310"/>
                    <a:pt x="253" y="306"/>
                    <a:pt x="257" y="306"/>
                  </a:cubicBezTo>
                  <a:cubicBezTo>
                    <a:pt x="271" y="306"/>
                    <a:pt x="271" y="306"/>
                    <a:pt x="271" y="306"/>
                  </a:cubicBezTo>
                  <a:cubicBezTo>
                    <a:pt x="276" y="306"/>
                    <a:pt x="279" y="310"/>
                    <a:pt x="279" y="314"/>
                  </a:cubicBezTo>
                  <a:cubicBezTo>
                    <a:pt x="279" y="329"/>
                    <a:pt x="279" y="329"/>
                    <a:pt x="279" y="329"/>
                  </a:cubicBezTo>
                  <a:cubicBezTo>
                    <a:pt x="306" y="329"/>
                    <a:pt x="306" y="329"/>
                    <a:pt x="306" y="329"/>
                  </a:cubicBezTo>
                  <a:cubicBezTo>
                    <a:pt x="306" y="0"/>
                    <a:pt x="306" y="0"/>
                    <a:pt x="306" y="0"/>
                  </a:cubicBezTo>
                  <a:lnTo>
                    <a:pt x="278" y="0"/>
                  </a:lnTo>
                  <a:close/>
                  <a:moveTo>
                    <a:pt x="56" y="250"/>
                  </a:moveTo>
                  <a:cubicBezTo>
                    <a:pt x="56" y="254"/>
                    <a:pt x="53" y="258"/>
                    <a:pt x="49" y="258"/>
                  </a:cubicBezTo>
                  <a:cubicBezTo>
                    <a:pt x="34" y="258"/>
                    <a:pt x="34" y="258"/>
                    <a:pt x="34" y="258"/>
                  </a:cubicBezTo>
                  <a:cubicBezTo>
                    <a:pt x="30" y="258"/>
                    <a:pt x="26" y="254"/>
                    <a:pt x="26" y="250"/>
                  </a:cubicBezTo>
                  <a:cubicBezTo>
                    <a:pt x="26" y="236"/>
                    <a:pt x="26" y="236"/>
                    <a:pt x="26" y="236"/>
                  </a:cubicBezTo>
                  <a:cubicBezTo>
                    <a:pt x="26" y="231"/>
                    <a:pt x="30" y="228"/>
                    <a:pt x="34" y="228"/>
                  </a:cubicBezTo>
                  <a:cubicBezTo>
                    <a:pt x="49" y="228"/>
                    <a:pt x="49" y="228"/>
                    <a:pt x="49" y="228"/>
                  </a:cubicBezTo>
                  <a:cubicBezTo>
                    <a:pt x="53" y="228"/>
                    <a:pt x="56" y="231"/>
                    <a:pt x="56" y="236"/>
                  </a:cubicBezTo>
                  <a:lnTo>
                    <a:pt x="56" y="250"/>
                  </a:lnTo>
                  <a:close/>
                  <a:moveTo>
                    <a:pt x="56" y="172"/>
                  </a:moveTo>
                  <a:cubicBezTo>
                    <a:pt x="56" y="176"/>
                    <a:pt x="53" y="179"/>
                    <a:pt x="49" y="179"/>
                  </a:cubicBezTo>
                  <a:cubicBezTo>
                    <a:pt x="34" y="179"/>
                    <a:pt x="34" y="179"/>
                    <a:pt x="34" y="179"/>
                  </a:cubicBezTo>
                  <a:cubicBezTo>
                    <a:pt x="30" y="179"/>
                    <a:pt x="26" y="176"/>
                    <a:pt x="26" y="172"/>
                  </a:cubicBezTo>
                  <a:cubicBezTo>
                    <a:pt x="26" y="157"/>
                    <a:pt x="26" y="157"/>
                    <a:pt x="26" y="157"/>
                  </a:cubicBezTo>
                  <a:cubicBezTo>
                    <a:pt x="26" y="153"/>
                    <a:pt x="30" y="150"/>
                    <a:pt x="34" y="150"/>
                  </a:cubicBezTo>
                  <a:cubicBezTo>
                    <a:pt x="49" y="150"/>
                    <a:pt x="49" y="150"/>
                    <a:pt x="49" y="150"/>
                  </a:cubicBezTo>
                  <a:cubicBezTo>
                    <a:pt x="53" y="150"/>
                    <a:pt x="56" y="153"/>
                    <a:pt x="56" y="157"/>
                  </a:cubicBezTo>
                  <a:lnTo>
                    <a:pt x="56" y="172"/>
                  </a:lnTo>
                  <a:close/>
                  <a:moveTo>
                    <a:pt x="56" y="93"/>
                  </a:moveTo>
                  <a:cubicBezTo>
                    <a:pt x="56" y="97"/>
                    <a:pt x="53" y="101"/>
                    <a:pt x="49" y="101"/>
                  </a:cubicBezTo>
                  <a:cubicBezTo>
                    <a:pt x="34" y="101"/>
                    <a:pt x="34" y="101"/>
                    <a:pt x="34" y="101"/>
                  </a:cubicBezTo>
                  <a:cubicBezTo>
                    <a:pt x="30" y="101"/>
                    <a:pt x="26" y="97"/>
                    <a:pt x="26" y="93"/>
                  </a:cubicBezTo>
                  <a:cubicBezTo>
                    <a:pt x="26" y="79"/>
                    <a:pt x="26" y="79"/>
                    <a:pt x="26" y="79"/>
                  </a:cubicBezTo>
                  <a:cubicBezTo>
                    <a:pt x="26" y="74"/>
                    <a:pt x="30" y="71"/>
                    <a:pt x="34" y="71"/>
                  </a:cubicBezTo>
                  <a:cubicBezTo>
                    <a:pt x="49" y="71"/>
                    <a:pt x="49" y="71"/>
                    <a:pt x="49" y="71"/>
                  </a:cubicBezTo>
                  <a:cubicBezTo>
                    <a:pt x="53" y="71"/>
                    <a:pt x="56" y="74"/>
                    <a:pt x="56" y="79"/>
                  </a:cubicBezTo>
                  <a:lnTo>
                    <a:pt x="56" y="93"/>
                  </a:lnTo>
                  <a:close/>
                  <a:moveTo>
                    <a:pt x="222" y="295"/>
                  </a:moveTo>
                  <a:cubicBezTo>
                    <a:pt x="83" y="295"/>
                    <a:pt x="83" y="295"/>
                    <a:pt x="83" y="295"/>
                  </a:cubicBezTo>
                  <a:cubicBezTo>
                    <a:pt x="83" y="183"/>
                    <a:pt x="83" y="183"/>
                    <a:pt x="83" y="183"/>
                  </a:cubicBezTo>
                  <a:cubicBezTo>
                    <a:pt x="222" y="183"/>
                    <a:pt x="222" y="183"/>
                    <a:pt x="222" y="183"/>
                  </a:cubicBezTo>
                  <a:lnTo>
                    <a:pt x="222" y="295"/>
                  </a:lnTo>
                  <a:close/>
                  <a:moveTo>
                    <a:pt x="222" y="146"/>
                  </a:moveTo>
                  <a:cubicBezTo>
                    <a:pt x="83" y="146"/>
                    <a:pt x="83" y="146"/>
                    <a:pt x="83" y="146"/>
                  </a:cubicBezTo>
                  <a:cubicBezTo>
                    <a:pt x="83" y="34"/>
                    <a:pt x="83" y="34"/>
                    <a:pt x="83" y="34"/>
                  </a:cubicBezTo>
                  <a:cubicBezTo>
                    <a:pt x="222" y="34"/>
                    <a:pt x="222" y="34"/>
                    <a:pt x="222" y="34"/>
                  </a:cubicBezTo>
                  <a:lnTo>
                    <a:pt x="222" y="146"/>
                  </a:lnTo>
                  <a:close/>
                  <a:moveTo>
                    <a:pt x="278" y="250"/>
                  </a:moveTo>
                  <a:cubicBezTo>
                    <a:pt x="278" y="254"/>
                    <a:pt x="275" y="258"/>
                    <a:pt x="270" y="258"/>
                  </a:cubicBezTo>
                  <a:cubicBezTo>
                    <a:pt x="256" y="258"/>
                    <a:pt x="256" y="258"/>
                    <a:pt x="256" y="258"/>
                  </a:cubicBezTo>
                  <a:cubicBezTo>
                    <a:pt x="252" y="258"/>
                    <a:pt x="248" y="254"/>
                    <a:pt x="248" y="250"/>
                  </a:cubicBezTo>
                  <a:cubicBezTo>
                    <a:pt x="248" y="236"/>
                    <a:pt x="248" y="236"/>
                    <a:pt x="248" y="236"/>
                  </a:cubicBezTo>
                  <a:cubicBezTo>
                    <a:pt x="248" y="231"/>
                    <a:pt x="252" y="228"/>
                    <a:pt x="256" y="228"/>
                  </a:cubicBezTo>
                  <a:cubicBezTo>
                    <a:pt x="270" y="228"/>
                    <a:pt x="270" y="228"/>
                    <a:pt x="270" y="228"/>
                  </a:cubicBezTo>
                  <a:cubicBezTo>
                    <a:pt x="275" y="228"/>
                    <a:pt x="278" y="231"/>
                    <a:pt x="278" y="236"/>
                  </a:cubicBezTo>
                  <a:lnTo>
                    <a:pt x="278" y="250"/>
                  </a:lnTo>
                  <a:close/>
                  <a:moveTo>
                    <a:pt x="278" y="172"/>
                  </a:moveTo>
                  <a:cubicBezTo>
                    <a:pt x="278" y="176"/>
                    <a:pt x="275" y="179"/>
                    <a:pt x="270" y="179"/>
                  </a:cubicBezTo>
                  <a:cubicBezTo>
                    <a:pt x="256" y="179"/>
                    <a:pt x="256" y="179"/>
                    <a:pt x="256" y="179"/>
                  </a:cubicBezTo>
                  <a:cubicBezTo>
                    <a:pt x="252" y="179"/>
                    <a:pt x="248" y="176"/>
                    <a:pt x="248" y="172"/>
                  </a:cubicBezTo>
                  <a:cubicBezTo>
                    <a:pt x="248" y="157"/>
                    <a:pt x="248" y="157"/>
                    <a:pt x="248" y="157"/>
                  </a:cubicBezTo>
                  <a:cubicBezTo>
                    <a:pt x="248" y="153"/>
                    <a:pt x="252" y="150"/>
                    <a:pt x="256" y="150"/>
                  </a:cubicBezTo>
                  <a:cubicBezTo>
                    <a:pt x="270" y="150"/>
                    <a:pt x="270" y="150"/>
                    <a:pt x="270" y="150"/>
                  </a:cubicBezTo>
                  <a:cubicBezTo>
                    <a:pt x="275" y="150"/>
                    <a:pt x="278" y="153"/>
                    <a:pt x="278" y="157"/>
                  </a:cubicBezTo>
                  <a:lnTo>
                    <a:pt x="278" y="172"/>
                  </a:lnTo>
                  <a:close/>
                  <a:moveTo>
                    <a:pt x="278" y="93"/>
                  </a:moveTo>
                  <a:cubicBezTo>
                    <a:pt x="278" y="97"/>
                    <a:pt x="275" y="101"/>
                    <a:pt x="270" y="101"/>
                  </a:cubicBezTo>
                  <a:cubicBezTo>
                    <a:pt x="256" y="101"/>
                    <a:pt x="256" y="101"/>
                    <a:pt x="256" y="101"/>
                  </a:cubicBezTo>
                  <a:cubicBezTo>
                    <a:pt x="252" y="101"/>
                    <a:pt x="248" y="97"/>
                    <a:pt x="248" y="93"/>
                  </a:cubicBezTo>
                  <a:cubicBezTo>
                    <a:pt x="248" y="79"/>
                    <a:pt x="248" y="79"/>
                    <a:pt x="248" y="79"/>
                  </a:cubicBezTo>
                  <a:cubicBezTo>
                    <a:pt x="248" y="74"/>
                    <a:pt x="252" y="71"/>
                    <a:pt x="256" y="71"/>
                  </a:cubicBezTo>
                  <a:cubicBezTo>
                    <a:pt x="270" y="71"/>
                    <a:pt x="270" y="71"/>
                    <a:pt x="270" y="71"/>
                  </a:cubicBezTo>
                  <a:cubicBezTo>
                    <a:pt x="275" y="71"/>
                    <a:pt x="278" y="74"/>
                    <a:pt x="278" y="79"/>
                  </a:cubicBezTo>
                  <a:lnTo>
                    <a:pt x="278" y="93"/>
                  </a:lnTo>
                  <a:close/>
                </a:path>
              </a:pathLst>
            </a:custGeom>
            <a:solidFill>
              <a:schemeClr val="tx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822953"/>
              <a:endParaRPr lang="en-US" sz="600" spc="-135" dirty="0">
                <a:solidFill>
                  <a:schemeClr val="tx1"/>
                </a:solidFill>
                <a:latin typeface="Segoe Light" pitchFamily="34" charset="0"/>
              </a:endParaRPr>
            </a:p>
          </p:txBody>
        </p:sp>
      </p:grpSp>
      <p:grpSp>
        <p:nvGrpSpPr>
          <p:cNvPr id="268" name="Group 267"/>
          <p:cNvGrpSpPr/>
          <p:nvPr/>
        </p:nvGrpSpPr>
        <p:grpSpPr>
          <a:xfrm>
            <a:off x="5231867" y="3582866"/>
            <a:ext cx="556874" cy="556874"/>
            <a:chOff x="370109" y="3187789"/>
            <a:chExt cx="691781" cy="691781"/>
          </a:xfrm>
          <a:solidFill>
            <a:schemeClr val="accent2"/>
          </a:solidFill>
        </p:grpSpPr>
        <p:sp>
          <p:nvSpPr>
            <p:cNvPr id="269" name="Rectangle 268"/>
            <p:cNvSpPr/>
            <p:nvPr>
              <p:custDataLst>
                <p:tags r:id="rId4"/>
              </p:custDataLst>
            </p:nvPr>
          </p:nvSpPr>
          <p:spPr bwMode="auto">
            <a:xfrm>
              <a:off x="370109" y="3187789"/>
              <a:ext cx="691781" cy="69178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defTabSz="932330">
                <a:lnSpc>
                  <a:spcPct val="90000"/>
                </a:lnSpc>
              </a:pPr>
              <a:r>
                <a:rPr lang="en-US" sz="600" dirty="0">
                  <a:ln>
                    <a:solidFill>
                      <a:schemeClr val="bg1">
                        <a:alpha val="0"/>
                      </a:schemeClr>
                    </a:solidFill>
                  </a:ln>
                  <a:solidFill>
                    <a:schemeClr val="tx1"/>
                  </a:solidFill>
                </a:rPr>
                <a:t>LOB applications</a:t>
              </a:r>
            </a:p>
          </p:txBody>
        </p:sp>
        <p:sp>
          <p:nvSpPr>
            <p:cNvPr id="270" name="Donut 59"/>
            <p:cNvSpPr>
              <a:spLocks noChangeAspect="1"/>
            </p:cNvSpPr>
            <p:nvPr/>
          </p:nvSpPr>
          <p:spPr bwMode="auto">
            <a:xfrm>
              <a:off x="587672" y="3258426"/>
              <a:ext cx="256656" cy="276958"/>
            </a:xfrm>
            <a:custGeom>
              <a:avLst/>
              <a:gdLst/>
              <a:ahLst/>
              <a:cxnLst/>
              <a:rect l="l" t="t" r="r" b="b"/>
              <a:pathLst>
                <a:path w="1872166" h="2020785">
                  <a:moveTo>
                    <a:pt x="930606" y="1257014"/>
                  </a:moveTo>
                  <a:cubicBezTo>
                    <a:pt x="968577" y="1257014"/>
                    <a:pt x="999359" y="1287795"/>
                    <a:pt x="999359" y="1325766"/>
                  </a:cubicBezTo>
                  <a:cubicBezTo>
                    <a:pt x="999359" y="1363737"/>
                    <a:pt x="968577" y="1394519"/>
                    <a:pt x="930606" y="1394519"/>
                  </a:cubicBezTo>
                  <a:cubicBezTo>
                    <a:pt x="892635" y="1394519"/>
                    <a:pt x="861853" y="1363737"/>
                    <a:pt x="861853" y="1325766"/>
                  </a:cubicBezTo>
                  <a:cubicBezTo>
                    <a:pt x="861853" y="1287795"/>
                    <a:pt x="892635" y="1257014"/>
                    <a:pt x="930606" y="1257014"/>
                  </a:cubicBezTo>
                  <a:close/>
                  <a:moveTo>
                    <a:pt x="930606" y="1188261"/>
                  </a:moveTo>
                  <a:cubicBezTo>
                    <a:pt x="854664" y="1188261"/>
                    <a:pt x="793100" y="1249824"/>
                    <a:pt x="793100" y="1325766"/>
                  </a:cubicBezTo>
                  <a:cubicBezTo>
                    <a:pt x="793100" y="1401709"/>
                    <a:pt x="854664" y="1463272"/>
                    <a:pt x="930606" y="1463272"/>
                  </a:cubicBezTo>
                  <a:cubicBezTo>
                    <a:pt x="1006548" y="1463272"/>
                    <a:pt x="1068111" y="1401709"/>
                    <a:pt x="1068111" y="1325766"/>
                  </a:cubicBezTo>
                  <a:cubicBezTo>
                    <a:pt x="1068111" y="1249824"/>
                    <a:pt x="1006548" y="1188261"/>
                    <a:pt x="930606" y="1188261"/>
                  </a:cubicBezTo>
                  <a:close/>
                  <a:moveTo>
                    <a:pt x="971250" y="956702"/>
                  </a:moveTo>
                  <a:lnTo>
                    <a:pt x="986880" y="1028990"/>
                  </a:lnTo>
                  <a:lnTo>
                    <a:pt x="1061122" y="1054389"/>
                  </a:lnTo>
                  <a:lnTo>
                    <a:pt x="1106057" y="1005545"/>
                  </a:lnTo>
                  <a:lnTo>
                    <a:pt x="1174438" y="1052435"/>
                  </a:lnTo>
                  <a:lnTo>
                    <a:pt x="1149040" y="1120816"/>
                  </a:lnTo>
                  <a:lnTo>
                    <a:pt x="1186160" y="1175520"/>
                  </a:lnTo>
                  <a:lnTo>
                    <a:pt x="1262356" y="1175520"/>
                  </a:lnTo>
                  <a:lnTo>
                    <a:pt x="1285801" y="1261484"/>
                  </a:lnTo>
                  <a:lnTo>
                    <a:pt x="1233050" y="1302513"/>
                  </a:lnTo>
                  <a:lnTo>
                    <a:pt x="1233050" y="1366986"/>
                  </a:lnTo>
                  <a:lnTo>
                    <a:pt x="1281894" y="1411922"/>
                  </a:lnTo>
                  <a:lnTo>
                    <a:pt x="1264310" y="1490071"/>
                  </a:lnTo>
                  <a:lnTo>
                    <a:pt x="1180299" y="1492025"/>
                  </a:lnTo>
                  <a:lnTo>
                    <a:pt x="1150993" y="1538914"/>
                  </a:lnTo>
                  <a:lnTo>
                    <a:pt x="1168577" y="1611202"/>
                  </a:lnTo>
                  <a:lnTo>
                    <a:pt x="1106057" y="1658092"/>
                  </a:lnTo>
                  <a:lnTo>
                    <a:pt x="1049399" y="1613156"/>
                  </a:lnTo>
                  <a:lnTo>
                    <a:pt x="986880" y="1640508"/>
                  </a:lnTo>
                  <a:lnTo>
                    <a:pt x="973203" y="1708889"/>
                  </a:lnTo>
                  <a:lnTo>
                    <a:pt x="893100" y="1716704"/>
                  </a:lnTo>
                  <a:lnTo>
                    <a:pt x="873563" y="1632694"/>
                  </a:lnTo>
                  <a:lnTo>
                    <a:pt x="809090" y="1613156"/>
                  </a:lnTo>
                  <a:lnTo>
                    <a:pt x="754385" y="1658092"/>
                  </a:lnTo>
                  <a:lnTo>
                    <a:pt x="699681" y="1609249"/>
                  </a:lnTo>
                  <a:lnTo>
                    <a:pt x="719218" y="1544776"/>
                  </a:lnTo>
                  <a:lnTo>
                    <a:pt x="678190" y="1490071"/>
                  </a:lnTo>
                  <a:lnTo>
                    <a:pt x="601994" y="1488117"/>
                  </a:lnTo>
                  <a:lnTo>
                    <a:pt x="586364" y="1411922"/>
                  </a:lnTo>
                  <a:lnTo>
                    <a:pt x="646930" y="1380662"/>
                  </a:lnTo>
                  <a:lnTo>
                    <a:pt x="644976" y="1304466"/>
                  </a:lnTo>
                  <a:lnTo>
                    <a:pt x="586364" y="1255623"/>
                  </a:lnTo>
                  <a:lnTo>
                    <a:pt x="607855" y="1183335"/>
                  </a:lnTo>
                  <a:lnTo>
                    <a:pt x="680143" y="1185289"/>
                  </a:lnTo>
                  <a:lnTo>
                    <a:pt x="721172" y="1140353"/>
                  </a:lnTo>
                  <a:lnTo>
                    <a:pt x="695773" y="1052435"/>
                  </a:lnTo>
                  <a:lnTo>
                    <a:pt x="752431" y="1007499"/>
                  </a:lnTo>
                  <a:lnTo>
                    <a:pt x="818858" y="1052435"/>
                  </a:lnTo>
                  <a:lnTo>
                    <a:pt x="873563" y="1032898"/>
                  </a:lnTo>
                  <a:lnTo>
                    <a:pt x="895054" y="958656"/>
                  </a:lnTo>
                  <a:close/>
                  <a:moveTo>
                    <a:pt x="966353" y="561544"/>
                  </a:moveTo>
                  <a:lnTo>
                    <a:pt x="1484176" y="561544"/>
                  </a:lnTo>
                  <a:cubicBezTo>
                    <a:pt x="1519876" y="561544"/>
                    <a:pt x="1548815" y="590484"/>
                    <a:pt x="1548815" y="626184"/>
                  </a:cubicBezTo>
                  <a:cubicBezTo>
                    <a:pt x="1548815" y="661883"/>
                    <a:pt x="1519875" y="690823"/>
                    <a:pt x="1484175" y="690823"/>
                  </a:cubicBezTo>
                  <a:lnTo>
                    <a:pt x="966353" y="690822"/>
                  </a:lnTo>
                  <a:cubicBezTo>
                    <a:pt x="930653" y="690822"/>
                    <a:pt x="901714" y="661883"/>
                    <a:pt x="901714" y="626184"/>
                  </a:cubicBezTo>
                  <a:cubicBezTo>
                    <a:pt x="901714" y="590484"/>
                    <a:pt x="930653" y="561544"/>
                    <a:pt x="966353" y="561544"/>
                  </a:cubicBezTo>
                  <a:close/>
                  <a:moveTo>
                    <a:pt x="590322" y="106687"/>
                  </a:moveTo>
                  <a:cubicBezTo>
                    <a:pt x="590332" y="226008"/>
                    <a:pt x="591688" y="375662"/>
                    <a:pt x="590317" y="464513"/>
                  </a:cubicBezTo>
                  <a:cubicBezTo>
                    <a:pt x="588940" y="553814"/>
                    <a:pt x="569467" y="576664"/>
                    <a:pt x="482849" y="576882"/>
                  </a:cubicBezTo>
                  <a:lnTo>
                    <a:pt x="101828" y="577428"/>
                  </a:lnTo>
                  <a:cubicBezTo>
                    <a:pt x="94937" y="958413"/>
                    <a:pt x="101760" y="1616638"/>
                    <a:pt x="104708" y="1753748"/>
                  </a:cubicBezTo>
                  <a:cubicBezTo>
                    <a:pt x="107681" y="1892031"/>
                    <a:pt x="168011" y="1914803"/>
                    <a:pt x="277215" y="1914081"/>
                  </a:cubicBezTo>
                  <a:lnTo>
                    <a:pt x="1773325" y="1910255"/>
                  </a:lnTo>
                  <a:cubicBezTo>
                    <a:pt x="1759000" y="1375795"/>
                    <a:pt x="1765208" y="446089"/>
                    <a:pt x="1768691" y="339408"/>
                  </a:cubicBezTo>
                  <a:cubicBezTo>
                    <a:pt x="1772174" y="232725"/>
                    <a:pt x="1746468" y="112940"/>
                    <a:pt x="1588386" y="110513"/>
                  </a:cubicBezTo>
                  <a:cubicBezTo>
                    <a:pt x="1430337" y="108086"/>
                    <a:pt x="851841" y="106688"/>
                    <a:pt x="590322" y="106687"/>
                  </a:cubicBezTo>
                  <a:close/>
                  <a:moveTo>
                    <a:pt x="549320" y="0"/>
                  </a:moveTo>
                  <a:cubicBezTo>
                    <a:pt x="841627" y="0"/>
                    <a:pt x="1488650" y="1563"/>
                    <a:pt x="1665394" y="4277"/>
                  </a:cubicBezTo>
                  <a:cubicBezTo>
                    <a:pt x="1842137" y="6992"/>
                    <a:pt x="1870878" y="140918"/>
                    <a:pt x="1866984" y="260194"/>
                  </a:cubicBezTo>
                  <a:cubicBezTo>
                    <a:pt x="1863090" y="379470"/>
                    <a:pt x="1856150" y="1418933"/>
                    <a:pt x="1872166" y="2016489"/>
                  </a:cubicBezTo>
                  <a:lnTo>
                    <a:pt x="199432" y="2020767"/>
                  </a:lnTo>
                  <a:cubicBezTo>
                    <a:pt x="77336" y="2021574"/>
                    <a:pt x="9884" y="1996114"/>
                    <a:pt x="6560" y="1841505"/>
                  </a:cubicBezTo>
                  <a:cubicBezTo>
                    <a:pt x="3235" y="1686896"/>
                    <a:pt x="-4497" y="939636"/>
                    <a:pt x="3513" y="515446"/>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z="600" spc="-50" dirty="0" err="1">
                <a:solidFill>
                  <a:schemeClr val="tx1"/>
                </a:solidFill>
                <a:latin typeface="Segoe UI" pitchFamily="34" charset="0"/>
                <a:ea typeface="Segoe UI" pitchFamily="34" charset="0"/>
                <a:cs typeface="Segoe UI" pitchFamily="34" charset="0"/>
              </a:endParaRPr>
            </a:p>
          </p:txBody>
        </p:sp>
      </p:grpSp>
      <p:grpSp>
        <p:nvGrpSpPr>
          <p:cNvPr id="271" name="Group 270"/>
          <p:cNvGrpSpPr/>
          <p:nvPr/>
        </p:nvGrpSpPr>
        <p:grpSpPr>
          <a:xfrm>
            <a:off x="5523210" y="4574822"/>
            <a:ext cx="556874" cy="556874"/>
            <a:chOff x="1103397" y="2464452"/>
            <a:chExt cx="691781" cy="691781"/>
          </a:xfrm>
          <a:solidFill>
            <a:schemeClr val="accent2"/>
          </a:solidFill>
        </p:grpSpPr>
        <p:sp>
          <p:nvSpPr>
            <p:cNvPr id="272" name="Rectangle 271"/>
            <p:cNvSpPr/>
            <p:nvPr>
              <p:custDataLst>
                <p:tags r:id="rId3"/>
              </p:custDataLst>
            </p:nvPr>
          </p:nvSpPr>
          <p:spPr bwMode="auto">
            <a:xfrm>
              <a:off x="1103397" y="2464452"/>
              <a:ext cx="691781" cy="69178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defTabSz="932472">
                <a:lnSpc>
                  <a:spcPct val="90000"/>
                </a:lnSpc>
              </a:pPr>
              <a:r>
                <a:rPr lang="en-US" sz="600" dirty="0">
                  <a:ln>
                    <a:solidFill>
                      <a:schemeClr val="bg1">
                        <a:alpha val="0"/>
                      </a:schemeClr>
                    </a:solidFill>
                  </a:ln>
                  <a:solidFill>
                    <a:schemeClr val="tx1"/>
                  </a:solidFill>
                </a:rPr>
                <a:t>Web</a:t>
              </a:r>
              <a:endParaRPr lang="en-US" sz="600" dirty="0">
                <a:solidFill>
                  <a:schemeClr val="tx1"/>
                </a:solidFill>
                <a:ea typeface="Segoe UI" pitchFamily="34" charset="0"/>
                <a:cs typeface="Segoe UI" pitchFamily="34" charset="0"/>
              </a:endParaRPr>
            </a:p>
          </p:txBody>
        </p:sp>
        <p:sp>
          <p:nvSpPr>
            <p:cNvPr id="273" name="Rounded Rectangle 18"/>
            <p:cNvSpPr/>
            <p:nvPr/>
          </p:nvSpPr>
          <p:spPr bwMode="auto">
            <a:xfrm>
              <a:off x="1331186" y="2561849"/>
              <a:ext cx="236204" cy="243353"/>
            </a:xfrm>
            <a:custGeom>
              <a:avLst/>
              <a:gdLst/>
              <a:ahLst/>
              <a:cxnLst/>
              <a:rect l="l" t="t" r="r" b="b"/>
              <a:pathLst>
                <a:path w="759909" h="783113">
                  <a:moveTo>
                    <a:pt x="428313" y="198314"/>
                  </a:moveTo>
                  <a:cubicBezTo>
                    <a:pt x="508468" y="198313"/>
                    <a:pt x="573445" y="263292"/>
                    <a:pt x="573446" y="343446"/>
                  </a:cubicBezTo>
                  <a:cubicBezTo>
                    <a:pt x="573445" y="423600"/>
                    <a:pt x="508468" y="488578"/>
                    <a:pt x="428313" y="488578"/>
                  </a:cubicBezTo>
                  <a:cubicBezTo>
                    <a:pt x="348160" y="488577"/>
                    <a:pt x="283181" y="423600"/>
                    <a:pt x="283181" y="343446"/>
                  </a:cubicBezTo>
                  <a:cubicBezTo>
                    <a:pt x="283182" y="263291"/>
                    <a:pt x="348159" y="198314"/>
                    <a:pt x="428313" y="198314"/>
                  </a:cubicBezTo>
                  <a:close/>
                  <a:moveTo>
                    <a:pt x="428313" y="131753"/>
                  </a:moveTo>
                  <a:cubicBezTo>
                    <a:pt x="311398" y="131753"/>
                    <a:pt x="216620" y="226531"/>
                    <a:pt x="216620" y="343446"/>
                  </a:cubicBezTo>
                  <a:cubicBezTo>
                    <a:pt x="216620" y="384187"/>
                    <a:pt x="228129" y="422239"/>
                    <a:pt x="251266" y="452558"/>
                  </a:cubicBezTo>
                  <a:lnTo>
                    <a:pt x="128069" y="575549"/>
                  </a:lnTo>
                  <a:cubicBezTo>
                    <a:pt x="109922" y="593667"/>
                    <a:pt x="109898" y="623064"/>
                    <a:pt x="128015" y="641211"/>
                  </a:cubicBezTo>
                  <a:cubicBezTo>
                    <a:pt x="146132" y="659359"/>
                    <a:pt x="175529" y="659383"/>
                    <a:pt x="193677" y="641266"/>
                  </a:cubicBezTo>
                  <a:lnTo>
                    <a:pt x="316485" y="518662"/>
                  </a:lnTo>
                  <a:cubicBezTo>
                    <a:pt x="347293" y="542946"/>
                    <a:pt x="386379" y="555139"/>
                    <a:pt x="428313" y="555138"/>
                  </a:cubicBezTo>
                  <a:cubicBezTo>
                    <a:pt x="545229" y="555139"/>
                    <a:pt x="640006" y="460361"/>
                    <a:pt x="640007" y="343445"/>
                  </a:cubicBezTo>
                  <a:cubicBezTo>
                    <a:pt x="640006" y="226531"/>
                    <a:pt x="545229" y="131753"/>
                    <a:pt x="428313" y="131753"/>
                  </a:cubicBezTo>
                  <a:close/>
                  <a:moveTo>
                    <a:pt x="126654" y="0"/>
                  </a:moveTo>
                  <a:lnTo>
                    <a:pt x="633255" y="0"/>
                  </a:lnTo>
                  <a:cubicBezTo>
                    <a:pt x="703204" y="0"/>
                    <a:pt x="759909" y="56705"/>
                    <a:pt x="759909" y="126654"/>
                  </a:cubicBezTo>
                  <a:lnTo>
                    <a:pt x="759909" y="656459"/>
                  </a:lnTo>
                  <a:cubicBezTo>
                    <a:pt x="759909" y="726408"/>
                    <a:pt x="703204" y="783113"/>
                    <a:pt x="633255" y="783113"/>
                  </a:cubicBezTo>
                  <a:lnTo>
                    <a:pt x="126654" y="783113"/>
                  </a:lnTo>
                  <a:cubicBezTo>
                    <a:pt x="56705" y="783113"/>
                    <a:pt x="0" y="726408"/>
                    <a:pt x="0" y="656459"/>
                  </a:cubicBezTo>
                  <a:lnTo>
                    <a:pt x="0" y="126654"/>
                  </a:lnTo>
                  <a:cubicBezTo>
                    <a:pt x="0" y="56705"/>
                    <a:pt x="56705" y="0"/>
                    <a:pt x="126654"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z="600" spc="-50" dirty="0" err="1">
                <a:solidFill>
                  <a:schemeClr val="tx1"/>
                </a:solidFill>
                <a:latin typeface="Segoe UI" pitchFamily="34" charset="0"/>
                <a:ea typeface="Segoe UI" pitchFamily="34" charset="0"/>
                <a:cs typeface="Segoe UI" pitchFamily="34" charset="0"/>
              </a:endParaRPr>
            </a:p>
          </p:txBody>
        </p:sp>
      </p:grpSp>
      <p:grpSp>
        <p:nvGrpSpPr>
          <p:cNvPr id="274" name="Group 273"/>
          <p:cNvGrpSpPr/>
          <p:nvPr/>
        </p:nvGrpSpPr>
        <p:grpSpPr>
          <a:xfrm>
            <a:off x="6835237" y="3458797"/>
            <a:ext cx="556874" cy="556874"/>
            <a:chOff x="1822857" y="2464452"/>
            <a:chExt cx="691781" cy="691781"/>
          </a:xfrm>
          <a:solidFill>
            <a:schemeClr val="accent2"/>
          </a:solidFill>
        </p:grpSpPr>
        <p:sp>
          <p:nvSpPr>
            <p:cNvPr id="275" name="Rectangle 274"/>
            <p:cNvSpPr/>
            <p:nvPr>
              <p:custDataLst>
                <p:tags r:id="rId2"/>
              </p:custDataLst>
            </p:nvPr>
          </p:nvSpPr>
          <p:spPr bwMode="auto">
            <a:xfrm>
              <a:off x="1822857" y="2464452"/>
              <a:ext cx="691781" cy="69178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defTabSz="932472">
                <a:lnSpc>
                  <a:spcPct val="90000"/>
                </a:lnSpc>
              </a:pPr>
              <a:r>
                <a:rPr lang="en-US" sz="600" dirty="0">
                  <a:ln>
                    <a:solidFill>
                      <a:schemeClr val="bg1">
                        <a:alpha val="0"/>
                      </a:schemeClr>
                    </a:solidFill>
                  </a:ln>
                  <a:solidFill>
                    <a:schemeClr val="tx1"/>
                  </a:solidFill>
                </a:rPr>
                <a:t>Social</a:t>
              </a:r>
              <a:endParaRPr lang="en-US" sz="600" dirty="0">
                <a:solidFill>
                  <a:schemeClr val="tx1"/>
                </a:solidFill>
                <a:ea typeface="Segoe UI" pitchFamily="34" charset="0"/>
                <a:cs typeface="Segoe UI" pitchFamily="34" charset="0"/>
              </a:endParaRPr>
            </a:p>
          </p:txBody>
        </p:sp>
        <p:sp>
          <p:nvSpPr>
            <p:cNvPr id="276" name="Freeform 5"/>
            <p:cNvSpPr>
              <a:spLocks noEditPoints="1"/>
            </p:cNvSpPr>
            <p:nvPr/>
          </p:nvSpPr>
          <p:spPr bwMode="auto">
            <a:xfrm>
              <a:off x="2039038" y="2574721"/>
              <a:ext cx="259418" cy="217623"/>
            </a:xfrm>
            <a:custGeom>
              <a:avLst/>
              <a:gdLst>
                <a:gd name="T0" fmla="*/ 290 w 360"/>
                <a:gd name="T1" fmla="*/ 23 h 302"/>
                <a:gd name="T2" fmla="*/ 265 w 360"/>
                <a:gd name="T3" fmla="*/ 6 h 302"/>
                <a:gd name="T4" fmla="*/ 226 w 360"/>
                <a:gd name="T5" fmla="*/ 2 h 302"/>
                <a:gd name="T6" fmla="*/ 188 w 360"/>
                <a:gd name="T7" fmla="*/ 25 h 302"/>
                <a:gd name="T8" fmla="*/ 148 w 360"/>
                <a:gd name="T9" fmla="*/ 78 h 302"/>
                <a:gd name="T10" fmla="*/ 104 w 360"/>
                <a:gd name="T11" fmla="*/ 122 h 302"/>
                <a:gd name="T12" fmla="*/ 58 w 360"/>
                <a:gd name="T13" fmla="*/ 147 h 302"/>
                <a:gd name="T14" fmla="*/ 12 w 360"/>
                <a:gd name="T15" fmla="*/ 149 h 302"/>
                <a:gd name="T16" fmla="*/ 2 w 360"/>
                <a:gd name="T17" fmla="*/ 151 h 302"/>
                <a:gd name="T18" fmla="*/ 19 w 360"/>
                <a:gd name="T19" fmla="*/ 176 h 302"/>
                <a:gd name="T20" fmla="*/ 52 w 360"/>
                <a:gd name="T21" fmla="*/ 209 h 302"/>
                <a:gd name="T22" fmla="*/ 106 w 360"/>
                <a:gd name="T23" fmla="*/ 233 h 302"/>
                <a:gd name="T24" fmla="*/ 138 w 360"/>
                <a:gd name="T25" fmla="*/ 237 h 302"/>
                <a:gd name="T26" fmla="*/ 140 w 360"/>
                <a:gd name="T27" fmla="*/ 258 h 302"/>
                <a:gd name="T28" fmla="*/ 140 w 360"/>
                <a:gd name="T29" fmla="*/ 276 h 302"/>
                <a:gd name="T30" fmla="*/ 140 w 360"/>
                <a:gd name="T31" fmla="*/ 283 h 302"/>
                <a:gd name="T32" fmla="*/ 127 w 360"/>
                <a:gd name="T33" fmla="*/ 285 h 302"/>
                <a:gd name="T34" fmla="*/ 111 w 360"/>
                <a:gd name="T35" fmla="*/ 293 h 302"/>
                <a:gd name="T36" fmla="*/ 115 w 360"/>
                <a:gd name="T37" fmla="*/ 300 h 302"/>
                <a:gd name="T38" fmla="*/ 127 w 360"/>
                <a:gd name="T39" fmla="*/ 299 h 302"/>
                <a:gd name="T40" fmla="*/ 163 w 360"/>
                <a:gd name="T41" fmla="*/ 297 h 302"/>
                <a:gd name="T42" fmla="*/ 190 w 360"/>
                <a:gd name="T43" fmla="*/ 300 h 302"/>
                <a:gd name="T44" fmla="*/ 196 w 360"/>
                <a:gd name="T45" fmla="*/ 297 h 302"/>
                <a:gd name="T46" fmla="*/ 217 w 360"/>
                <a:gd name="T47" fmla="*/ 300 h 302"/>
                <a:gd name="T48" fmla="*/ 222 w 360"/>
                <a:gd name="T49" fmla="*/ 297 h 302"/>
                <a:gd name="T50" fmla="*/ 219 w 360"/>
                <a:gd name="T51" fmla="*/ 289 h 302"/>
                <a:gd name="T52" fmla="*/ 180 w 360"/>
                <a:gd name="T53" fmla="*/ 283 h 302"/>
                <a:gd name="T54" fmla="*/ 180 w 360"/>
                <a:gd name="T55" fmla="*/ 253 h 302"/>
                <a:gd name="T56" fmla="*/ 180 w 360"/>
                <a:gd name="T57" fmla="*/ 237 h 302"/>
                <a:gd name="T58" fmla="*/ 180 w 360"/>
                <a:gd name="T59" fmla="*/ 232 h 302"/>
                <a:gd name="T60" fmla="*/ 215 w 360"/>
                <a:gd name="T61" fmla="*/ 216 h 302"/>
                <a:gd name="T62" fmla="*/ 251 w 360"/>
                <a:gd name="T63" fmla="*/ 188 h 302"/>
                <a:gd name="T64" fmla="*/ 276 w 360"/>
                <a:gd name="T65" fmla="*/ 149 h 302"/>
                <a:gd name="T66" fmla="*/ 299 w 360"/>
                <a:gd name="T67" fmla="*/ 94 h 302"/>
                <a:gd name="T68" fmla="*/ 334 w 360"/>
                <a:gd name="T69" fmla="*/ 78 h 302"/>
                <a:gd name="T70" fmla="*/ 353 w 360"/>
                <a:gd name="T71" fmla="*/ 71 h 302"/>
                <a:gd name="T72" fmla="*/ 360 w 360"/>
                <a:gd name="T73" fmla="*/ 69 h 302"/>
                <a:gd name="T74" fmla="*/ 299 w 360"/>
                <a:gd name="T75" fmla="*/ 44 h 302"/>
                <a:gd name="T76" fmla="*/ 167 w 360"/>
                <a:gd name="T77" fmla="*/ 283 h 302"/>
                <a:gd name="T78" fmla="*/ 153 w 360"/>
                <a:gd name="T79" fmla="*/ 283 h 302"/>
                <a:gd name="T80" fmla="*/ 152 w 360"/>
                <a:gd name="T81" fmla="*/ 262 h 302"/>
                <a:gd name="T82" fmla="*/ 152 w 360"/>
                <a:gd name="T83" fmla="*/ 245 h 302"/>
                <a:gd name="T84" fmla="*/ 152 w 360"/>
                <a:gd name="T85" fmla="*/ 237 h 302"/>
                <a:gd name="T86" fmla="*/ 167 w 360"/>
                <a:gd name="T87" fmla="*/ 233 h 302"/>
                <a:gd name="T88" fmla="*/ 247 w 360"/>
                <a:gd name="T89" fmla="*/ 67 h 302"/>
                <a:gd name="T90" fmla="*/ 236 w 360"/>
                <a:gd name="T91" fmla="*/ 55 h 302"/>
                <a:gd name="T92" fmla="*/ 240 w 360"/>
                <a:gd name="T93" fmla="*/ 44 h 302"/>
                <a:gd name="T94" fmla="*/ 251 w 360"/>
                <a:gd name="T95" fmla="*/ 40 h 302"/>
                <a:gd name="T96" fmla="*/ 263 w 360"/>
                <a:gd name="T97" fmla="*/ 52 h 302"/>
                <a:gd name="T98" fmla="*/ 259 w 360"/>
                <a:gd name="T99" fmla="*/ 63 h 302"/>
                <a:gd name="T100" fmla="*/ 249 w 360"/>
                <a:gd name="T101" fmla="*/ 6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0" h="302">
                  <a:moveTo>
                    <a:pt x="299" y="44"/>
                  </a:moveTo>
                  <a:lnTo>
                    <a:pt x="297" y="36"/>
                  </a:lnTo>
                  <a:lnTo>
                    <a:pt x="293" y="31"/>
                  </a:lnTo>
                  <a:lnTo>
                    <a:pt x="290" y="23"/>
                  </a:lnTo>
                  <a:lnTo>
                    <a:pt x="284" y="19"/>
                  </a:lnTo>
                  <a:lnTo>
                    <a:pt x="278" y="13"/>
                  </a:lnTo>
                  <a:lnTo>
                    <a:pt x="272" y="10"/>
                  </a:lnTo>
                  <a:lnTo>
                    <a:pt x="265" y="6"/>
                  </a:lnTo>
                  <a:lnTo>
                    <a:pt x="257" y="4"/>
                  </a:lnTo>
                  <a:lnTo>
                    <a:pt x="247" y="2"/>
                  </a:lnTo>
                  <a:lnTo>
                    <a:pt x="236" y="0"/>
                  </a:lnTo>
                  <a:lnTo>
                    <a:pt x="226" y="2"/>
                  </a:lnTo>
                  <a:lnTo>
                    <a:pt x="215" y="6"/>
                  </a:lnTo>
                  <a:lnTo>
                    <a:pt x="205" y="10"/>
                  </a:lnTo>
                  <a:lnTo>
                    <a:pt x="196" y="15"/>
                  </a:lnTo>
                  <a:lnTo>
                    <a:pt x="188" y="25"/>
                  </a:lnTo>
                  <a:lnTo>
                    <a:pt x="180" y="34"/>
                  </a:lnTo>
                  <a:lnTo>
                    <a:pt x="169" y="50"/>
                  </a:lnTo>
                  <a:lnTo>
                    <a:pt x="159" y="63"/>
                  </a:lnTo>
                  <a:lnTo>
                    <a:pt x="148" y="78"/>
                  </a:lnTo>
                  <a:lnTo>
                    <a:pt x="138" y="90"/>
                  </a:lnTo>
                  <a:lnTo>
                    <a:pt x="127" y="101"/>
                  </a:lnTo>
                  <a:lnTo>
                    <a:pt x="115" y="113"/>
                  </a:lnTo>
                  <a:lnTo>
                    <a:pt x="104" y="122"/>
                  </a:lnTo>
                  <a:lnTo>
                    <a:pt x="92" y="130"/>
                  </a:lnTo>
                  <a:lnTo>
                    <a:pt x="81" y="138"/>
                  </a:lnTo>
                  <a:lnTo>
                    <a:pt x="69" y="144"/>
                  </a:lnTo>
                  <a:lnTo>
                    <a:pt x="58" y="147"/>
                  </a:lnTo>
                  <a:lnTo>
                    <a:pt x="46" y="151"/>
                  </a:lnTo>
                  <a:lnTo>
                    <a:pt x="35" y="151"/>
                  </a:lnTo>
                  <a:lnTo>
                    <a:pt x="23" y="151"/>
                  </a:lnTo>
                  <a:lnTo>
                    <a:pt x="12" y="149"/>
                  </a:lnTo>
                  <a:lnTo>
                    <a:pt x="0" y="147"/>
                  </a:lnTo>
                  <a:lnTo>
                    <a:pt x="0" y="147"/>
                  </a:lnTo>
                  <a:lnTo>
                    <a:pt x="0" y="147"/>
                  </a:lnTo>
                  <a:lnTo>
                    <a:pt x="2" y="151"/>
                  </a:lnTo>
                  <a:lnTo>
                    <a:pt x="4" y="155"/>
                  </a:lnTo>
                  <a:lnTo>
                    <a:pt x="8" y="161"/>
                  </a:lnTo>
                  <a:lnTo>
                    <a:pt x="14" y="168"/>
                  </a:lnTo>
                  <a:lnTo>
                    <a:pt x="19" y="176"/>
                  </a:lnTo>
                  <a:lnTo>
                    <a:pt x="25" y="184"/>
                  </a:lnTo>
                  <a:lnTo>
                    <a:pt x="33" y="191"/>
                  </a:lnTo>
                  <a:lnTo>
                    <a:pt x="42" y="201"/>
                  </a:lnTo>
                  <a:lnTo>
                    <a:pt x="52" y="209"/>
                  </a:lnTo>
                  <a:lnTo>
                    <a:pt x="63" y="216"/>
                  </a:lnTo>
                  <a:lnTo>
                    <a:pt x="77" y="222"/>
                  </a:lnTo>
                  <a:lnTo>
                    <a:pt x="90" y="228"/>
                  </a:lnTo>
                  <a:lnTo>
                    <a:pt x="106" y="233"/>
                  </a:lnTo>
                  <a:lnTo>
                    <a:pt x="121" y="235"/>
                  </a:lnTo>
                  <a:lnTo>
                    <a:pt x="129" y="237"/>
                  </a:lnTo>
                  <a:lnTo>
                    <a:pt x="138" y="237"/>
                  </a:lnTo>
                  <a:lnTo>
                    <a:pt x="138" y="237"/>
                  </a:lnTo>
                  <a:lnTo>
                    <a:pt x="140" y="237"/>
                  </a:lnTo>
                  <a:lnTo>
                    <a:pt x="140" y="245"/>
                  </a:lnTo>
                  <a:lnTo>
                    <a:pt x="140" y="253"/>
                  </a:lnTo>
                  <a:lnTo>
                    <a:pt x="140" y="258"/>
                  </a:lnTo>
                  <a:lnTo>
                    <a:pt x="140" y="264"/>
                  </a:lnTo>
                  <a:lnTo>
                    <a:pt x="140" y="268"/>
                  </a:lnTo>
                  <a:lnTo>
                    <a:pt x="140" y="272"/>
                  </a:lnTo>
                  <a:lnTo>
                    <a:pt x="140" y="276"/>
                  </a:lnTo>
                  <a:lnTo>
                    <a:pt x="140" y="277"/>
                  </a:lnTo>
                  <a:lnTo>
                    <a:pt x="140" y="279"/>
                  </a:lnTo>
                  <a:lnTo>
                    <a:pt x="140" y="281"/>
                  </a:lnTo>
                  <a:lnTo>
                    <a:pt x="140" y="283"/>
                  </a:lnTo>
                  <a:lnTo>
                    <a:pt x="140" y="283"/>
                  </a:lnTo>
                  <a:lnTo>
                    <a:pt x="140" y="283"/>
                  </a:lnTo>
                  <a:lnTo>
                    <a:pt x="132" y="285"/>
                  </a:lnTo>
                  <a:lnTo>
                    <a:pt x="127" y="285"/>
                  </a:lnTo>
                  <a:lnTo>
                    <a:pt x="121" y="287"/>
                  </a:lnTo>
                  <a:lnTo>
                    <a:pt x="115" y="289"/>
                  </a:lnTo>
                  <a:lnTo>
                    <a:pt x="113" y="289"/>
                  </a:lnTo>
                  <a:lnTo>
                    <a:pt x="111" y="293"/>
                  </a:lnTo>
                  <a:lnTo>
                    <a:pt x="111" y="295"/>
                  </a:lnTo>
                  <a:lnTo>
                    <a:pt x="111" y="297"/>
                  </a:lnTo>
                  <a:lnTo>
                    <a:pt x="113" y="299"/>
                  </a:lnTo>
                  <a:lnTo>
                    <a:pt x="115" y="300"/>
                  </a:lnTo>
                  <a:lnTo>
                    <a:pt x="117" y="302"/>
                  </a:lnTo>
                  <a:lnTo>
                    <a:pt x="119" y="300"/>
                  </a:lnTo>
                  <a:lnTo>
                    <a:pt x="119" y="300"/>
                  </a:lnTo>
                  <a:lnTo>
                    <a:pt x="127" y="299"/>
                  </a:lnTo>
                  <a:lnTo>
                    <a:pt x="134" y="297"/>
                  </a:lnTo>
                  <a:lnTo>
                    <a:pt x="144" y="297"/>
                  </a:lnTo>
                  <a:lnTo>
                    <a:pt x="153" y="297"/>
                  </a:lnTo>
                  <a:lnTo>
                    <a:pt x="163" y="297"/>
                  </a:lnTo>
                  <a:lnTo>
                    <a:pt x="173" y="297"/>
                  </a:lnTo>
                  <a:lnTo>
                    <a:pt x="180" y="299"/>
                  </a:lnTo>
                  <a:lnTo>
                    <a:pt x="188" y="300"/>
                  </a:lnTo>
                  <a:lnTo>
                    <a:pt x="190" y="300"/>
                  </a:lnTo>
                  <a:lnTo>
                    <a:pt x="192" y="300"/>
                  </a:lnTo>
                  <a:lnTo>
                    <a:pt x="194" y="300"/>
                  </a:lnTo>
                  <a:lnTo>
                    <a:pt x="194" y="299"/>
                  </a:lnTo>
                  <a:lnTo>
                    <a:pt x="196" y="297"/>
                  </a:lnTo>
                  <a:lnTo>
                    <a:pt x="205" y="299"/>
                  </a:lnTo>
                  <a:lnTo>
                    <a:pt x="209" y="300"/>
                  </a:lnTo>
                  <a:lnTo>
                    <a:pt x="213" y="300"/>
                  </a:lnTo>
                  <a:lnTo>
                    <a:pt x="217" y="300"/>
                  </a:lnTo>
                  <a:lnTo>
                    <a:pt x="219" y="300"/>
                  </a:lnTo>
                  <a:lnTo>
                    <a:pt x="221" y="300"/>
                  </a:lnTo>
                  <a:lnTo>
                    <a:pt x="221" y="299"/>
                  </a:lnTo>
                  <a:lnTo>
                    <a:pt x="222" y="297"/>
                  </a:lnTo>
                  <a:lnTo>
                    <a:pt x="222" y="295"/>
                  </a:lnTo>
                  <a:lnTo>
                    <a:pt x="222" y="293"/>
                  </a:lnTo>
                  <a:lnTo>
                    <a:pt x="221" y="289"/>
                  </a:lnTo>
                  <a:lnTo>
                    <a:pt x="219" y="289"/>
                  </a:lnTo>
                  <a:lnTo>
                    <a:pt x="209" y="287"/>
                  </a:lnTo>
                  <a:lnTo>
                    <a:pt x="201" y="285"/>
                  </a:lnTo>
                  <a:lnTo>
                    <a:pt x="192" y="283"/>
                  </a:lnTo>
                  <a:lnTo>
                    <a:pt x="180" y="283"/>
                  </a:lnTo>
                  <a:lnTo>
                    <a:pt x="180" y="274"/>
                  </a:lnTo>
                  <a:lnTo>
                    <a:pt x="180" y="266"/>
                  </a:lnTo>
                  <a:lnTo>
                    <a:pt x="180" y="258"/>
                  </a:lnTo>
                  <a:lnTo>
                    <a:pt x="180" y="253"/>
                  </a:lnTo>
                  <a:lnTo>
                    <a:pt x="180" y="249"/>
                  </a:lnTo>
                  <a:lnTo>
                    <a:pt x="180" y="243"/>
                  </a:lnTo>
                  <a:lnTo>
                    <a:pt x="180" y="239"/>
                  </a:lnTo>
                  <a:lnTo>
                    <a:pt x="180" y="237"/>
                  </a:lnTo>
                  <a:lnTo>
                    <a:pt x="180" y="235"/>
                  </a:lnTo>
                  <a:lnTo>
                    <a:pt x="180" y="233"/>
                  </a:lnTo>
                  <a:lnTo>
                    <a:pt x="180" y="232"/>
                  </a:lnTo>
                  <a:lnTo>
                    <a:pt x="180" y="232"/>
                  </a:lnTo>
                  <a:lnTo>
                    <a:pt x="180" y="232"/>
                  </a:lnTo>
                  <a:lnTo>
                    <a:pt x="192" y="228"/>
                  </a:lnTo>
                  <a:lnTo>
                    <a:pt x="203" y="222"/>
                  </a:lnTo>
                  <a:lnTo>
                    <a:pt x="215" y="216"/>
                  </a:lnTo>
                  <a:lnTo>
                    <a:pt x="224" y="210"/>
                  </a:lnTo>
                  <a:lnTo>
                    <a:pt x="234" y="205"/>
                  </a:lnTo>
                  <a:lnTo>
                    <a:pt x="242" y="197"/>
                  </a:lnTo>
                  <a:lnTo>
                    <a:pt x="251" y="188"/>
                  </a:lnTo>
                  <a:lnTo>
                    <a:pt x="257" y="180"/>
                  </a:lnTo>
                  <a:lnTo>
                    <a:pt x="265" y="170"/>
                  </a:lnTo>
                  <a:lnTo>
                    <a:pt x="270" y="161"/>
                  </a:lnTo>
                  <a:lnTo>
                    <a:pt x="276" y="149"/>
                  </a:lnTo>
                  <a:lnTo>
                    <a:pt x="282" y="138"/>
                  </a:lnTo>
                  <a:lnTo>
                    <a:pt x="288" y="128"/>
                  </a:lnTo>
                  <a:lnTo>
                    <a:pt x="291" y="117"/>
                  </a:lnTo>
                  <a:lnTo>
                    <a:pt x="299" y="94"/>
                  </a:lnTo>
                  <a:lnTo>
                    <a:pt x="309" y="88"/>
                  </a:lnTo>
                  <a:lnTo>
                    <a:pt x="318" y="84"/>
                  </a:lnTo>
                  <a:lnTo>
                    <a:pt x="328" y="80"/>
                  </a:lnTo>
                  <a:lnTo>
                    <a:pt x="334" y="78"/>
                  </a:lnTo>
                  <a:lnTo>
                    <a:pt x="341" y="77"/>
                  </a:lnTo>
                  <a:lnTo>
                    <a:pt x="345" y="75"/>
                  </a:lnTo>
                  <a:lnTo>
                    <a:pt x="349" y="73"/>
                  </a:lnTo>
                  <a:lnTo>
                    <a:pt x="353" y="71"/>
                  </a:lnTo>
                  <a:lnTo>
                    <a:pt x="355" y="69"/>
                  </a:lnTo>
                  <a:lnTo>
                    <a:pt x="357" y="69"/>
                  </a:lnTo>
                  <a:lnTo>
                    <a:pt x="359" y="69"/>
                  </a:lnTo>
                  <a:lnTo>
                    <a:pt x="360" y="69"/>
                  </a:lnTo>
                  <a:lnTo>
                    <a:pt x="360" y="67"/>
                  </a:lnTo>
                  <a:lnTo>
                    <a:pt x="360" y="67"/>
                  </a:lnTo>
                  <a:lnTo>
                    <a:pt x="299" y="44"/>
                  </a:lnTo>
                  <a:lnTo>
                    <a:pt x="299" y="44"/>
                  </a:lnTo>
                  <a:close/>
                  <a:moveTo>
                    <a:pt x="167" y="283"/>
                  </a:moveTo>
                  <a:lnTo>
                    <a:pt x="167" y="283"/>
                  </a:lnTo>
                  <a:lnTo>
                    <a:pt x="167" y="283"/>
                  </a:lnTo>
                  <a:lnTo>
                    <a:pt x="167" y="283"/>
                  </a:lnTo>
                  <a:lnTo>
                    <a:pt x="163" y="283"/>
                  </a:lnTo>
                  <a:lnTo>
                    <a:pt x="159" y="283"/>
                  </a:lnTo>
                  <a:lnTo>
                    <a:pt x="153" y="283"/>
                  </a:lnTo>
                  <a:lnTo>
                    <a:pt x="153" y="283"/>
                  </a:lnTo>
                  <a:lnTo>
                    <a:pt x="152" y="283"/>
                  </a:lnTo>
                  <a:lnTo>
                    <a:pt x="152" y="276"/>
                  </a:lnTo>
                  <a:lnTo>
                    <a:pt x="152" y="268"/>
                  </a:lnTo>
                  <a:lnTo>
                    <a:pt x="152" y="262"/>
                  </a:lnTo>
                  <a:lnTo>
                    <a:pt x="152" y="256"/>
                  </a:lnTo>
                  <a:lnTo>
                    <a:pt x="152" y="251"/>
                  </a:lnTo>
                  <a:lnTo>
                    <a:pt x="152" y="247"/>
                  </a:lnTo>
                  <a:lnTo>
                    <a:pt x="152" y="245"/>
                  </a:lnTo>
                  <a:lnTo>
                    <a:pt x="152" y="241"/>
                  </a:lnTo>
                  <a:lnTo>
                    <a:pt x="152" y="239"/>
                  </a:lnTo>
                  <a:lnTo>
                    <a:pt x="152" y="239"/>
                  </a:lnTo>
                  <a:lnTo>
                    <a:pt x="152" y="237"/>
                  </a:lnTo>
                  <a:lnTo>
                    <a:pt x="152" y="235"/>
                  </a:lnTo>
                  <a:lnTo>
                    <a:pt x="152" y="235"/>
                  </a:lnTo>
                  <a:lnTo>
                    <a:pt x="159" y="235"/>
                  </a:lnTo>
                  <a:lnTo>
                    <a:pt x="167" y="233"/>
                  </a:lnTo>
                  <a:lnTo>
                    <a:pt x="167" y="283"/>
                  </a:lnTo>
                  <a:lnTo>
                    <a:pt x="167" y="283"/>
                  </a:lnTo>
                  <a:close/>
                  <a:moveTo>
                    <a:pt x="249" y="67"/>
                  </a:moveTo>
                  <a:lnTo>
                    <a:pt x="247" y="67"/>
                  </a:lnTo>
                  <a:lnTo>
                    <a:pt x="244" y="65"/>
                  </a:lnTo>
                  <a:lnTo>
                    <a:pt x="240" y="63"/>
                  </a:lnTo>
                  <a:lnTo>
                    <a:pt x="238" y="59"/>
                  </a:lnTo>
                  <a:lnTo>
                    <a:pt x="236" y="55"/>
                  </a:lnTo>
                  <a:lnTo>
                    <a:pt x="236" y="54"/>
                  </a:lnTo>
                  <a:lnTo>
                    <a:pt x="236" y="52"/>
                  </a:lnTo>
                  <a:lnTo>
                    <a:pt x="238" y="50"/>
                  </a:lnTo>
                  <a:lnTo>
                    <a:pt x="240" y="44"/>
                  </a:lnTo>
                  <a:lnTo>
                    <a:pt x="244" y="42"/>
                  </a:lnTo>
                  <a:lnTo>
                    <a:pt x="247" y="40"/>
                  </a:lnTo>
                  <a:lnTo>
                    <a:pt x="249" y="40"/>
                  </a:lnTo>
                  <a:lnTo>
                    <a:pt x="251" y="40"/>
                  </a:lnTo>
                  <a:lnTo>
                    <a:pt x="253" y="42"/>
                  </a:lnTo>
                  <a:lnTo>
                    <a:pt x="259" y="44"/>
                  </a:lnTo>
                  <a:lnTo>
                    <a:pt x="261" y="50"/>
                  </a:lnTo>
                  <a:lnTo>
                    <a:pt x="263" y="52"/>
                  </a:lnTo>
                  <a:lnTo>
                    <a:pt x="263" y="54"/>
                  </a:lnTo>
                  <a:lnTo>
                    <a:pt x="263" y="55"/>
                  </a:lnTo>
                  <a:lnTo>
                    <a:pt x="261" y="59"/>
                  </a:lnTo>
                  <a:lnTo>
                    <a:pt x="259" y="63"/>
                  </a:lnTo>
                  <a:lnTo>
                    <a:pt x="253" y="65"/>
                  </a:lnTo>
                  <a:lnTo>
                    <a:pt x="251" y="67"/>
                  </a:lnTo>
                  <a:lnTo>
                    <a:pt x="249" y="67"/>
                  </a:lnTo>
                  <a:lnTo>
                    <a:pt x="249" y="6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600"/>
            </a:p>
          </p:txBody>
        </p:sp>
      </p:grpSp>
      <p:grpSp>
        <p:nvGrpSpPr>
          <p:cNvPr id="277" name="Group 276"/>
          <p:cNvGrpSpPr/>
          <p:nvPr/>
        </p:nvGrpSpPr>
        <p:grpSpPr>
          <a:xfrm>
            <a:off x="6596478" y="4538370"/>
            <a:ext cx="556874" cy="556874"/>
            <a:chOff x="2551230" y="3187789"/>
            <a:chExt cx="691781" cy="691781"/>
          </a:xfrm>
          <a:solidFill>
            <a:schemeClr val="accent2"/>
          </a:solidFill>
        </p:grpSpPr>
        <p:sp>
          <p:nvSpPr>
            <p:cNvPr id="278" name="Rectangle 277"/>
            <p:cNvSpPr/>
            <p:nvPr>
              <p:custDataLst>
                <p:tags r:id="rId1"/>
              </p:custDataLst>
            </p:nvPr>
          </p:nvSpPr>
          <p:spPr bwMode="auto">
            <a:xfrm>
              <a:off x="2551230" y="3187789"/>
              <a:ext cx="691781" cy="69178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defTabSz="932472">
                <a:lnSpc>
                  <a:spcPct val="90000"/>
                </a:lnSpc>
              </a:pPr>
              <a:r>
                <a:rPr lang="en-US" sz="600" dirty="0">
                  <a:ln>
                    <a:solidFill>
                      <a:schemeClr val="bg1">
                        <a:alpha val="0"/>
                      </a:schemeClr>
                    </a:solidFill>
                  </a:ln>
                  <a:solidFill>
                    <a:schemeClr val="tx1"/>
                  </a:solidFill>
                </a:rPr>
                <a:t>Clickstream</a:t>
              </a:r>
              <a:endParaRPr lang="en-US" sz="600" dirty="0">
                <a:solidFill>
                  <a:schemeClr val="tx1"/>
                </a:solidFill>
                <a:ea typeface="Segoe UI" pitchFamily="34" charset="0"/>
                <a:cs typeface="Segoe UI" pitchFamily="34" charset="0"/>
              </a:endParaRPr>
            </a:p>
          </p:txBody>
        </p:sp>
        <p:sp>
          <p:nvSpPr>
            <p:cNvPr id="279" name="Freeform 278"/>
            <p:cNvSpPr>
              <a:spLocks noChangeAspect="1"/>
            </p:cNvSpPr>
            <p:nvPr/>
          </p:nvSpPr>
          <p:spPr bwMode="auto">
            <a:xfrm>
              <a:off x="2746121" y="3280505"/>
              <a:ext cx="301998" cy="304393"/>
            </a:xfrm>
            <a:custGeom>
              <a:avLst/>
              <a:gdLst>
                <a:gd name="connsiteX0" fmla="*/ 938222 w 2721566"/>
                <a:gd name="connsiteY0" fmla="*/ 1618192 h 2743150"/>
                <a:gd name="connsiteX1" fmla="*/ 920717 w 2721566"/>
                <a:gd name="connsiteY1" fmla="*/ 1627693 h 2743150"/>
                <a:gd name="connsiteX2" fmla="*/ 857026 w 2721566"/>
                <a:gd name="connsiteY2" fmla="*/ 1647464 h 2743150"/>
                <a:gd name="connsiteX3" fmla="*/ 847920 w 2721566"/>
                <a:gd name="connsiteY3" fmla="*/ 1648382 h 2743150"/>
                <a:gd name="connsiteX4" fmla="*/ 837756 w 2721566"/>
                <a:gd name="connsiteY4" fmla="*/ 1715659 h 2743150"/>
                <a:gd name="connsiteX5" fmla="*/ 832560 w 2721566"/>
                <a:gd name="connsiteY5" fmla="*/ 1819620 h 2743150"/>
                <a:gd name="connsiteX6" fmla="*/ 1127348 w 2721566"/>
                <a:gd name="connsiteY6" fmla="*/ 2538605 h 2743150"/>
                <a:gd name="connsiteX7" fmla="*/ 1128948 w 2721566"/>
                <a:gd name="connsiteY7" fmla="*/ 2540074 h 2743150"/>
                <a:gd name="connsiteX8" fmla="*/ 1240036 w 2721566"/>
                <a:gd name="connsiteY8" fmla="*/ 2557183 h 2743150"/>
                <a:gd name="connsiteX9" fmla="*/ 1360783 w 2721566"/>
                <a:gd name="connsiteY9" fmla="*/ 2563336 h 2743150"/>
                <a:gd name="connsiteX10" fmla="*/ 2448946 w 2721566"/>
                <a:gd name="connsiteY10" fmla="*/ 1835462 h 2743150"/>
                <a:gd name="connsiteX11" fmla="*/ 2454283 w 2721566"/>
                <a:gd name="connsiteY11" fmla="*/ 1820747 h 2743150"/>
                <a:gd name="connsiteX12" fmla="*/ 2454163 w 2721566"/>
                <a:gd name="connsiteY12" fmla="*/ 1820820 h 2743150"/>
                <a:gd name="connsiteX13" fmla="*/ 2315755 w 2721566"/>
                <a:gd name="connsiteY13" fmla="*/ 1885930 h 2743150"/>
                <a:gd name="connsiteX14" fmla="*/ 2314668 w 2721566"/>
                <a:gd name="connsiteY14" fmla="*/ 1896707 h 2743150"/>
                <a:gd name="connsiteX15" fmla="*/ 2121262 w 2721566"/>
                <a:gd name="connsiteY15" fmla="*/ 2054337 h 2743150"/>
                <a:gd name="connsiteX16" fmla="*/ 1981667 w 2721566"/>
                <a:gd name="connsiteY16" fmla="*/ 1996515 h 2743150"/>
                <a:gd name="connsiteX17" fmla="*/ 1964402 w 2721566"/>
                <a:gd name="connsiteY17" fmla="*/ 1970907 h 2743150"/>
                <a:gd name="connsiteX18" fmla="*/ 1833472 w 2721566"/>
                <a:gd name="connsiteY18" fmla="*/ 1979231 h 2743150"/>
                <a:gd name="connsiteX19" fmla="*/ 1005171 w 2721566"/>
                <a:gd name="connsiteY19" fmla="*/ 1679521 h 2743150"/>
                <a:gd name="connsiteX20" fmla="*/ 1275943 w 2721566"/>
                <a:gd name="connsiteY20" fmla="*/ 976747 h 2743150"/>
                <a:gd name="connsiteX21" fmla="*/ 1198822 w 2721566"/>
                <a:gd name="connsiteY21" fmla="*/ 1035009 h 2743150"/>
                <a:gd name="connsiteX22" fmla="*/ 1083955 w 2721566"/>
                <a:gd name="connsiteY22" fmla="*/ 1151055 h 2743150"/>
                <a:gd name="connsiteX23" fmla="*/ 1101284 w 2721566"/>
                <a:gd name="connsiteY23" fmla="*/ 1182982 h 2743150"/>
                <a:gd name="connsiteX24" fmla="*/ 1127948 w 2721566"/>
                <a:gd name="connsiteY24" fmla="*/ 1315054 h 2743150"/>
                <a:gd name="connsiteX25" fmla="*/ 1070000 w 2721566"/>
                <a:gd name="connsiteY25" fmla="*/ 1504762 h 2743150"/>
                <a:gd name="connsiteX26" fmla="*/ 1069531 w 2721566"/>
                <a:gd name="connsiteY26" fmla="*/ 1505330 h 2743150"/>
                <a:gd name="connsiteX27" fmla="*/ 1135763 w 2721566"/>
                <a:gd name="connsiteY27" fmla="*/ 1563925 h 2743150"/>
                <a:gd name="connsiteX28" fmla="*/ 1833472 w 2721566"/>
                <a:gd name="connsiteY28" fmla="*/ 1807163 h 2743150"/>
                <a:gd name="connsiteX29" fmla="*/ 1933016 w 2721566"/>
                <a:gd name="connsiteY29" fmla="*/ 1800511 h 2743150"/>
                <a:gd name="connsiteX30" fmla="*/ 1939359 w 2721566"/>
                <a:gd name="connsiteY30" fmla="*/ 1780077 h 2743150"/>
                <a:gd name="connsiteX31" fmla="*/ 2121262 w 2721566"/>
                <a:gd name="connsiteY31" fmla="*/ 1659503 h 2743150"/>
                <a:gd name="connsiteX32" fmla="*/ 2260857 w 2721566"/>
                <a:gd name="connsiteY32" fmla="*/ 1717325 h 2743150"/>
                <a:gd name="connsiteX33" fmla="*/ 2263606 w 2721566"/>
                <a:gd name="connsiteY33" fmla="*/ 1721402 h 2743150"/>
                <a:gd name="connsiteX34" fmla="*/ 2267011 w 2721566"/>
                <a:gd name="connsiteY34" fmla="*/ 1720229 h 2743150"/>
                <a:gd name="connsiteX35" fmla="*/ 2395987 w 2721566"/>
                <a:gd name="connsiteY35" fmla="*/ 1656069 h 2743150"/>
                <a:gd name="connsiteX36" fmla="*/ 2524667 w 2721566"/>
                <a:gd name="connsiteY36" fmla="*/ 1566083 h 2743150"/>
                <a:gd name="connsiteX37" fmla="*/ 2528847 w 2721566"/>
                <a:gd name="connsiteY37" fmla="*/ 1538444 h 2743150"/>
                <a:gd name="connsiteX38" fmla="*/ 2391754 w 2721566"/>
                <a:gd name="connsiteY38" fmla="*/ 1531467 h 2743150"/>
                <a:gd name="connsiteX39" fmla="*/ 2095342 w 2721566"/>
                <a:gd name="connsiteY39" fmla="*/ 1475341 h 2743150"/>
                <a:gd name="connsiteX40" fmla="*/ 1956122 w 2721566"/>
                <a:gd name="connsiteY40" fmla="*/ 1430037 h 2743150"/>
                <a:gd name="connsiteX41" fmla="*/ 1947455 w 2721566"/>
                <a:gd name="connsiteY41" fmla="*/ 1435880 h 2743150"/>
                <a:gd name="connsiteX42" fmla="*/ 1867644 w 2721566"/>
                <a:gd name="connsiteY42" fmla="*/ 1451993 h 2743150"/>
                <a:gd name="connsiteX43" fmla="*/ 1678717 w 2721566"/>
                <a:gd name="connsiteY43" fmla="*/ 1326764 h 2743150"/>
                <a:gd name="connsiteX44" fmla="*/ 1667734 w 2721566"/>
                <a:gd name="connsiteY44" fmla="*/ 1291381 h 2743150"/>
                <a:gd name="connsiteX45" fmla="*/ 1564981 w 2721566"/>
                <a:gd name="connsiteY45" fmla="*/ 1226519 h 2743150"/>
                <a:gd name="connsiteX46" fmla="*/ 1339681 w 2721566"/>
                <a:gd name="connsiteY46" fmla="*/ 1042541 h 2743150"/>
                <a:gd name="connsiteX47" fmla="*/ 1839031 w 2721566"/>
                <a:gd name="connsiteY47" fmla="*/ 802822 h 2743150"/>
                <a:gd name="connsiteX48" fmla="*/ 1539738 w 2721566"/>
                <a:gd name="connsiteY48" fmla="*/ 848536 h 2743150"/>
                <a:gd name="connsiteX49" fmla="*/ 1497492 w 2721566"/>
                <a:gd name="connsiteY49" fmla="*/ 864156 h 2743150"/>
                <a:gd name="connsiteX50" fmla="*/ 1530174 w 2721566"/>
                <a:gd name="connsiteY50" fmla="*/ 896941 h 2743150"/>
                <a:gd name="connsiteX51" fmla="*/ 1723667 w 2721566"/>
                <a:gd name="connsiteY51" fmla="*/ 1048242 h 2743150"/>
                <a:gd name="connsiteX52" fmla="*/ 1765091 w 2721566"/>
                <a:gd name="connsiteY52" fmla="*/ 1073360 h 2743150"/>
                <a:gd name="connsiteX53" fmla="*/ 1787834 w 2721566"/>
                <a:gd name="connsiteY53" fmla="*/ 1058026 h 2743150"/>
                <a:gd name="connsiteX54" fmla="*/ 1867644 w 2721566"/>
                <a:gd name="connsiteY54" fmla="*/ 1041913 h 2743150"/>
                <a:gd name="connsiteX55" fmla="*/ 2068519 w 2721566"/>
                <a:gd name="connsiteY55" fmla="*/ 1205631 h 2743150"/>
                <a:gd name="connsiteX56" fmla="*/ 2069865 w 2721566"/>
                <a:gd name="connsiteY56" fmla="*/ 1218984 h 2743150"/>
                <a:gd name="connsiteX57" fmla="*/ 2174899 w 2721566"/>
                <a:gd name="connsiteY57" fmla="*/ 1251806 h 2743150"/>
                <a:gd name="connsiteX58" fmla="*/ 2425742 w 2721566"/>
                <a:gd name="connsiteY58" fmla="*/ 1297108 h 2743150"/>
                <a:gd name="connsiteX59" fmla="*/ 2538295 w 2721566"/>
                <a:gd name="connsiteY59" fmla="*/ 1302486 h 2743150"/>
                <a:gd name="connsiteX60" fmla="*/ 2535655 w 2721566"/>
                <a:gd name="connsiteY60" fmla="*/ 1249725 h 2743150"/>
                <a:gd name="connsiteX61" fmla="*/ 2517759 w 2721566"/>
                <a:gd name="connsiteY61" fmla="*/ 1131394 h 2743150"/>
                <a:gd name="connsiteX62" fmla="*/ 2497854 w 2721566"/>
                <a:gd name="connsiteY62" fmla="*/ 1053274 h 2743150"/>
                <a:gd name="connsiteX63" fmla="*/ 2371258 w 2721566"/>
                <a:gd name="connsiteY63" fmla="*/ 956458 h 2743150"/>
                <a:gd name="connsiteX64" fmla="*/ 1839031 w 2721566"/>
                <a:gd name="connsiteY64" fmla="*/ 802822 h 2743150"/>
                <a:gd name="connsiteX65" fmla="*/ 540853 w 2721566"/>
                <a:gd name="connsiteY65" fmla="*/ 514986 h 2743150"/>
                <a:gd name="connsiteX66" fmla="*/ 525712 w 2721566"/>
                <a:gd name="connsiteY66" fmla="*/ 528873 h 2743150"/>
                <a:gd name="connsiteX67" fmla="*/ 179814 w 2721566"/>
                <a:gd name="connsiteY67" fmla="*/ 1371575 h 2743150"/>
                <a:gd name="connsiteX68" fmla="*/ 609577 w 2721566"/>
                <a:gd name="connsiteY68" fmla="*/ 2291196 h 2743150"/>
                <a:gd name="connsiteX69" fmla="*/ 629751 w 2721566"/>
                <a:gd name="connsiteY69" fmla="*/ 2306419 h 2743150"/>
                <a:gd name="connsiteX70" fmla="*/ 627186 w 2721566"/>
                <a:gd name="connsiteY70" fmla="*/ 2300879 h 2743150"/>
                <a:gd name="connsiteX71" fmla="*/ 536863 w 2721566"/>
                <a:gd name="connsiteY71" fmla="*/ 1819620 h 2743150"/>
                <a:gd name="connsiteX72" fmla="*/ 543586 w 2721566"/>
                <a:gd name="connsiteY72" fmla="*/ 1685426 h 2743150"/>
                <a:gd name="connsiteX73" fmla="*/ 561714 w 2721566"/>
                <a:gd name="connsiteY73" fmla="*/ 1565698 h 2743150"/>
                <a:gd name="connsiteX74" fmla="*/ 548721 w 2721566"/>
                <a:gd name="connsiteY74" fmla="*/ 1554978 h 2743150"/>
                <a:gd name="connsiteX75" fmla="*/ 449342 w 2721566"/>
                <a:gd name="connsiteY75" fmla="*/ 1315054 h 2743150"/>
                <a:gd name="connsiteX76" fmla="*/ 548721 w 2721566"/>
                <a:gd name="connsiteY76" fmla="*/ 1075131 h 2743150"/>
                <a:gd name="connsiteX77" fmla="*/ 586510 w 2721566"/>
                <a:gd name="connsiteY77" fmla="*/ 1043953 h 2743150"/>
                <a:gd name="connsiteX78" fmla="*/ 557759 w 2721566"/>
                <a:gd name="connsiteY78" fmla="*/ 931249 h 2743150"/>
                <a:gd name="connsiteX79" fmla="*/ 531303 w 2721566"/>
                <a:gd name="connsiteY79" fmla="*/ 666735 h 2743150"/>
                <a:gd name="connsiteX80" fmla="*/ 535100 w 2721566"/>
                <a:gd name="connsiteY80" fmla="*/ 565752 h 2743150"/>
                <a:gd name="connsiteX81" fmla="*/ 870476 w 2721566"/>
                <a:gd name="connsiteY81" fmla="*/ 288355 h 2743150"/>
                <a:gd name="connsiteX82" fmla="*/ 797863 w 2721566"/>
                <a:gd name="connsiteY82" fmla="*/ 323653 h 2743150"/>
                <a:gd name="connsiteX83" fmla="*/ 747285 w 2721566"/>
                <a:gd name="connsiteY83" fmla="*/ 354661 h 2743150"/>
                <a:gd name="connsiteX84" fmla="*/ 726331 w 2721566"/>
                <a:gd name="connsiteY84" fmla="*/ 436900 h 2743150"/>
                <a:gd name="connsiteX85" fmla="*/ 703371 w 2721566"/>
                <a:gd name="connsiteY85" fmla="*/ 666735 h 2743150"/>
                <a:gd name="connsiteX86" fmla="*/ 716392 w 2721566"/>
                <a:gd name="connsiteY86" fmla="*/ 840411 h 2743150"/>
                <a:gd name="connsiteX87" fmla="*/ 748231 w 2721566"/>
                <a:gd name="connsiteY87" fmla="*/ 979825 h 2743150"/>
                <a:gd name="connsiteX88" fmla="*/ 788645 w 2721566"/>
                <a:gd name="connsiteY88" fmla="*/ 975751 h 2743150"/>
                <a:gd name="connsiteX89" fmla="*/ 837858 w 2721566"/>
                <a:gd name="connsiteY89" fmla="*/ 980712 h 2743150"/>
                <a:gd name="connsiteX90" fmla="*/ 918259 w 2721566"/>
                <a:gd name="connsiteY90" fmla="*/ 891546 h 2743150"/>
                <a:gd name="connsiteX91" fmla="*/ 1010731 w 2721566"/>
                <a:gd name="connsiteY91" fmla="*/ 806835 h 2743150"/>
                <a:gd name="connsiteX92" fmla="*/ 1091088 w 2721566"/>
                <a:gd name="connsiteY92" fmla="*/ 746269 h 2743150"/>
                <a:gd name="connsiteX93" fmla="*/ 1090355 w 2721566"/>
                <a:gd name="connsiteY93" fmla="*/ 745257 h 2743150"/>
                <a:gd name="connsiteX94" fmla="*/ 908795 w 2721566"/>
                <a:gd name="connsiteY94" fmla="*/ 398035 h 2743150"/>
                <a:gd name="connsiteX95" fmla="*/ 1360783 w 2721566"/>
                <a:gd name="connsiteY95" fmla="*/ 179814 h 2743150"/>
                <a:gd name="connsiteX96" fmla="*/ 1122777 w 2721566"/>
                <a:gd name="connsiteY96" fmla="*/ 204027 h 2743150"/>
                <a:gd name="connsiteX97" fmla="*/ 1095649 w 2721566"/>
                <a:gd name="connsiteY97" fmla="*/ 211066 h 2743150"/>
                <a:gd name="connsiteX98" fmla="*/ 1107447 w 2721566"/>
                <a:gd name="connsiteY98" fmla="*/ 252895 h 2743150"/>
                <a:gd name="connsiteX99" fmla="*/ 1260905 w 2721566"/>
                <a:gd name="connsiteY99" fmla="*/ 573486 h 2743150"/>
                <a:gd name="connsiteX100" fmla="*/ 1297851 w 2721566"/>
                <a:gd name="connsiteY100" fmla="*/ 626931 h 2743150"/>
                <a:gd name="connsiteX101" fmla="*/ 1332168 w 2721566"/>
                <a:gd name="connsiteY101" fmla="*/ 610267 h 2743150"/>
                <a:gd name="connsiteX102" fmla="*/ 1839031 w 2721566"/>
                <a:gd name="connsiteY102" fmla="*/ 507125 h 2743150"/>
                <a:gd name="connsiteX103" fmla="*/ 2203231 w 2721566"/>
                <a:gd name="connsiteY103" fmla="*/ 559150 h 2743150"/>
                <a:gd name="connsiteX104" fmla="*/ 2233085 w 2721566"/>
                <a:gd name="connsiteY104" fmla="*/ 570212 h 2743150"/>
                <a:gd name="connsiteX105" fmla="*/ 2195854 w 2721566"/>
                <a:gd name="connsiteY105" fmla="*/ 528873 h 2743150"/>
                <a:gd name="connsiteX106" fmla="*/ 1360783 w 2721566"/>
                <a:gd name="connsiteY106" fmla="*/ 179814 h 2743150"/>
                <a:gd name="connsiteX107" fmla="*/ 1360783 w 2721566"/>
                <a:gd name="connsiteY107" fmla="*/ 0 h 2743150"/>
                <a:gd name="connsiteX108" fmla="*/ 2721566 w 2721566"/>
                <a:gd name="connsiteY108" fmla="*/ 1371575 h 2743150"/>
                <a:gd name="connsiteX109" fmla="*/ 1360783 w 2721566"/>
                <a:gd name="connsiteY109" fmla="*/ 2743150 h 2743150"/>
                <a:gd name="connsiteX110" fmla="*/ 0 w 2721566"/>
                <a:gd name="connsiteY110" fmla="*/ 1371575 h 2743150"/>
                <a:gd name="connsiteX111" fmla="*/ 599956 w 2721566"/>
                <a:gd name="connsiteY111" fmla="*/ 234244 h 2743150"/>
                <a:gd name="connsiteX112" fmla="*/ 605849 w 2721566"/>
                <a:gd name="connsiteY112" fmla="*/ 230636 h 2743150"/>
                <a:gd name="connsiteX113" fmla="*/ 664406 w 2721566"/>
                <a:gd name="connsiteY113" fmla="*/ 194779 h 2743150"/>
                <a:gd name="connsiteX114" fmla="*/ 712153 w 2721566"/>
                <a:gd name="connsiteY114" fmla="*/ 165541 h 2743150"/>
                <a:gd name="connsiteX115" fmla="*/ 1360783 w 2721566"/>
                <a:gd name="connsiteY115" fmla="*/ 0 h 27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721566" h="2743150">
                  <a:moveTo>
                    <a:pt x="938222" y="1618192"/>
                  </a:moveTo>
                  <a:lnTo>
                    <a:pt x="920717" y="1627693"/>
                  </a:lnTo>
                  <a:cubicBezTo>
                    <a:pt x="900420" y="1636278"/>
                    <a:pt x="879114" y="1642944"/>
                    <a:pt x="857026" y="1647464"/>
                  </a:cubicBezTo>
                  <a:lnTo>
                    <a:pt x="847920" y="1648382"/>
                  </a:lnTo>
                  <a:lnTo>
                    <a:pt x="837756" y="1715659"/>
                  </a:lnTo>
                  <a:cubicBezTo>
                    <a:pt x="834320" y="1749840"/>
                    <a:pt x="832560" y="1784523"/>
                    <a:pt x="832560" y="1819620"/>
                  </a:cubicBezTo>
                  <a:cubicBezTo>
                    <a:pt x="832560" y="2100401"/>
                    <a:pt x="945213" y="2354601"/>
                    <a:pt x="1127348" y="2538605"/>
                  </a:cubicBezTo>
                  <a:lnTo>
                    <a:pt x="1128948" y="2540074"/>
                  </a:lnTo>
                  <a:lnTo>
                    <a:pt x="1240036" y="2557183"/>
                  </a:lnTo>
                  <a:cubicBezTo>
                    <a:pt x="1279737" y="2561252"/>
                    <a:pt x="1320019" y="2563336"/>
                    <a:pt x="1360783" y="2563336"/>
                  </a:cubicBezTo>
                  <a:cubicBezTo>
                    <a:pt x="1849956" y="2563336"/>
                    <a:pt x="2269665" y="2263203"/>
                    <a:pt x="2448946" y="1835462"/>
                  </a:cubicBezTo>
                  <a:lnTo>
                    <a:pt x="2454283" y="1820747"/>
                  </a:lnTo>
                  <a:lnTo>
                    <a:pt x="2454163" y="1820820"/>
                  </a:lnTo>
                  <a:lnTo>
                    <a:pt x="2315755" y="1885930"/>
                  </a:lnTo>
                  <a:lnTo>
                    <a:pt x="2314668" y="1896707"/>
                  </a:lnTo>
                  <a:cubicBezTo>
                    <a:pt x="2296260" y="1986666"/>
                    <a:pt x="2216663" y="2054337"/>
                    <a:pt x="2121262" y="2054337"/>
                  </a:cubicBezTo>
                  <a:cubicBezTo>
                    <a:pt x="2066747" y="2054337"/>
                    <a:pt x="2017393" y="2032241"/>
                    <a:pt x="1981667" y="1996515"/>
                  </a:cubicBezTo>
                  <a:lnTo>
                    <a:pt x="1964402" y="1970907"/>
                  </a:lnTo>
                  <a:lnTo>
                    <a:pt x="1833472" y="1979231"/>
                  </a:lnTo>
                  <a:cubicBezTo>
                    <a:pt x="1518836" y="1979231"/>
                    <a:pt x="1230263" y="1866756"/>
                    <a:pt x="1005171" y="1679521"/>
                  </a:cubicBezTo>
                  <a:close/>
                  <a:moveTo>
                    <a:pt x="1275943" y="976747"/>
                  </a:moveTo>
                  <a:lnTo>
                    <a:pt x="1198822" y="1035009"/>
                  </a:lnTo>
                  <a:lnTo>
                    <a:pt x="1083955" y="1151055"/>
                  </a:lnTo>
                  <a:lnTo>
                    <a:pt x="1101284" y="1182982"/>
                  </a:lnTo>
                  <a:cubicBezTo>
                    <a:pt x="1118453" y="1223576"/>
                    <a:pt x="1127948" y="1268206"/>
                    <a:pt x="1127948" y="1315054"/>
                  </a:cubicBezTo>
                  <a:cubicBezTo>
                    <a:pt x="1127948" y="1385326"/>
                    <a:pt x="1106585" y="1450609"/>
                    <a:pt x="1070000" y="1504762"/>
                  </a:cubicBezTo>
                  <a:lnTo>
                    <a:pt x="1069531" y="1505330"/>
                  </a:lnTo>
                  <a:lnTo>
                    <a:pt x="1135763" y="1563925"/>
                  </a:lnTo>
                  <a:cubicBezTo>
                    <a:pt x="1327889" y="1716289"/>
                    <a:pt x="1570164" y="1807163"/>
                    <a:pt x="1833472" y="1807163"/>
                  </a:cubicBezTo>
                  <a:lnTo>
                    <a:pt x="1933016" y="1800511"/>
                  </a:lnTo>
                  <a:lnTo>
                    <a:pt x="1939359" y="1780077"/>
                  </a:lnTo>
                  <a:cubicBezTo>
                    <a:pt x="1969329" y="1709221"/>
                    <a:pt x="2039490" y="1659503"/>
                    <a:pt x="2121262" y="1659503"/>
                  </a:cubicBezTo>
                  <a:cubicBezTo>
                    <a:pt x="2175777" y="1659503"/>
                    <a:pt x="2225132" y="1681600"/>
                    <a:pt x="2260857" y="1717325"/>
                  </a:cubicBezTo>
                  <a:lnTo>
                    <a:pt x="2263606" y="1721402"/>
                  </a:lnTo>
                  <a:lnTo>
                    <a:pt x="2267011" y="1720229"/>
                  </a:lnTo>
                  <a:cubicBezTo>
                    <a:pt x="2311512" y="1701558"/>
                    <a:pt x="2354575" y="1680099"/>
                    <a:pt x="2395987" y="1656069"/>
                  </a:cubicBezTo>
                  <a:lnTo>
                    <a:pt x="2524667" y="1566083"/>
                  </a:lnTo>
                  <a:lnTo>
                    <a:pt x="2528847" y="1538444"/>
                  </a:lnTo>
                  <a:lnTo>
                    <a:pt x="2391754" y="1531467"/>
                  </a:lnTo>
                  <a:cubicBezTo>
                    <a:pt x="2290200" y="1521072"/>
                    <a:pt x="2191156" y="1502121"/>
                    <a:pt x="2095342" y="1475341"/>
                  </a:cubicBezTo>
                  <a:lnTo>
                    <a:pt x="1956122" y="1430037"/>
                  </a:lnTo>
                  <a:lnTo>
                    <a:pt x="1947455" y="1435880"/>
                  </a:lnTo>
                  <a:cubicBezTo>
                    <a:pt x="1922924" y="1446256"/>
                    <a:pt x="1895954" y="1451993"/>
                    <a:pt x="1867644" y="1451993"/>
                  </a:cubicBezTo>
                  <a:cubicBezTo>
                    <a:pt x="1782714" y="1451993"/>
                    <a:pt x="1709844" y="1400356"/>
                    <a:pt x="1678717" y="1326764"/>
                  </a:cubicBezTo>
                  <a:lnTo>
                    <a:pt x="1667734" y="1291381"/>
                  </a:lnTo>
                  <a:lnTo>
                    <a:pt x="1564981" y="1226519"/>
                  </a:lnTo>
                  <a:cubicBezTo>
                    <a:pt x="1484969" y="1171328"/>
                    <a:pt x="1409629" y="1109760"/>
                    <a:pt x="1339681" y="1042541"/>
                  </a:cubicBezTo>
                  <a:close/>
                  <a:moveTo>
                    <a:pt x="1839031" y="802822"/>
                  </a:moveTo>
                  <a:cubicBezTo>
                    <a:pt x="1734808" y="802822"/>
                    <a:pt x="1634285" y="818826"/>
                    <a:pt x="1539738" y="848536"/>
                  </a:cubicBezTo>
                  <a:lnTo>
                    <a:pt x="1497492" y="864156"/>
                  </a:lnTo>
                  <a:lnTo>
                    <a:pt x="1530174" y="896941"/>
                  </a:lnTo>
                  <a:cubicBezTo>
                    <a:pt x="1590527" y="952297"/>
                    <a:pt x="1655217" y="1002924"/>
                    <a:pt x="1723667" y="1048242"/>
                  </a:cubicBezTo>
                  <a:lnTo>
                    <a:pt x="1765091" y="1073360"/>
                  </a:lnTo>
                  <a:lnTo>
                    <a:pt x="1787834" y="1058026"/>
                  </a:lnTo>
                  <a:cubicBezTo>
                    <a:pt x="1812364" y="1047651"/>
                    <a:pt x="1839334" y="1041913"/>
                    <a:pt x="1867644" y="1041913"/>
                  </a:cubicBezTo>
                  <a:cubicBezTo>
                    <a:pt x="1966729" y="1041913"/>
                    <a:pt x="2049399" y="1112198"/>
                    <a:pt x="2068519" y="1205631"/>
                  </a:cubicBezTo>
                  <a:lnTo>
                    <a:pt x="2069865" y="1218984"/>
                  </a:lnTo>
                  <a:lnTo>
                    <a:pt x="2174899" y="1251806"/>
                  </a:lnTo>
                  <a:cubicBezTo>
                    <a:pt x="2256094" y="1273569"/>
                    <a:pt x="2339900" y="1288863"/>
                    <a:pt x="2425742" y="1297108"/>
                  </a:cubicBezTo>
                  <a:lnTo>
                    <a:pt x="2538295" y="1302486"/>
                  </a:lnTo>
                  <a:lnTo>
                    <a:pt x="2535655" y="1249725"/>
                  </a:lnTo>
                  <a:cubicBezTo>
                    <a:pt x="2531623" y="1209661"/>
                    <a:pt x="2525625" y="1170184"/>
                    <a:pt x="2517759" y="1131394"/>
                  </a:cubicBezTo>
                  <a:lnTo>
                    <a:pt x="2497854" y="1053274"/>
                  </a:lnTo>
                  <a:lnTo>
                    <a:pt x="2371258" y="956458"/>
                  </a:lnTo>
                  <a:cubicBezTo>
                    <a:pt x="2216862" y="859087"/>
                    <a:pt x="2034451" y="802822"/>
                    <a:pt x="1839031" y="802822"/>
                  </a:cubicBezTo>
                  <a:close/>
                  <a:moveTo>
                    <a:pt x="540853" y="514986"/>
                  </a:moveTo>
                  <a:lnTo>
                    <a:pt x="525712" y="528873"/>
                  </a:lnTo>
                  <a:cubicBezTo>
                    <a:pt x="311998" y="744539"/>
                    <a:pt x="179814" y="1042480"/>
                    <a:pt x="179814" y="1371575"/>
                  </a:cubicBezTo>
                  <a:cubicBezTo>
                    <a:pt x="179814" y="1741808"/>
                    <a:pt x="347110" y="2072609"/>
                    <a:pt x="609577" y="2291196"/>
                  </a:cubicBezTo>
                  <a:lnTo>
                    <a:pt x="629751" y="2306419"/>
                  </a:lnTo>
                  <a:lnTo>
                    <a:pt x="627186" y="2300879"/>
                  </a:lnTo>
                  <a:cubicBezTo>
                    <a:pt x="568888" y="2151864"/>
                    <a:pt x="536863" y="1989512"/>
                    <a:pt x="536863" y="1819620"/>
                  </a:cubicBezTo>
                  <a:cubicBezTo>
                    <a:pt x="536863" y="1774316"/>
                    <a:pt x="539140" y="1729548"/>
                    <a:pt x="543586" y="1685426"/>
                  </a:cubicBezTo>
                  <a:lnTo>
                    <a:pt x="561714" y="1565698"/>
                  </a:lnTo>
                  <a:lnTo>
                    <a:pt x="548721" y="1554978"/>
                  </a:lnTo>
                  <a:cubicBezTo>
                    <a:pt x="487320" y="1493576"/>
                    <a:pt x="449342" y="1408750"/>
                    <a:pt x="449342" y="1315054"/>
                  </a:cubicBezTo>
                  <a:cubicBezTo>
                    <a:pt x="449342" y="1221358"/>
                    <a:pt x="487320" y="1136533"/>
                    <a:pt x="548721" y="1075131"/>
                  </a:cubicBezTo>
                  <a:lnTo>
                    <a:pt x="586510" y="1043953"/>
                  </a:lnTo>
                  <a:lnTo>
                    <a:pt x="557759" y="931249"/>
                  </a:lnTo>
                  <a:cubicBezTo>
                    <a:pt x="540412" y="845808"/>
                    <a:pt x="531303" y="757344"/>
                    <a:pt x="531303" y="666735"/>
                  </a:cubicBezTo>
                  <a:cubicBezTo>
                    <a:pt x="531303" y="632757"/>
                    <a:pt x="532584" y="599081"/>
                    <a:pt x="535100" y="565752"/>
                  </a:cubicBezTo>
                  <a:close/>
                  <a:moveTo>
                    <a:pt x="870476" y="288355"/>
                  </a:moveTo>
                  <a:lnTo>
                    <a:pt x="797863" y="323653"/>
                  </a:lnTo>
                  <a:lnTo>
                    <a:pt x="747285" y="354661"/>
                  </a:lnTo>
                  <a:lnTo>
                    <a:pt x="726331" y="436900"/>
                  </a:lnTo>
                  <a:cubicBezTo>
                    <a:pt x="711277" y="511139"/>
                    <a:pt x="703371" y="588006"/>
                    <a:pt x="703371" y="666735"/>
                  </a:cubicBezTo>
                  <a:cubicBezTo>
                    <a:pt x="703371" y="725782"/>
                    <a:pt x="707818" y="783782"/>
                    <a:pt x="716392" y="840411"/>
                  </a:cubicBezTo>
                  <a:lnTo>
                    <a:pt x="748231" y="979825"/>
                  </a:lnTo>
                  <a:lnTo>
                    <a:pt x="788645" y="975751"/>
                  </a:lnTo>
                  <a:lnTo>
                    <a:pt x="837858" y="980712"/>
                  </a:lnTo>
                  <a:lnTo>
                    <a:pt x="918259" y="891546"/>
                  </a:lnTo>
                  <a:cubicBezTo>
                    <a:pt x="947715" y="861857"/>
                    <a:pt x="978575" y="833583"/>
                    <a:pt x="1010731" y="806835"/>
                  </a:cubicBezTo>
                  <a:lnTo>
                    <a:pt x="1091088" y="746269"/>
                  </a:lnTo>
                  <a:lnTo>
                    <a:pt x="1090355" y="745257"/>
                  </a:lnTo>
                  <a:cubicBezTo>
                    <a:pt x="1017972" y="637265"/>
                    <a:pt x="956882" y="520950"/>
                    <a:pt x="908795" y="398035"/>
                  </a:cubicBezTo>
                  <a:close/>
                  <a:moveTo>
                    <a:pt x="1360783" y="179814"/>
                  </a:moveTo>
                  <a:cubicBezTo>
                    <a:pt x="1279254" y="179814"/>
                    <a:pt x="1199655" y="188151"/>
                    <a:pt x="1122777" y="204027"/>
                  </a:cubicBezTo>
                  <a:lnTo>
                    <a:pt x="1095649" y="211066"/>
                  </a:lnTo>
                  <a:lnTo>
                    <a:pt x="1107447" y="252895"/>
                  </a:lnTo>
                  <a:cubicBezTo>
                    <a:pt x="1146623" y="366253"/>
                    <a:pt x="1198334" y="473680"/>
                    <a:pt x="1260905" y="573486"/>
                  </a:cubicBezTo>
                  <a:lnTo>
                    <a:pt x="1297851" y="626931"/>
                  </a:lnTo>
                  <a:lnTo>
                    <a:pt x="1332168" y="610267"/>
                  </a:lnTo>
                  <a:cubicBezTo>
                    <a:pt x="1487958" y="543852"/>
                    <a:pt x="1659240" y="507125"/>
                    <a:pt x="1839031" y="507125"/>
                  </a:cubicBezTo>
                  <a:cubicBezTo>
                    <a:pt x="1965448" y="507125"/>
                    <a:pt x="2087657" y="525282"/>
                    <a:pt x="2203231" y="559150"/>
                  </a:cubicBezTo>
                  <a:lnTo>
                    <a:pt x="2233085" y="570212"/>
                  </a:lnTo>
                  <a:lnTo>
                    <a:pt x="2195854" y="528873"/>
                  </a:lnTo>
                  <a:cubicBezTo>
                    <a:pt x="1982141" y="313207"/>
                    <a:pt x="1686899" y="179814"/>
                    <a:pt x="1360783" y="179814"/>
                  </a:cubicBezTo>
                  <a:close/>
                  <a:moveTo>
                    <a:pt x="1360783" y="0"/>
                  </a:moveTo>
                  <a:cubicBezTo>
                    <a:pt x="2112323" y="0"/>
                    <a:pt x="2721566" y="614075"/>
                    <a:pt x="2721566" y="1371575"/>
                  </a:cubicBezTo>
                  <a:cubicBezTo>
                    <a:pt x="2721566" y="2129075"/>
                    <a:pt x="2112323" y="2743150"/>
                    <a:pt x="1360783" y="2743150"/>
                  </a:cubicBezTo>
                  <a:cubicBezTo>
                    <a:pt x="609243" y="2743150"/>
                    <a:pt x="0" y="2129075"/>
                    <a:pt x="0" y="1371575"/>
                  </a:cubicBezTo>
                  <a:cubicBezTo>
                    <a:pt x="0" y="898138"/>
                    <a:pt x="237985" y="480726"/>
                    <a:pt x="599956" y="234244"/>
                  </a:cubicBezTo>
                  <a:lnTo>
                    <a:pt x="605849" y="230636"/>
                  </a:lnTo>
                  <a:lnTo>
                    <a:pt x="664406" y="194779"/>
                  </a:lnTo>
                  <a:lnTo>
                    <a:pt x="712153" y="165541"/>
                  </a:lnTo>
                  <a:cubicBezTo>
                    <a:pt x="904967" y="59968"/>
                    <a:pt x="1125927" y="0"/>
                    <a:pt x="1360783"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600" dirty="0" err="1">
                <a:solidFill>
                  <a:schemeClr val="tx1"/>
                </a:solidFill>
                <a:ea typeface="Segoe UI" pitchFamily="34" charset="0"/>
                <a:cs typeface="Segoe UI" pitchFamily="34" charset="0"/>
              </a:endParaRPr>
            </a:p>
          </p:txBody>
        </p:sp>
      </p:grpSp>
    </p:spTree>
    <p:extLst>
      <p:ext uri="{BB962C8B-B14F-4D97-AF65-F5344CB8AC3E}">
        <p14:creationId xmlns:p14="http://schemas.microsoft.com/office/powerpoint/2010/main" val="4266617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5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75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100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0-#ppt_w/2"/>
                                          </p:val>
                                        </p:tav>
                                        <p:tav tm="100000">
                                          <p:val>
                                            <p:strVal val="#ppt_x"/>
                                          </p:val>
                                        </p:tav>
                                      </p:tavLst>
                                    </p:anim>
                                    <p:anim calcmode="lin" valueType="num">
                                      <p:cBhvr additive="base">
                                        <p:cTn id="24" dur="500" fill="hold"/>
                                        <p:tgtEl>
                                          <p:spTgt spid="22"/>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125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150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0-#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par>
                                <p:cTn id="33" presetID="2" presetClass="entr" presetSubtype="8" decel="100000" fill="hold" nodeType="withEffect">
                                  <p:stCondLst>
                                    <p:cond delay="175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0-#ppt_w/2"/>
                                          </p:val>
                                        </p:tav>
                                        <p:tav tm="100000">
                                          <p:val>
                                            <p:strVal val="#ppt_x"/>
                                          </p:val>
                                        </p:tav>
                                      </p:tavLst>
                                    </p:anim>
                                    <p:anim calcmode="lin" valueType="num">
                                      <p:cBhvr additive="base">
                                        <p:cTn id="36" dur="500" fill="hold"/>
                                        <p:tgtEl>
                                          <p:spTgt spid="20"/>
                                        </p:tgtEl>
                                        <p:attrNameLst>
                                          <p:attrName>ppt_y</p:attrName>
                                        </p:attrNameLst>
                                      </p:cBhvr>
                                      <p:tavLst>
                                        <p:tav tm="0">
                                          <p:val>
                                            <p:strVal val="#ppt_y"/>
                                          </p:val>
                                        </p:tav>
                                        <p:tav tm="100000">
                                          <p:val>
                                            <p:strVal val="#ppt_y"/>
                                          </p:val>
                                        </p:tav>
                                      </p:tavLst>
                                    </p:anim>
                                  </p:childTnLst>
                                </p:cTn>
                              </p:par>
                            </p:childTnLst>
                          </p:cTn>
                        </p:par>
                        <p:par>
                          <p:cTn id="37" fill="hold">
                            <p:stCondLst>
                              <p:cond delay="2250"/>
                            </p:stCondLst>
                            <p:childTnLst>
                              <p:par>
                                <p:cTn id="38" presetID="10" presetClass="entr" presetSubtype="0"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par>
                          <p:cTn id="41" fill="hold">
                            <p:stCondLst>
                              <p:cond delay="2750"/>
                            </p:stCondLst>
                            <p:childTnLst>
                              <p:par>
                                <p:cTn id="42" presetID="22" presetClass="entr" presetSubtype="8" fill="hold" nodeType="after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left)">
                                      <p:cBhvr>
                                        <p:cTn id="44" dur="500"/>
                                        <p:tgtEl>
                                          <p:spTgt spid="58"/>
                                        </p:tgtEl>
                                      </p:cBhvr>
                                    </p:animEffect>
                                  </p:childTnLst>
                                </p:cTn>
                              </p:par>
                              <p:par>
                                <p:cTn id="45" presetID="22" presetClass="entr" presetSubtype="8" fill="hold" nodeType="withEffect">
                                  <p:stCondLst>
                                    <p:cond delay="250"/>
                                  </p:stCondLst>
                                  <p:childTnLst>
                                    <p:set>
                                      <p:cBhvr>
                                        <p:cTn id="46" dur="1" fill="hold">
                                          <p:stCondLst>
                                            <p:cond delay="0"/>
                                          </p:stCondLst>
                                        </p:cTn>
                                        <p:tgtEl>
                                          <p:spTgt spid="59"/>
                                        </p:tgtEl>
                                        <p:attrNameLst>
                                          <p:attrName>style.visibility</p:attrName>
                                        </p:attrNameLst>
                                      </p:cBhvr>
                                      <p:to>
                                        <p:strVal val="visible"/>
                                      </p:to>
                                    </p:set>
                                    <p:animEffect transition="in" filter="wipe(left)">
                                      <p:cBhvr>
                                        <p:cTn id="47" dur="500"/>
                                        <p:tgtEl>
                                          <p:spTgt spid="59"/>
                                        </p:tgtEl>
                                      </p:cBhvr>
                                    </p:animEffect>
                                  </p:childTnLst>
                                </p:cTn>
                              </p:par>
                              <p:par>
                                <p:cTn id="48" presetID="22" presetClass="entr" presetSubtype="8" fill="hold"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par>
                                <p:cTn id="51" presetID="22" presetClass="entr" presetSubtype="8" fill="hold" nodeType="withEffect">
                                  <p:stCondLst>
                                    <p:cond delay="250"/>
                                  </p:stCondLst>
                                  <p:childTnLst>
                                    <p:set>
                                      <p:cBhvr>
                                        <p:cTn id="52" dur="1" fill="hold">
                                          <p:stCondLst>
                                            <p:cond delay="0"/>
                                          </p:stCondLst>
                                        </p:cTn>
                                        <p:tgtEl>
                                          <p:spTgt spid="63"/>
                                        </p:tgtEl>
                                        <p:attrNameLst>
                                          <p:attrName>style.visibility</p:attrName>
                                        </p:attrNameLst>
                                      </p:cBhvr>
                                      <p:to>
                                        <p:strVal val="visible"/>
                                      </p:to>
                                    </p:set>
                                    <p:animEffect transition="in" filter="wipe(left)">
                                      <p:cBhvr>
                                        <p:cTn id="53" dur="500"/>
                                        <p:tgtEl>
                                          <p:spTgt spid="63"/>
                                        </p:tgtEl>
                                      </p:cBhvr>
                                    </p:animEffect>
                                  </p:childTnLst>
                                </p:cTn>
                              </p:par>
                              <p:par>
                                <p:cTn id="54" presetID="22" presetClass="entr" presetSubtype="8"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wipe(left)">
                                      <p:cBhvr>
                                        <p:cTn id="56" dur="500"/>
                                        <p:tgtEl>
                                          <p:spTgt spid="65"/>
                                        </p:tgtEl>
                                      </p:cBhvr>
                                    </p:animEffect>
                                  </p:childTnLst>
                                </p:cTn>
                              </p:par>
                              <p:par>
                                <p:cTn id="57" presetID="22" presetClass="entr" presetSubtype="8" fill="hold" nodeType="withEffect">
                                  <p:stCondLst>
                                    <p:cond delay="250"/>
                                  </p:stCondLst>
                                  <p:childTnLst>
                                    <p:set>
                                      <p:cBhvr>
                                        <p:cTn id="58" dur="1" fill="hold">
                                          <p:stCondLst>
                                            <p:cond delay="0"/>
                                          </p:stCondLst>
                                        </p:cTn>
                                        <p:tgtEl>
                                          <p:spTgt spid="67"/>
                                        </p:tgtEl>
                                        <p:attrNameLst>
                                          <p:attrName>style.visibility</p:attrName>
                                        </p:attrNameLst>
                                      </p:cBhvr>
                                      <p:to>
                                        <p:strVal val="visible"/>
                                      </p:to>
                                    </p:set>
                                    <p:animEffect transition="in" filter="wipe(left)">
                                      <p:cBhvr>
                                        <p:cTn id="59" dur="500"/>
                                        <p:tgtEl>
                                          <p:spTgt spid="67"/>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76"/>
                                        </p:tgtEl>
                                        <p:attrNameLst>
                                          <p:attrName>style.visibility</p:attrName>
                                        </p:attrNameLst>
                                      </p:cBhvr>
                                      <p:to>
                                        <p:strVal val="visible"/>
                                      </p:to>
                                    </p:set>
                                    <p:animEffect transition="in" filter="fade">
                                      <p:cBhvr>
                                        <p:cTn id="62" dur="500"/>
                                        <p:tgtEl>
                                          <p:spTgt spid="76"/>
                                        </p:tgtEl>
                                      </p:cBhvr>
                                    </p:animEffect>
                                  </p:childTnLst>
                                </p:cTn>
                              </p:par>
                              <p:par>
                                <p:cTn id="63" presetID="10" presetClass="entr" presetSubtype="0" fill="hold" grpId="0" nodeType="withEffect">
                                  <p:stCondLst>
                                    <p:cond delay="500"/>
                                  </p:stCondLst>
                                  <p:childTnLst>
                                    <p:set>
                                      <p:cBhvr>
                                        <p:cTn id="64" dur="1" fill="hold">
                                          <p:stCondLst>
                                            <p:cond delay="0"/>
                                          </p:stCondLst>
                                        </p:cTn>
                                        <p:tgtEl>
                                          <p:spTgt spid="77"/>
                                        </p:tgtEl>
                                        <p:attrNameLst>
                                          <p:attrName>style.visibility</p:attrName>
                                        </p:attrNameLst>
                                      </p:cBhvr>
                                      <p:to>
                                        <p:strVal val="visible"/>
                                      </p:to>
                                    </p:set>
                                    <p:animEffect transition="in" filter="fade">
                                      <p:cBhvr>
                                        <p:cTn id="65" dur="500"/>
                                        <p:tgtEl>
                                          <p:spTgt spid="77"/>
                                        </p:tgtEl>
                                      </p:cBhvr>
                                    </p:animEffect>
                                  </p:childTnLst>
                                </p:cTn>
                              </p:par>
                            </p:childTnLst>
                          </p:cTn>
                        </p:par>
                        <p:par>
                          <p:cTn id="66" fill="hold">
                            <p:stCondLst>
                              <p:cond delay="3750"/>
                            </p:stCondLst>
                            <p:childTnLst>
                              <p:par>
                                <p:cTn id="67" presetID="10" presetClass="entr" presetSubtype="0" fill="hold" nodeType="afterEffect">
                                  <p:stCondLst>
                                    <p:cond delay="0"/>
                                  </p:stCondLst>
                                  <p:childTnLst>
                                    <p:set>
                                      <p:cBhvr>
                                        <p:cTn id="68" dur="1" fill="hold">
                                          <p:stCondLst>
                                            <p:cond delay="0"/>
                                          </p:stCondLst>
                                        </p:cTn>
                                        <p:tgtEl>
                                          <p:spTgt spid="268"/>
                                        </p:tgtEl>
                                        <p:attrNameLst>
                                          <p:attrName>style.visibility</p:attrName>
                                        </p:attrNameLst>
                                      </p:cBhvr>
                                      <p:to>
                                        <p:strVal val="visible"/>
                                      </p:to>
                                    </p:set>
                                    <p:animEffect transition="in" filter="fade">
                                      <p:cBhvr>
                                        <p:cTn id="69" dur="500"/>
                                        <p:tgtEl>
                                          <p:spTgt spid="268"/>
                                        </p:tgtEl>
                                      </p:cBhvr>
                                    </p:animEffect>
                                  </p:childTnLst>
                                </p:cTn>
                              </p:par>
                              <p:par>
                                <p:cTn id="70" presetID="10" presetClass="entr" presetSubtype="0" fill="hold" nodeType="withEffect">
                                  <p:stCondLst>
                                    <p:cond delay="0"/>
                                  </p:stCondLst>
                                  <p:childTnLst>
                                    <p:set>
                                      <p:cBhvr>
                                        <p:cTn id="71" dur="1" fill="hold">
                                          <p:stCondLst>
                                            <p:cond delay="0"/>
                                          </p:stCondLst>
                                        </p:cTn>
                                        <p:tgtEl>
                                          <p:spTgt spid="251"/>
                                        </p:tgtEl>
                                        <p:attrNameLst>
                                          <p:attrName>style.visibility</p:attrName>
                                        </p:attrNameLst>
                                      </p:cBhvr>
                                      <p:to>
                                        <p:strVal val="visible"/>
                                      </p:to>
                                    </p:set>
                                    <p:animEffect transition="in" filter="fade">
                                      <p:cBhvr>
                                        <p:cTn id="72" dur="500"/>
                                        <p:tgtEl>
                                          <p:spTgt spid="251"/>
                                        </p:tgtEl>
                                      </p:cBhvr>
                                    </p:animEffect>
                                  </p:childTnLst>
                                </p:cTn>
                              </p:par>
                              <p:par>
                                <p:cTn id="73" presetID="10" presetClass="entr" presetSubtype="0" fill="hold" nodeType="withEffect">
                                  <p:stCondLst>
                                    <p:cond delay="0"/>
                                  </p:stCondLst>
                                  <p:childTnLst>
                                    <p:set>
                                      <p:cBhvr>
                                        <p:cTn id="74" dur="1" fill="hold">
                                          <p:stCondLst>
                                            <p:cond delay="0"/>
                                          </p:stCondLst>
                                        </p:cTn>
                                        <p:tgtEl>
                                          <p:spTgt spid="274"/>
                                        </p:tgtEl>
                                        <p:attrNameLst>
                                          <p:attrName>style.visibility</p:attrName>
                                        </p:attrNameLst>
                                      </p:cBhvr>
                                      <p:to>
                                        <p:strVal val="visible"/>
                                      </p:to>
                                    </p:set>
                                    <p:animEffect transition="in" filter="fade">
                                      <p:cBhvr>
                                        <p:cTn id="75" dur="500"/>
                                        <p:tgtEl>
                                          <p:spTgt spid="274"/>
                                        </p:tgtEl>
                                      </p:cBhvr>
                                    </p:animEffect>
                                  </p:childTnLst>
                                </p:cTn>
                              </p:par>
                              <p:par>
                                <p:cTn id="76" presetID="10" presetClass="entr" presetSubtype="0" fill="hold" nodeType="withEffect">
                                  <p:stCondLst>
                                    <p:cond delay="0"/>
                                  </p:stCondLst>
                                  <p:childTnLst>
                                    <p:set>
                                      <p:cBhvr>
                                        <p:cTn id="77" dur="1" fill="hold">
                                          <p:stCondLst>
                                            <p:cond delay="0"/>
                                          </p:stCondLst>
                                        </p:cTn>
                                        <p:tgtEl>
                                          <p:spTgt spid="265"/>
                                        </p:tgtEl>
                                        <p:attrNameLst>
                                          <p:attrName>style.visibility</p:attrName>
                                        </p:attrNameLst>
                                      </p:cBhvr>
                                      <p:to>
                                        <p:strVal val="visible"/>
                                      </p:to>
                                    </p:set>
                                    <p:animEffect transition="in" filter="fade">
                                      <p:cBhvr>
                                        <p:cTn id="78" dur="500"/>
                                        <p:tgtEl>
                                          <p:spTgt spid="265"/>
                                        </p:tgtEl>
                                      </p:cBhvr>
                                    </p:animEffect>
                                  </p:childTnLst>
                                </p:cTn>
                              </p:par>
                              <p:par>
                                <p:cTn id="79" presetID="10" presetClass="entr" presetSubtype="0" fill="hold" nodeType="withEffect">
                                  <p:stCondLst>
                                    <p:cond delay="0"/>
                                  </p:stCondLst>
                                  <p:childTnLst>
                                    <p:set>
                                      <p:cBhvr>
                                        <p:cTn id="80" dur="1" fill="hold">
                                          <p:stCondLst>
                                            <p:cond delay="0"/>
                                          </p:stCondLst>
                                        </p:cTn>
                                        <p:tgtEl>
                                          <p:spTgt spid="262"/>
                                        </p:tgtEl>
                                        <p:attrNameLst>
                                          <p:attrName>style.visibility</p:attrName>
                                        </p:attrNameLst>
                                      </p:cBhvr>
                                      <p:to>
                                        <p:strVal val="visible"/>
                                      </p:to>
                                    </p:set>
                                    <p:animEffect transition="in" filter="fade">
                                      <p:cBhvr>
                                        <p:cTn id="81" dur="500"/>
                                        <p:tgtEl>
                                          <p:spTgt spid="262"/>
                                        </p:tgtEl>
                                      </p:cBhvr>
                                    </p:animEffect>
                                  </p:childTnLst>
                                </p:cTn>
                              </p:par>
                              <p:par>
                                <p:cTn id="82" presetID="10" presetClass="entr" presetSubtype="0" fill="hold" nodeType="withEffect">
                                  <p:stCondLst>
                                    <p:cond delay="0"/>
                                  </p:stCondLst>
                                  <p:childTnLst>
                                    <p:set>
                                      <p:cBhvr>
                                        <p:cTn id="83" dur="1" fill="hold">
                                          <p:stCondLst>
                                            <p:cond delay="0"/>
                                          </p:stCondLst>
                                        </p:cTn>
                                        <p:tgtEl>
                                          <p:spTgt spid="277"/>
                                        </p:tgtEl>
                                        <p:attrNameLst>
                                          <p:attrName>style.visibility</p:attrName>
                                        </p:attrNameLst>
                                      </p:cBhvr>
                                      <p:to>
                                        <p:strVal val="visible"/>
                                      </p:to>
                                    </p:set>
                                    <p:animEffect transition="in" filter="fade">
                                      <p:cBhvr>
                                        <p:cTn id="84" dur="500"/>
                                        <p:tgtEl>
                                          <p:spTgt spid="277"/>
                                        </p:tgtEl>
                                      </p:cBhvr>
                                    </p:animEffect>
                                  </p:childTnLst>
                                </p:cTn>
                              </p:par>
                              <p:par>
                                <p:cTn id="85" presetID="10" presetClass="entr" presetSubtype="0" fill="hold" nodeType="withEffect">
                                  <p:stCondLst>
                                    <p:cond delay="0"/>
                                  </p:stCondLst>
                                  <p:childTnLst>
                                    <p:set>
                                      <p:cBhvr>
                                        <p:cTn id="86" dur="1" fill="hold">
                                          <p:stCondLst>
                                            <p:cond delay="0"/>
                                          </p:stCondLst>
                                        </p:cTn>
                                        <p:tgtEl>
                                          <p:spTgt spid="271"/>
                                        </p:tgtEl>
                                        <p:attrNameLst>
                                          <p:attrName>style.visibility</p:attrName>
                                        </p:attrNameLst>
                                      </p:cBhvr>
                                      <p:to>
                                        <p:strVal val="visible"/>
                                      </p:to>
                                    </p:set>
                                    <p:animEffect transition="in" filter="fade">
                                      <p:cBhvr>
                                        <p:cTn id="87" dur="500"/>
                                        <p:tgtEl>
                                          <p:spTgt spid="271"/>
                                        </p:tgtEl>
                                      </p:cBhvr>
                                    </p:animEffect>
                                  </p:childTnLst>
                                </p:cTn>
                              </p:par>
                              <p:par>
                                <p:cTn id="88" presetID="10" presetClass="entr" presetSubtype="0" fill="hold" nodeType="withEffect">
                                  <p:stCondLst>
                                    <p:cond delay="0"/>
                                  </p:stCondLst>
                                  <p:childTnLst>
                                    <p:set>
                                      <p:cBhvr>
                                        <p:cTn id="89" dur="1" fill="hold">
                                          <p:stCondLst>
                                            <p:cond delay="0"/>
                                          </p:stCondLst>
                                        </p:cTn>
                                        <p:tgtEl>
                                          <p:spTgt spid="257"/>
                                        </p:tgtEl>
                                        <p:attrNameLst>
                                          <p:attrName>style.visibility</p:attrName>
                                        </p:attrNameLst>
                                      </p:cBhvr>
                                      <p:to>
                                        <p:strVal val="visible"/>
                                      </p:to>
                                    </p:set>
                                    <p:animEffect transition="in" filter="fade">
                                      <p:cBhvr>
                                        <p:cTn id="90" dur="500"/>
                                        <p:tgtEl>
                                          <p:spTgt spid="25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wipe(left)">
                                      <p:cBhvr>
                                        <p:cTn id="95" dur="500"/>
                                        <p:tgtEl>
                                          <p:spTgt spid="79"/>
                                        </p:tgtEl>
                                      </p:cBhvr>
                                    </p:animEffect>
                                  </p:childTnLst>
                                </p:cTn>
                              </p:par>
                              <p:par>
                                <p:cTn id="96" presetID="22" presetClass="entr" presetSubtype="8" fill="hold" nodeType="withEffect">
                                  <p:stCondLst>
                                    <p:cond delay="0"/>
                                  </p:stCondLst>
                                  <p:childTnLst>
                                    <p:set>
                                      <p:cBhvr>
                                        <p:cTn id="97" dur="1" fill="hold">
                                          <p:stCondLst>
                                            <p:cond delay="0"/>
                                          </p:stCondLst>
                                        </p:cTn>
                                        <p:tgtEl>
                                          <p:spTgt spid="81"/>
                                        </p:tgtEl>
                                        <p:attrNameLst>
                                          <p:attrName>style.visibility</p:attrName>
                                        </p:attrNameLst>
                                      </p:cBhvr>
                                      <p:to>
                                        <p:strVal val="visible"/>
                                      </p:to>
                                    </p:set>
                                    <p:animEffect transition="in" filter="wipe(left)">
                                      <p:cBhvr>
                                        <p:cTn id="98" dur="500"/>
                                        <p:tgtEl>
                                          <p:spTgt spid="81"/>
                                        </p:tgtEl>
                                      </p:cBhvr>
                                    </p:animEffect>
                                  </p:childTnLst>
                                </p:cTn>
                              </p:par>
                              <p:par>
                                <p:cTn id="99" presetID="22" presetClass="entr" presetSubtype="8" fill="hold" nodeType="withEffect">
                                  <p:stCondLst>
                                    <p:cond delay="0"/>
                                  </p:stCondLst>
                                  <p:childTnLst>
                                    <p:set>
                                      <p:cBhvr>
                                        <p:cTn id="100" dur="1" fill="hold">
                                          <p:stCondLst>
                                            <p:cond delay="0"/>
                                          </p:stCondLst>
                                        </p:cTn>
                                        <p:tgtEl>
                                          <p:spTgt spid="90"/>
                                        </p:tgtEl>
                                        <p:attrNameLst>
                                          <p:attrName>style.visibility</p:attrName>
                                        </p:attrNameLst>
                                      </p:cBhvr>
                                      <p:to>
                                        <p:strVal val="visible"/>
                                      </p:to>
                                    </p:set>
                                    <p:animEffect transition="in" filter="wipe(left)">
                                      <p:cBhvr>
                                        <p:cTn id="101" dur="500"/>
                                        <p:tgtEl>
                                          <p:spTgt spid="90"/>
                                        </p:tgtEl>
                                      </p:cBhvr>
                                    </p:animEffect>
                                  </p:childTnLst>
                                </p:cTn>
                              </p:par>
                              <p:par>
                                <p:cTn id="102" presetID="22" presetClass="entr" presetSubtype="8" fill="hold" nodeType="withEffect">
                                  <p:stCondLst>
                                    <p:cond delay="0"/>
                                  </p:stCondLst>
                                  <p:childTnLst>
                                    <p:set>
                                      <p:cBhvr>
                                        <p:cTn id="103" dur="1" fill="hold">
                                          <p:stCondLst>
                                            <p:cond delay="0"/>
                                          </p:stCondLst>
                                        </p:cTn>
                                        <p:tgtEl>
                                          <p:spTgt spid="85"/>
                                        </p:tgtEl>
                                        <p:attrNameLst>
                                          <p:attrName>style.visibility</p:attrName>
                                        </p:attrNameLst>
                                      </p:cBhvr>
                                      <p:to>
                                        <p:strVal val="visible"/>
                                      </p:to>
                                    </p:set>
                                    <p:animEffect transition="in" filter="wipe(left)">
                                      <p:cBhvr>
                                        <p:cTn id="104" dur="500"/>
                                        <p:tgtEl>
                                          <p:spTgt spid="85"/>
                                        </p:tgtEl>
                                      </p:cBhvr>
                                    </p:animEffect>
                                  </p:childTnLst>
                                </p:cTn>
                              </p:par>
                              <p:par>
                                <p:cTn id="105" presetID="22" presetClass="entr" presetSubtype="8" fill="hold" nodeType="withEffect">
                                  <p:stCondLst>
                                    <p:cond delay="0"/>
                                  </p:stCondLst>
                                  <p:childTnLst>
                                    <p:set>
                                      <p:cBhvr>
                                        <p:cTn id="106" dur="1" fill="hold">
                                          <p:stCondLst>
                                            <p:cond delay="0"/>
                                          </p:stCondLst>
                                        </p:cTn>
                                        <p:tgtEl>
                                          <p:spTgt spid="87"/>
                                        </p:tgtEl>
                                        <p:attrNameLst>
                                          <p:attrName>style.visibility</p:attrName>
                                        </p:attrNameLst>
                                      </p:cBhvr>
                                      <p:to>
                                        <p:strVal val="visible"/>
                                      </p:to>
                                    </p:set>
                                    <p:animEffect transition="in" filter="wipe(left)">
                                      <p:cBhvr>
                                        <p:cTn id="107" dur="500"/>
                                        <p:tgtEl>
                                          <p:spTgt spid="87"/>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84"/>
                                        </p:tgtEl>
                                        <p:attrNameLst>
                                          <p:attrName>style.visibility</p:attrName>
                                        </p:attrNameLst>
                                      </p:cBhvr>
                                      <p:to>
                                        <p:strVal val="visible"/>
                                      </p:to>
                                    </p:set>
                                    <p:animEffect transition="in" filter="fade">
                                      <p:cBhvr>
                                        <p:cTn id="110" dur="500"/>
                                        <p:tgtEl>
                                          <p:spTgt spid="84"/>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83"/>
                                        </p:tgtEl>
                                        <p:attrNameLst>
                                          <p:attrName>style.visibility</p:attrName>
                                        </p:attrNameLst>
                                      </p:cBhvr>
                                      <p:to>
                                        <p:strVal val="visible"/>
                                      </p:to>
                                    </p:set>
                                    <p:animEffect transition="in" filter="fade">
                                      <p:cBhvr>
                                        <p:cTn id="113" dur="500"/>
                                        <p:tgtEl>
                                          <p:spTgt spid="83"/>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9"/>
                                        </p:tgtEl>
                                        <p:attrNameLst>
                                          <p:attrName>style.visibility</p:attrName>
                                        </p:attrNameLst>
                                      </p:cBhvr>
                                      <p:to>
                                        <p:strVal val="visible"/>
                                      </p:to>
                                    </p:set>
                                    <p:animEffect transition="in" filter="fade">
                                      <p:cBhvr>
                                        <p:cTn id="116" dur="500"/>
                                        <p:tgtEl>
                                          <p:spTgt spid="89"/>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86"/>
                                        </p:tgtEl>
                                        <p:attrNameLst>
                                          <p:attrName>style.visibility</p:attrName>
                                        </p:attrNameLst>
                                      </p:cBhvr>
                                      <p:to>
                                        <p:strVal val="visible"/>
                                      </p:to>
                                    </p:set>
                                    <p:animEffect transition="in" filter="fade">
                                      <p:cBhvr>
                                        <p:cTn id="119" dur="500"/>
                                        <p:tgtEl>
                                          <p:spTgt spid="86"/>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88"/>
                                        </p:tgtEl>
                                        <p:attrNameLst>
                                          <p:attrName>style.visibility</p:attrName>
                                        </p:attrNameLst>
                                      </p:cBhvr>
                                      <p:to>
                                        <p:strVal val="visible"/>
                                      </p:to>
                                    </p:set>
                                    <p:animEffect transition="in" filter="fade">
                                      <p:cBhvr>
                                        <p:cTn id="122" dur="500"/>
                                        <p:tgtEl>
                                          <p:spTgt spid="88"/>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78"/>
                                        </p:tgtEl>
                                        <p:attrNameLst>
                                          <p:attrName>style.visibility</p:attrName>
                                        </p:attrNameLst>
                                      </p:cBhvr>
                                      <p:to>
                                        <p:strVal val="visible"/>
                                      </p:to>
                                    </p:set>
                                    <p:animEffect transition="in" filter="fade">
                                      <p:cBhvr>
                                        <p:cTn id="12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animBg="1"/>
      <p:bldP spid="83" grpId="0"/>
      <p:bldP spid="84" grpId="0"/>
      <p:bldP spid="86" grpId="0"/>
      <p:bldP spid="88" grpId="0"/>
      <p:bldP spid="8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a:t>Data Lake + Data Warehouse Better Together</a:t>
            </a:r>
          </a:p>
        </p:txBody>
      </p:sp>
      <p:sp>
        <p:nvSpPr>
          <p:cNvPr id="82" name="Double Bracket 81"/>
          <p:cNvSpPr/>
          <p:nvPr/>
        </p:nvSpPr>
        <p:spPr>
          <a:xfrm>
            <a:off x="2847975" y="1733549"/>
            <a:ext cx="6666314" cy="4202113"/>
          </a:xfrm>
          <a:prstGeom prst="bracketPair">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p:cNvSpPr txBox="1"/>
          <p:nvPr/>
        </p:nvSpPr>
        <p:spPr>
          <a:xfrm>
            <a:off x="353713" y="2460180"/>
            <a:ext cx="2636874" cy="4283699"/>
          </a:xfrm>
          <a:prstGeom prst="rect">
            <a:avLst/>
          </a:prstGeom>
          <a:noFill/>
        </p:spPr>
        <p:txBody>
          <a:bodyPr wrap="square" lIns="182880" tIns="146304" rIns="182880" bIns="146304" rtlCol="0">
            <a:noAutofit/>
          </a:bodyPr>
          <a:lstStyle/>
          <a:p>
            <a:pPr>
              <a:lnSpc>
                <a:spcPct val="90000"/>
              </a:lnSpc>
              <a:spcBef>
                <a:spcPts val="600"/>
              </a:spcBef>
              <a:spcAft>
                <a:spcPts val="600"/>
              </a:spcAft>
            </a:pPr>
            <a:r>
              <a:rPr lang="en-US" sz="1800" dirty="0">
                <a:solidFill>
                  <a:schemeClr val="tx2"/>
                </a:solidFill>
              </a:rPr>
              <a:t>What happened?</a:t>
            </a:r>
          </a:p>
          <a:p>
            <a:pPr>
              <a:lnSpc>
                <a:spcPct val="90000"/>
              </a:lnSpc>
              <a:spcBef>
                <a:spcPts val="600"/>
              </a:spcBef>
              <a:spcAft>
                <a:spcPts val="600"/>
              </a:spcAft>
            </a:pPr>
            <a:r>
              <a:rPr lang="en-US" sz="1800" dirty="0">
                <a:solidFill>
                  <a:schemeClr val="tx2"/>
                </a:solidFill>
              </a:rPr>
              <a:t>What is happening?</a:t>
            </a:r>
          </a:p>
          <a:p>
            <a:pPr>
              <a:lnSpc>
                <a:spcPct val="90000"/>
              </a:lnSpc>
              <a:spcBef>
                <a:spcPts val="600"/>
              </a:spcBef>
              <a:spcAft>
                <a:spcPts val="600"/>
              </a:spcAft>
            </a:pPr>
            <a:r>
              <a:rPr lang="en-US" sz="1800" dirty="0">
                <a:solidFill>
                  <a:schemeClr val="tx2"/>
                </a:solidFill>
              </a:rPr>
              <a:t>Why did it happen?</a:t>
            </a:r>
          </a:p>
          <a:p>
            <a:pPr>
              <a:lnSpc>
                <a:spcPct val="90000"/>
              </a:lnSpc>
              <a:spcBef>
                <a:spcPts val="600"/>
              </a:spcBef>
              <a:spcAft>
                <a:spcPts val="600"/>
              </a:spcAft>
            </a:pPr>
            <a:r>
              <a:rPr lang="en-US" sz="1800" dirty="0">
                <a:solidFill>
                  <a:schemeClr val="tx2"/>
                </a:solidFill>
              </a:rPr>
              <a:t>What are key relationships?</a:t>
            </a:r>
          </a:p>
        </p:txBody>
      </p:sp>
      <p:sp>
        <p:nvSpPr>
          <p:cNvPr id="83" name="TextBox 82"/>
          <p:cNvSpPr txBox="1"/>
          <p:nvPr/>
        </p:nvSpPr>
        <p:spPr>
          <a:xfrm>
            <a:off x="9456738" y="2555216"/>
            <a:ext cx="2922186" cy="4283699"/>
          </a:xfrm>
          <a:prstGeom prst="rect">
            <a:avLst/>
          </a:prstGeom>
          <a:noFill/>
        </p:spPr>
        <p:txBody>
          <a:bodyPr wrap="square" lIns="182880" tIns="146304" rIns="182880" bIns="146304" rtlCol="0">
            <a:noAutofit/>
          </a:bodyPr>
          <a:lstStyle/>
          <a:p>
            <a:pPr>
              <a:lnSpc>
                <a:spcPct val="90000"/>
              </a:lnSpc>
              <a:spcBef>
                <a:spcPts val="600"/>
              </a:spcBef>
              <a:spcAft>
                <a:spcPts val="600"/>
              </a:spcAft>
            </a:pPr>
            <a:r>
              <a:rPr lang="en-US" sz="1800" dirty="0">
                <a:solidFill>
                  <a:schemeClr val="tx2">
                    <a:lumMod val="40000"/>
                    <a:lumOff val="60000"/>
                  </a:schemeClr>
                </a:solidFill>
              </a:rPr>
              <a:t>What will happen?</a:t>
            </a:r>
          </a:p>
          <a:p>
            <a:pPr>
              <a:lnSpc>
                <a:spcPct val="90000"/>
              </a:lnSpc>
              <a:spcBef>
                <a:spcPts val="600"/>
              </a:spcBef>
              <a:spcAft>
                <a:spcPts val="600"/>
              </a:spcAft>
            </a:pPr>
            <a:r>
              <a:rPr lang="en-US" sz="1800" dirty="0">
                <a:solidFill>
                  <a:schemeClr val="tx2">
                    <a:lumMod val="40000"/>
                    <a:lumOff val="60000"/>
                  </a:schemeClr>
                </a:solidFill>
              </a:rPr>
              <a:t>What if?</a:t>
            </a:r>
          </a:p>
          <a:p>
            <a:pPr>
              <a:lnSpc>
                <a:spcPct val="90000"/>
              </a:lnSpc>
              <a:spcBef>
                <a:spcPts val="600"/>
              </a:spcBef>
              <a:spcAft>
                <a:spcPts val="600"/>
              </a:spcAft>
            </a:pPr>
            <a:r>
              <a:rPr lang="en-US" sz="1800" dirty="0">
                <a:solidFill>
                  <a:schemeClr val="tx2">
                    <a:lumMod val="40000"/>
                    <a:lumOff val="60000"/>
                  </a:schemeClr>
                </a:solidFill>
              </a:rPr>
              <a:t>How risky is it?</a:t>
            </a:r>
          </a:p>
          <a:p>
            <a:pPr>
              <a:lnSpc>
                <a:spcPct val="90000"/>
              </a:lnSpc>
              <a:spcBef>
                <a:spcPts val="600"/>
              </a:spcBef>
              <a:spcAft>
                <a:spcPts val="600"/>
              </a:spcAft>
            </a:pPr>
            <a:r>
              <a:rPr lang="en-US" sz="1800" dirty="0">
                <a:solidFill>
                  <a:schemeClr val="tx2">
                    <a:lumMod val="40000"/>
                    <a:lumOff val="60000"/>
                  </a:schemeClr>
                </a:solidFill>
              </a:rPr>
              <a:t>What should happen?</a:t>
            </a:r>
          </a:p>
          <a:p>
            <a:pPr>
              <a:lnSpc>
                <a:spcPct val="90000"/>
              </a:lnSpc>
              <a:spcBef>
                <a:spcPts val="600"/>
              </a:spcBef>
              <a:spcAft>
                <a:spcPts val="600"/>
              </a:spcAft>
            </a:pPr>
            <a:r>
              <a:rPr lang="en-US" sz="1800" dirty="0">
                <a:solidFill>
                  <a:schemeClr val="tx2">
                    <a:lumMod val="40000"/>
                    <a:lumOff val="60000"/>
                  </a:schemeClr>
                </a:solidFill>
              </a:rPr>
              <a:t>What is the best option?</a:t>
            </a:r>
          </a:p>
          <a:p>
            <a:pPr>
              <a:lnSpc>
                <a:spcPct val="90000"/>
              </a:lnSpc>
              <a:spcBef>
                <a:spcPts val="600"/>
              </a:spcBef>
              <a:spcAft>
                <a:spcPts val="600"/>
              </a:spcAft>
            </a:pPr>
            <a:r>
              <a:rPr lang="en-US" sz="1800" dirty="0">
                <a:solidFill>
                  <a:schemeClr val="tx2">
                    <a:lumMod val="40000"/>
                    <a:lumOff val="60000"/>
                  </a:schemeClr>
                </a:solidFill>
              </a:rPr>
              <a:t>How can I optimize?</a:t>
            </a:r>
          </a:p>
        </p:txBody>
      </p:sp>
      <p:grpSp>
        <p:nvGrpSpPr>
          <p:cNvPr id="84" name="Group 83"/>
          <p:cNvGrpSpPr/>
          <p:nvPr/>
        </p:nvGrpSpPr>
        <p:grpSpPr>
          <a:xfrm>
            <a:off x="3319691" y="2029271"/>
            <a:ext cx="1593700" cy="3497261"/>
            <a:chOff x="9135679" y="974111"/>
            <a:chExt cx="2743499" cy="6020414"/>
          </a:xfrm>
        </p:grpSpPr>
        <p:sp>
          <p:nvSpPr>
            <p:cNvPr id="85" name="Rectangle 84">
              <a:hlinkClick r:id="rId11" action="ppaction://hlinksldjump"/>
            </p:cNvPr>
            <p:cNvSpPr/>
            <p:nvPr/>
          </p:nvSpPr>
          <p:spPr bwMode="auto">
            <a:xfrm>
              <a:off x="9461293" y="1787745"/>
              <a:ext cx="2092272" cy="3207864"/>
            </a:xfrm>
            <a:prstGeom prst="rect">
              <a:avLst/>
            </a:prstGeom>
            <a:solidFill>
              <a:srgbClr val="E6E6E6"/>
            </a:solidFill>
            <a:ln w="19050" cap="flat" cmpd="sng" algn="ctr">
              <a:noFill/>
              <a:prstDash val="solid"/>
              <a:miter lim="800000"/>
              <a:headEnd type="none" w="med" len="med"/>
              <a:tailEnd type="none" w="med" len="med"/>
            </a:ln>
            <a:effectLst/>
          </p:spPr>
          <p:txBody>
            <a:bodyPr rot="0" spcFirstLastPara="0" vertOverflow="overflow" horzOverflow="overflow" vert="horz" wrap="square" lIns="186521" tIns="139891" rIns="186521" bIns="46630" numCol="1" spcCol="0" rtlCol="0" fromWordArt="0" anchor="t" anchorCtr="0" forceAA="0" compatLnSpc="1">
              <a:prstTxWarp prst="textNoShape">
                <a:avLst/>
              </a:prstTxWarp>
              <a:noAutofit/>
            </a:bodyPr>
            <a:lstStyle/>
            <a:p>
              <a:pPr defTabSz="792388">
                <a:lnSpc>
                  <a:spcPct val="90000"/>
                </a:lnSpc>
                <a:defRPr/>
              </a:pPr>
              <a:endParaRPr lang="en-US" sz="700" kern="0" dirty="0">
                <a:ln>
                  <a:solidFill>
                    <a:srgbClr val="FFFFFF">
                      <a:alpha val="0"/>
                    </a:srgbClr>
                  </a:solidFill>
                </a:ln>
                <a:gradFill>
                  <a:gsLst>
                    <a:gs pos="85841">
                      <a:srgbClr val="000000"/>
                    </a:gs>
                    <a:gs pos="0">
                      <a:srgbClr val="000000"/>
                    </a:gs>
                  </a:gsLst>
                  <a:lin ang="5400000" scaled="0"/>
                </a:gradFill>
                <a:latin typeface="Segoe UI Light"/>
              </a:endParaRPr>
            </a:p>
          </p:txBody>
        </p:sp>
        <p:grpSp>
          <p:nvGrpSpPr>
            <p:cNvPr id="86" name="Group 85"/>
            <p:cNvGrpSpPr/>
            <p:nvPr/>
          </p:nvGrpSpPr>
          <p:grpSpPr>
            <a:xfrm>
              <a:off x="9452815" y="5026784"/>
              <a:ext cx="2092272" cy="924731"/>
              <a:chOff x="9461293" y="4995609"/>
              <a:chExt cx="2092272" cy="924731"/>
            </a:xfrm>
          </p:grpSpPr>
          <p:sp>
            <p:nvSpPr>
              <p:cNvPr id="115" name="Rectangle 114"/>
              <p:cNvSpPr/>
              <p:nvPr/>
            </p:nvSpPr>
            <p:spPr>
              <a:xfrm>
                <a:off x="9461293" y="4995609"/>
                <a:ext cx="2092272" cy="92473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rtlCol="0" anchor="t" anchorCtr="0"/>
              <a:lstStyle/>
              <a:p>
                <a:pPr algn="ctr"/>
                <a:r>
                  <a:rPr lang="en-US" sz="900" dirty="0">
                    <a:solidFill>
                      <a:schemeClr val="tx1"/>
                    </a:solidFill>
                    <a:latin typeface="Segoe UI Semibold" panose="020B0702040204020203" pitchFamily="34" charset="0"/>
                  </a:rPr>
                  <a:t>Data sources</a:t>
                </a:r>
              </a:p>
            </p:txBody>
          </p:sp>
          <p:sp>
            <p:nvSpPr>
              <p:cNvPr id="116" name="TextBox 115"/>
              <p:cNvSpPr txBox="1"/>
              <p:nvPr/>
            </p:nvSpPr>
            <p:spPr>
              <a:xfrm>
                <a:off x="9814278" y="5694467"/>
                <a:ext cx="349235" cy="143054"/>
              </a:xfrm>
              <a:prstGeom prst="rect">
                <a:avLst/>
              </a:prstGeom>
              <a:noFill/>
            </p:spPr>
            <p:txBody>
              <a:bodyPr wrap="square" lIns="0" tIns="0" rIns="0" bIns="0" rtlCol="0">
                <a:spAutoFit/>
              </a:bodyPr>
              <a:lstStyle/>
              <a:p>
                <a:pPr>
                  <a:lnSpc>
                    <a:spcPct val="90000"/>
                  </a:lnSpc>
                </a:pPr>
                <a:r>
                  <a:rPr lang="en-US" sz="600" dirty="0">
                    <a:ln>
                      <a:solidFill>
                        <a:schemeClr val="bg1">
                          <a:alpha val="0"/>
                        </a:schemeClr>
                      </a:solidFill>
                    </a:ln>
                    <a:gradFill>
                      <a:gsLst>
                        <a:gs pos="0">
                          <a:schemeClr val="accent1"/>
                        </a:gs>
                        <a:gs pos="100000">
                          <a:schemeClr val="accent1"/>
                        </a:gs>
                      </a:gsLst>
                      <a:lin ang="5400000" scaled="1"/>
                    </a:gradFill>
                  </a:rPr>
                  <a:t>OLTP</a:t>
                </a:r>
              </a:p>
            </p:txBody>
          </p:sp>
          <p:grpSp>
            <p:nvGrpSpPr>
              <p:cNvPr id="117" name="Group 116"/>
              <p:cNvGrpSpPr/>
              <p:nvPr/>
            </p:nvGrpSpPr>
            <p:grpSpPr>
              <a:xfrm>
                <a:off x="9857448" y="5423225"/>
                <a:ext cx="200394" cy="224458"/>
                <a:chOff x="1447438" y="3993203"/>
                <a:chExt cx="656000" cy="1195540"/>
              </a:xfrm>
            </p:grpSpPr>
            <p:sp>
              <p:nvSpPr>
                <p:cNvPr id="130" name="Freeform 129"/>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1" name="Oval 130"/>
                <p:cNvSpPr/>
                <p:nvPr/>
              </p:nvSpPr>
              <p:spPr>
                <a:xfrm>
                  <a:off x="1501819" y="4049582"/>
                  <a:ext cx="532616" cy="237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18" name="TextBox 117"/>
              <p:cNvSpPr txBox="1"/>
              <p:nvPr/>
            </p:nvSpPr>
            <p:spPr>
              <a:xfrm>
                <a:off x="10236415" y="5694467"/>
                <a:ext cx="255538" cy="143054"/>
              </a:xfrm>
              <a:prstGeom prst="rect">
                <a:avLst/>
              </a:prstGeom>
              <a:noFill/>
            </p:spPr>
            <p:txBody>
              <a:bodyPr wrap="square" lIns="0" tIns="0" rIns="0" bIns="0" rtlCol="0">
                <a:spAutoFit/>
              </a:bodyPr>
              <a:lstStyle/>
              <a:p>
                <a:pPr>
                  <a:lnSpc>
                    <a:spcPct val="90000"/>
                  </a:lnSpc>
                </a:pPr>
                <a:r>
                  <a:rPr lang="en-US" sz="600" dirty="0">
                    <a:ln>
                      <a:solidFill>
                        <a:schemeClr val="bg1">
                          <a:alpha val="0"/>
                        </a:schemeClr>
                      </a:solidFill>
                    </a:ln>
                    <a:gradFill>
                      <a:gsLst>
                        <a:gs pos="0">
                          <a:schemeClr val="accent1"/>
                        </a:gs>
                        <a:gs pos="100000">
                          <a:schemeClr val="accent1"/>
                        </a:gs>
                      </a:gsLst>
                      <a:lin ang="5400000" scaled="1"/>
                    </a:gradFill>
                  </a:rPr>
                  <a:t>ERP</a:t>
                </a:r>
              </a:p>
            </p:txBody>
          </p:sp>
          <p:grpSp>
            <p:nvGrpSpPr>
              <p:cNvPr id="119" name="Group 118"/>
              <p:cNvGrpSpPr/>
              <p:nvPr/>
            </p:nvGrpSpPr>
            <p:grpSpPr>
              <a:xfrm>
                <a:off x="10240587" y="5423225"/>
                <a:ext cx="200394" cy="224458"/>
                <a:chOff x="1447438" y="3993203"/>
                <a:chExt cx="656000" cy="1195540"/>
              </a:xfrm>
            </p:grpSpPr>
            <p:sp>
              <p:nvSpPr>
                <p:cNvPr id="128" name="Freeform 127"/>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9" name="Oval 128"/>
                <p:cNvSpPr/>
                <p:nvPr/>
              </p:nvSpPr>
              <p:spPr>
                <a:xfrm>
                  <a:off x="1501819" y="4049582"/>
                  <a:ext cx="532616" cy="237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20" name="TextBox 119"/>
              <p:cNvSpPr txBox="1"/>
              <p:nvPr/>
            </p:nvSpPr>
            <p:spPr>
              <a:xfrm>
                <a:off x="10589644" y="5694467"/>
                <a:ext cx="332771" cy="143054"/>
              </a:xfrm>
              <a:prstGeom prst="rect">
                <a:avLst/>
              </a:prstGeom>
              <a:noFill/>
            </p:spPr>
            <p:txBody>
              <a:bodyPr wrap="square" lIns="0" tIns="0" rIns="0" bIns="0" rtlCol="0">
                <a:spAutoFit/>
              </a:bodyPr>
              <a:lstStyle/>
              <a:p>
                <a:pPr>
                  <a:lnSpc>
                    <a:spcPct val="90000"/>
                  </a:lnSpc>
                </a:pPr>
                <a:r>
                  <a:rPr lang="en-US" sz="600" dirty="0">
                    <a:ln>
                      <a:solidFill>
                        <a:schemeClr val="bg1">
                          <a:alpha val="0"/>
                        </a:schemeClr>
                      </a:solidFill>
                    </a:ln>
                    <a:gradFill>
                      <a:gsLst>
                        <a:gs pos="0">
                          <a:schemeClr val="accent1"/>
                        </a:gs>
                        <a:gs pos="100000">
                          <a:schemeClr val="accent1"/>
                        </a:gs>
                      </a:gsLst>
                      <a:lin ang="5400000" scaled="1"/>
                    </a:gradFill>
                  </a:rPr>
                  <a:t>CRM</a:t>
                </a:r>
              </a:p>
            </p:txBody>
          </p:sp>
          <p:grpSp>
            <p:nvGrpSpPr>
              <p:cNvPr id="121" name="Group 120"/>
              <p:cNvGrpSpPr/>
              <p:nvPr/>
            </p:nvGrpSpPr>
            <p:grpSpPr>
              <a:xfrm>
                <a:off x="10612507" y="5423225"/>
                <a:ext cx="200394" cy="224458"/>
                <a:chOff x="1447438" y="3993203"/>
                <a:chExt cx="656000" cy="1195540"/>
              </a:xfrm>
            </p:grpSpPr>
            <p:sp>
              <p:nvSpPr>
                <p:cNvPr id="126" name="Freeform 125"/>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7" name="Oval 126"/>
                <p:cNvSpPr/>
                <p:nvPr/>
              </p:nvSpPr>
              <p:spPr>
                <a:xfrm>
                  <a:off x="1501819" y="4049582"/>
                  <a:ext cx="532616" cy="237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22" name="TextBox 121"/>
              <p:cNvSpPr txBox="1"/>
              <p:nvPr/>
            </p:nvSpPr>
            <p:spPr>
              <a:xfrm>
                <a:off x="10969154" y="5694468"/>
                <a:ext cx="261193" cy="102152"/>
              </a:xfrm>
              <a:prstGeom prst="rect">
                <a:avLst/>
              </a:prstGeom>
              <a:noFill/>
            </p:spPr>
            <p:txBody>
              <a:bodyPr wrap="square" lIns="0" tIns="0" rIns="0" bIns="0" rtlCol="0">
                <a:noAutofit/>
              </a:bodyPr>
              <a:lstStyle/>
              <a:p>
                <a:pPr>
                  <a:lnSpc>
                    <a:spcPct val="90000"/>
                  </a:lnSpc>
                </a:pPr>
                <a:r>
                  <a:rPr lang="en-US" sz="600" dirty="0">
                    <a:ln>
                      <a:solidFill>
                        <a:schemeClr val="bg1">
                          <a:alpha val="0"/>
                        </a:schemeClr>
                      </a:solidFill>
                    </a:ln>
                    <a:gradFill>
                      <a:gsLst>
                        <a:gs pos="0">
                          <a:schemeClr val="accent1"/>
                        </a:gs>
                        <a:gs pos="100000">
                          <a:schemeClr val="accent1"/>
                        </a:gs>
                      </a:gsLst>
                      <a:lin ang="5400000" scaled="1"/>
                    </a:gradFill>
                  </a:rPr>
                  <a:t>LOB</a:t>
                </a:r>
              </a:p>
            </p:txBody>
          </p:sp>
          <p:grpSp>
            <p:nvGrpSpPr>
              <p:cNvPr id="123" name="Group 122"/>
              <p:cNvGrpSpPr/>
              <p:nvPr/>
            </p:nvGrpSpPr>
            <p:grpSpPr>
              <a:xfrm>
                <a:off x="10964138" y="5423225"/>
                <a:ext cx="200394" cy="224458"/>
                <a:chOff x="1447438" y="3993203"/>
                <a:chExt cx="656000" cy="1195540"/>
              </a:xfrm>
            </p:grpSpPr>
            <p:sp>
              <p:nvSpPr>
                <p:cNvPr id="124" name="Freeform 123"/>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5" name="Oval 124"/>
                <p:cNvSpPr/>
                <p:nvPr/>
              </p:nvSpPr>
              <p:spPr>
                <a:xfrm>
                  <a:off x="1501819" y="4049582"/>
                  <a:ext cx="532616" cy="237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grpSp>
          <p:nvGrpSpPr>
            <p:cNvPr id="87" name="Group 86"/>
            <p:cNvGrpSpPr/>
            <p:nvPr/>
          </p:nvGrpSpPr>
          <p:grpSpPr>
            <a:xfrm>
              <a:off x="9543087" y="3919690"/>
              <a:ext cx="1920240" cy="1005840"/>
              <a:chOff x="9543087" y="3919690"/>
              <a:chExt cx="1920240" cy="1005840"/>
            </a:xfrm>
          </p:grpSpPr>
          <p:sp>
            <p:nvSpPr>
              <p:cNvPr id="104" name="Rectangle 103"/>
              <p:cNvSpPr/>
              <p:nvPr/>
            </p:nvSpPr>
            <p:spPr bwMode="auto">
              <a:xfrm>
                <a:off x="9543087" y="3919690"/>
                <a:ext cx="1920240" cy="1005840"/>
              </a:xfrm>
              <a:prstGeom prst="rect">
                <a:avLst/>
              </a:prstGeom>
              <a:solidFill>
                <a:schemeClr val="accent5"/>
              </a:solidFill>
              <a:ln w="19050">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149174" numCol="1" spcCol="0" rtlCol="0" fromWordArt="0" anchor="t" anchorCtr="0" forceAA="0" compatLnSpc="1">
                <a:prstTxWarp prst="textNoShape">
                  <a:avLst/>
                </a:prstTxWarp>
                <a:noAutofit/>
              </a:bodyPr>
              <a:lstStyle/>
              <a:p>
                <a:pPr algn="ctr" defTabSz="792083">
                  <a:lnSpc>
                    <a:spcPct val="90000"/>
                  </a:lnSpc>
                </a:pPr>
                <a:r>
                  <a:rPr lang="en-US" sz="900" dirty="0">
                    <a:gradFill>
                      <a:gsLst>
                        <a:gs pos="0">
                          <a:schemeClr val="bg1"/>
                        </a:gs>
                        <a:gs pos="100000">
                          <a:schemeClr val="bg1"/>
                        </a:gs>
                      </a:gsLst>
                      <a:lin ang="5400000" scaled="1"/>
                    </a:gradFill>
                    <a:latin typeface="Segoe UI Semibold" panose="020B0702040204020203" pitchFamily="34" charset="0"/>
                  </a:rPr>
                  <a:t>ETL</a:t>
                </a:r>
              </a:p>
              <a:p>
                <a:pPr algn="ctr" defTabSz="792083">
                  <a:lnSpc>
                    <a:spcPct val="90000"/>
                  </a:lnSpc>
                </a:pPr>
                <a:endParaRPr lang="en-US" sz="1000" dirty="0">
                  <a:gradFill>
                    <a:gsLst>
                      <a:gs pos="0">
                        <a:srgbClr val="505050"/>
                      </a:gs>
                      <a:gs pos="100000">
                        <a:srgbClr val="505050"/>
                      </a:gs>
                    </a:gsLst>
                    <a:lin ang="5400000" scaled="0"/>
                  </a:gradFill>
                </a:endParaRPr>
              </a:p>
            </p:txBody>
          </p:sp>
          <p:grpSp>
            <p:nvGrpSpPr>
              <p:cNvPr id="105" name="Group 104"/>
              <p:cNvGrpSpPr/>
              <p:nvPr/>
            </p:nvGrpSpPr>
            <p:grpSpPr>
              <a:xfrm>
                <a:off x="9805782" y="4290015"/>
                <a:ext cx="321352" cy="360437"/>
                <a:chOff x="3759908" y="2727063"/>
                <a:chExt cx="313303" cy="460770"/>
              </a:xfrm>
            </p:grpSpPr>
            <p:grpSp>
              <p:nvGrpSpPr>
                <p:cNvPr id="111" name="Group 110"/>
                <p:cNvGrpSpPr/>
                <p:nvPr/>
              </p:nvGrpSpPr>
              <p:grpSpPr>
                <a:xfrm>
                  <a:off x="3759908" y="2853911"/>
                  <a:ext cx="244335" cy="333922"/>
                  <a:chOff x="1447428" y="3993203"/>
                  <a:chExt cx="656000" cy="1195540"/>
                </a:xfrm>
              </p:grpSpPr>
              <p:sp>
                <p:nvSpPr>
                  <p:cNvPr id="113" name="Freeform 112"/>
                  <p:cNvSpPr/>
                  <p:nvPr/>
                </p:nvSpPr>
                <p:spPr>
                  <a:xfrm>
                    <a:off x="144742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4" name="Oval 113"/>
                  <p:cNvSpPr/>
                  <p:nvPr/>
                </p:nvSpPr>
                <p:spPr>
                  <a:xfrm>
                    <a:off x="1501819" y="4049582"/>
                    <a:ext cx="532616" cy="23768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12" name="Freeform 36"/>
                <p:cNvSpPr>
                  <a:spLocks/>
                </p:cNvSpPr>
                <p:nvPr/>
              </p:nvSpPr>
              <p:spPr bwMode="auto">
                <a:xfrm rot="4500000">
                  <a:off x="3837481" y="2724921"/>
                  <a:ext cx="233588" cy="237872"/>
                </a:xfrm>
                <a:custGeom>
                  <a:avLst/>
                  <a:gdLst/>
                  <a:ahLst/>
                  <a:cxnLst>
                    <a:cxn ang="0">
                      <a:pos x="769" y="780"/>
                    </a:cxn>
                    <a:cxn ang="0">
                      <a:pos x="103" y="291"/>
                    </a:cxn>
                    <a:cxn ang="0">
                      <a:pos x="0" y="313"/>
                    </a:cxn>
                    <a:cxn ang="0">
                      <a:pos x="212" y="0"/>
                    </a:cxn>
                    <a:cxn ang="0">
                      <a:pos x="400" y="313"/>
                    </a:cxn>
                    <a:cxn ang="0">
                      <a:pos x="297" y="291"/>
                    </a:cxn>
                    <a:cxn ang="0">
                      <a:pos x="770" y="780"/>
                    </a:cxn>
                  </a:cxnLst>
                  <a:rect l="0" t="0" r="r" b="b"/>
                  <a:pathLst>
                    <a:path w="770" h="781">
                      <a:moveTo>
                        <a:pt x="769" y="780"/>
                      </a:moveTo>
                      <a:cubicBezTo>
                        <a:pt x="20" y="781"/>
                        <a:pt x="103" y="291"/>
                        <a:pt x="103" y="291"/>
                      </a:cubicBezTo>
                      <a:cubicBezTo>
                        <a:pt x="0" y="313"/>
                        <a:pt x="0" y="313"/>
                        <a:pt x="0" y="313"/>
                      </a:cubicBezTo>
                      <a:cubicBezTo>
                        <a:pt x="212" y="0"/>
                        <a:pt x="212" y="0"/>
                        <a:pt x="212" y="0"/>
                      </a:cubicBezTo>
                      <a:cubicBezTo>
                        <a:pt x="305" y="207"/>
                        <a:pt x="400" y="313"/>
                        <a:pt x="400" y="313"/>
                      </a:cubicBezTo>
                      <a:cubicBezTo>
                        <a:pt x="297" y="291"/>
                        <a:pt x="297" y="291"/>
                        <a:pt x="297" y="291"/>
                      </a:cubicBezTo>
                      <a:cubicBezTo>
                        <a:pt x="297" y="291"/>
                        <a:pt x="228" y="688"/>
                        <a:pt x="770" y="780"/>
                      </a:cubicBezTo>
                    </a:path>
                  </a:pathLst>
                </a:custGeom>
                <a:solidFill>
                  <a:schemeClr val="bg1"/>
                </a:solidFill>
                <a:ln w="9525">
                  <a:noFill/>
                  <a:round/>
                  <a:headEnd/>
                  <a:tailEnd/>
                </a:ln>
              </p:spPr>
              <p:txBody>
                <a:bodyPr vert="horz" wrap="square" lIns="93260" tIns="46630" rIns="93260" bIns="46630" numCol="1" anchor="t" anchorCtr="0" compatLnSpc="1">
                  <a:prstTxWarp prst="textNoShape">
                    <a:avLst/>
                  </a:prstTxWarp>
                </a:bodyPr>
                <a:lstStyle/>
                <a:p>
                  <a:endParaRPr lang="en-US" sz="1050"/>
                </a:p>
              </p:txBody>
            </p:sp>
          </p:grpSp>
          <p:grpSp>
            <p:nvGrpSpPr>
              <p:cNvPr id="106" name="Group 105"/>
              <p:cNvGrpSpPr/>
              <p:nvPr/>
            </p:nvGrpSpPr>
            <p:grpSpPr>
              <a:xfrm>
                <a:off x="10250967" y="4329161"/>
                <a:ext cx="970170" cy="304481"/>
                <a:chOff x="3375167" y="2601492"/>
                <a:chExt cx="1182903" cy="486781"/>
              </a:xfrm>
            </p:grpSpPr>
            <p:sp>
              <p:nvSpPr>
                <p:cNvPr id="107" name="Freeform 30"/>
                <p:cNvSpPr>
                  <a:spLocks noEditPoints="1"/>
                </p:cNvSpPr>
                <p:nvPr/>
              </p:nvSpPr>
              <p:spPr bwMode="auto">
                <a:xfrm>
                  <a:off x="3375167" y="2601492"/>
                  <a:ext cx="382565" cy="486781"/>
                </a:xfrm>
                <a:custGeom>
                  <a:avLst/>
                  <a:gdLst>
                    <a:gd name="T0" fmla="*/ 57 w 290"/>
                    <a:gd name="T1" fmla="*/ 95 h 369"/>
                    <a:gd name="T2" fmla="*/ 222 w 290"/>
                    <a:gd name="T3" fmla="*/ 95 h 369"/>
                    <a:gd name="T4" fmla="*/ 222 w 290"/>
                    <a:gd name="T5" fmla="*/ 108 h 369"/>
                    <a:gd name="T6" fmla="*/ 57 w 290"/>
                    <a:gd name="T7" fmla="*/ 108 h 369"/>
                    <a:gd name="T8" fmla="*/ 57 w 290"/>
                    <a:gd name="T9" fmla="*/ 95 h 369"/>
                    <a:gd name="T10" fmla="*/ 57 w 290"/>
                    <a:gd name="T11" fmla="*/ 150 h 369"/>
                    <a:gd name="T12" fmla="*/ 222 w 290"/>
                    <a:gd name="T13" fmla="*/ 150 h 369"/>
                    <a:gd name="T14" fmla="*/ 222 w 290"/>
                    <a:gd name="T15" fmla="*/ 139 h 369"/>
                    <a:gd name="T16" fmla="*/ 57 w 290"/>
                    <a:gd name="T17" fmla="*/ 139 h 369"/>
                    <a:gd name="T18" fmla="*/ 57 w 290"/>
                    <a:gd name="T19" fmla="*/ 150 h 369"/>
                    <a:gd name="T20" fmla="*/ 57 w 290"/>
                    <a:gd name="T21" fmla="*/ 194 h 369"/>
                    <a:gd name="T22" fmla="*/ 222 w 290"/>
                    <a:gd name="T23" fmla="*/ 194 h 369"/>
                    <a:gd name="T24" fmla="*/ 222 w 290"/>
                    <a:gd name="T25" fmla="*/ 181 h 369"/>
                    <a:gd name="T26" fmla="*/ 57 w 290"/>
                    <a:gd name="T27" fmla="*/ 181 h 369"/>
                    <a:gd name="T28" fmla="*/ 57 w 290"/>
                    <a:gd name="T29" fmla="*/ 194 h 369"/>
                    <a:gd name="T30" fmla="*/ 57 w 290"/>
                    <a:gd name="T31" fmla="*/ 236 h 369"/>
                    <a:gd name="T32" fmla="*/ 222 w 290"/>
                    <a:gd name="T33" fmla="*/ 236 h 369"/>
                    <a:gd name="T34" fmla="*/ 222 w 290"/>
                    <a:gd name="T35" fmla="*/ 223 h 369"/>
                    <a:gd name="T36" fmla="*/ 57 w 290"/>
                    <a:gd name="T37" fmla="*/ 223 h 369"/>
                    <a:gd name="T38" fmla="*/ 57 w 290"/>
                    <a:gd name="T39" fmla="*/ 236 h 369"/>
                    <a:gd name="T40" fmla="*/ 290 w 290"/>
                    <a:gd name="T41" fmla="*/ 90 h 369"/>
                    <a:gd name="T42" fmla="*/ 290 w 290"/>
                    <a:gd name="T43" fmla="*/ 369 h 369"/>
                    <a:gd name="T44" fmla="*/ 0 w 290"/>
                    <a:gd name="T45" fmla="*/ 369 h 369"/>
                    <a:gd name="T46" fmla="*/ 0 w 290"/>
                    <a:gd name="T47" fmla="*/ 1 h 369"/>
                    <a:gd name="T48" fmla="*/ 216 w 290"/>
                    <a:gd name="T49" fmla="*/ 1 h 369"/>
                    <a:gd name="T50" fmla="*/ 216 w 290"/>
                    <a:gd name="T51" fmla="*/ 0 h 369"/>
                    <a:gd name="T52" fmla="*/ 290 w 290"/>
                    <a:gd name="T53" fmla="*/ 90 h 369"/>
                    <a:gd name="T54" fmla="*/ 271 w 290"/>
                    <a:gd name="T55" fmla="*/ 79 h 369"/>
                    <a:gd name="T56" fmla="*/ 214 w 290"/>
                    <a:gd name="T57" fmla="*/ 79 h 369"/>
                    <a:gd name="T58" fmla="*/ 216 w 290"/>
                    <a:gd name="T59" fmla="*/ 21 h 369"/>
                    <a:gd name="T60" fmla="*/ 20 w 290"/>
                    <a:gd name="T61" fmla="*/ 21 h 369"/>
                    <a:gd name="T62" fmla="*/ 20 w 290"/>
                    <a:gd name="T63" fmla="*/ 349 h 369"/>
                    <a:gd name="T64" fmla="*/ 271 w 290"/>
                    <a:gd name="T65" fmla="*/ 349 h 369"/>
                    <a:gd name="T66" fmla="*/ 271 w 290"/>
                    <a:gd name="T67" fmla="*/ 7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 h="369">
                      <a:moveTo>
                        <a:pt x="57" y="95"/>
                      </a:moveTo>
                      <a:lnTo>
                        <a:pt x="222" y="95"/>
                      </a:lnTo>
                      <a:lnTo>
                        <a:pt x="222" y="108"/>
                      </a:lnTo>
                      <a:lnTo>
                        <a:pt x="57" y="108"/>
                      </a:lnTo>
                      <a:lnTo>
                        <a:pt x="57" y="95"/>
                      </a:lnTo>
                      <a:close/>
                      <a:moveTo>
                        <a:pt x="57" y="150"/>
                      </a:moveTo>
                      <a:lnTo>
                        <a:pt x="222" y="150"/>
                      </a:lnTo>
                      <a:lnTo>
                        <a:pt x="222" y="139"/>
                      </a:lnTo>
                      <a:lnTo>
                        <a:pt x="57" y="139"/>
                      </a:lnTo>
                      <a:lnTo>
                        <a:pt x="57" y="150"/>
                      </a:lnTo>
                      <a:close/>
                      <a:moveTo>
                        <a:pt x="57" y="194"/>
                      </a:moveTo>
                      <a:lnTo>
                        <a:pt x="222" y="194"/>
                      </a:lnTo>
                      <a:lnTo>
                        <a:pt x="222" y="181"/>
                      </a:lnTo>
                      <a:lnTo>
                        <a:pt x="57" y="181"/>
                      </a:lnTo>
                      <a:lnTo>
                        <a:pt x="57" y="194"/>
                      </a:lnTo>
                      <a:close/>
                      <a:moveTo>
                        <a:pt x="57" y="236"/>
                      </a:moveTo>
                      <a:lnTo>
                        <a:pt x="222" y="236"/>
                      </a:lnTo>
                      <a:lnTo>
                        <a:pt x="222" y="223"/>
                      </a:lnTo>
                      <a:lnTo>
                        <a:pt x="57" y="223"/>
                      </a:lnTo>
                      <a:lnTo>
                        <a:pt x="57" y="236"/>
                      </a:lnTo>
                      <a:close/>
                      <a:moveTo>
                        <a:pt x="290" y="90"/>
                      </a:moveTo>
                      <a:lnTo>
                        <a:pt x="290" y="369"/>
                      </a:lnTo>
                      <a:lnTo>
                        <a:pt x="0" y="369"/>
                      </a:lnTo>
                      <a:lnTo>
                        <a:pt x="0" y="1"/>
                      </a:lnTo>
                      <a:lnTo>
                        <a:pt x="216" y="1"/>
                      </a:lnTo>
                      <a:lnTo>
                        <a:pt x="216" y="0"/>
                      </a:lnTo>
                      <a:lnTo>
                        <a:pt x="290" y="90"/>
                      </a:lnTo>
                      <a:close/>
                      <a:moveTo>
                        <a:pt x="271" y="79"/>
                      </a:moveTo>
                      <a:lnTo>
                        <a:pt x="214" y="79"/>
                      </a:lnTo>
                      <a:lnTo>
                        <a:pt x="216" y="21"/>
                      </a:lnTo>
                      <a:lnTo>
                        <a:pt x="20" y="21"/>
                      </a:lnTo>
                      <a:lnTo>
                        <a:pt x="20" y="349"/>
                      </a:lnTo>
                      <a:lnTo>
                        <a:pt x="271" y="349"/>
                      </a:lnTo>
                      <a:lnTo>
                        <a:pt x="271" y="79"/>
                      </a:lnTo>
                      <a:close/>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defTabSz="932376"/>
                  <a:endParaRPr lang="en-US" sz="800">
                    <a:solidFill>
                      <a:srgbClr val="000000"/>
                    </a:solidFill>
                  </a:endParaRPr>
                </a:p>
              </p:txBody>
            </p:sp>
            <p:sp>
              <p:nvSpPr>
                <p:cNvPr id="108" name="Freeform 30"/>
                <p:cNvSpPr>
                  <a:spLocks noEditPoints="1"/>
                </p:cNvSpPr>
                <p:nvPr/>
              </p:nvSpPr>
              <p:spPr bwMode="auto">
                <a:xfrm>
                  <a:off x="4175505" y="2601492"/>
                  <a:ext cx="382565" cy="486781"/>
                </a:xfrm>
                <a:custGeom>
                  <a:avLst/>
                  <a:gdLst>
                    <a:gd name="T0" fmla="*/ 57 w 290"/>
                    <a:gd name="T1" fmla="*/ 95 h 369"/>
                    <a:gd name="T2" fmla="*/ 222 w 290"/>
                    <a:gd name="T3" fmla="*/ 95 h 369"/>
                    <a:gd name="T4" fmla="*/ 222 w 290"/>
                    <a:gd name="T5" fmla="*/ 108 h 369"/>
                    <a:gd name="T6" fmla="*/ 57 w 290"/>
                    <a:gd name="T7" fmla="*/ 108 h 369"/>
                    <a:gd name="T8" fmla="*/ 57 w 290"/>
                    <a:gd name="T9" fmla="*/ 95 h 369"/>
                    <a:gd name="T10" fmla="*/ 57 w 290"/>
                    <a:gd name="T11" fmla="*/ 150 h 369"/>
                    <a:gd name="T12" fmla="*/ 222 w 290"/>
                    <a:gd name="T13" fmla="*/ 150 h 369"/>
                    <a:gd name="T14" fmla="*/ 222 w 290"/>
                    <a:gd name="T15" fmla="*/ 139 h 369"/>
                    <a:gd name="T16" fmla="*/ 57 w 290"/>
                    <a:gd name="T17" fmla="*/ 139 h 369"/>
                    <a:gd name="T18" fmla="*/ 57 w 290"/>
                    <a:gd name="T19" fmla="*/ 150 h 369"/>
                    <a:gd name="T20" fmla="*/ 57 w 290"/>
                    <a:gd name="T21" fmla="*/ 194 h 369"/>
                    <a:gd name="T22" fmla="*/ 222 w 290"/>
                    <a:gd name="T23" fmla="*/ 194 h 369"/>
                    <a:gd name="T24" fmla="*/ 222 w 290"/>
                    <a:gd name="T25" fmla="*/ 181 h 369"/>
                    <a:gd name="T26" fmla="*/ 57 w 290"/>
                    <a:gd name="T27" fmla="*/ 181 h 369"/>
                    <a:gd name="T28" fmla="*/ 57 w 290"/>
                    <a:gd name="T29" fmla="*/ 194 h 369"/>
                    <a:gd name="T30" fmla="*/ 57 w 290"/>
                    <a:gd name="T31" fmla="*/ 236 h 369"/>
                    <a:gd name="T32" fmla="*/ 222 w 290"/>
                    <a:gd name="T33" fmla="*/ 236 h 369"/>
                    <a:gd name="T34" fmla="*/ 222 w 290"/>
                    <a:gd name="T35" fmla="*/ 223 h 369"/>
                    <a:gd name="T36" fmla="*/ 57 w 290"/>
                    <a:gd name="T37" fmla="*/ 223 h 369"/>
                    <a:gd name="T38" fmla="*/ 57 w 290"/>
                    <a:gd name="T39" fmla="*/ 236 h 369"/>
                    <a:gd name="T40" fmla="*/ 290 w 290"/>
                    <a:gd name="T41" fmla="*/ 90 h 369"/>
                    <a:gd name="T42" fmla="*/ 290 w 290"/>
                    <a:gd name="T43" fmla="*/ 369 h 369"/>
                    <a:gd name="T44" fmla="*/ 0 w 290"/>
                    <a:gd name="T45" fmla="*/ 369 h 369"/>
                    <a:gd name="T46" fmla="*/ 0 w 290"/>
                    <a:gd name="T47" fmla="*/ 1 h 369"/>
                    <a:gd name="T48" fmla="*/ 216 w 290"/>
                    <a:gd name="T49" fmla="*/ 1 h 369"/>
                    <a:gd name="T50" fmla="*/ 216 w 290"/>
                    <a:gd name="T51" fmla="*/ 0 h 369"/>
                    <a:gd name="T52" fmla="*/ 290 w 290"/>
                    <a:gd name="T53" fmla="*/ 90 h 369"/>
                    <a:gd name="T54" fmla="*/ 271 w 290"/>
                    <a:gd name="T55" fmla="*/ 79 h 369"/>
                    <a:gd name="T56" fmla="*/ 214 w 290"/>
                    <a:gd name="T57" fmla="*/ 79 h 369"/>
                    <a:gd name="T58" fmla="*/ 216 w 290"/>
                    <a:gd name="T59" fmla="*/ 21 h 369"/>
                    <a:gd name="T60" fmla="*/ 20 w 290"/>
                    <a:gd name="T61" fmla="*/ 21 h 369"/>
                    <a:gd name="T62" fmla="*/ 20 w 290"/>
                    <a:gd name="T63" fmla="*/ 349 h 369"/>
                    <a:gd name="T64" fmla="*/ 271 w 290"/>
                    <a:gd name="T65" fmla="*/ 349 h 369"/>
                    <a:gd name="T66" fmla="*/ 271 w 290"/>
                    <a:gd name="T67" fmla="*/ 7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 h="369">
                      <a:moveTo>
                        <a:pt x="57" y="95"/>
                      </a:moveTo>
                      <a:lnTo>
                        <a:pt x="222" y="95"/>
                      </a:lnTo>
                      <a:lnTo>
                        <a:pt x="222" y="108"/>
                      </a:lnTo>
                      <a:lnTo>
                        <a:pt x="57" y="108"/>
                      </a:lnTo>
                      <a:lnTo>
                        <a:pt x="57" y="95"/>
                      </a:lnTo>
                      <a:close/>
                      <a:moveTo>
                        <a:pt x="57" y="150"/>
                      </a:moveTo>
                      <a:lnTo>
                        <a:pt x="222" y="150"/>
                      </a:lnTo>
                      <a:lnTo>
                        <a:pt x="222" y="139"/>
                      </a:lnTo>
                      <a:lnTo>
                        <a:pt x="57" y="139"/>
                      </a:lnTo>
                      <a:lnTo>
                        <a:pt x="57" y="150"/>
                      </a:lnTo>
                      <a:close/>
                      <a:moveTo>
                        <a:pt x="57" y="194"/>
                      </a:moveTo>
                      <a:lnTo>
                        <a:pt x="222" y="194"/>
                      </a:lnTo>
                      <a:lnTo>
                        <a:pt x="222" y="181"/>
                      </a:lnTo>
                      <a:lnTo>
                        <a:pt x="57" y="181"/>
                      </a:lnTo>
                      <a:lnTo>
                        <a:pt x="57" y="194"/>
                      </a:lnTo>
                      <a:close/>
                      <a:moveTo>
                        <a:pt x="57" y="236"/>
                      </a:moveTo>
                      <a:lnTo>
                        <a:pt x="222" y="236"/>
                      </a:lnTo>
                      <a:lnTo>
                        <a:pt x="222" y="223"/>
                      </a:lnTo>
                      <a:lnTo>
                        <a:pt x="57" y="223"/>
                      </a:lnTo>
                      <a:lnTo>
                        <a:pt x="57" y="236"/>
                      </a:lnTo>
                      <a:close/>
                      <a:moveTo>
                        <a:pt x="290" y="90"/>
                      </a:moveTo>
                      <a:lnTo>
                        <a:pt x="290" y="369"/>
                      </a:lnTo>
                      <a:lnTo>
                        <a:pt x="0" y="369"/>
                      </a:lnTo>
                      <a:lnTo>
                        <a:pt x="0" y="1"/>
                      </a:lnTo>
                      <a:lnTo>
                        <a:pt x="216" y="1"/>
                      </a:lnTo>
                      <a:lnTo>
                        <a:pt x="216" y="0"/>
                      </a:lnTo>
                      <a:lnTo>
                        <a:pt x="290" y="90"/>
                      </a:lnTo>
                      <a:close/>
                      <a:moveTo>
                        <a:pt x="271" y="79"/>
                      </a:moveTo>
                      <a:lnTo>
                        <a:pt x="214" y="79"/>
                      </a:lnTo>
                      <a:lnTo>
                        <a:pt x="216" y="21"/>
                      </a:lnTo>
                      <a:lnTo>
                        <a:pt x="20" y="21"/>
                      </a:lnTo>
                      <a:lnTo>
                        <a:pt x="20" y="349"/>
                      </a:lnTo>
                      <a:lnTo>
                        <a:pt x="271" y="349"/>
                      </a:lnTo>
                      <a:lnTo>
                        <a:pt x="271" y="79"/>
                      </a:lnTo>
                      <a:close/>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defTabSz="932376"/>
                  <a:endParaRPr lang="en-US" sz="800">
                    <a:solidFill>
                      <a:srgbClr val="000000"/>
                    </a:solidFill>
                  </a:endParaRPr>
                </a:p>
              </p:txBody>
            </p:sp>
            <p:sp>
              <p:nvSpPr>
                <p:cNvPr id="109" name="Freeform 26"/>
                <p:cNvSpPr>
                  <a:spLocks/>
                </p:cNvSpPr>
                <p:nvPr/>
              </p:nvSpPr>
              <p:spPr bwMode="auto">
                <a:xfrm>
                  <a:off x="4018456" y="2738982"/>
                  <a:ext cx="102583" cy="184795"/>
                </a:xfrm>
                <a:custGeom>
                  <a:avLst/>
                  <a:gdLst>
                    <a:gd name="T0" fmla="*/ 66 w 68"/>
                    <a:gd name="T1" fmla="*/ 57 h 123"/>
                    <a:gd name="T2" fmla="*/ 12 w 68"/>
                    <a:gd name="T3" fmla="*/ 2 h 123"/>
                    <a:gd name="T4" fmla="*/ 4 w 68"/>
                    <a:gd name="T5" fmla="*/ 1 h 123"/>
                    <a:gd name="T6" fmla="*/ 0 w 68"/>
                    <a:gd name="T7" fmla="*/ 7 h 123"/>
                    <a:gd name="T8" fmla="*/ 0 w 68"/>
                    <a:gd name="T9" fmla="*/ 116 h 123"/>
                    <a:gd name="T10" fmla="*/ 4 w 68"/>
                    <a:gd name="T11" fmla="*/ 123 h 123"/>
                    <a:gd name="T12" fmla="*/ 7 w 68"/>
                    <a:gd name="T13" fmla="*/ 123 h 123"/>
                    <a:gd name="T14" fmla="*/ 12 w 68"/>
                    <a:gd name="T15" fmla="*/ 121 h 123"/>
                    <a:gd name="T16" fmla="*/ 66 w 68"/>
                    <a:gd name="T17" fmla="*/ 66 h 123"/>
                    <a:gd name="T18" fmla="*/ 68 w 68"/>
                    <a:gd name="T19" fmla="*/ 62 h 123"/>
                    <a:gd name="T20" fmla="*/ 66 w 68"/>
                    <a:gd name="T21" fmla="*/ 5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123">
                      <a:moveTo>
                        <a:pt x="66" y="57"/>
                      </a:moveTo>
                      <a:cubicBezTo>
                        <a:pt x="12" y="2"/>
                        <a:pt x="12" y="2"/>
                        <a:pt x="12" y="2"/>
                      </a:cubicBezTo>
                      <a:cubicBezTo>
                        <a:pt x="10" y="0"/>
                        <a:pt x="7" y="0"/>
                        <a:pt x="4" y="1"/>
                      </a:cubicBezTo>
                      <a:cubicBezTo>
                        <a:pt x="2" y="2"/>
                        <a:pt x="0" y="4"/>
                        <a:pt x="0" y="7"/>
                      </a:cubicBezTo>
                      <a:cubicBezTo>
                        <a:pt x="0" y="116"/>
                        <a:pt x="0" y="116"/>
                        <a:pt x="0" y="116"/>
                      </a:cubicBezTo>
                      <a:cubicBezTo>
                        <a:pt x="0" y="119"/>
                        <a:pt x="2" y="122"/>
                        <a:pt x="4" y="123"/>
                      </a:cubicBezTo>
                      <a:cubicBezTo>
                        <a:pt x="5" y="123"/>
                        <a:pt x="6" y="123"/>
                        <a:pt x="7" y="123"/>
                      </a:cubicBezTo>
                      <a:cubicBezTo>
                        <a:pt x="9" y="123"/>
                        <a:pt x="10" y="123"/>
                        <a:pt x="12" y="121"/>
                      </a:cubicBezTo>
                      <a:cubicBezTo>
                        <a:pt x="66" y="66"/>
                        <a:pt x="66" y="66"/>
                        <a:pt x="66" y="66"/>
                      </a:cubicBezTo>
                      <a:cubicBezTo>
                        <a:pt x="68" y="65"/>
                        <a:pt x="68" y="63"/>
                        <a:pt x="68" y="62"/>
                      </a:cubicBezTo>
                      <a:cubicBezTo>
                        <a:pt x="68" y="60"/>
                        <a:pt x="68" y="58"/>
                        <a:pt x="66" y="57"/>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376"/>
                  <a:endParaRPr lang="en-US" sz="800">
                    <a:solidFill>
                      <a:srgbClr val="000000"/>
                    </a:solidFill>
                  </a:endParaRPr>
                </a:p>
              </p:txBody>
            </p:sp>
            <p:sp>
              <p:nvSpPr>
                <p:cNvPr id="110" name="Freeform 26"/>
                <p:cNvSpPr>
                  <a:spLocks/>
                </p:cNvSpPr>
                <p:nvPr/>
              </p:nvSpPr>
              <p:spPr bwMode="auto">
                <a:xfrm flipH="1">
                  <a:off x="3810893" y="2735897"/>
                  <a:ext cx="102583" cy="184795"/>
                </a:xfrm>
                <a:custGeom>
                  <a:avLst/>
                  <a:gdLst>
                    <a:gd name="T0" fmla="*/ 66 w 68"/>
                    <a:gd name="T1" fmla="*/ 57 h 123"/>
                    <a:gd name="T2" fmla="*/ 12 w 68"/>
                    <a:gd name="T3" fmla="*/ 2 h 123"/>
                    <a:gd name="T4" fmla="*/ 4 w 68"/>
                    <a:gd name="T5" fmla="*/ 1 h 123"/>
                    <a:gd name="T6" fmla="*/ 0 w 68"/>
                    <a:gd name="T7" fmla="*/ 7 h 123"/>
                    <a:gd name="T8" fmla="*/ 0 w 68"/>
                    <a:gd name="T9" fmla="*/ 116 h 123"/>
                    <a:gd name="T10" fmla="*/ 4 w 68"/>
                    <a:gd name="T11" fmla="*/ 123 h 123"/>
                    <a:gd name="T12" fmla="*/ 7 w 68"/>
                    <a:gd name="T13" fmla="*/ 123 h 123"/>
                    <a:gd name="T14" fmla="*/ 12 w 68"/>
                    <a:gd name="T15" fmla="*/ 121 h 123"/>
                    <a:gd name="T16" fmla="*/ 66 w 68"/>
                    <a:gd name="T17" fmla="*/ 66 h 123"/>
                    <a:gd name="T18" fmla="*/ 68 w 68"/>
                    <a:gd name="T19" fmla="*/ 62 h 123"/>
                    <a:gd name="T20" fmla="*/ 66 w 68"/>
                    <a:gd name="T21" fmla="*/ 5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123">
                      <a:moveTo>
                        <a:pt x="66" y="57"/>
                      </a:moveTo>
                      <a:cubicBezTo>
                        <a:pt x="12" y="2"/>
                        <a:pt x="12" y="2"/>
                        <a:pt x="12" y="2"/>
                      </a:cubicBezTo>
                      <a:cubicBezTo>
                        <a:pt x="10" y="0"/>
                        <a:pt x="7" y="0"/>
                        <a:pt x="4" y="1"/>
                      </a:cubicBezTo>
                      <a:cubicBezTo>
                        <a:pt x="2" y="2"/>
                        <a:pt x="0" y="4"/>
                        <a:pt x="0" y="7"/>
                      </a:cubicBezTo>
                      <a:cubicBezTo>
                        <a:pt x="0" y="116"/>
                        <a:pt x="0" y="116"/>
                        <a:pt x="0" y="116"/>
                      </a:cubicBezTo>
                      <a:cubicBezTo>
                        <a:pt x="0" y="119"/>
                        <a:pt x="2" y="122"/>
                        <a:pt x="4" y="123"/>
                      </a:cubicBezTo>
                      <a:cubicBezTo>
                        <a:pt x="5" y="123"/>
                        <a:pt x="6" y="123"/>
                        <a:pt x="7" y="123"/>
                      </a:cubicBezTo>
                      <a:cubicBezTo>
                        <a:pt x="9" y="123"/>
                        <a:pt x="10" y="123"/>
                        <a:pt x="12" y="121"/>
                      </a:cubicBezTo>
                      <a:cubicBezTo>
                        <a:pt x="66" y="66"/>
                        <a:pt x="66" y="66"/>
                        <a:pt x="66" y="66"/>
                      </a:cubicBezTo>
                      <a:cubicBezTo>
                        <a:pt x="68" y="65"/>
                        <a:pt x="68" y="63"/>
                        <a:pt x="68" y="62"/>
                      </a:cubicBezTo>
                      <a:cubicBezTo>
                        <a:pt x="68" y="60"/>
                        <a:pt x="68" y="58"/>
                        <a:pt x="66" y="57"/>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376"/>
                  <a:endParaRPr lang="en-US" sz="800">
                    <a:solidFill>
                      <a:srgbClr val="000000"/>
                    </a:solidFill>
                  </a:endParaRPr>
                </a:p>
              </p:txBody>
            </p:sp>
          </p:grpSp>
        </p:grpSp>
        <p:grpSp>
          <p:nvGrpSpPr>
            <p:cNvPr id="88" name="Group 87"/>
            <p:cNvGrpSpPr/>
            <p:nvPr/>
          </p:nvGrpSpPr>
          <p:grpSpPr>
            <a:xfrm>
              <a:off x="9538833" y="1856740"/>
              <a:ext cx="1920240" cy="1005840"/>
              <a:chOff x="9538833" y="1856740"/>
              <a:chExt cx="1920240" cy="1005840"/>
            </a:xfrm>
          </p:grpSpPr>
          <p:sp>
            <p:nvSpPr>
              <p:cNvPr id="99" name="Rectangle 98"/>
              <p:cNvSpPr/>
              <p:nvPr/>
            </p:nvSpPr>
            <p:spPr bwMode="auto">
              <a:xfrm>
                <a:off x="9538833" y="1856740"/>
                <a:ext cx="1920240" cy="1005840"/>
              </a:xfrm>
              <a:prstGeom prst="rect">
                <a:avLst/>
              </a:prstGeom>
              <a:solidFill>
                <a:srgbClr val="C00000"/>
              </a:solidFill>
              <a:ln w="19050">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149174" numCol="1" spcCol="0" rtlCol="0" fromWordArt="0" anchor="t" anchorCtr="0" forceAA="0" compatLnSpc="1">
                <a:prstTxWarp prst="textNoShape">
                  <a:avLst/>
                </a:prstTxWarp>
                <a:noAutofit/>
              </a:bodyPr>
              <a:lstStyle/>
              <a:p>
                <a:pPr algn="ctr" defTabSz="792083">
                  <a:lnSpc>
                    <a:spcPct val="90000"/>
                  </a:lnSpc>
                </a:pPr>
                <a:r>
                  <a:rPr lang="en-US" sz="900" dirty="0">
                    <a:gradFill>
                      <a:gsLst>
                        <a:gs pos="0">
                          <a:schemeClr val="bg1"/>
                        </a:gs>
                        <a:gs pos="100000">
                          <a:schemeClr val="bg1"/>
                        </a:gs>
                      </a:gsLst>
                      <a:lin ang="5400000" scaled="1"/>
                    </a:gradFill>
                    <a:latin typeface="Segoe UI Semibold" panose="020B0702040204020203" pitchFamily="34" charset="0"/>
                  </a:rPr>
                  <a:t>BI and analytic</a:t>
                </a:r>
                <a:endParaRPr lang="en-US" sz="900" dirty="0">
                  <a:gradFill>
                    <a:gsLst>
                      <a:gs pos="0">
                        <a:srgbClr val="505050"/>
                      </a:gs>
                      <a:gs pos="100000">
                        <a:srgbClr val="505050"/>
                      </a:gs>
                    </a:gsLst>
                    <a:lin ang="5400000" scaled="0"/>
                  </a:gradFill>
                  <a:latin typeface="Segoe UI Semibold" panose="020B0702040204020203" pitchFamily="34" charset="0"/>
                </a:endParaRPr>
              </a:p>
            </p:txBody>
          </p:sp>
          <p:sp>
            <p:nvSpPr>
              <p:cNvPr id="100" name="TextBox 99"/>
              <p:cNvSpPr txBox="1"/>
              <p:nvPr/>
            </p:nvSpPr>
            <p:spPr>
              <a:xfrm>
                <a:off x="9648898" y="2601239"/>
                <a:ext cx="775464" cy="143054"/>
              </a:xfrm>
              <a:prstGeom prst="rect">
                <a:avLst/>
              </a:prstGeom>
              <a:noFill/>
            </p:spPr>
            <p:txBody>
              <a:bodyPr wrap="square" lIns="0" tIns="0" rIns="0" bIns="0" rtlCol="0">
                <a:spAutoFit/>
              </a:bodyPr>
              <a:lstStyle/>
              <a:p>
                <a:pPr>
                  <a:lnSpc>
                    <a:spcPct val="90000"/>
                  </a:lnSpc>
                </a:pPr>
                <a:r>
                  <a:rPr lang="en-US" sz="600" dirty="0">
                    <a:ln>
                      <a:solidFill>
                        <a:schemeClr val="bg1">
                          <a:alpha val="0"/>
                        </a:schemeClr>
                      </a:solidFill>
                    </a:ln>
                    <a:gradFill>
                      <a:gsLst>
                        <a:gs pos="0">
                          <a:schemeClr val="bg1"/>
                        </a:gs>
                        <a:gs pos="100000">
                          <a:schemeClr val="bg1"/>
                        </a:gs>
                      </a:gsLst>
                      <a:lin ang="5400000" scaled="1"/>
                    </a:gradFill>
                  </a:rPr>
                  <a:t>Dashboards</a:t>
                </a:r>
              </a:p>
            </p:txBody>
          </p:sp>
          <p:sp>
            <p:nvSpPr>
              <p:cNvPr id="101" name="TextBox 100"/>
              <p:cNvSpPr txBox="1"/>
              <p:nvPr/>
            </p:nvSpPr>
            <p:spPr>
              <a:xfrm>
                <a:off x="10593980" y="2602200"/>
                <a:ext cx="756121" cy="143054"/>
              </a:xfrm>
              <a:prstGeom prst="rect">
                <a:avLst/>
              </a:prstGeom>
              <a:noFill/>
            </p:spPr>
            <p:txBody>
              <a:bodyPr wrap="square" lIns="0" tIns="0" rIns="0" bIns="0" rtlCol="0">
                <a:spAutoFit/>
              </a:bodyPr>
              <a:lstStyle>
                <a:defPPr>
                  <a:defRPr lang="en-US"/>
                </a:defPPr>
                <a:lvl1pPr>
                  <a:lnSpc>
                    <a:spcPct val="90000"/>
                  </a:lnSpc>
                  <a:defRPr sz="1200">
                    <a:ln>
                      <a:solidFill>
                        <a:schemeClr val="bg1">
                          <a:alpha val="0"/>
                        </a:schemeClr>
                      </a:solidFill>
                    </a:ln>
                    <a:gradFill>
                      <a:gsLst>
                        <a:gs pos="0">
                          <a:schemeClr val="bg1"/>
                        </a:gs>
                        <a:gs pos="100000">
                          <a:schemeClr val="bg1"/>
                        </a:gs>
                      </a:gsLst>
                      <a:lin ang="5400000" scaled="1"/>
                    </a:gradFill>
                  </a:defRPr>
                </a:lvl1pPr>
              </a:lstStyle>
              <a:p>
                <a:r>
                  <a:rPr lang="en-US" sz="600" dirty="0"/>
                  <a:t>Reporting</a:t>
                </a:r>
              </a:p>
            </p:txBody>
          </p:sp>
          <p:sp>
            <p:nvSpPr>
              <p:cNvPr id="102" name="Freeform 101"/>
              <p:cNvSpPr>
                <a:spLocks noChangeAspect="1"/>
              </p:cNvSpPr>
              <p:nvPr/>
            </p:nvSpPr>
            <p:spPr bwMode="auto">
              <a:xfrm>
                <a:off x="9752738" y="2187063"/>
                <a:ext cx="472317" cy="323197"/>
              </a:xfrm>
              <a:custGeom>
                <a:avLst/>
                <a:gdLst>
                  <a:gd name="connsiteX0" fmla="*/ 1329613 w 6424245"/>
                  <a:gd name="connsiteY0" fmla="*/ 2742987 h 4395983"/>
                  <a:gd name="connsiteX1" fmla="*/ 978237 w 6424245"/>
                  <a:gd name="connsiteY1" fmla="*/ 2929812 h 4395983"/>
                  <a:gd name="connsiteX2" fmla="*/ 968047 w 6424245"/>
                  <a:gd name="connsiteY2" fmla="*/ 2948585 h 4395983"/>
                  <a:gd name="connsiteX3" fmla="*/ 1339725 w 6424245"/>
                  <a:gd name="connsiteY3" fmla="*/ 3156740 h 4395983"/>
                  <a:gd name="connsiteX4" fmla="*/ 959729 w 6424245"/>
                  <a:gd name="connsiteY4" fmla="*/ 3369555 h 4395983"/>
                  <a:gd name="connsiteX5" fmla="*/ 978237 w 6424245"/>
                  <a:gd name="connsiteY5" fmla="*/ 3403654 h 4395983"/>
                  <a:gd name="connsiteX6" fmla="*/ 1329613 w 6424245"/>
                  <a:gd name="connsiteY6" fmla="*/ 3590479 h 4395983"/>
                  <a:gd name="connsiteX7" fmla="*/ 1753361 w 6424245"/>
                  <a:gd name="connsiteY7" fmla="*/ 3166733 h 4395983"/>
                  <a:gd name="connsiteX8" fmla="*/ 1329613 w 6424245"/>
                  <a:gd name="connsiteY8" fmla="*/ 2742987 h 4395983"/>
                  <a:gd name="connsiteX9" fmla="*/ 1329613 w 6424245"/>
                  <a:gd name="connsiteY9" fmla="*/ 2630820 h 4395983"/>
                  <a:gd name="connsiteX10" fmla="*/ 1865527 w 6424245"/>
                  <a:gd name="connsiteY10" fmla="*/ 3166733 h 4395983"/>
                  <a:gd name="connsiteX11" fmla="*/ 1329613 w 6424245"/>
                  <a:gd name="connsiteY11" fmla="*/ 3702646 h 4395983"/>
                  <a:gd name="connsiteX12" fmla="*/ 793701 w 6424245"/>
                  <a:gd name="connsiteY12" fmla="*/ 3166733 h 4395983"/>
                  <a:gd name="connsiteX13" fmla="*/ 1329613 w 6424245"/>
                  <a:gd name="connsiteY13" fmla="*/ 2630820 h 4395983"/>
                  <a:gd name="connsiteX14" fmla="*/ 967611 w 6424245"/>
                  <a:gd name="connsiteY14" fmla="*/ 2032726 h 4395983"/>
                  <a:gd name="connsiteX15" fmla="*/ 2865681 w 6424245"/>
                  <a:gd name="connsiteY15" fmla="*/ 2032726 h 4395983"/>
                  <a:gd name="connsiteX16" fmla="*/ 2961235 w 6424245"/>
                  <a:gd name="connsiteY16" fmla="*/ 2105638 h 4395983"/>
                  <a:gd name="connsiteX17" fmla="*/ 2961235 w 6424245"/>
                  <a:gd name="connsiteY17" fmla="*/ 2125081 h 4395983"/>
                  <a:gd name="connsiteX18" fmla="*/ 2865681 w 6424245"/>
                  <a:gd name="connsiteY18" fmla="*/ 2197992 h 4395983"/>
                  <a:gd name="connsiteX19" fmla="*/ 967611 w 6424245"/>
                  <a:gd name="connsiteY19" fmla="*/ 2197992 h 4395983"/>
                  <a:gd name="connsiteX20" fmla="*/ 876399 w 6424245"/>
                  <a:gd name="connsiteY20" fmla="*/ 2125081 h 4395983"/>
                  <a:gd name="connsiteX21" fmla="*/ 876399 w 6424245"/>
                  <a:gd name="connsiteY21" fmla="*/ 2105638 h 4395983"/>
                  <a:gd name="connsiteX22" fmla="*/ 967611 w 6424245"/>
                  <a:gd name="connsiteY22" fmla="*/ 2032726 h 4395983"/>
                  <a:gd name="connsiteX23" fmla="*/ 640908 w 6424245"/>
                  <a:gd name="connsiteY23" fmla="*/ 2032726 h 4395983"/>
                  <a:gd name="connsiteX24" fmla="*/ 726109 w 6424245"/>
                  <a:gd name="connsiteY24" fmla="*/ 2115359 h 4395983"/>
                  <a:gd name="connsiteX25" fmla="*/ 640908 w 6424245"/>
                  <a:gd name="connsiteY25" fmla="*/ 2197992 h 4395983"/>
                  <a:gd name="connsiteX26" fmla="*/ 555708 w 6424245"/>
                  <a:gd name="connsiteY26" fmla="*/ 2115359 h 4395983"/>
                  <a:gd name="connsiteX27" fmla="*/ 640908 w 6424245"/>
                  <a:gd name="connsiteY27" fmla="*/ 2032726 h 4395983"/>
                  <a:gd name="connsiteX28" fmla="*/ 640908 w 6424245"/>
                  <a:gd name="connsiteY28" fmla="*/ 1703220 h 4395983"/>
                  <a:gd name="connsiteX29" fmla="*/ 726109 w 6424245"/>
                  <a:gd name="connsiteY29" fmla="*/ 1785340 h 4395983"/>
                  <a:gd name="connsiteX30" fmla="*/ 640908 w 6424245"/>
                  <a:gd name="connsiteY30" fmla="*/ 1867460 h 4395983"/>
                  <a:gd name="connsiteX31" fmla="*/ 555708 w 6424245"/>
                  <a:gd name="connsiteY31" fmla="*/ 1785340 h 4395983"/>
                  <a:gd name="connsiteX32" fmla="*/ 640908 w 6424245"/>
                  <a:gd name="connsiteY32" fmla="*/ 1703220 h 4395983"/>
                  <a:gd name="connsiteX33" fmla="*/ 967597 w 6424245"/>
                  <a:gd name="connsiteY33" fmla="*/ 1703220 h 4395983"/>
                  <a:gd name="connsiteX34" fmla="*/ 2639561 w 6424245"/>
                  <a:gd name="connsiteY34" fmla="*/ 1703220 h 4395983"/>
                  <a:gd name="connsiteX35" fmla="*/ 2735101 w 6424245"/>
                  <a:gd name="connsiteY35" fmla="*/ 1775679 h 4395983"/>
                  <a:gd name="connsiteX36" fmla="*/ 2735101 w 6424245"/>
                  <a:gd name="connsiteY36" fmla="*/ 1795001 h 4395983"/>
                  <a:gd name="connsiteX37" fmla="*/ 2639561 w 6424245"/>
                  <a:gd name="connsiteY37" fmla="*/ 1867460 h 4395983"/>
                  <a:gd name="connsiteX38" fmla="*/ 967597 w 6424245"/>
                  <a:gd name="connsiteY38" fmla="*/ 1867460 h 4395983"/>
                  <a:gd name="connsiteX39" fmla="*/ 876399 w 6424245"/>
                  <a:gd name="connsiteY39" fmla="*/ 1795001 h 4395983"/>
                  <a:gd name="connsiteX40" fmla="*/ 876399 w 6424245"/>
                  <a:gd name="connsiteY40" fmla="*/ 1775679 h 4395983"/>
                  <a:gd name="connsiteX41" fmla="*/ 967597 w 6424245"/>
                  <a:gd name="connsiteY41" fmla="*/ 1703220 h 4395983"/>
                  <a:gd name="connsiteX42" fmla="*/ 4146801 w 6424245"/>
                  <a:gd name="connsiteY42" fmla="*/ 1627224 h 4395983"/>
                  <a:gd name="connsiteX43" fmla="*/ 4184153 w 6424245"/>
                  <a:gd name="connsiteY43" fmla="*/ 1627224 h 4395983"/>
                  <a:gd name="connsiteX44" fmla="*/ 4338895 w 6424245"/>
                  <a:gd name="connsiteY44" fmla="*/ 1720478 h 4395983"/>
                  <a:gd name="connsiteX45" fmla="*/ 4338895 w 6424245"/>
                  <a:gd name="connsiteY45" fmla="*/ 3510076 h 4395983"/>
                  <a:gd name="connsiteX46" fmla="*/ 4659051 w 6424245"/>
                  <a:gd name="connsiteY46" fmla="*/ 3510076 h 4395983"/>
                  <a:gd name="connsiteX47" fmla="*/ 4659051 w 6424245"/>
                  <a:gd name="connsiteY47" fmla="*/ 2568650 h 4395983"/>
                  <a:gd name="connsiteX48" fmla="*/ 4829801 w 6424245"/>
                  <a:gd name="connsiteY48" fmla="*/ 2497599 h 4395983"/>
                  <a:gd name="connsiteX49" fmla="*/ 4867153 w 6424245"/>
                  <a:gd name="connsiteY49" fmla="*/ 2497599 h 4395983"/>
                  <a:gd name="connsiteX50" fmla="*/ 5043239 w 6424245"/>
                  <a:gd name="connsiteY50" fmla="*/ 2568650 h 4395983"/>
                  <a:gd name="connsiteX51" fmla="*/ 5043239 w 6424245"/>
                  <a:gd name="connsiteY51" fmla="*/ 3510076 h 4395983"/>
                  <a:gd name="connsiteX52" fmla="*/ 5363395 w 6424245"/>
                  <a:gd name="connsiteY52" fmla="*/ 3510076 h 4395983"/>
                  <a:gd name="connsiteX53" fmla="*/ 5363395 w 6424245"/>
                  <a:gd name="connsiteY53" fmla="*/ 2151225 h 4395983"/>
                  <a:gd name="connsiteX54" fmla="*/ 5507465 w 6424245"/>
                  <a:gd name="connsiteY54" fmla="*/ 2053530 h 4395983"/>
                  <a:gd name="connsiteX55" fmla="*/ 5544817 w 6424245"/>
                  <a:gd name="connsiteY55" fmla="*/ 2053530 h 4395983"/>
                  <a:gd name="connsiteX56" fmla="*/ 5704895 w 6424245"/>
                  <a:gd name="connsiteY56" fmla="*/ 2151225 h 4395983"/>
                  <a:gd name="connsiteX57" fmla="*/ 5704895 w 6424245"/>
                  <a:gd name="connsiteY57" fmla="*/ 3510076 h 4395983"/>
                  <a:gd name="connsiteX58" fmla="*/ 5843629 w 6424245"/>
                  <a:gd name="connsiteY58" fmla="*/ 3510076 h 4395983"/>
                  <a:gd name="connsiteX59" fmla="*/ 5902325 w 6424245"/>
                  <a:gd name="connsiteY59" fmla="*/ 3572245 h 4395983"/>
                  <a:gd name="connsiteX60" fmla="*/ 5843629 w 6424245"/>
                  <a:gd name="connsiteY60" fmla="*/ 3634415 h 4395983"/>
                  <a:gd name="connsiteX61" fmla="*/ 3159655 w 6424245"/>
                  <a:gd name="connsiteY61" fmla="*/ 3634415 h 4395983"/>
                  <a:gd name="connsiteX62" fmla="*/ 3100959 w 6424245"/>
                  <a:gd name="connsiteY62" fmla="*/ 3572245 h 4395983"/>
                  <a:gd name="connsiteX63" fmla="*/ 3159655 w 6424245"/>
                  <a:gd name="connsiteY63" fmla="*/ 3510076 h 4395983"/>
                  <a:gd name="connsiteX64" fmla="*/ 3335741 w 6424245"/>
                  <a:gd name="connsiteY64" fmla="*/ 3510076 h 4395983"/>
                  <a:gd name="connsiteX65" fmla="*/ 3335741 w 6424245"/>
                  <a:gd name="connsiteY65" fmla="*/ 2883939 h 4395983"/>
                  <a:gd name="connsiteX66" fmla="*/ 3469139 w 6424245"/>
                  <a:gd name="connsiteY66" fmla="*/ 2799566 h 4395983"/>
                  <a:gd name="connsiteX67" fmla="*/ 3506489 w 6424245"/>
                  <a:gd name="connsiteY67" fmla="*/ 2799566 h 4395983"/>
                  <a:gd name="connsiteX68" fmla="*/ 3655897 w 6424245"/>
                  <a:gd name="connsiteY68" fmla="*/ 2883939 h 4395983"/>
                  <a:gd name="connsiteX69" fmla="*/ 3655897 w 6424245"/>
                  <a:gd name="connsiteY69" fmla="*/ 3510076 h 4395983"/>
                  <a:gd name="connsiteX70" fmla="*/ 3997395 w 6424245"/>
                  <a:gd name="connsiteY70" fmla="*/ 3510076 h 4395983"/>
                  <a:gd name="connsiteX71" fmla="*/ 3997395 w 6424245"/>
                  <a:gd name="connsiteY71" fmla="*/ 1720478 h 4395983"/>
                  <a:gd name="connsiteX72" fmla="*/ 4146801 w 6424245"/>
                  <a:gd name="connsiteY72" fmla="*/ 1627224 h 4395983"/>
                  <a:gd name="connsiteX73" fmla="*/ 967641 w 6424245"/>
                  <a:gd name="connsiteY73" fmla="*/ 1372687 h 4395983"/>
                  <a:gd name="connsiteX74" fmla="*/ 3005373 w 6424245"/>
                  <a:gd name="connsiteY74" fmla="*/ 1372687 h 4395983"/>
                  <a:gd name="connsiteX75" fmla="*/ 3100959 w 6424245"/>
                  <a:gd name="connsiteY75" fmla="*/ 1445598 h 4395983"/>
                  <a:gd name="connsiteX76" fmla="*/ 3100959 w 6424245"/>
                  <a:gd name="connsiteY76" fmla="*/ 1465041 h 4395983"/>
                  <a:gd name="connsiteX77" fmla="*/ 3005373 w 6424245"/>
                  <a:gd name="connsiteY77" fmla="*/ 1537953 h 4395983"/>
                  <a:gd name="connsiteX78" fmla="*/ 967641 w 6424245"/>
                  <a:gd name="connsiteY78" fmla="*/ 1537953 h 4395983"/>
                  <a:gd name="connsiteX79" fmla="*/ 876399 w 6424245"/>
                  <a:gd name="connsiteY79" fmla="*/ 1465041 h 4395983"/>
                  <a:gd name="connsiteX80" fmla="*/ 876399 w 6424245"/>
                  <a:gd name="connsiteY80" fmla="*/ 1445598 h 4395983"/>
                  <a:gd name="connsiteX81" fmla="*/ 967641 w 6424245"/>
                  <a:gd name="connsiteY81" fmla="*/ 1372687 h 4395983"/>
                  <a:gd name="connsiteX82" fmla="*/ 640908 w 6424245"/>
                  <a:gd name="connsiteY82" fmla="*/ 1372687 h 4395983"/>
                  <a:gd name="connsiteX83" fmla="*/ 726109 w 6424245"/>
                  <a:gd name="connsiteY83" fmla="*/ 1455320 h 4395983"/>
                  <a:gd name="connsiteX84" fmla="*/ 640908 w 6424245"/>
                  <a:gd name="connsiteY84" fmla="*/ 1537953 h 4395983"/>
                  <a:gd name="connsiteX85" fmla="*/ 555708 w 6424245"/>
                  <a:gd name="connsiteY85" fmla="*/ 1455320 h 4395983"/>
                  <a:gd name="connsiteX86" fmla="*/ 640908 w 6424245"/>
                  <a:gd name="connsiteY86" fmla="*/ 1372687 h 4395983"/>
                  <a:gd name="connsiteX87" fmla="*/ 967591 w 6424245"/>
                  <a:gd name="connsiteY87" fmla="*/ 1043181 h 4395983"/>
                  <a:gd name="connsiteX88" fmla="*/ 2952109 w 6424245"/>
                  <a:gd name="connsiteY88" fmla="*/ 1043181 h 4395983"/>
                  <a:gd name="connsiteX89" fmla="*/ 3047643 w 6424245"/>
                  <a:gd name="connsiteY89" fmla="*/ 1116092 h 4395983"/>
                  <a:gd name="connsiteX90" fmla="*/ 3047643 w 6424245"/>
                  <a:gd name="connsiteY90" fmla="*/ 1135535 h 4395983"/>
                  <a:gd name="connsiteX91" fmla="*/ 2952109 w 6424245"/>
                  <a:gd name="connsiteY91" fmla="*/ 1208447 h 4395983"/>
                  <a:gd name="connsiteX92" fmla="*/ 967591 w 6424245"/>
                  <a:gd name="connsiteY92" fmla="*/ 1208447 h 4395983"/>
                  <a:gd name="connsiteX93" fmla="*/ 876399 w 6424245"/>
                  <a:gd name="connsiteY93" fmla="*/ 1135535 h 4395983"/>
                  <a:gd name="connsiteX94" fmla="*/ 876399 w 6424245"/>
                  <a:gd name="connsiteY94" fmla="*/ 1116092 h 4395983"/>
                  <a:gd name="connsiteX95" fmla="*/ 967591 w 6424245"/>
                  <a:gd name="connsiteY95" fmla="*/ 1043181 h 4395983"/>
                  <a:gd name="connsiteX96" fmla="*/ 640908 w 6424245"/>
                  <a:gd name="connsiteY96" fmla="*/ 1043181 h 4395983"/>
                  <a:gd name="connsiteX97" fmla="*/ 726109 w 6424245"/>
                  <a:gd name="connsiteY97" fmla="*/ 1125814 h 4395983"/>
                  <a:gd name="connsiteX98" fmla="*/ 640908 w 6424245"/>
                  <a:gd name="connsiteY98" fmla="*/ 1208447 h 4395983"/>
                  <a:gd name="connsiteX99" fmla="*/ 555708 w 6424245"/>
                  <a:gd name="connsiteY99" fmla="*/ 1125814 h 4395983"/>
                  <a:gd name="connsiteX100" fmla="*/ 640908 w 6424245"/>
                  <a:gd name="connsiteY100" fmla="*/ 1043181 h 4395983"/>
                  <a:gd name="connsiteX101" fmla="*/ 324140 w 6424245"/>
                  <a:gd name="connsiteY101" fmla="*/ 703848 h 4395983"/>
                  <a:gd name="connsiteX102" fmla="*/ 324140 w 6424245"/>
                  <a:gd name="connsiteY102" fmla="*/ 4113425 h 4395983"/>
                  <a:gd name="connsiteX103" fmla="*/ 6100105 w 6424245"/>
                  <a:gd name="connsiteY103" fmla="*/ 4113425 h 4395983"/>
                  <a:gd name="connsiteX104" fmla="*/ 6100105 w 6424245"/>
                  <a:gd name="connsiteY104" fmla="*/ 703848 h 4395983"/>
                  <a:gd name="connsiteX105" fmla="*/ 193423 w 6424245"/>
                  <a:gd name="connsiteY105" fmla="*/ 0 h 4395983"/>
                  <a:gd name="connsiteX106" fmla="*/ 6230823 w 6424245"/>
                  <a:gd name="connsiteY106" fmla="*/ 0 h 4395983"/>
                  <a:gd name="connsiteX107" fmla="*/ 6424245 w 6424245"/>
                  <a:gd name="connsiteY107" fmla="*/ 193423 h 4395983"/>
                  <a:gd name="connsiteX108" fmla="*/ 6424245 w 6424245"/>
                  <a:gd name="connsiteY108" fmla="*/ 4202560 h 4395983"/>
                  <a:gd name="connsiteX109" fmla="*/ 6230823 w 6424245"/>
                  <a:gd name="connsiteY109" fmla="*/ 4395983 h 4395983"/>
                  <a:gd name="connsiteX110" fmla="*/ 193423 w 6424245"/>
                  <a:gd name="connsiteY110" fmla="*/ 4395983 h 4395983"/>
                  <a:gd name="connsiteX111" fmla="*/ 0 w 6424245"/>
                  <a:gd name="connsiteY111" fmla="*/ 4202560 h 4395983"/>
                  <a:gd name="connsiteX112" fmla="*/ 0 w 6424245"/>
                  <a:gd name="connsiteY112" fmla="*/ 193423 h 4395983"/>
                  <a:gd name="connsiteX113" fmla="*/ 193423 w 6424245"/>
                  <a:gd name="connsiteY113" fmla="*/ 0 h 439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424245" h="4395983">
                    <a:moveTo>
                      <a:pt x="1329613" y="2742987"/>
                    </a:moveTo>
                    <a:cubicBezTo>
                      <a:pt x="1183347" y="2742987"/>
                      <a:pt x="1054387" y="2817095"/>
                      <a:pt x="978237" y="2929812"/>
                    </a:cubicBezTo>
                    <a:lnTo>
                      <a:pt x="968047" y="2948585"/>
                    </a:lnTo>
                    <a:lnTo>
                      <a:pt x="1339725" y="3156740"/>
                    </a:lnTo>
                    <a:lnTo>
                      <a:pt x="959729" y="3369555"/>
                    </a:lnTo>
                    <a:lnTo>
                      <a:pt x="978237" y="3403654"/>
                    </a:lnTo>
                    <a:cubicBezTo>
                      <a:pt x="1054387" y="3516371"/>
                      <a:pt x="1183347" y="3590479"/>
                      <a:pt x="1329613" y="3590479"/>
                    </a:cubicBezTo>
                    <a:cubicBezTo>
                      <a:pt x="1563643" y="3590479"/>
                      <a:pt x="1753361" y="3400762"/>
                      <a:pt x="1753361" y="3166733"/>
                    </a:cubicBezTo>
                    <a:cubicBezTo>
                      <a:pt x="1753361" y="2932704"/>
                      <a:pt x="1563643" y="2742987"/>
                      <a:pt x="1329613" y="2742987"/>
                    </a:cubicBezTo>
                    <a:close/>
                    <a:moveTo>
                      <a:pt x="1329613" y="2630820"/>
                    </a:moveTo>
                    <a:cubicBezTo>
                      <a:pt x="1625591" y="2630820"/>
                      <a:pt x="1865527" y="2870756"/>
                      <a:pt x="1865527" y="3166733"/>
                    </a:cubicBezTo>
                    <a:cubicBezTo>
                      <a:pt x="1865527" y="3462710"/>
                      <a:pt x="1625591" y="3702646"/>
                      <a:pt x="1329613" y="3702646"/>
                    </a:cubicBezTo>
                    <a:cubicBezTo>
                      <a:pt x="1033637" y="3702646"/>
                      <a:pt x="793701" y="3462710"/>
                      <a:pt x="793701" y="3166733"/>
                    </a:cubicBezTo>
                    <a:cubicBezTo>
                      <a:pt x="793701" y="2870756"/>
                      <a:pt x="1033637" y="2630820"/>
                      <a:pt x="1329613" y="2630820"/>
                    </a:cubicBezTo>
                    <a:close/>
                    <a:moveTo>
                      <a:pt x="967611" y="2032726"/>
                    </a:moveTo>
                    <a:cubicBezTo>
                      <a:pt x="967611" y="2032726"/>
                      <a:pt x="967611" y="2032726"/>
                      <a:pt x="2865681" y="2032726"/>
                    </a:cubicBezTo>
                    <a:cubicBezTo>
                      <a:pt x="2917801" y="2032726"/>
                      <a:pt x="2961235" y="2066751"/>
                      <a:pt x="2961235" y="2105638"/>
                    </a:cubicBezTo>
                    <a:cubicBezTo>
                      <a:pt x="2961235" y="2105638"/>
                      <a:pt x="2961235" y="2105638"/>
                      <a:pt x="2961235" y="2125081"/>
                    </a:cubicBezTo>
                    <a:cubicBezTo>
                      <a:pt x="2961235" y="2163967"/>
                      <a:pt x="2917801" y="2197992"/>
                      <a:pt x="2865681" y="2197992"/>
                    </a:cubicBezTo>
                    <a:cubicBezTo>
                      <a:pt x="2865681" y="2197992"/>
                      <a:pt x="2865681" y="2197992"/>
                      <a:pt x="967611" y="2197992"/>
                    </a:cubicBezTo>
                    <a:cubicBezTo>
                      <a:pt x="915489" y="2197992"/>
                      <a:pt x="876399" y="2163967"/>
                      <a:pt x="876399" y="2125081"/>
                    </a:cubicBezTo>
                    <a:cubicBezTo>
                      <a:pt x="876399" y="2125081"/>
                      <a:pt x="876399" y="2125081"/>
                      <a:pt x="876399" y="2105638"/>
                    </a:cubicBezTo>
                    <a:cubicBezTo>
                      <a:pt x="876399" y="2066751"/>
                      <a:pt x="915489" y="2032726"/>
                      <a:pt x="967611" y="2032726"/>
                    </a:cubicBezTo>
                    <a:close/>
                    <a:moveTo>
                      <a:pt x="640908" y="2032726"/>
                    </a:moveTo>
                    <a:cubicBezTo>
                      <a:pt x="687963" y="2032726"/>
                      <a:pt x="726109" y="2069722"/>
                      <a:pt x="726109" y="2115359"/>
                    </a:cubicBezTo>
                    <a:cubicBezTo>
                      <a:pt x="726109" y="2160996"/>
                      <a:pt x="687963" y="2197992"/>
                      <a:pt x="640908" y="2197992"/>
                    </a:cubicBezTo>
                    <a:cubicBezTo>
                      <a:pt x="593853" y="2197992"/>
                      <a:pt x="555708" y="2160996"/>
                      <a:pt x="555708" y="2115359"/>
                    </a:cubicBezTo>
                    <a:cubicBezTo>
                      <a:pt x="555708" y="2069722"/>
                      <a:pt x="593853" y="2032726"/>
                      <a:pt x="640908" y="2032726"/>
                    </a:cubicBezTo>
                    <a:close/>
                    <a:moveTo>
                      <a:pt x="640908" y="1703220"/>
                    </a:moveTo>
                    <a:cubicBezTo>
                      <a:pt x="687963" y="1703220"/>
                      <a:pt x="726109" y="1739986"/>
                      <a:pt x="726109" y="1785340"/>
                    </a:cubicBezTo>
                    <a:cubicBezTo>
                      <a:pt x="726109" y="1830694"/>
                      <a:pt x="687963" y="1867460"/>
                      <a:pt x="640908" y="1867460"/>
                    </a:cubicBezTo>
                    <a:cubicBezTo>
                      <a:pt x="593853" y="1867460"/>
                      <a:pt x="555708" y="1830694"/>
                      <a:pt x="555708" y="1785340"/>
                    </a:cubicBezTo>
                    <a:cubicBezTo>
                      <a:pt x="555708" y="1739986"/>
                      <a:pt x="593853" y="1703220"/>
                      <a:pt x="640908" y="1703220"/>
                    </a:cubicBezTo>
                    <a:close/>
                    <a:moveTo>
                      <a:pt x="967597" y="1703220"/>
                    </a:moveTo>
                    <a:cubicBezTo>
                      <a:pt x="967597" y="1703220"/>
                      <a:pt x="967597" y="1703220"/>
                      <a:pt x="2639561" y="1703220"/>
                    </a:cubicBezTo>
                    <a:cubicBezTo>
                      <a:pt x="2691673" y="1703220"/>
                      <a:pt x="2735101" y="1737034"/>
                      <a:pt x="2735101" y="1775679"/>
                    </a:cubicBezTo>
                    <a:cubicBezTo>
                      <a:pt x="2735101" y="1775679"/>
                      <a:pt x="2735101" y="1775679"/>
                      <a:pt x="2735101" y="1795001"/>
                    </a:cubicBezTo>
                    <a:cubicBezTo>
                      <a:pt x="2735101" y="1833646"/>
                      <a:pt x="2691673" y="1867460"/>
                      <a:pt x="2639561" y="1867460"/>
                    </a:cubicBezTo>
                    <a:cubicBezTo>
                      <a:pt x="2639561" y="1867460"/>
                      <a:pt x="2639561" y="1867460"/>
                      <a:pt x="967597" y="1867460"/>
                    </a:cubicBezTo>
                    <a:cubicBezTo>
                      <a:pt x="915483" y="1867460"/>
                      <a:pt x="876399" y="1833646"/>
                      <a:pt x="876399" y="1795001"/>
                    </a:cubicBezTo>
                    <a:cubicBezTo>
                      <a:pt x="876399" y="1795001"/>
                      <a:pt x="876399" y="1795001"/>
                      <a:pt x="876399" y="1775679"/>
                    </a:cubicBezTo>
                    <a:cubicBezTo>
                      <a:pt x="876399" y="1737034"/>
                      <a:pt x="915483" y="1703220"/>
                      <a:pt x="967597" y="1703220"/>
                    </a:cubicBezTo>
                    <a:close/>
                    <a:moveTo>
                      <a:pt x="4146801" y="1627224"/>
                    </a:moveTo>
                    <a:cubicBezTo>
                      <a:pt x="4146801" y="1627224"/>
                      <a:pt x="4146801" y="1627224"/>
                      <a:pt x="4184153" y="1627224"/>
                    </a:cubicBezTo>
                    <a:cubicBezTo>
                      <a:pt x="4269529" y="1627224"/>
                      <a:pt x="4338895" y="1671631"/>
                      <a:pt x="4338895" y="1720478"/>
                    </a:cubicBezTo>
                    <a:cubicBezTo>
                      <a:pt x="4338895" y="1720478"/>
                      <a:pt x="4338895" y="1720478"/>
                      <a:pt x="4338895" y="3510076"/>
                    </a:cubicBezTo>
                    <a:cubicBezTo>
                      <a:pt x="4338895" y="3510076"/>
                      <a:pt x="4338895" y="3510076"/>
                      <a:pt x="4659051" y="3510076"/>
                    </a:cubicBezTo>
                    <a:cubicBezTo>
                      <a:pt x="4659051" y="3510076"/>
                      <a:pt x="4659051" y="3510076"/>
                      <a:pt x="4659051" y="2568650"/>
                    </a:cubicBezTo>
                    <a:cubicBezTo>
                      <a:pt x="4659051" y="2519802"/>
                      <a:pt x="4744427" y="2497599"/>
                      <a:pt x="4829801" y="2497599"/>
                    </a:cubicBezTo>
                    <a:cubicBezTo>
                      <a:pt x="4829801" y="2497599"/>
                      <a:pt x="4829801" y="2497599"/>
                      <a:pt x="4867153" y="2497599"/>
                    </a:cubicBezTo>
                    <a:cubicBezTo>
                      <a:pt x="4947191" y="2497599"/>
                      <a:pt x="5043239" y="2519802"/>
                      <a:pt x="5043239" y="2568650"/>
                    </a:cubicBezTo>
                    <a:cubicBezTo>
                      <a:pt x="5043239" y="2568650"/>
                      <a:pt x="5043239" y="2568650"/>
                      <a:pt x="5043239" y="3510076"/>
                    </a:cubicBezTo>
                    <a:cubicBezTo>
                      <a:pt x="5043239" y="3510076"/>
                      <a:pt x="5043239" y="3510076"/>
                      <a:pt x="5363395" y="3510076"/>
                    </a:cubicBezTo>
                    <a:cubicBezTo>
                      <a:pt x="5363395" y="3510076"/>
                      <a:pt x="5363395" y="3510076"/>
                      <a:pt x="5363395" y="2151225"/>
                    </a:cubicBezTo>
                    <a:cubicBezTo>
                      <a:pt x="5363395" y="2102378"/>
                      <a:pt x="5422089" y="2053530"/>
                      <a:pt x="5507465" y="2053530"/>
                    </a:cubicBezTo>
                    <a:cubicBezTo>
                      <a:pt x="5507465" y="2053530"/>
                      <a:pt x="5507465" y="2053530"/>
                      <a:pt x="5544817" y="2053530"/>
                    </a:cubicBezTo>
                    <a:cubicBezTo>
                      <a:pt x="5630191" y="2053530"/>
                      <a:pt x="5704895" y="2102378"/>
                      <a:pt x="5704895" y="2151225"/>
                    </a:cubicBezTo>
                    <a:cubicBezTo>
                      <a:pt x="5704895" y="2151225"/>
                      <a:pt x="5704895" y="2151225"/>
                      <a:pt x="5704895" y="3510076"/>
                    </a:cubicBezTo>
                    <a:cubicBezTo>
                      <a:pt x="5704895" y="3510076"/>
                      <a:pt x="5704895" y="3510076"/>
                      <a:pt x="5843629" y="3510076"/>
                    </a:cubicBezTo>
                    <a:cubicBezTo>
                      <a:pt x="5875645" y="3510076"/>
                      <a:pt x="5902325" y="3541161"/>
                      <a:pt x="5902325" y="3572245"/>
                    </a:cubicBezTo>
                    <a:cubicBezTo>
                      <a:pt x="5902325" y="3603330"/>
                      <a:pt x="5875645" y="3634415"/>
                      <a:pt x="5843629" y="3634415"/>
                    </a:cubicBezTo>
                    <a:cubicBezTo>
                      <a:pt x="5843629" y="3634415"/>
                      <a:pt x="5843629" y="3634415"/>
                      <a:pt x="3159655" y="3634415"/>
                    </a:cubicBezTo>
                    <a:cubicBezTo>
                      <a:pt x="3127639" y="3634415"/>
                      <a:pt x="3100959" y="3603330"/>
                      <a:pt x="3100959" y="3572245"/>
                    </a:cubicBezTo>
                    <a:cubicBezTo>
                      <a:pt x="3100959" y="3541161"/>
                      <a:pt x="3127639" y="3510076"/>
                      <a:pt x="3159655" y="3510076"/>
                    </a:cubicBezTo>
                    <a:cubicBezTo>
                      <a:pt x="3159655" y="3510076"/>
                      <a:pt x="3159655" y="3510076"/>
                      <a:pt x="3335741" y="3510076"/>
                    </a:cubicBezTo>
                    <a:cubicBezTo>
                      <a:pt x="3335741" y="3510076"/>
                      <a:pt x="3335741" y="3510076"/>
                      <a:pt x="3335741" y="2883939"/>
                    </a:cubicBezTo>
                    <a:cubicBezTo>
                      <a:pt x="3335741" y="2835091"/>
                      <a:pt x="3383763" y="2799566"/>
                      <a:pt x="3469139" y="2799566"/>
                    </a:cubicBezTo>
                    <a:cubicBezTo>
                      <a:pt x="3469139" y="2799566"/>
                      <a:pt x="3469139" y="2799566"/>
                      <a:pt x="3506489" y="2799566"/>
                    </a:cubicBezTo>
                    <a:cubicBezTo>
                      <a:pt x="3586529" y="2799566"/>
                      <a:pt x="3655897" y="2835091"/>
                      <a:pt x="3655897" y="2883939"/>
                    </a:cubicBezTo>
                    <a:cubicBezTo>
                      <a:pt x="3655897" y="2883939"/>
                      <a:pt x="3655897" y="2883939"/>
                      <a:pt x="3655897" y="3510076"/>
                    </a:cubicBezTo>
                    <a:cubicBezTo>
                      <a:pt x="3655897" y="3510076"/>
                      <a:pt x="3655897" y="3510076"/>
                      <a:pt x="3997395" y="3510076"/>
                    </a:cubicBezTo>
                    <a:cubicBezTo>
                      <a:pt x="3997395" y="3510076"/>
                      <a:pt x="3997395" y="3510076"/>
                      <a:pt x="3997395" y="1720478"/>
                    </a:cubicBezTo>
                    <a:cubicBezTo>
                      <a:pt x="3997395" y="1671631"/>
                      <a:pt x="4066763" y="1627224"/>
                      <a:pt x="4146801" y="1627224"/>
                    </a:cubicBezTo>
                    <a:close/>
                    <a:moveTo>
                      <a:pt x="967641" y="1372687"/>
                    </a:moveTo>
                    <a:cubicBezTo>
                      <a:pt x="967641" y="1372687"/>
                      <a:pt x="967641" y="1372687"/>
                      <a:pt x="3005373" y="1372687"/>
                    </a:cubicBezTo>
                    <a:cubicBezTo>
                      <a:pt x="3057511" y="1372687"/>
                      <a:pt x="3100959" y="1406712"/>
                      <a:pt x="3100959" y="1445598"/>
                    </a:cubicBezTo>
                    <a:cubicBezTo>
                      <a:pt x="3100959" y="1445598"/>
                      <a:pt x="3100959" y="1445598"/>
                      <a:pt x="3100959" y="1465041"/>
                    </a:cubicBezTo>
                    <a:cubicBezTo>
                      <a:pt x="3100959" y="1503928"/>
                      <a:pt x="3057511" y="1537953"/>
                      <a:pt x="3005373" y="1537953"/>
                    </a:cubicBezTo>
                    <a:cubicBezTo>
                      <a:pt x="3005373" y="1537953"/>
                      <a:pt x="3005373" y="1537953"/>
                      <a:pt x="967641" y="1537953"/>
                    </a:cubicBezTo>
                    <a:cubicBezTo>
                      <a:pt x="915503" y="1537953"/>
                      <a:pt x="876399" y="1503928"/>
                      <a:pt x="876399" y="1465041"/>
                    </a:cubicBezTo>
                    <a:cubicBezTo>
                      <a:pt x="876399" y="1465041"/>
                      <a:pt x="876399" y="1465041"/>
                      <a:pt x="876399" y="1445598"/>
                    </a:cubicBezTo>
                    <a:cubicBezTo>
                      <a:pt x="876399" y="1406712"/>
                      <a:pt x="915503" y="1372687"/>
                      <a:pt x="967641" y="1372687"/>
                    </a:cubicBezTo>
                    <a:close/>
                    <a:moveTo>
                      <a:pt x="640908" y="1372687"/>
                    </a:moveTo>
                    <a:cubicBezTo>
                      <a:pt x="687963" y="1372687"/>
                      <a:pt x="726109" y="1409683"/>
                      <a:pt x="726109" y="1455320"/>
                    </a:cubicBezTo>
                    <a:cubicBezTo>
                      <a:pt x="726109" y="1500957"/>
                      <a:pt x="687963" y="1537953"/>
                      <a:pt x="640908" y="1537953"/>
                    </a:cubicBezTo>
                    <a:cubicBezTo>
                      <a:pt x="593853" y="1537953"/>
                      <a:pt x="555708" y="1500957"/>
                      <a:pt x="555708" y="1455320"/>
                    </a:cubicBezTo>
                    <a:cubicBezTo>
                      <a:pt x="555708" y="1409683"/>
                      <a:pt x="593853" y="1372687"/>
                      <a:pt x="640908" y="1372687"/>
                    </a:cubicBezTo>
                    <a:close/>
                    <a:moveTo>
                      <a:pt x="967591" y="1043181"/>
                    </a:moveTo>
                    <a:cubicBezTo>
                      <a:pt x="967591" y="1043181"/>
                      <a:pt x="967591" y="1043181"/>
                      <a:pt x="2952109" y="1043181"/>
                    </a:cubicBezTo>
                    <a:cubicBezTo>
                      <a:pt x="3004217" y="1043181"/>
                      <a:pt x="3047643" y="1077206"/>
                      <a:pt x="3047643" y="1116092"/>
                    </a:cubicBezTo>
                    <a:cubicBezTo>
                      <a:pt x="3047643" y="1116092"/>
                      <a:pt x="3047643" y="1116092"/>
                      <a:pt x="3047643" y="1135535"/>
                    </a:cubicBezTo>
                    <a:cubicBezTo>
                      <a:pt x="3047643" y="1174422"/>
                      <a:pt x="3004217" y="1208447"/>
                      <a:pt x="2952109" y="1208447"/>
                    </a:cubicBezTo>
                    <a:cubicBezTo>
                      <a:pt x="2952109" y="1208447"/>
                      <a:pt x="2952109" y="1208447"/>
                      <a:pt x="967591" y="1208447"/>
                    </a:cubicBezTo>
                    <a:cubicBezTo>
                      <a:pt x="915481" y="1208447"/>
                      <a:pt x="876399" y="1174422"/>
                      <a:pt x="876399" y="1135535"/>
                    </a:cubicBezTo>
                    <a:cubicBezTo>
                      <a:pt x="876399" y="1135535"/>
                      <a:pt x="876399" y="1135535"/>
                      <a:pt x="876399" y="1116092"/>
                    </a:cubicBezTo>
                    <a:cubicBezTo>
                      <a:pt x="876399" y="1077206"/>
                      <a:pt x="915481" y="1043181"/>
                      <a:pt x="967591" y="1043181"/>
                    </a:cubicBezTo>
                    <a:close/>
                    <a:moveTo>
                      <a:pt x="640908" y="1043181"/>
                    </a:moveTo>
                    <a:cubicBezTo>
                      <a:pt x="687963" y="1043181"/>
                      <a:pt x="726109" y="1080177"/>
                      <a:pt x="726109" y="1125814"/>
                    </a:cubicBezTo>
                    <a:cubicBezTo>
                      <a:pt x="726109" y="1171451"/>
                      <a:pt x="687963" y="1208447"/>
                      <a:pt x="640908" y="1208447"/>
                    </a:cubicBezTo>
                    <a:cubicBezTo>
                      <a:pt x="593853" y="1208447"/>
                      <a:pt x="555708" y="1171451"/>
                      <a:pt x="555708" y="1125814"/>
                    </a:cubicBezTo>
                    <a:cubicBezTo>
                      <a:pt x="555708" y="1080177"/>
                      <a:pt x="593853" y="1043181"/>
                      <a:pt x="640908" y="1043181"/>
                    </a:cubicBezTo>
                    <a:close/>
                    <a:moveTo>
                      <a:pt x="324140" y="703848"/>
                    </a:moveTo>
                    <a:lnTo>
                      <a:pt x="324140" y="4113425"/>
                    </a:lnTo>
                    <a:lnTo>
                      <a:pt x="6100105" y="4113425"/>
                    </a:lnTo>
                    <a:lnTo>
                      <a:pt x="6100105" y="703848"/>
                    </a:lnTo>
                    <a:close/>
                    <a:moveTo>
                      <a:pt x="193423" y="0"/>
                    </a:moveTo>
                    <a:lnTo>
                      <a:pt x="6230823" y="0"/>
                    </a:lnTo>
                    <a:cubicBezTo>
                      <a:pt x="6337649" y="0"/>
                      <a:pt x="6424245" y="86598"/>
                      <a:pt x="6424245" y="193423"/>
                    </a:cubicBezTo>
                    <a:lnTo>
                      <a:pt x="6424245" y="4202560"/>
                    </a:lnTo>
                    <a:cubicBezTo>
                      <a:pt x="6424245" y="4309385"/>
                      <a:pt x="6337649" y="4395983"/>
                      <a:pt x="6230823" y="4395983"/>
                    </a:cubicBezTo>
                    <a:lnTo>
                      <a:pt x="193423" y="4395983"/>
                    </a:lnTo>
                    <a:cubicBezTo>
                      <a:pt x="86598" y="4395983"/>
                      <a:pt x="0" y="4309385"/>
                      <a:pt x="0" y="4202560"/>
                    </a:cubicBezTo>
                    <a:lnTo>
                      <a:pt x="0" y="193423"/>
                    </a:lnTo>
                    <a:cubicBezTo>
                      <a:pt x="0" y="86598"/>
                      <a:pt x="86598" y="0"/>
                      <a:pt x="193423"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100" spc="-50"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03" name="Rectangle 1049"/>
              <p:cNvSpPr>
                <a:spLocks noChangeAspect="1"/>
              </p:cNvSpPr>
              <p:nvPr/>
            </p:nvSpPr>
            <p:spPr bwMode="auto">
              <a:xfrm>
                <a:off x="10760489" y="2176157"/>
                <a:ext cx="397764" cy="345007"/>
              </a:xfrm>
              <a:custGeom>
                <a:avLst/>
                <a:gdLst/>
                <a:ahLst/>
                <a:cxnLst/>
                <a:rect l="l" t="t" r="r" b="b"/>
                <a:pathLst>
                  <a:path w="4396772" h="3814604">
                    <a:moveTo>
                      <a:pt x="1768806" y="2531251"/>
                    </a:moveTo>
                    <a:cubicBezTo>
                      <a:pt x="1779256" y="2542818"/>
                      <a:pt x="1790357" y="2553748"/>
                      <a:pt x="1802421" y="2563658"/>
                    </a:cubicBezTo>
                    <a:lnTo>
                      <a:pt x="1507305" y="2869971"/>
                    </a:lnTo>
                    <a:lnTo>
                      <a:pt x="1923973" y="3303431"/>
                    </a:lnTo>
                    <a:lnTo>
                      <a:pt x="1964879" y="3257130"/>
                    </a:lnTo>
                    <a:lnTo>
                      <a:pt x="1999127" y="3206887"/>
                    </a:lnTo>
                    <a:lnTo>
                      <a:pt x="2028615" y="3154677"/>
                    </a:lnTo>
                    <a:lnTo>
                      <a:pt x="2053351" y="3100494"/>
                    </a:lnTo>
                    <a:lnTo>
                      <a:pt x="2072374" y="3044341"/>
                    </a:lnTo>
                    <a:lnTo>
                      <a:pt x="2085694" y="2987202"/>
                    </a:lnTo>
                    <a:lnTo>
                      <a:pt x="2093304" y="2928094"/>
                    </a:lnTo>
                    <a:lnTo>
                      <a:pt x="2096157" y="2869971"/>
                    </a:lnTo>
                    <a:lnTo>
                      <a:pt x="2093304" y="2810863"/>
                    </a:lnTo>
                    <a:lnTo>
                      <a:pt x="2085701" y="2753777"/>
                    </a:lnTo>
                    <a:cubicBezTo>
                      <a:pt x="2106933" y="2764390"/>
                      <a:pt x="2128935" y="2773455"/>
                      <a:pt x="2151734" y="2780599"/>
                    </a:cubicBezTo>
                    <a:lnTo>
                      <a:pt x="2153986" y="2797688"/>
                    </a:lnTo>
                    <a:lnTo>
                      <a:pt x="2157434" y="2869862"/>
                    </a:lnTo>
                    <a:lnTo>
                      <a:pt x="2153986" y="2940833"/>
                    </a:lnTo>
                    <a:lnTo>
                      <a:pt x="2144792" y="3013007"/>
                    </a:lnTo>
                    <a:lnTo>
                      <a:pt x="2128704" y="3082777"/>
                    </a:lnTo>
                    <a:lnTo>
                      <a:pt x="2105716" y="3151344"/>
                    </a:lnTo>
                    <a:lnTo>
                      <a:pt x="2075836" y="3217503"/>
                    </a:lnTo>
                    <a:lnTo>
                      <a:pt x="2040206" y="3281256"/>
                    </a:lnTo>
                    <a:lnTo>
                      <a:pt x="1998834" y="3342605"/>
                    </a:lnTo>
                    <a:lnTo>
                      <a:pt x="1949414" y="3399141"/>
                    </a:lnTo>
                    <a:lnTo>
                      <a:pt x="1446026" y="2869862"/>
                    </a:lnTo>
                    <a:close/>
                    <a:moveTo>
                      <a:pt x="3419308" y="2310302"/>
                    </a:moveTo>
                    <a:lnTo>
                      <a:pt x="4396772" y="3276587"/>
                    </a:lnTo>
                    <a:lnTo>
                      <a:pt x="4013101" y="3664699"/>
                    </a:lnTo>
                    <a:lnTo>
                      <a:pt x="3038542" y="2701284"/>
                    </a:lnTo>
                    <a:cubicBezTo>
                      <a:pt x="3198080" y="2608071"/>
                      <a:pt x="3329832" y="2472585"/>
                      <a:pt x="3419308" y="2310302"/>
                    </a:cubicBezTo>
                    <a:close/>
                    <a:moveTo>
                      <a:pt x="1409161" y="2231938"/>
                    </a:moveTo>
                    <a:lnTo>
                      <a:pt x="1466950" y="2235065"/>
                    </a:lnTo>
                    <a:lnTo>
                      <a:pt x="1526736" y="2243401"/>
                    </a:lnTo>
                    <a:lnTo>
                      <a:pt x="1577524" y="2256221"/>
                    </a:lnTo>
                    <a:cubicBezTo>
                      <a:pt x="1619586" y="2346568"/>
                      <a:pt x="1675232" y="2429215"/>
                      <a:pt x="1741977" y="2501641"/>
                    </a:cubicBezTo>
                    <a:lnTo>
                      <a:pt x="1379556" y="2883815"/>
                    </a:lnTo>
                    <a:lnTo>
                      <a:pt x="1831596" y="3351926"/>
                    </a:lnTo>
                    <a:lnTo>
                      <a:pt x="1798742" y="3383362"/>
                    </a:lnTo>
                    <a:lnTo>
                      <a:pt x="1748925" y="3420872"/>
                    </a:lnTo>
                    <a:lnTo>
                      <a:pt x="1696117" y="3453177"/>
                    </a:lnTo>
                    <a:lnTo>
                      <a:pt x="1641317" y="3481312"/>
                    </a:lnTo>
                    <a:lnTo>
                      <a:pt x="1584523" y="3502149"/>
                    </a:lnTo>
                    <a:lnTo>
                      <a:pt x="1526736" y="3515697"/>
                    </a:lnTo>
                    <a:lnTo>
                      <a:pt x="1466950" y="3525074"/>
                    </a:lnTo>
                    <a:lnTo>
                      <a:pt x="1409161" y="3528199"/>
                    </a:lnTo>
                    <a:lnTo>
                      <a:pt x="1349379" y="3525074"/>
                    </a:lnTo>
                    <a:lnTo>
                      <a:pt x="1291591" y="3515697"/>
                    </a:lnTo>
                    <a:lnTo>
                      <a:pt x="1232805" y="3502149"/>
                    </a:lnTo>
                    <a:lnTo>
                      <a:pt x="1176013" y="3481312"/>
                    </a:lnTo>
                    <a:lnTo>
                      <a:pt x="1121213" y="3453177"/>
                    </a:lnTo>
                    <a:lnTo>
                      <a:pt x="1069400" y="3420872"/>
                    </a:lnTo>
                    <a:lnTo>
                      <a:pt x="1019583" y="3383362"/>
                    </a:lnTo>
                    <a:lnTo>
                      <a:pt x="972753" y="3338554"/>
                    </a:lnTo>
                    <a:lnTo>
                      <a:pt x="929909" y="3289580"/>
                    </a:lnTo>
                    <a:lnTo>
                      <a:pt x="893042" y="3236436"/>
                    </a:lnTo>
                    <a:lnTo>
                      <a:pt x="862155" y="3181212"/>
                    </a:lnTo>
                    <a:lnTo>
                      <a:pt x="836250" y="3123899"/>
                    </a:lnTo>
                    <a:lnTo>
                      <a:pt x="817319" y="3064507"/>
                    </a:lnTo>
                    <a:lnTo>
                      <a:pt x="802373" y="3004069"/>
                    </a:lnTo>
                    <a:lnTo>
                      <a:pt x="793407" y="2941549"/>
                    </a:lnTo>
                    <a:lnTo>
                      <a:pt x="791414" y="2880071"/>
                    </a:lnTo>
                    <a:lnTo>
                      <a:pt x="793407" y="2817549"/>
                    </a:lnTo>
                    <a:lnTo>
                      <a:pt x="802373" y="2757113"/>
                    </a:lnTo>
                    <a:lnTo>
                      <a:pt x="817319" y="2695634"/>
                    </a:lnTo>
                    <a:lnTo>
                      <a:pt x="836250" y="2635197"/>
                    </a:lnTo>
                    <a:lnTo>
                      <a:pt x="862155" y="2578929"/>
                    </a:lnTo>
                    <a:lnTo>
                      <a:pt x="893042" y="2523701"/>
                    </a:lnTo>
                    <a:lnTo>
                      <a:pt x="929909" y="2470559"/>
                    </a:lnTo>
                    <a:lnTo>
                      <a:pt x="972753" y="2422628"/>
                    </a:lnTo>
                    <a:lnTo>
                      <a:pt x="1019583" y="2377820"/>
                    </a:lnTo>
                    <a:lnTo>
                      <a:pt x="1069400" y="2339265"/>
                    </a:lnTo>
                    <a:lnTo>
                      <a:pt x="1121213" y="2305921"/>
                    </a:lnTo>
                    <a:lnTo>
                      <a:pt x="1176013" y="2278829"/>
                    </a:lnTo>
                    <a:lnTo>
                      <a:pt x="1232805" y="2257988"/>
                    </a:lnTo>
                    <a:lnTo>
                      <a:pt x="1291591" y="2243401"/>
                    </a:lnTo>
                    <a:lnTo>
                      <a:pt x="1349379" y="2235065"/>
                    </a:lnTo>
                    <a:close/>
                    <a:moveTo>
                      <a:pt x="461210" y="1447239"/>
                    </a:moveTo>
                    <a:lnTo>
                      <a:pt x="739860" y="1447239"/>
                    </a:lnTo>
                    <a:lnTo>
                      <a:pt x="739860" y="1856055"/>
                    </a:lnTo>
                    <a:lnTo>
                      <a:pt x="461210" y="1856055"/>
                    </a:lnTo>
                    <a:close/>
                    <a:moveTo>
                      <a:pt x="1324380" y="1205700"/>
                    </a:moveTo>
                    <a:lnTo>
                      <a:pt x="1603030" y="1205700"/>
                    </a:lnTo>
                    <a:lnTo>
                      <a:pt x="1603030" y="1302566"/>
                    </a:lnTo>
                    <a:cubicBezTo>
                      <a:pt x="1520667" y="1451448"/>
                      <a:pt x="1473954" y="1622817"/>
                      <a:pt x="1473954" y="1805131"/>
                    </a:cubicBezTo>
                    <a:cubicBezTo>
                      <a:pt x="1473954" y="1822226"/>
                      <a:pt x="1474365" y="1839226"/>
                      <a:pt x="1476518" y="1856055"/>
                    </a:cubicBezTo>
                    <a:lnTo>
                      <a:pt x="1324380" y="1856055"/>
                    </a:lnTo>
                    <a:close/>
                    <a:moveTo>
                      <a:pt x="1706684" y="1148595"/>
                    </a:moveTo>
                    <a:lnTo>
                      <a:pt x="1668162" y="1200269"/>
                    </a:lnTo>
                    <a:cubicBezTo>
                      <a:pt x="1678510" y="1181216"/>
                      <a:pt x="1691405" y="1163943"/>
                      <a:pt x="1706684" y="1148595"/>
                    </a:cubicBezTo>
                    <a:close/>
                    <a:moveTo>
                      <a:pt x="2433965" y="1082569"/>
                    </a:moveTo>
                    <a:lnTo>
                      <a:pt x="2297389" y="1107642"/>
                    </a:lnTo>
                    <a:lnTo>
                      <a:pt x="2297389" y="1254650"/>
                    </a:lnTo>
                    <a:lnTo>
                      <a:pt x="2301560" y="2135295"/>
                    </a:lnTo>
                    <a:lnTo>
                      <a:pt x="1900814" y="2135295"/>
                    </a:lnTo>
                    <a:lnTo>
                      <a:pt x="1900814" y="1410370"/>
                    </a:lnTo>
                    <a:cubicBezTo>
                      <a:pt x="1828019" y="1521547"/>
                      <a:pt x="1786623" y="1654607"/>
                      <a:pt x="1786623" y="1797334"/>
                    </a:cubicBezTo>
                    <a:cubicBezTo>
                      <a:pt x="1786623" y="2196263"/>
                      <a:pt x="2110017" y="2519658"/>
                      <a:pt x="2508947" y="2519658"/>
                    </a:cubicBezTo>
                    <a:cubicBezTo>
                      <a:pt x="2907877" y="2519658"/>
                      <a:pt x="3231272" y="2196263"/>
                      <a:pt x="3231272" y="1797334"/>
                    </a:cubicBezTo>
                    <a:cubicBezTo>
                      <a:pt x="3231272" y="1516177"/>
                      <a:pt x="3070637" y="1272536"/>
                      <a:pt x="2834711" y="1155982"/>
                    </a:cubicBezTo>
                    <a:lnTo>
                      <a:pt x="2834711" y="2126888"/>
                    </a:lnTo>
                    <a:lnTo>
                      <a:pt x="2433965" y="2126888"/>
                    </a:lnTo>
                    <a:close/>
                    <a:moveTo>
                      <a:pt x="892794" y="1005697"/>
                    </a:moveTo>
                    <a:lnTo>
                      <a:pt x="1171444" y="1005697"/>
                    </a:lnTo>
                    <a:lnTo>
                      <a:pt x="1171444" y="1856055"/>
                    </a:lnTo>
                    <a:lnTo>
                      <a:pt x="892794" y="1856055"/>
                    </a:lnTo>
                    <a:close/>
                    <a:moveTo>
                      <a:pt x="3044451" y="912579"/>
                    </a:moveTo>
                    <a:cubicBezTo>
                      <a:pt x="3046712" y="913637"/>
                      <a:pt x="3048831" y="914931"/>
                      <a:pt x="3050808" y="916453"/>
                    </a:cubicBezTo>
                    <a:close/>
                    <a:moveTo>
                      <a:pt x="1787030" y="896624"/>
                    </a:moveTo>
                    <a:lnTo>
                      <a:pt x="2005647" y="896624"/>
                    </a:lnTo>
                    <a:cubicBezTo>
                      <a:pt x="1908330" y="950663"/>
                      <a:pt x="1820915" y="1020376"/>
                      <a:pt x="1747195" y="1102862"/>
                    </a:cubicBezTo>
                    <a:cubicBezTo>
                      <a:pt x="1758486" y="1086030"/>
                      <a:pt x="1772541" y="1071740"/>
                      <a:pt x="1787030" y="1057893"/>
                    </a:cubicBezTo>
                    <a:close/>
                    <a:moveTo>
                      <a:pt x="2136269" y="835341"/>
                    </a:moveTo>
                    <a:cubicBezTo>
                      <a:pt x="2120983" y="840178"/>
                      <a:pt x="2106246" y="846327"/>
                      <a:pt x="2091974" y="853455"/>
                    </a:cubicBezTo>
                    <a:cubicBezTo>
                      <a:pt x="2105843" y="845389"/>
                      <a:pt x="2120627" y="839273"/>
                      <a:pt x="2136269" y="835341"/>
                    </a:cubicBezTo>
                    <a:close/>
                    <a:moveTo>
                      <a:pt x="2511958" y="786762"/>
                    </a:moveTo>
                    <a:cubicBezTo>
                      <a:pt x="3072620" y="786762"/>
                      <a:pt x="3527126" y="1242701"/>
                      <a:pt x="3527126" y="1805131"/>
                    </a:cubicBezTo>
                    <a:cubicBezTo>
                      <a:pt x="3527126" y="2367561"/>
                      <a:pt x="3072620" y="2823500"/>
                      <a:pt x="2511958" y="2823500"/>
                    </a:cubicBezTo>
                    <a:cubicBezTo>
                      <a:pt x="1951296" y="2823500"/>
                      <a:pt x="1496790" y="2367561"/>
                      <a:pt x="1496790" y="1805131"/>
                    </a:cubicBezTo>
                    <a:cubicBezTo>
                      <a:pt x="1496790" y="1242701"/>
                      <a:pt x="1951296" y="786762"/>
                      <a:pt x="2511958" y="786762"/>
                    </a:cubicBezTo>
                    <a:close/>
                    <a:moveTo>
                      <a:pt x="1674679" y="377937"/>
                    </a:moveTo>
                    <a:lnTo>
                      <a:pt x="1767684" y="377937"/>
                    </a:lnTo>
                    <a:lnTo>
                      <a:pt x="1767684" y="584477"/>
                    </a:lnTo>
                    <a:lnTo>
                      <a:pt x="1674679" y="584477"/>
                    </a:lnTo>
                    <a:close/>
                    <a:moveTo>
                      <a:pt x="1510757" y="377937"/>
                    </a:moveTo>
                    <a:lnTo>
                      <a:pt x="1603762" y="377937"/>
                    </a:lnTo>
                    <a:lnTo>
                      <a:pt x="1603762" y="584477"/>
                    </a:lnTo>
                    <a:lnTo>
                      <a:pt x="1510757" y="584477"/>
                    </a:lnTo>
                    <a:close/>
                    <a:moveTo>
                      <a:pt x="1346833" y="377937"/>
                    </a:moveTo>
                    <a:lnTo>
                      <a:pt x="1439838" y="377937"/>
                    </a:lnTo>
                    <a:lnTo>
                      <a:pt x="1439838" y="584477"/>
                    </a:lnTo>
                    <a:lnTo>
                      <a:pt x="1346833" y="584477"/>
                    </a:lnTo>
                    <a:close/>
                    <a:moveTo>
                      <a:pt x="1182909" y="377937"/>
                    </a:moveTo>
                    <a:lnTo>
                      <a:pt x="1275914" y="377937"/>
                    </a:lnTo>
                    <a:lnTo>
                      <a:pt x="1275914" y="584477"/>
                    </a:lnTo>
                    <a:lnTo>
                      <a:pt x="1182909" y="584477"/>
                    </a:lnTo>
                    <a:close/>
                    <a:moveTo>
                      <a:pt x="1018985" y="377937"/>
                    </a:moveTo>
                    <a:lnTo>
                      <a:pt x="1111990" y="377937"/>
                    </a:lnTo>
                    <a:lnTo>
                      <a:pt x="1111990" y="584477"/>
                    </a:lnTo>
                    <a:lnTo>
                      <a:pt x="1018985" y="584477"/>
                    </a:lnTo>
                    <a:close/>
                    <a:moveTo>
                      <a:pt x="855062" y="377937"/>
                    </a:moveTo>
                    <a:lnTo>
                      <a:pt x="948067" y="377937"/>
                    </a:lnTo>
                    <a:lnTo>
                      <a:pt x="948067" y="584477"/>
                    </a:lnTo>
                    <a:lnTo>
                      <a:pt x="855062" y="584477"/>
                    </a:lnTo>
                    <a:close/>
                    <a:moveTo>
                      <a:pt x="691138" y="377937"/>
                    </a:moveTo>
                    <a:lnTo>
                      <a:pt x="784143" y="377937"/>
                    </a:lnTo>
                    <a:lnTo>
                      <a:pt x="784143" y="584477"/>
                    </a:lnTo>
                    <a:lnTo>
                      <a:pt x="691138" y="584477"/>
                    </a:lnTo>
                    <a:close/>
                    <a:moveTo>
                      <a:pt x="527214" y="377937"/>
                    </a:moveTo>
                    <a:lnTo>
                      <a:pt x="620219" y="377937"/>
                    </a:lnTo>
                    <a:lnTo>
                      <a:pt x="620219" y="584477"/>
                    </a:lnTo>
                    <a:lnTo>
                      <a:pt x="527214" y="584477"/>
                    </a:lnTo>
                    <a:close/>
                    <a:moveTo>
                      <a:pt x="0" y="0"/>
                    </a:moveTo>
                    <a:lnTo>
                      <a:pt x="2914602" y="0"/>
                    </a:lnTo>
                    <a:lnTo>
                      <a:pt x="2914602" y="845237"/>
                    </a:lnTo>
                    <a:cubicBezTo>
                      <a:pt x="2790810" y="792848"/>
                      <a:pt x="2654751" y="763926"/>
                      <a:pt x="2511958" y="763926"/>
                    </a:cubicBezTo>
                    <a:cubicBezTo>
                      <a:pt x="2411521" y="763926"/>
                      <a:pt x="2314415" y="778235"/>
                      <a:pt x="2222782" y="805708"/>
                    </a:cubicBezTo>
                    <a:lnTo>
                      <a:pt x="2222782" y="653320"/>
                    </a:lnTo>
                    <a:lnTo>
                      <a:pt x="2501432" y="653320"/>
                    </a:lnTo>
                    <a:lnTo>
                      <a:pt x="2501432" y="763569"/>
                    </a:lnTo>
                    <a:cubicBezTo>
                      <a:pt x="2503932" y="762821"/>
                      <a:pt x="2506440" y="762810"/>
                      <a:pt x="2508947" y="762810"/>
                    </a:cubicBezTo>
                    <a:cubicBezTo>
                      <a:pt x="2581363" y="762810"/>
                      <a:pt x="2652040" y="770251"/>
                      <a:pt x="2720199" y="784685"/>
                    </a:cubicBezTo>
                    <a:lnTo>
                      <a:pt x="2720199" y="194403"/>
                    </a:lnTo>
                    <a:lnTo>
                      <a:pt x="194403" y="194403"/>
                    </a:lnTo>
                    <a:lnTo>
                      <a:pt x="194403" y="3620202"/>
                    </a:lnTo>
                    <a:lnTo>
                      <a:pt x="2720199" y="3620202"/>
                    </a:lnTo>
                    <a:lnTo>
                      <a:pt x="2720199" y="2915468"/>
                    </a:lnTo>
                    <a:cubicBezTo>
                      <a:pt x="2788410" y="2909632"/>
                      <a:pt x="2853714" y="2891807"/>
                      <a:pt x="2914602" y="2863549"/>
                    </a:cubicBezTo>
                    <a:lnTo>
                      <a:pt x="2914602" y="3814604"/>
                    </a:lnTo>
                    <a:lnTo>
                      <a:pt x="0" y="3814604"/>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100" spc="-50"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grpSp>
          <p:nvGrpSpPr>
            <p:cNvPr id="89" name="Group 88"/>
            <p:cNvGrpSpPr/>
            <p:nvPr/>
          </p:nvGrpSpPr>
          <p:grpSpPr>
            <a:xfrm>
              <a:off x="9538831" y="2881079"/>
              <a:ext cx="1920240" cy="1005840"/>
              <a:chOff x="9538831" y="2881079"/>
              <a:chExt cx="1920240" cy="1005840"/>
            </a:xfrm>
          </p:grpSpPr>
          <p:sp>
            <p:nvSpPr>
              <p:cNvPr id="91" name="Rectangle 90"/>
              <p:cNvSpPr/>
              <p:nvPr/>
            </p:nvSpPr>
            <p:spPr bwMode="auto">
              <a:xfrm>
                <a:off x="9538831" y="2881079"/>
                <a:ext cx="1920240" cy="1005840"/>
              </a:xfrm>
              <a:prstGeom prst="rect">
                <a:avLst/>
              </a:prstGeom>
              <a:solidFill>
                <a:schemeClr val="accent2">
                  <a:lumMod val="75000"/>
                </a:schemeClr>
              </a:solidFill>
              <a:ln w="19050">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149174" numCol="1" spcCol="0" rtlCol="0" fromWordArt="0" anchor="t" anchorCtr="0" forceAA="0" compatLnSpc="1">
                <a:prstTxWarp prst="textNoShape">
                  <a:avLst/>
                </a:prstTxWarp>
                <a:noAutofit/>
              </a:bodyPr>
              <a:lstStyle/>
              <a:p>
                <a:pPr algn="ctr" defTabSz="792083">
                  <a:lnSpc>
                    <a:spcPct val="90000"/>
                  </a:lnSpc>
                </a:pPr>
                <a:r>
                  <a:rPr lang="en-US" sz="900" dirty="0">
                    <a:gradFill>
                      <a:gsLst>
                        <a:gs pos="0">
                          <a:schemeClr val="bg1"/>
                        </a:gs>
                        <a:gs pos="100000">
                          <a:schemeClr val="bg1"/>
                        </a:gs>
                      </a:gsLst>
                      <a:lin ang="5400000" scaled="1"/>
                    </a:gradFill>
                    <a:latin typeface="Segoe UI Semibold" panose="020B0702040204020203" pitchFamily="34" charset="0"/>
                  </a:rPr>
                  <a:t>Data warehouse</a:t>
                </a:r>
              </a:p>
              <a:p>
                <a:pPr algn="ctr" defTabSz="792083">
                  <a:lnSpc>
                    <a:spcPct val="90000"/>
                  </a:lnSpc>
                </a:pPr>
                <a:endParaRPr lang="en-US" sz="1000" dirty="0">
                  <a:gradFill>
                    <a:gsLst>
                      <a:gs pos="0">
                        <a:srgbClr val="505050"/>
                      </a:gs>
                      <a:gs pos="100000">
                        <a:srgbClr val="505050"/>
                      </a:gs>
                    </a:gsLst>
                    <a:lin ang="5400000" scaled="0"/>
                  </a:gradFill>
                </a:endParaRPr>
              </a:p>
            </p:txBody>
          </p:sp>
          <p:sp>
            <p:nvSpPr>
              <p:cNvPr id="92" name="TextBox 91"/>
              <p:cNvSpPr txBox="1"/>
              <p:nvPr/>
            </p:nvSpPr>
            <p:spPr>
              <a:xfrm>
                <a:off x="10498930" y="3007157"/>
                <a:ext cx="112" cy="264913"/>
              </a:xfrm>
              <a:prstGeom prst="rect">
                <a:avLst/>
              </a:prstGeom>
              <a:solidFill>
                <a:srgbClr val="F0880A"/>
              </a:solidFill>
            </p:spPr>
            <p:txBody>
              <a:bodyPr wrap="none" lIns="0" tIns="0" rIns="0" bIns="0" rtlCol="0" anchor="ctr" anchorCtr="0">
                <a:spAutoFit/>
              </a:bodyPr>
              <a:lstStyle/>
              <a:p>
                <a:pPr algn="ctr"/>
                <a:endParaRPr lang="en-US" sz="1000" dirty="0">
                  <a:gradFill>
                    <a:gsLst>
                      <a:gs pos="0">
                        <a:schemeClr val="bg1"/>
                      </a:gs>
                      <a:gs pos="100000">
                        <a:schemeClr val="bg1"/>
                      </a:gs>
                    </a:gsLst>
                    <a:lin ang="5400000" scaled="1"/>
                  </a:gradFill>
                  <a:latin typeface="+mj-lt"/>
                </a:endParaRPr>
              </a:p>
            </p:txBody>
          </p:sp>
          <p:sp>
            <p:nvSpPr>
              <p:cNvPr id="93" name="Oval 92"/>
              <p:cNvSpPr/>
              <p:nvPr/>
            </p:nvSpPr>
            <p:spPr>
              <a:xfrm>
                <a:off x="10347265" y="3371510"/>
                <a:ext cx="286591" cy="73143"/>
              </a:xfrm>
              <a:prstGeom prst="ellipse">
                <a:avLst/>
              </a:prstGeom>
              <a:solidFill>
                <a:srgbClr val="F08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4" name="Freeform 93"/>
              <p:cNvSpPr>
                <a:spLocks noChangeArrowheads="1"/>
              </p:cNvSpPr>
              <p:nvPr/>
            </p:nvSpPr>
            <p:spPr bwMode="auto">
              <a:xfrm>
                <a:off x="10127134" y="3251941"/>
                <a:ext cx="743637" cy="582256"/>
              </a:xfrm>
              <a:custGeom>
                <a:avLst/>
                <a:gdLst>
                  <a:gd name="connsiteX0" fmla="*/ 791851 w 1180643"/>
                  <a:gd name="connsiteY0" fmla="*/ 0 h 981854"/>
                  <a:gd name="connsiteX1" fmla="*/ 1013448 w 1180643"/>
                  <a:gd name="connsiteY1" fmla="*/ 0 h 981854"/>
                  <a:gd name="connsiteX2" fmla="*/ 1013448 w 1180643"/>
                  <a:gd name="connsiteY2" fmla="*/ 148707 h 981854"/>
                  <a:gd name="connsiteX3" fmla="*/ 1180643 w 1180643"/>
                  <a:gd name="connsiteY3" fmla="*/ 148707 h 981854"/>
                  <a:gd name="connsiteX4" fmla="*/ 1180643 w 1180643"/>
                  <a:gd name="connsiteY4" fmla="*/ 186336 h 981854"/>
                  <a:gd name="connsiteX5" fmla="*/ 1107702 w 1180643"/>
                  <a:gd name="connsiteY5" fmla="*/ 186336 h 981854"/>
                  <a:gd name="connsiteX6" fmla="*/ 1107702 w 1180643"/>
                  <a:gd name="connsiteY6" fmla="*/ 981854 h 981854"/>
                  <a:gd name="connsiteX7" fmla="*/ 33753 w 1180643"/>
                  <a:gd name="connsiteY7" fmla="*/ 981854 h 981854"/>
                  <a:gd name="connsiteX8" fmla="*/ 33753 w 1180643"/>
                  <a:gd name="connsiteY8" fmla="*/ 186336 h 981854"/>
                  <a:gd name="connsiteX9" fmla="*/ 0 w 1180643"/>
                  <a:gd name="connsiteY9" fmla="*/ 186336 h 981854"/>
                  <a:gd name="connsiteX10" fmla="*/ 0 w 1180643"/>
                  <a:gd name="connsiteY10" fmla="*/ 148707 h 981854"/>
                  <a:gd name="connsiteX11" fmla="*/ 791851 w 1180643"/>
                  <a:gd name="connsiteY11" fmla="*/ 148707 h 98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0643" h="981854">
                    <a:moveTo>
                      <a:pt x="791851" y="0"/>
                    </a:moveTo>
                    <a:lnTo>
                      <a:pt x="1013448" y="0"/>
                    </a:lnTo>
                    <a:lnTo>
                      <a:pt x="1013448" y="148707"/>
                    </a:lnTo>
                    <a:lnTo>
                      <a:pt x="1180643" y="148707"/>
                    </a:lnTo>
                    <a:lnTo>
                      <a:pt x="1180643" y="186336"/>
                    </a:lnTo>
                    <a:lnTo>
                      <a:pt x="1107702" y="186336"/>
                    </a:lnTo>
                    <a:lnTo>
                      <a:pt x="1107702" y="981854"/>
                    </a:lnTo>
                    <a:lnTo>
                      <a:pt x="33753" y="981854"/>
                    </a:lnTo>
                    <a:lnTo>
                      <a:pt x="33753" y="186336"/>
                    </a:lnTo>
                    <a:lnTo>
                      <a:pt x="0" y="186336"/>
                    </a:lnTo>
                    <a:lnTo>
                      <a:pt x="0" y="148707"/>
                    </a:lnTo>
                    <a:lnTo>
                      <a:pt x="791851" y="148707"/>
                    </a:lnTo>
                    <a:close/>
                  </a:path>
                </a:pathLst>
              </a:custGeom>
              <a:solidFill>
                <a:schemeClr val="bg1"/>
              </a:solidFill>
              <a:ln>
                <a:noFill/>
              </a:ln>
              <a:extLst/>
            </p:spPr>
            <p:txBody>
              <a:bodyPr vert="horz" wrap="square" lIns="87880" tIns="43940" rIns="87880" bIns="4394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Segoe UI"/>
                  <a:ea typeface="+mn-ea"/>
                  <a:cs typeface="+mn-cs"/>
                </a:endParaRPr>
              </a:p>
            </p:txBody>
          </p:sp>
          <p:sp>
            <p:nvSpPr>
              <p:cNvPr id="95" name="icon  BINARY"/>
              <p:cNvSpPr>
                <a:spLocks noChangeAspect="1" noEditPoints="1"/>
              </p:cNvSpPr>
              <p:nvPr/>
            </p:nvSpPr>
            <p:spPr bwMode="auto">
              <a:xfrm>
                <a:off x="10280803" y="3399371"/>
                <a:ext cx="436297" cy="358055"/>
              </a:xfrm>
              <a:custGeom>
                <a:avLst/>
                <a:gdLst>
                  <a:gd name="T0" fmla="*/ 64 w 275"/>
                  <a:gd name="T1" fmla="*/ 55 h 226"/>
                  <a:gd name="T2" fmla="*/ 65 w 275"/>
                  <a:gd name="T3" fmla="*/ 0 h 226"/>
                  <a:gd name="T4" fmla="*/ 64 w 275"/>
                  <a:gd name="T5" fmla="*/ 9 h 226"/>
                  <a:gd name="T6" fmla="*/ 72 w 275"/>
                  <a:gd name="T7" fmla="*/ 28 h 226"/>
                  <a:gd name="T8" fmla="*/ 96 w 275"/>
                  <a:gd name="T9" fmla="*/ 45 h 226"/>
                  <a:gd name="T10" fmla="*/ 96 w 275"/>
                  <a:gd name="T11" fmla="*/ 15 h 226"/>
                  <a:gd name="T12" fmla="*/ 119 w 275"/>
                  <a:gd name="T13" fmla="*/ 45 h 226"/>
                  <a:gd name="T14" fmla="*/ 178 w 275"/>
                  <a:gd name="T15" fmla="*/ 54 h 226"/>
                  <a:gd name="T16" fmla="*/ 155 w 275"/>
                  <a:gd name="T17" fmla="*/ 45 h 226"/>
                  <a:gd name="T18" fmla="*/ 144 w 275"/>
                  <a:gd name="T19" fmla="*/ 5 h 226"/>
                  <a:gd name="T20" fmla="*/ 178 w 275"/>
                  <a:gd name="T21" fmla="*/ 45 h 226"/>
                  <a:gd name="T22" fmla="*/ 222 w 275"/>
                  <a:gd name="T23" fmla="*/ 48 h 226"/>
                  <a:gd name="T24" fmla="*/ 194 w 275"/>
                  <a:gd name="T25" fmla="*/ 7 h 226"/>
                  <a:gd name="T26" fmla="*/ 215 w 275"/>
                  <a:gd name="T27" fmla="*/ 28 h 226"/>
                  <a:gd name="T28" fmla="*/ 208 w 275"/>
                  <a:gd name="T29" fmla="*/ 46 h 226"/>
                  <a:gd name="T30" fmla="*/ 269 w 275"/>
                  <a:gd name="T31" fmla="*/ 48 h 226"/>
                  <a:gd name="T32" fmla="*/ 242 w 275"/>
                  <a:gd name="T33" fmla="*/ 7 h 226"/>
                  <a:gd name="T34" fmla="*/ 263 w 275"/>
                  <a:gd name="T35" fmla="*/ 28 h 226"/>
                  <a:gd name="T36" fmla="*/ 256 w 275"/>
                  <a:gd name="T37" fmla="*/ 46 h 226"/>
                  <a:gd name="T38" fmla="*/ 0 w 275"/>
                  <a:gd name="T39" fmla="*/ 140 h 226"/>
                  <a:gd name="T40" fmla="*/ 11 w 275"/>
                  <a:gd name="T41" fmla="*/ 98 h 226"/>
                  <a:gd name="T42" fmla="*/ 23 w 275"/>
                  <a:gd name="T43" fmla="*/ 85 h 226"/>
                  <a:gd name="T44" fmla="*/ 34 w 275"/>
                  <a:gd name="T45" fmla="*/ 140 h 226"/>
                  <a:gd name="T46" fmla="*/ 64 w 275"/>
                  <a:gd name="T47" fmla="*/ 141 h 226"/>
                  <a:gd name="T48" fmla="*/ 65 w 275"/>
                  <a:gd name="T49" fmla="*/ 85 h 226"/>
                  <a:gd name="T50" fmla="*/ 64 w 275"/>
                  <a:gd name="T51" fmla="*/ 94 h 226"/>
                  <a:gd name="T52" fmla="*/ 71 w 275"/>
                  <a:gd name="T53" fmla="*/ 113 h 226"/>
                  <a:gd name="T54" fmla="*/ 111 w 275"/>
                  <a:gd name="T55" fmla="*/ 141 h 226"/>
                  <a:gd name="T56" fmla="*/ 112 w 275"/>
                  <a:gd name="T57" fmla="*/ 85 h 226"/>
                  <a:gd name="T58" fmla="*/ 112 w 275"/>
                  <a:gd name="T59" fmla="*/ 94 h 226"/>
                  <a:gd name="T60" fmla="*/ 119 w 275"/>
                  <a:gd name="T61" fmla="*/ 113 h 226"/>
                  <a:gd name="T62" fmla="*/ 145 w 275"/>
                  <a:gd name="T63" fmla="*/ 130 h 226"/>
                  <a:gd name="T64" fmla="*/ 144 w 275"/>
                  <a:gd name="T65" fmla="*/ 100 h 226"/>
                  <a:gd name="T66" fmla="*/ 167 w 275"/>
                  <a:gd name="T67" fmla="*/ 130 h 226"/>
                  <a:gd name="T68" fmla="*/ 227 w 275"/>
                  <a:gd name="T69" fmla="*/ 113 h 226"/>
                  <a:gd name="T70" fmla="*/ 188 w 275"/>
                  <a:gd name="T71" fmla="*/ 115 h 226"/>
                  <a:gd name="T72" fmla="*/ 227 w 275"/>
                  <a:gd name="T73" fmla="*/ 113 h 226"/>
                  <a:gd name="T74" fmla="*/ 200 w 275"/>
                  <a:gd name="T75" fmla="*/ 113 h 226"/>
                  <a:gd name="T76" fmla="*/ 83 w 275"/>
                  <a:gd name="T77" fmla="*/ 199 h 226"/>
                  <a:gd name="T78" fmla="*/ 45 w 275"/>
                  <a:gd name="T79" fmla="*/ 200 h 226"/>
                  <a:gd name="T80" fmla="*/ 83 w 275"/>
                  <a:gd name="T81" fmla="*/ 199 h 226"/>
                  <a:gd name="T82" fmla="*/ 56 w 275"/>
                  <a:gd name="T83" fmla="*/ 200 h 226"/>
                  <a:gd name="T84" fmla="*/ 132 w 275"/>
                  <a:gd name="T85" fmla="*/ 199 h 226"/>
                  <a:gd name="T86" fmla="*/ 93 w 275"/>
                  <a:gd name="T87" fmla="*/ 200 h 226"/>
                  <a:gd name="T88" fmla="*/ 132 w 275"/>
                  <a:gd name="T89" fmla="*/ 199 h 226"/>
                  <a:gd name="T90" fmla="*/ 105 w 275"/>
                  <a:gd name="T91" fmla="*/ 200 h 226"/>
                  <a:gd name="T92" fmla="*/ 178 w 275"/>
                  <a:gd name="T93" fmla="*/ 225 h 226"/>
                  <a:gd name="T94" fmla="*/ 155 w 275"/>
                  <a:gd name="T95" fmla="*/ 216 h 226"/>
                  <a:gd name="T96" fmla="*/ 144 w 275"/>
                  <a:gd name="T97" fmla="*/ 176 h 226"/>
                  <a:gd name="T98" fmla="*/ 178 w 275"/>
                  <a:gd name="T99" fmla="*/ 216 h 226"/>
                  <a:gd name="T100" fmla="*/ 222 w 275"/>
                  <a:gd name="T101" fmla="*/ 220 h 226"/>
                  <a:gd name="T102" fmla="*/ 194 w 275"/>
                  <a:gd name="T103" fmla="*/ 178 h 226"/>
                  <a:gd name="T104" fmla="*/ 215 w 275"/>
                  <a:gd name="T105" fmla="*/ 199 h 226"/>
                  <a:gd name="T106" fmla="*/ 208 w 275"/>
                  <a:gd name="T107" fmla="*/ 218 h 226"/>
                  <a:gd name="T108" fmla="*/ 240 w 275"/>
                  <a:gd name="T109" fmla="*/ 225 h 226"/>
                  <a:gd name="T110" fmla="*/ 252 w 275"/>
                  <a:gd name="T111" fmla="*/ 183 h 226"/>
                  <a:gd name="T112" fmla="*/ 263 w 275"/>
                  <a:gd name="T113" fmla="*/ 172 h 226"/>
                  <a:gd name="T114" fmla="*/ 274 w 275"/>
                  <a:gd name="T115" fmla="*/ 2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5" h="226">
                    <a:moveTo>
                      <a:pt x="83" y="27"/>
                    </a:moveTo>
                    <a:cubicBezTo>
                      <a:pt x="83" y="36"/>
                      <a:pt x="82" y="44"/>
                      <a:pt x="78" y="48"/>
                    </a:cubicBezTo>
                    <a:cubicBezTo>
                      <a:pt x="75" y="53"/>
                      <a:pt x="70" y="55"/>
                      <a:pt x="64" y="55"/>
                    </a:cubicBezTo>
                    <a:cubicBezTo>
                      <a:pt x="51" y="55"/>
                      <a:pt x="45" y="46"/>
                      <a:pt x="45" y="28"/>
                    </a:cubicBezTo>
                    <a:cubicBezTo>
                      <a:pt x="45" y="19"/>
                      <a:pt x="46" y="13"/>
                      <a:pt x="51" y="7"/>
                    </a:cubicBezTo>
                    <a:cubicBezTo>
                      <a:pt x="54" y="3"/>
                      <a:pt x="58" y="0"/>
                      <a:pt x="65" y="0"/>
                    </a:cubicBezTo>
                    <a:cubicBezTo>
                      <a:pt x="77" y="0"/>
                      <a:pt x="83" y="9"/>
                      <a:pt x="83" y="27"/>
                    </a:cubicBezTo>
                    <a:moveTo>
                      <a:pt x="72" y="28"/>
                    </a:moveTo>
                    <a:cubicBezTo>
                      <a:pt x="72" y="16"/>
                      <a:pt x="68" y="9"/>
                      <a:pt x="64" y="9"/>
                    </a:cubicBezTo>
                    <a:cubicBezTo>
                      <a:pt x="60" y="9"/>
                      <a:pt x="56" y="16"/>
                      <a:pt x="56" y="28"/>
                    </a:cubicBezTo>
                    <a:cubicBezTo>
                      <a:pt x="56" y="41"/>
                      <a:pt x="60" y="46"/>
                      <a:pt x="64" y="46"/>
                    </a:cubicBezTo>
                    <a:cubicBezTo>
                      <a:pt x="68" y="46"/>
                      <a:pt x="72" y="41"/>
                      <a:pt x="72" y="28"/>
                    </a:cubicBezTo>
                    <a:moveTo>
                      <a:pt x="129" y="54"/>
                    </a:moveTo>
                    <a:cubicBezTo>
                      <a:pt x="96" y="54"/>
                      <a:pt x="96" y="54"/>
                      <a:pt x="96" y="54"/>
                    </a:cubicBezTo>
                    <a:cubicBezTo>
                      <a:pt x="96" y="45"/>
                      <a:pt x="96" y="45"/>
                      <a:pt x="96" y="45"/>
                    </a:cubicBezTo>
                    <a:cubicBezTo>
                      <a:pt x="107" y="45"/>
                      <a:pt x="107" y="45"/>
                      <a:pt x="107" y="45"/>
                    </a:cubicBezTo>
                    <a:cubicBezTo>
                      <a:pt x="107" y="11"/>
                      <a:pt x="107" y="11"/>
                      <a:pt x="107" y="11"/>
                    </a:cubicBezTo>
                    <a:cubicBezTo>
                      <a:pt x="96" y="15"/>
                      <a:pt x="96" y="15"/>
                      <a:pt x="96" y="15"/>
                    </a:cubicBezTo>
                    <a:cubicBezTo>
                      <a:pt x="96" y="5"/>
                      <a:pt x="96" y="5"/>
                      <a:pt x="96" y="5"/>
                    </a:cubicBezTo>
                    <a:cubicBezTo>
                      <a:pt x="119" y="0"/>
                      <a:pt x="119" y="0"/>
                      <a:pt x="119" y="0"/>
                    </a:cubicBezTo>
                    <a:cubicBezTo>
                      <a:pt x="119" y="45"/>
                      <a:pt x="119" y="45"/>
                      <a:pt x="119" y="45"/>
                    </a:cubicBezTo>
                    <a:cubicBezTo>
                      <a:pt x="129" y="45"/>
                      <a:pt x="129" y="45"/>
                      <a:pt x="129" y="45"/>
                    </a:cubicBezTo>
                    <a:lnTo>
                      <a:pt x="129" y="54"/>
                    </a:lnTo>
                    <a:close/>
                    <a:moveTo>
                      <a:pt x="178" y="54"/>
                    </a:moveTo>
                    <a:cubicBezTo>
                      <a:pt x="144" y="54"/>
                      <a:pt x="144" y="54"/>
                      <a:pt x="144" y="54"/>
                    </a:cubicBezTo>
                    <a:cubicBezTo>
                      <a:pt x="144" y="45"/>
                      <a:pt x="144" y="45"/>
                      <a:pt x="144" y="45"/>
                    </a:cubicBezTo>
                    <a:cubicBezTo>
                      <a:pt x="155" y="45"/>
                      <a:pt x="155" y="45"/>
                      <a:pt x="155" y="45"/>
                    </a:cubicBezTo>
                    <a:cubicBezTo>
                      <a:pt x="155" y="11"/>
                      <a:pt x="155" y="11"/>
                      <a:pt x="155" y="11"/>
                    </a:cubicBezTo>
                    <a:cubicBezTo>
                      <a:pt x="144" y="15"/>
                      <a:pt x="144" y="15"/>
                      <a:pt x="144" y="15"/>
                    </a:cubicBezTo>
                    <a:cubicBezTo>
                      <a:pt x="144" y="5"/>
                      <a:pt x="144" y="5"/>
                      <a:pt x="144" y="5"/>
                    </a:cubicBezTo>
                    <a:cubicBezTo>
                      <a:pt x="167" y="0"/>
                      <a:pt x="167" y="0"/>
                      <a:pt x="167" y="0"/>
                    </a:cubicBezTo>
                    <a:cubicBezTo>
                      <a:pt x="167" y="45"/>
                      <a:pt x="167" y="45"/>
                      <a:pt x="167" y="45"/>
                    </a:cubicBezTo>
                    <a:cubicBezTo>
                      <a:pt x="178" y="45"/>
                      <a:pt x="178" y="45"/>
                      <a:pt x="178" y="45"/>
                    </a:cubicBezTo>
                    <a:lnTo>
                      <a:pt x="178" y="54"/>
                    </a:lnTo>
                    <a:close/>
                    <a:moveTo>
                      <a:pt x="227" y="27"/>
                    </a:moveTo>
                    <a:cubicBezTo>
                      <a:pt x="227" y="36"/>
                      <a:pt x="225" y="44"/>
                      <a:pt x="222" y="48"/>
                    </a:cubicBezTo>
                    <a:cubicBezTo>
                      <a:pt x="218" y="53"/>
                      <a:pt x="214" y="55"/>
                      <a:pt x="207" y="55"/>
                    </a:cubicBezTo>
                    <a:cubicBezTo>
                      <a:pt x="195" y="55"/>
                      <a:pt x="188" y="46"/>
                      <a:pt x="188" y="28"/>
                    </a:cubicBezTo>
                    <a:cubicBezTo>
                      <a:pt x="188" y="19"/>
                      <a:pt x="191" y="13"/>
                      <a:pt x="194" y="7"/>
                    </a:cubicBezTo>
                    <a:cubicBezTo>
                      <a:pt x="197" y="3"/>
                      <a:pt x="203" y="0"/>
                      <a:pt x="208" y="0"/>
                    </a:cubicBezTo>
                    <a:cubicBezTo>
                      <a:pt x="220" y="0"/>
                      <a:pt x="227" y="9"/>
                      <a:pt x="227" y="27"/>
                    </a:cubicBezTo>
                    <a:moveTo>
                      <a:pt x="215" y="28"/>
                    </a:moveTo>
                    <a:cubicBezTo>
                      <a:pt x="215" y="16"/>
                      <a:pt x="213" y="9"/>
                      <a:pt x="208" y="9"/>
                    </a:cubicBezTo>
                    <a:cubicBezTo>
                      <a:pt x="203" y="9"/>
                      <a:pt x="200" y="16"/>
                      <a:pt x="200" y="28"/>
                    </a:cubicBezTo>
                    <a:cubicBezTo>
                      <a:pt x="200" y="41"/>
                      <a:pt x="203" y="46"/>
                      <a:pt x="208" y="46"/>
                    </a:cubicBezTo>
                    <a:cubicBezTo>
                      <a:pt x="213" y="46"/>
                      <a:pt x="215" y="41"/>
                      <a:pt x="215" y="28"/>
                    </a:cubicBezTo>
                    <a:moveTo>
                      <a:pt x="275" y="27"/>
                    </a:moveTo>
                    <a:cubicBezTo>
                      <a:pt x="275" y="36"/>
                      <a:pt x="274" y="44"/>
                      <a:pt x="269" y="48"/>
                    </a:cubicBezTo>
                    <a:cubicBezTo>
                      <a:pt x="266" y="53"/>
                      <a:pt x="262" y="55"/>
                      <a:pt x="256" y="55"/>
                    </a:cubicBezTo>
                    <a:cubicBezTo>
                      <a:pt x="243" y="55"/>
                      <a:pt x="236" y="46"/>
                      <a:pt x="236" y="28"/>
                    </a:cubicBezTo>
                    <a:cubicBezTo>
                      <a:pt x="236" y="19"/>
                      <a:pt x="238" y="13"/>
                      <a:pt x="242" y="7"/>
                    </a:cubicBezTo>
                    <a:cubicBezTo>
                      <a:pt x="245" y="3"/>
                      <a:pt x="250" y="0"/>
                      <a:pt x="256" y="0"/>
                    </a:cubicBezTo>
                    <a:cubicBezTo>
                      <a:pt x="269" y="0"/>
                      <a:pt x="275" y="9"/>
                      <a:pt x="275" y="27"/>
                    </a:cubicBezTo>
                    <a:moveTo>
                      <a:pt x="263" y="28"/>
                    </a:moveTo>
                    <a:cubicBezTo>
                      <a:pt x="263" y="16"/>
                      <a:pt x="260" y="9"/>
                      <a:pt x="256" y="9"/>
                    </a:cubicBezTo>
                    <a:cubicBezTo>
                      <a:pt x="250" y="9"/>
                      <a:pt x="248" y="16"/>
                      <a:pt x="248" y="28"/>
                    </a:cubicBezTo>
                    <a:cubicBezTo>
                      <a:pt x="248" y="41"/>
                      <a:pt x="250" y="46"/>
                      <a:pt x="256" y="46"/>
                    </a:cubicBezTo>
                    <a:cubicBezTo>
                      <a:pt x="260" y="46"/>
                      <a:pt x="263" y="41"/>
                      <a:pt x="263" y="28"/>
                    </a:cubicBezTo>
                    <a:moveTo>
                      <a:pt x="34" y="140"/>
                    </a:moveTo>
                    <a:cubicBezTo>
                      <a:pt x="0" y="140"/>
                      <a:pt x="0" y="140"/>
                      <a:pt x="0" y="140"/>
                    </a:cubicBezTo>
                    <a:cubicBezTo>
                      <a:pt x="0" y="130"/>
                      <a:pt x="0" y="130"/>
                      <a:pt x="0" y="130"/>
                    </a:cubicBezTo>
                    <a:cubicBezTo>
                      <a:pt x="11" y="130"/>
                      <a:pt x="11" y="130"/>
                      <a:pt x="11" y="130"/>
                    </a:cubicBezTo>
                    <a:cubicBezTo>
                      <a:pt x="11" y="98"/>
                      <a:pt x="11" y="98"/>
                      <a:pt x="11" y="98"/>
                    </a:cubicBezTo>
                    <a:cubicBezTo>
                      <a:pt x="0" y="100"/>
                      <a:pt x="0" y="100"/>
                      <a:pt x="0" y="100"/>
                    </a:cubicBezTo>
                    <a:cubicBezTo>
                      <a:pt x="0" y="90"/>
                      <a:pt x="0" y="90"/>
                      <a:pt x="0" y="90"/>
                    </a:cubicBezTo>
                    <a:cubicBezTo>
                      <a:pt x="23" y="85"/>
                      <a:pt x="23" y="85"/>
                      <a:pt x="23" y="85"/>
                    </a:cubicBezTo>
                    <a:cubicBezTo>
                      <a:pt x="23" y="130"/>
                      <a:pt x="23" y="130"/>
                      <a:pt x="23" y="130"/>
                    </a:cubicBezTo>
                    <a:cubicBezTo>
                      <a:pt x="34" y="130"/>
                      <a:pt x="34" y="130"/>
                      <a:pt x="34" y="130"/>
                    </a:cubicBezTo>
                    <a:lnTo>
                      <a:pt x="34" y="140"/>
                    </a:lnTo>
                    <a:close/>
                    <a:moveTo>
                      <a:pt x="84" y="113"/>
                    </a:moveTo>
                    <a:cubicBezTo>
                      <a:pt x="84" y="122"/>
                      <a:pt x="81" y="129"/>
                      <a:pt x="78" y="134"/>
                    </a:cubicBezTo>
                    <a:cubicBezTo>
                      <a:pt x="75" y="139"/>
                      <a:pt x="70" y="141"/>
                      <a:pt x="64" y="141"/>
                    </a:cubicBezTo>
                    <a:cubicBezTo>
                      <a:pt x="51" y="141"/>
                      <a:pt x="45" y="132"/>
                      <a:pt x="45" y="115"/>
                    </a:cubicBezTo>
                    <a:cubicBezTo>
                      <a:pt x="45" y="104"/>
                      <a:pt x="47" y="98"/>
                      <a:pt x="50" y="93"/>
                    </a:cubicBezTo>
                    <a:cubicBezTo>
                      <a:pt x="54" y="88"/>
                      <a:pt x="58" y="85"/>
                      <a:pt x="65" y="85"/>
                    </a:cubicBezTo>
                    <a:cubicBezTo>
                      <a:pt x="77" y="85"/>
                      <a:pt x="84" y="94"/>
                      <a:pt x="84" y="113"/>
                    </a:cubicBezTo>
                    <a:moveTo>
                      <a:pt x="71" y="113"/>
                    </a:moveTo>
                    <a:cubicBezTo>
                      <a:pt x="71" y="101"/>
                      <a:pt x="69" y="94"/>
                      <a:pt x="64" y="94"/>
                    </a:cubicBezTo>
                    <a:cubicBezTo>
                      <a:pt x="59" y="94"/>
                      <a:pt x="57" y="101"/>
                      <a:pt x="57" y="113"/>
                    </a:cubicBezTo>
                    <a:cubicBezTo>
                      <a:pt x="57" y="126"/>
                      <a:pt x="59" y="132"/>
                      <a:pt x="64" y="132"/>
                    </a:cubicBezTo>
                    <a:cubicBezTo>
                      <a:pt x="69" y="132"/>
                      <a:pt x="71" y="126"/>
                      <a:pt x="71" y="113"/>
                    </a:cubicBezTo>
                    <a:moveTo>
                      <a:pt x="131" y="113"/>
                    </a:moveTo>
                    <a:cubicBezTo>
                      <a:pt x="131" y="122"/>
                      <a:pt x="129" y="129"/>
                      <a:pt x="126" y="134"/>
                    </a:cubicBezTo>
                    <a:cubicBezTo>
                      <a:pt x="122" y="139"/>
                      <a:pt x="118" y="141"/>
                      <a:pt x="111" y="141"/>
                    </a:cubicBezTo>
                    <a:cubicBezTo>
                      <a:pt x="99" y="141"/>
                      <a:pt x="92" y="132"/>
                      <a:pt x="92" y="115"/>
                    </a:cubicBezTo>
                    <a:cubicBezTo>
                      <a:pt x="92" y="104"/>
                      <a:pt x="95" y="98"/>
                      <a:pt x="98" y="93"/>
                    </a:cubicBezTo>
                    <a:cubicBezTo>
                      <a:pt x="101" y="88"/>
                      <a:pt x="106" y="85"/>
                      <a:pt x="112" y="85"/>
                    </a:cubicBezTo>
                    <a:cubicBezTo>
                      <a:pt x="125" y="85"/>
                      <a:pt x="131" y="94"/>
                      <a:pt x="131" y="113"/>
                    </a:cubicBezTo>
                    <a:moveTo>
                      <a:pt x="119" y="113"/>
                    </a:moveTo>
                    <a:cubicBezTo>
                      <a:pt x="119" y="101"/>
                      <a:pt x="117" y="94"/>
                      <a:pt x="112" y="94"/>
                    </a:cubicBezTo>
                    <a:cubicBezTo>
                      <a:pt x="107" y="94"/>
                      <a:pt x="105" y="101"/>
                      <a:pt x="105" y="113"/>
                    </a:cubicBezTo>
                    <a:cubicBezTo>
                      <a:pt x="105" y="126"/>
                      <a:pt x="107" y="132"/>
                      <a:pt x="111" y="132"/>
                    </a:cubicBezTo>
                    <a:cubicBezTo>
                      <a:pt x="117" y="132"/>
                      <a:pt x="119" y="126"/>
                      <a:pt x="119" y="113"/>
                    </a:cubicBezTo>
                    <a:moveTo>
                      <a:pt x="178" y="140"/>
                    </a:moveTo>
                    <a:cubicBezTo>
                      <a:pt x="145" y="140"/>
                      <a:pt x="145" y="140"/>
                      <a:pt x="145" y="140"/>
                    </a:cubicBezTo>
                    <a:cubicBezTo>
                      <a:pt x="145" y="130"/>
                      <a:pt x="145" y="130"/>
                      <a:pt x="145" y="130"/>
                    </a:cubicBezTo>
                    <a:cubicBezTo>
                      <a:pt x="156" y="130"/>
                      <a:pt x="156" y="130"/>
                      <a:pt x="156" y="130"/>
                    </a:cubicBezTo>
                    <a:cubicBezTo>
                      <a:pt x="156" y="98"/>
                      <a:pt x="156" y="98"/>
                      <a:pt x="156" y="98"/>
                    </a:cubicBezTo>
                    <a:cubicBezTo>
                      <a:pt x="144" y="100"/>
                      <a:pt x="144" y="100"/>
                      <a:pt x="144" y="100"/>
                    </a:cubicBezTo>
                    <a:cubicBezTo>
                      <a:pt x="144" y="90"/>
                      <a:pt x="144" y="90"/>
                      <a:pt x="144" y="90"/>
                    </a:cubicBezTo>
                    <a:cubicBezTo>
                      <a:pt x="167" y="85"/>
                      <a:pt x="167" y="85"/>
                      <a:pt x="167" y="85"/>
                    </a:cubicBezTo>
                    <a:cubicBezTo>
                      <a:pt x="167" y="130"/>
                      <a:pt x="167" y="130"/>
                      <a:pt x="167" y="130"/>
                    </a:cubicBezTo>
                    <a:cubicBezTo>
                      <a:pt x="178" y="130"/>
                      <a:pt x="178" y="130"/>
                      <a:pt x="178" y="130"/>
                    </a:cubicBezTo>
                    <a:lnTo>
                      <a:pt x="178" y="140"/>
                    </a:lnTo>
                    <a:close/>
                    <a:moveTo>
                      <a:pt x="227" y="113"/>
                    </a:moveTo>
                    <a:cubicBezTo>
                      <a:pt x="227" y="122"/>
                      <a:pt x="226" y="129"/>
                      <a:pt x="221" y="134"/>
                    </a:cubicBezTo>
                    <a:cubicBezTo>
                      <a:pt x="218" y="139"/>
                      <a:pt x="213" y="141"/>
                      <a:pt x="208" y="141"/>
                    </a:cubicBezTo>
                    <a:cubicBezTo>
                      <a:pt x="195" y="141"/>
                      <a:pt x="188" y="132"/>
                      <a:pt x="188" y="115"/>
                    </a:cubicBezTo>
                    <a:cubicBezTo>
                      <a:pt x="188" y="104"/>
                      <a:pt x="190" y="98"/>
                      <a:pt x="193" y="93"/>
                    </a:cubicBezTo>
                    <a:cubicBezTo>
                      <a:pt x="197" y="88"/>
                      <a:pt x="202" y="85"/>
                      <a:pt x="208" y="85"/>
                    </a:cubicBezTo>
                    <a:cubicBezTo>
                      <a:pt x="221" y="85"/>
                      <a:pt x="227" y="94"/>
                      <a:pt x="227" y="113"/>
                    </a:cubicBezTo>
                    <a:moveTo>
                      <a:pt x="215" y="113"/>
                    </a:moveTo>
                    <a:cubicBezTo>
                      <a:pt x="215" y="101"/>
                      <a:pt x="212" y="94"/>
                      <a:pt x="208" y="94"/>
                    </a:cubicBezTo>
                    <a:cubicBezTo>
                      <a:pt x="202" y="94"/>
                      <a:pt x="200" y="101"/>
                      <a:pt x="200" y="113"/>
                    </a:cubicBezTo>
                    <a:cubicBezTo>
                      <a:pt x="200" y="126"/>
                      <a:pt x="202" y="132"/>
                      <a:pt x="208" y="132"/>
                    </a:cubicBezTo>
                    <a:cubicBezTo>
                      <a:pt x="212" y="132"/>
                      <a:pt x="215" y="126"/>
                      <a:pt x="215" y="113"/>
                    </a:cubicBezTo>
                    <a:moveTo>
                      <a:pt x="83" y="199"/>
                    </a:moveTo>
                    <a:cubicBezTo>
                      <a:pt x="83" y="207"/>
                      <a:pt x="82" y="214"/>
                      <a:pt x="78" y="220"/>
                    </a:cubicBezTo>
                    <a:cubicBezTo>
                      <a:pt x="75" y="224"/>
                      <a:pt x="70" y="226"/>
                      <a:pt x="64" y="226"/>
                    </a:cubicBezTo>
                    <a:cubicBezTo>
                      <a:pt x="51" y="226"/>
                      <a:pt x="45" y="218"/>
                      <a:pt x="45" y="200"/>
                    </a:cubicBezTo>
                    <a:cubicBezTo>
                      <a:pt x="45" y="191"/>
                      <a:pt x="46" y="183"/>
                      <a:pt x="51" y="178"/>
                    </a:cubicBezTo>
                    <a:cubicBezTo>
                      <a:pt x="54" y="174"/>
                      <a:pt x="58" y="172"/>
                      <a:pt x="65" y="172"/>
                    </a:cubicBezTo>
                    <a:cubicBezTo>
                      <a:pt x="77" y="172"/>
                      <a:pt x="83" y="181"/>
                      <a:pt x="83" y="199"/>
                    </a:cubicBezTo>
                    <a:moveTo>
                      <a:pt x="72" y="199"/>
                    </a:moveTo>
                    <a:cubicBezTo>
                      <a:pt x="72" y="186"/>
                      <a:pt x="68" y="181"/>
                      <a:pt x="64" y="181"/>
                    </a:cubicBezTo>
                    <a:cubicBezTo>
                      <a:pt x="60" y="181"/>
                      <a:pt x="56" y="186"/>
                      <a:pt x="56" y="200"/>
                    </a:cubicBezTo>
                    <a:cubicBezTo>
                      <a:pt x="56" y="211"/>
                      <a:pt x="60" y="218"/>
                      <a:pt x="64" y="218"/>
                    </a:cubicBezTo>
                    <a:cubicBezTo>
                      <a:pt x="68" y="218"/>
                      <a:pt x="72" y="211"/>
                      <a:pt x="72" y="199"/>
                    </a:cubicBezTo>
                    <a:moveTo>
                      <a:pt x="132" y="199"/>
                    </a:moveTo>
                    <a:cubicBezTo>
                      <a:pt x="132" y="207"/>
                      <a:pt x="129" y="214"/>
                      <a:pt x="126" y="220"/>
                    </a:cubicBezTo>
                    <a:cubicBezTo>
                      <a:pt x="123" y="224"/>
                      <a:pt x="118" y="226"/>
                      <a:pt x="112" y="226"/>
                    </a:cubicBezTo>
                    <a:cubicBezTo>
                      <a:pt x="99" y="226"/>
                      <a:pt x="93" y="218"/>
                      <a:pt x="93" y="200"/>
                    </a:cubicBezTo>
                    <a:cubicBezTo>
                      <a:pt x="93" y="191"/>
                      <a:pt x="95" y="183"/>
                      <a:pt x="98" y="178"/>
                    </a:cubicBezTo>
                    <a:cubicBezTo>
                      <a:pt x="102" y="174"/>
                      <a:pt x="106" y="172"/>
                      <a:pt x="113" y="172"/>
                    </a:cubicBezTo>
                    <a:cubicBezTo>
                      <a:pt x="125" y="172"/>
                      <a:pt x="132" y="181"/>
                      <a:pt x="132" y="199"/>
                    </a:cubicBezTo>
                    <a:moveTo>
                      <a:pt x="119" y="199"/>
                    </a:moveTo>
                    <a:cubicBezTo>
                      <a:pt x="119" y="186"/>
                      <a:pt x="117" y="181"/>
                      <a:pt x="112" y="181"/>
                    </a:cubicBezTo>
                    <a:cubicBezTo>
                      <a:pt x="107" y="181"/>
                      <a:pt x="105" y="186"/>
                      <a:pt x="105" y="200"/>
                    </a:cubicBezTo>
                    <a:cubicBezTo>
                      <a:pt x="105" y="211"/>
                      <a:pt x="107" y="218"/>
                      <a:pt x="112" y="218"/>
                    </a:cubicBezTo>
                    <a:cubicBezTo>
                      <a:pt x="117" y="218"/>
                      <a:pt x="119" y="211"/>
                      <a:pt x="119" y="199"/>
                    </a:cubicBezTo>
                    <a:moveTo>
                      <a:pt x="178" y="225"/>
                    </a:moveTo>
                    <a:cubicBezTo>
                      <a:pt x="144" y="225"/>
                      <a:pt x="144" y="225"/>
                      <a:pt x="144" y="225"/>
                    </a:cubicBezTo>
                    <a:cubicBezTo>
                      <a:pt x="144" y="216"/>
                      <a:pt x="144" y="216"/>
                      <a:pt x="144" y="216"/>
                    </a:cubicBezTo>
                    <a:cubicBezTo>
                      <a:pt x="155" y="216"/>
                      <a:pt x="155" y="216"/>
                      <a:pt x="155" y="216"/>
                    </a:cubicBezTo>
                    <a:cubicBezTo>
                      <a:pt x="155" y="183"/>
                      <a:pt x="155" y="183"/>
                      <a:pt x="155" y="183"/>
                    </a:cubicBezTo>
                    <a:cubicBezTo>
                      <a:pt x="144" y="185"/>
                      <a:pt x="144" y="185"/>
                      <a:pt x="144" y="185"/>
                    </a:cubicBezTo>
                    <a:cubicBezTo>
                      <a:pt x="144" y="176"/>
                      <a:pt x="144" y="176"/>
                      <a:pt x="144" y="176"/>
                    </a:cubicBezTo>
                    <a:cubicBezTo>
                      <a:pt x="167" y="172"/>
                      <a:pt x="167" y="172"/>
                      <a:pt x="167" y="172"/>
                    </a:cubicBezTo>
                    <a:cubicBezTo>
                      <a:pt x="167" y="216"/>
                      <a:pt x="167" y="216"/>
                      <a:pt x="167" y="216"/>
                    </a:cubicBezTo>
                    <a:cubicBezTo>
                      <a:pt x="178" y="216"/>
                      <a:pt x="178" y="216"/>
                      <a:pt x="178" y="216"/>
                    </a:cubicBezTo>
                    <a:lnTo>
                      <a:pt x="178" y="225"/>
                    </a:lnTo>
                    <a:close/>
                    <a:moveTo>
                      <a:pt x="227" y="199"/>
                    </a:moveTo>
                    <a:cubicBezTo>
                      <a:pt x="227" y="207"/>
                      <a:pt x="225" y="214"/>
                      <a:pt x="222" y="220"/>
                    </a:cubicBezTo>
                    <a:cubicBezTo>
                      <a:pt x="218" y="224"/>
                      <a:pt x="214" y="226"/>
                      <a:pt x="207" y="226"/>
                    </a:cubicBezTo>
                    <a:cubicBezTo>
                      <a:pt x="195" y="226"/>
                      <a:pt x="188" y="218"/>
                      <a:pt x="188" y="200"/>
                    </a:cubicBezTo>
                    <a:cubicBezTo>
                      <a:pt x="188" y="191"/>
                      <a:pt x="191" y="183"/>
                      <a:pt x="194" y="178"/>
                    </a:cubicBezTo>
                    <a:cubicBezTo>
                      <a:pt x="197" y="174"/>
                      <a:pt x="203" y="172"/>
                      <a:pt x="208" y="172"/>
                    </a:cubicBezTo>
                    <a:cubicBezTo>
                      <a:pt x="220" y="172"/>
                      <a:pt x="227" y="181"/>
                      <a:pt x="227" y="199"/>
                    </a:cubicBezTo>
                    <a:moveTo>
                      <a:pt x="215" y="199"/>
                    </a:moveTo>
                    <a:cubicBezTo>
                      <a:pt x="215" y="186"/>
                      <a:pt x="213" y="181"/>
                      <a:pt x="208" y="181"/>
                    </a:cubicBezTo>
                    <a:cubicBezTo>
                      <a:pt x="203" y="181"/>
                      <a:pt x="200" y="186"/>
                      <a:pt x="200" y="200"/>
                    </a:cubicBezTo>
                    <a:cubicBezTo>
                      <a:pt x="200" y="211"/>
                      <a:pt x="203" y="218"/>
                      <a:pt x="208" y="218"/>
                    </a:cubicBezTo>
                    <a:cubicBezTo>
                      <a:pt x="213" y="218"/>
                      <a:pt x="215" y="211"/>
                      <a:pt x="215" y="199"/>
                    </a:cubicBezTo>
                    <a:moveTo>
                      <a:pt x="274" y="225"/>
                    </a:moveTo>
                    <a:cubicBezTo>
                      <a:pt x="240" y="225"/>
                      <a:pt x="240" y="225"/>
                      <a:pt x="240" y="225"/>
                    </a:cubicBezTo>
                    <a:cubicBezTo>
                      <a:pt x="240" y="216"/>
                      <a:pt x="240" y="216"/>
                      <a:pt x="240" y="216"/>
                    </a:cubicBezTo>
                    <a:cubicBezTo>
                      <a:pt x="252" y="216"/>
                      <a:pt x="252" y="216"/>
                      <a:pt x="252" y="216"/>
                    </a:cubicBezTo>
                    <a:cubicBezTo>
                      <a:pt x="252" y="183"/>
                      <a:pt x="252" y="183"/>
                      <a:pt x="252" y="183"/>
                    </a:cubicBezTo>
                    <a:cubicBezTo>
                      <a:pt x="240" y="185"/>
                      <a:pt x="240" y="185"/>
                      <a:pt x="240" y="185"/>
                    </a:cubicBezTo>
                    <a:cubicBezTo>
                      <a:pt x="240" y="176"/>
                      <a:pt x="240" y="176"/>
                      <a:pt x="240" y="176"/>
                    </a:cubicBezTo>
                    <a:cubicBezTo>
                      <a:pt x="263" y="172"/>
                      <a:pt x="263" y="172"/>
                      <a:pt x="263" y="172"/>
                    </a:cubicBezTo>
                    <a:cubicBezTo>
                      <a:pt x="263" y="216"/>
                      <a:pt x="263" y="216"/>
                      <a:pt x="263" y="216"/>
                    </a:cubicBezTo>
                    <a:cubicBezTo>
                      <a:pt x="274" y="216"/>
                      <a:pt x="274" y="216"/>
                      <a:pt x="274" y="216"/>
                    </a:cubicBezTo>
                    <a:lnTo>
                      <a:pt x="274" y="225"/>
                    </a:lnTo>
                    <a:close/>
                  </a:path>
                </a:pathLst>
              </a:custGeom>
              <a:solidFill>
                <a:schemeClr val="accent2">
                  <a:lumMod val="75000"/>
                </a:schemeClr>
              </a:solidFill>
              <a:ln>
                <a:noFill/>
              </a:ln>
              <a:extLst/>
            </p:spPr>
            <p:txBody>
              <a:bodyPr vert="horz" wrap="square" lIns="89642" tIns="44821" rIns="89642" bIns="44821" numCol="1" anchor="t" anchorCtr="0" compatLnSpc="1">
                <a:prstTxWarp prst="textNoShape">
                  <a:avLst/>
                </a:prstTxWarp>
              </a:bodyPr>
              <a:lstStyle/>
              <a:p>
                <a:pPr defTabSz="914462"/>
                <a:endParaRPr lang="en-US" sz="1000">
                  <a:solidFill>
                    <a:schemeClr val="accent6"/>
                  </a:solidFill>
                </a:endParaRPr>
              </a:p>
            </p:txBody>
          </p:sp>
          <p:grpSp>
            <p:nvGrpSpPr>
              <p:cNvPr id="96" name="Group 95"/>
              <p:cNvGrpSpPr/>
              <p:nvPr/>
            </p:nvGrpSpPr>
            <p:grpSpPr>
              <a:xfrm>
                <a:off x="10171435" y="3685075"/>
                <a:ext cx="115747" cy="130732"/>
                <a:chOff x="1447438" y="3993203"/>
                <a:chExt cx="656000" cy="1195540"/>
              </a:xfrm>
            </p:grpSpPr>
            <p:sp>
              <p:nvSpPr>
                <p:cNvPr id="97" name="Freeform 96"/>
                <p:cNvSpPr/>
                <p:nvPr/>
              </p:nvSpPr>
              <p:spPr>
                <a:xfrm>
                  <a:off x="1447438" y="3993203"/>
                  <a:ext cx="656000" cy="1195540"/>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8" name="Oval 97"/>
                <p:cNvSpPr/>
                <p:nvPr/>
              </p:nvSpPr>
              <p:spPr>
                <a:xfrm>
                  <a:off x="1501819" y="4049582"/>
                  <a:ext cx="532616" cy="237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sp>
          <p:nvSpPr>
            <p:cNvPr id="90" name="Freeform 89"/>
            <p:cNvSpPr/>
            <p:nvPr/>
          </p:nvSpPr>
          <p:spPr bwMode="auto">
            <a:xfrm>
              <a:off x="9135679" y="974111"/>
              <a:ext cx="2743499" cy="6020414"/>
            </a:xfrm>
            <a:custGeom>
              <a:avLst/>
              <a:gdLst>
                <a:gd name="connsiteX0" fmla="*/ 260300 w 2743499"/>
                <a:gd name="connsiteY0" fmla="*/ 5549843 h 6020414"/>
                <a:gd name="connsiteX1" fmla="*/ 244366 w 2743499"/>
                <a:gd name="connsiteY1" fmla="*/ 5565777 h 6020414"/>
                <a:gd name="connsiteX2" fmla="*/ 244366 w 2743499"/>
                <a:gd name="connsiteY2" fmla="*/ 5686955 h 6020414"/>
                <a:gd name="connsiteX3" fmla="*/ 260300 w 2743499"/>
                <a:gd name="connsiteY3" fmla="*/ 5702889 h 6020414"/>
                <a:gd name="connsiteX4" fmla="*/ 2467030 w 2743499"/>
                <a:gd name="connsiteY4" fmla="*/ 5702889 h 6020414"/>
                <a:gd name="connsiteX5" fmla="*/ 2482964 w 2743499"/>
                <a:gd name="connsiteY5" fmla="*/ 5686955 h 6020414"/>
                <a:gd name="connsiteX6" fmla="*/ 2482964 w 2743499"/>
                <a:gd name="connsiteY6" fmla="*/ 5565777 h 6020414"/>
                <a:gd name="connsiteX7" fmla="*/ 2467030 w 2743499"/>
                <a:gd name="connsiteY7" fmla="*/ 5549843 h 6020414"/>
                <a:gd name="connsiteX8" fmla="*/ 260300 w 2743499"/>
                <a:gd name="connsiteY8" fmla="*/ 5262277 h 6020414"/>
                <a:gd name="connsiteX9" fmla="*/ 244366 w 2743499"/>
                <a:gd name="connsiteY9" fmla="*/ 5278211 h 6020414"/>
                <a:gd name="connsiteX10" fmla="*/ 244366 w 2743499"/>
                <a:gd name="connsiteY10" fmla="*/ 5399389 h 6020414"/>
                <a:gd name="connsiteX11" fmla="*/ 260300 w 2743499"/>
                <a:gd name="connsiteY11" fmla="*/ 5415323 h 6020414"/>
                <a:gd name="connsiteX12" fmla="*/ 2467030 w 2743499"/>
                <a:gd name="connsiteY12" fmla="*/ 5415323 h 6020414"/>
                <a:gd name="connsiteX13" fmla="*/ 2482964 w 2743499"/>
                <a:gd name="connsiteY13" fmla="*/ 5399389 h 6020414"/>
                <a:gd name="connsiteX14" fmla="*/ 2482964 w 2743499"/>
                <a:gd name="connsiteY14" fmla="*/ 5278211 h 6020414"/>
                <a:gd name="connsiteX15" fmla="*/ 2467030 w 2743499"/>
                <a:gd name="connsiteY15" fmla="*/ 5262277 h 6020414"/>
                <a:gd name="connsiteX16" fmla="*/ 307517 w 2743499"/>
                <a:gd name="connsiteY16" fmla="*/ 774755 h 6020414"/>
                <a:gd name="connsiteX17" fmla="*/ 244366 w 2743499"/>
                <a:gd name="connsiteY17" fmla="*/ 837906 h 6020414"/>
                <a:gd name="connsiteX18" fmla="*/ 244366 w 2743499"/>
                <a:gd name="connsiteY18" fmla="*/ 4948626 h 6020414"/>
                <a:gd name="connsiteX19" fmla="*/ 307517 w 2743499"/>
                <a:gd name="connsiteY19" fmla="*/ 5011777 h 6020414"/>
                <a:gd name="connsiteX20" fmla="*/ 2419813 w 2743499"/>
                <a:gd name="connsiteY20" fmla="*/ 5011777 h 6020414"/>
                <a:gd name="connsiteX21" fmla="*/ 2482964 w 2743499"/>
                <a:gd name="connsiteY21" fmla="*/ 4948626 h 6020414"/>
                <a:gd name="connsiteX22" fmla="*/ 2482964 w 2743499"/>
                <a:gd name="connsiteY22" fmla="*/ 837906 h 6020414"/>
                <a:gd name="connsiteX23" fmla="*/ 2419813 w 2743499"/>
                <a:gd name="connsiteY23" fmla="*/ 774755 h 6020414"/>
                <a:gd name="connsiteX24" fmla="*/ 396339 w 2743499"/>
                <a:gd name="connsiteY24" fmla="*/ 0 h 6020414"/>
                <a:gd name="connsiteX25" fmla="*/ 2340740 w 2743499"/>
                <a:gd name="connsiteY25" fmla="*/ 0 h 6020414"/>
                <a:gd name="connsiteX26" fmla="*/ 2740380 w 2743499"/>
                <a:gd name="connsiteY26" fmla="*/ 613143 h 6020414"/>
                <a:gd name="connsiteX27" fmla="*/ 2743499 w 2743499"/>
                <a:gd name="connsiteY27" fmla="*/ 617928 h 6020414"/>
                <a:gd name="connsiteX28" fmla="*/ 2740380 w 2743499"/>
                <a:gd name="connsiteY28" fmla="*/ 617928 h 6020414"/>
                <a:gd name="connsiteX29" fmla="*/ 2740380 w 2743499"/>
                <a:gd name="connsiteY29" fmla="*/ 6020414 h 6020414"/>
                <a:gd name="connsiteX30" fmla="*/ 0 w 2743499"/>
                <a:gd name="connsiteY30" fmla="*/ 6020414 h 6020414"/>
                <a:gd name="connsiteX31" fmla="*/ 0 w 2743499"/>
                <a:gd name="connsiteY31" fmla="*/ 587989 h 602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43499" h="6020414">
                  <a:moveTo>
                    <a:pt x="260300" y="5549843"/>
                  </a:moveTo>
                  <a:cubicBezTo>
                    <a:pt x="251500" y="5549843"/>
                    <a:pt x="244366" y="5556977"/>
                    <a:pt x="244366" y="5565777"/>
                  </a:cubicBezTo>
                  <a:lnTo>
                    <a:pt x="244366" y="5686955"/>
                  </a:lnTo>
                  <a:cubicBezTo>
                    <a:pt x="244366" y="5695755"/>
                    <a:pt x="251500" y="5702889"/>
                    <a:pt x="260300" y="5702889"/>
                  </a:cubicBezTo>
                  <a:lnTo>
                    <a:pt x="2467030" y="5702889"/>
                  </a:lnTo>
                  <a:cubicBezTo>
                    <a:pt x="2475830" y="5702889"/>
                    <a:pt x="2482964" y="5695755"/>
                    <a:pt x="2482964" y="5686955"/>
                  </a:cubicBezTo>
                  <a:lnTo>
                    <a:pt x="2482964" y="5565777"/>
                  </a:lnTo>
                  <a:cubicBezTo>
                    <a:pt x="2482964" y="5556977"/>
                    <a:pt x="2475830" y="5549843"/>
                    <a:pt x="2467030" y="5549843"/>
                  </a:cubicBezTo>
                  <a:close/>
                  <a:moveTo>
                    <a:pt x="260300" y="5262277"/>
                  </a:moveTo>
                  <a:cubicBezTo>
                    <a:pt x="251500" y="5262277"/>
                    <a:pt x="244366" y="5269411"/>
                    <a:pt x="244366" y="5278211"/>
                  </a:cubicBezTo>
                  <a:lnTo>
                    <a:pt x="244366" y="5399389"/>
                  </a:lnTo>
                  <a:cubicBezTo>
                    <a:pt x="244366" y="5408189"/>
                    <a:pt x="251500" y="5415323"/>
                    <a:pt x="260300" y="5415323"/>
                  </a:cubicBezTo>
                  <a:lnTo>
                    <a:pt x="2467030" y="5415323"/>
                  </a:lnTo>
                  <a:cubicBezTo>
                    <a:pt x="2475830" y="5415323"/>
                    <a:pt x="2482964" y="5408189"/>
                    <a:pt x="2482964" y="5399389"/>
                  </a:cubicBezTo>
                  <a:lnTo>
                    <a:pt x="2482964" y="5278211"/>
                  </a:lnTo>
                  <a:cubicBezTo>
                    <a:pt x="2482964" y="5269411"/>
                    <a:pt x="2475830" y="5262277"/>
                    <a:pt x="2467030" y="5262277"/>
                  </a:cubicBezTo>
                  <a:close/>
                  <a:moveTo>
                    <a:pt x="307517" y="774755"/>
                  </a:moveTo>
                  <a:cubicBezTo>
                    <a:pt x="272640" y="774755"/>
                    <a:pt x="244366" y="803029"/>
                    <a:pt x="244366" y="837906"/>
                  </a:cubicBezTo>
                  <a:lnTo>
                    <a:pt x="244366" y="4948626"/>
                  </a:lnTo>
                  <a:cubicBezTo>
                    <a:pt x="244366" y="4983503"/>
                    <a:pt x="272640" y="5011777"/>
                    <a:pt x="307517" y="5011777"/>
                  </a:cubicBezTo>
                  <a:lnTo>
                    <a:pt x="2419813" y="5011777"/>
                  </a:lnTo>
                  <a:cubicBezTo>
                    <a:pt x="2454690" y="5011777"/>
                    <a:pt x="2482964" y="4983503"/>
                    <a:pt x="2482964" y="4948626"/>
                  </a:cubicBezTo>
                  <a:lnTo>
                    <a:pt x="2482964" y="837906"/>
                  </a:lnTo>
                  <a:cubicBezTo>
                    <a:pt x="2482964" y="803029"/>
                    <a:pt x="2454690" y="774755"/>
                    <a:pt x="2419813" y="774755"/>
                  </a:cubicBezTo>
                  <a:close/>
                  <a:moveTo>
                    <a:pt x="396339" y="0"/>
                  </a:moveTo>
                  <a:lnTo>
                    <a:pt x="2340740" y="0"/>
                  </a:lnTo>
                  <a:lnTo>
                    <a:pt x="2740380" y="613143"/>
                  </a:lnTo>
                  <a:lnTo>
                    <a:pt x="2743499" y="617928"/>
                  </a:lnTo>
                  <a:lnTo>
                    <a:pt x="2740380" y="617928"/>
                  </a:lnTo>
                  <a:lnTo>
                    <a:pt x="2740380" y="6020414"/>
                  </a:lnTo>
                  <a:lnTo>
                    <a:pt x="0" y="6020414"/>
                  </a:lnTo>
                  <a:lnTo>
                    <a:pt x="0" y="587989"/>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100" dirty="0" err="1">
                <a:gradFill>
                  <a:gsLst>
                    <a:gs pos="0">
                      <a:srgbClr val="FFFFFF"/>
                    </a:gs>
                    <a:gs pos="100000">
                      <a:srgbClr val="FFFFFF"/>
                    </a:gs>
                  </a:gsLst>
                  <a:lin ang="5400000" scaled="0"/>
                </a:gradFill>
                <a:ea typeface="Segoe UI" pitchFamily="34" charset="0"/>
                <a:cs typeface="Segoe UI" pitchFamily="34" charset="0"/>
              </a:endParaRPr>
            </a:p>
          </p:txBody>
        </p:sp>
      </p:grpSp>
      <p:pic>
        <p:nvPicPr>
          <p:cNvPr id="56" name="Picture 5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6207" y="2926635"/>
            <a:ext cx="4537732" cy="1860470"/>
          </a:xfrm>
          <a:prstGeom prst="rect">
            <a:avLst/>
          </a:prstGeom>
        </p:spPr>
      </p:pic>
      <p:grpSp>
        <p:nvGrpSpPr>
          <p:cNvPr id="61" name="Group 60"/>
          <p:cNvGrpSpPr/>
          <p:nvPr/>
        </p:nvGrpSpPr>
        <p:grpSpPr>
          <a:xfrm>
            <a:off x="7162094" y="3190238"/>
            <a:ext cx="463368" cy="463368"/>
            <a:chOff x="372628" y="2473035"/>
            <a:chExt cx="691781" cy="691781"/>
          </a:xfrm>
        </p:grpSpPr>
        <p:sp>
          <p:nvSpPr>
            <p:cNvPr id="62" name="Rectangle 61"/>
            <p:cNvSpPr/>
            <p:nvPr>
              <p:custDataLst>
                <p:tags r:id="rId8"/>
              </p:custDataLst>
            </p:nvPr>
          </p:nvSpPr>
          <p:spPr bwMode="auto">
            <a:xfrm>
              <a:off x="372628" y="2473035"/>
              <a:ext cx="691781" cy="691781"/>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45720" numCol="1" spcCol="0" rtlCol="0" fromWordArt="0" anchor="b" anchorCtr="0" forceAA="0" compatLnSpc="1">
              <a:prstTxWarp prst="textNoShape">
                <a:avLst/>
              </a:prstTxWarp>
              <a:noAutofit/>
            </a:bodyPr>
            <a:lstStyle/>
            <a:p>
              <a:pPr defTabSz="932472">
                <a:lnSpc>
                  <a:spcPct val="90000"/>
                </a:lnSpc>
              </a:pPr>
              <a:r>
                <a:rPr lang="en-US" sz="500" dirty="0">
                  <a:ln>
                    <a:solidFill>
                      <a:schemeClr val="bg1">
                        <a:alpha val="0"/>
                      </a:schemeClr>
                    </a:solidFill>
                  </a:ln>
                  <a:solidFill>
                    <a:schemeClr val="bg1"/>
                  </a:solidFill>
                </a:rPr>
                <a:t>Devices</a:t>
              </a:r>
            </a:p>
          </p:txBody>
        </p:sp>
        <p:grpSp>
          <p:nvGrpSpPr>
            <p:cNvPr id="63" name="Group 62"/>
            <p:cNvGrpSpPr/>
            <p:nvPr/>
          </p:nvGrpSpPr>
          <p:grpSpPr>
            <a:xfrm>
              <a:off x="476130" y="2594121"/>
              <a:ext cx="496449" cy="266646"/>
              <a:chOff x="2769908" y="1409697"/>
              <a:chExt cx="1965320" cy="1055586"/>
            </a:xfrm>
          </p:grpSpPr>
          <p:sp>
            <p:nvSpPr>
              <p:cNvPr id="64" name="Round Same Side Corner Rectangle 11"/>
              <p:cNvSpPr/>
              <p:nvPr/>
            </p:nvSpPr>
            <p:spPr>
              <a:xfrm>
                <a:off x="3138523" y="1744049"/>
                <a:ext cx="998085" cy="721234"/>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bg2"/>
              </a:solidFill>
              <a:ln w="25400" cap="flat" cmpd="sng" algn="ctr">
                <a:noFill/>
                <a:prstDash val="solid"/>
              </a:ln>
              <a:effectLst/>
            </p:spPr>
            <p:txBody>
              <a:bodyPr lIns="45720" rIns="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a:ln>
                    <a:noFill/>
                  </a:ln>
                  <a:solidFill>
                    <a:schemeClr val="accent3"/>
                  </a:solidFill>
                  <a:effectLst/>
                  <a:uLnTx/>
                  <a:uFillTx/>
                  <a:latin typeface="Segoe"/>
                  <a:ea typeface="+mn-ea"/>
                  <a:cs typeface="+mn-cs"/>
                </a:endParaRPr>
              </a:p>
            </p:txBody>
          </p:sp>
          <p:sp>
            <p:nvSpPr>
              <p:cNvPr id="65" name="Rounded Rectangle 223"/>
              <p:cNvSpPr/>
              <p:nvPr/>
            </p:nvSpPr>
            <p:spPr bwMode="auto">
              <a:xfrm>
                <a:off x="2769908" y="1409697"/>
                <a:ext cx="368615" cy="648352"/>
              </a:xfrm>
              <a:custGeom>
                <a:avLst/>
                <a:gdLst/>
                <a:ahLst/>
                <a:cxnLst/>
                <a:rect l="l" t="t" r="r" b="b"/>
                <a:pathLst>
                  <a:path w="3657600" h="6434945">
                    <a:moveTo>
                      <a:pt x="1828801" y="5761924"/>
                    </a:moveTo>
                    <a:cubicBezTo>
                      <a:pt x="1694209" y="5761924"/>
                      <a:pt x="1585101" y="5871032"/>
                      <a:pt x="1585101" y="6005624"/>
                    </a:cubicBezTo>
                    <a:cubicBezTo>
                      <a:pt x="1585101" y="6140216"/>
                      <a:pt x="1694209" y="6249324"/>
                      <a:pt x="1828801" y="6249324"/>
                    </a:cubicBezTo>
                    <a:cubicBezTo>
                      <a:pt x="1963393" y="6249324"/>
                      <a:pt x="2072501" y="6140216"/>
                      <a:pt x="2072501" y="6005624"/>
                    </a:cubicBezTo>
                    <a:cubicBezTo>
                      <a:pt x="2072501" y="5871032"/>
                      <a:pt x="1963393" y="5761924"/>
                      <a:pt x="1828801" y="5761924"/>
                    </a:cubicBezTo>
                    <a:close/>
                    <a:moveTo>
                      <a:pt x="367260" y="607233"/>
                    </a:moveTo>
                    <a:lnTo>
                      <a:pt x="367260" y="5543030"/>
                    </a:lnTo>
                    <a:lnTo>
                      <a:pt x="3290341" y="5543030"/>
                    </a:lnTo>
                    <a:lnTo>
                      <a:pt x="3290341" y="607233"/>
                    </a:lnTo>
                    <a:close/>
                    <a:moveTo>
                      <a:pt x="1097280" y="257182"/>
                    </a:moveTo>
                    <a:cubicBezTo>
                      <a:pt x="1072030" y="257182"/>
                      <a:pt x="1051560" y="277652"/>
                      <a:pt x="1051560" y="302902"/>
                    </a:cubicBezTo>
                    <a:cubicBezTo>
                      <a:pt x="1051560" y="328152"/>
                      <a:pt x="1072030" y="348622"/>
                      <a:pt x="1097280" y="348622"/>
                    </a:cubicBezTo>
                    <a:lnTo>
                      <a:pt x="2560320" y="348622"/>
                    </a:lnTo>
                    <a:cubicBezTo>
                      <a:pt x="2585570" y="348622"/>
                      <a:pt x="2606040" y="328152"/>
                      <a:pt x="2606040" y="302902"/>
                    </a:cubicBezTo>
                    <a:cubicBezTo>
                      <a:pt x="2606040" y="277652"/>
                      <a:pt x="2585570" y="257182"/>
                      <a:pt x="2560320" y="257182"/>
                    </a:cubicBezTo>
                    <a:close/>
                    <a:moveTo>
                      <a:pt x="609612" y="0"/>
                    </a:moveTo>
                    <a:lnTo>
                      <a:pt x="3047988" y="0"/>
                    </a:lnTo>
                    <a:cubicBezTo>
                      <a:pt x="3384667" y="0"/>
                      <a:pt x="3657600" y="272933"/>
                      <a:pt x="3657600" y="609612"/>
                    </a:cubicBezTo>
                    <a:lnTo>
                      <a:pt x="3657600" y="5825333"/>
                    </a:lnTo>
                    <a:cubicBezTo>
                      <a:pt x="3657600" y="6162012"/>
                      <a:pt x="3384667" y="6434945"/>
                      <a:pt x="3047988" y="6434945"/>
                    </a:cubicBezTo>
                    <a:lnTo>
                      <a:pt x="609612" y="6434945"/>
                    </a:lnTo>
                    <a:cubicBezTo>
                      <a:pt x="272933" y="6434945"/>
                      <a:pt x="0" y="6162012"/>
                      <a:pt x="0" y="5825333"/>
                    </a:cubicBezTo>
                    <a:lnTo>
                      <a:pt x="0" y="609612"/>
                    </a:lnTo>
                    <a:cubicBezTo>
                      <a:pt x="0" y="272933"/>
                      <a:pt x="272933" y="0"/>
                      <a:pt x="609612" y="0"/>
                    </a:cubicBez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z="500" spc="-50"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6" name="Rounded Rectangle 6"/>
              <p:cNvSpPr/>
              <p:nvPr/>
            </p:nvSpPr>
            <p:spPr bwMode="auto">
              <a:xfrm rot="16200000">
                <a:off x="4229657" y="1440678"/>
                <a:ext cx="404402" cy="606741"/>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solidFill>
                <a:schemeClr val="bg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45720" tIns="45718" rIns="0" bIns="45718" numCol="1" rtlCol="0" anchor="ctr" anchorCtr="0" compatLnSpc="1">
                <a:prstTxWarp prst="textNoShape">
                  <a:avLst/>
                </a:prstTxWarp>
              </a:bodyPr>
              <a:lstStyle/>
              <a:p>
                <a:pPr defTabSz="822953"/>
                <a:endParaRPr lang="en-US" sz="500" spc="-135" dirty="0">
                  <a:gradFill>
                    <a:gsLst>
                      <a:gs pos="0">
                        <a:srgbClr val="FFFFFF"/>
                      </a:gs>
                      <a:gs pos="100000">
                        <a:srgbClr val="FFFFFF"/>
                      </a:gs>
                    </a:gsLst>
                    <a:lin ang="5400000" scaled="0"/>
                  </a:gradFill>
                  <a:latin typeface="Segoe Light" pitchFamily="34" charset="0"/>
                </a:endParaRPr>
              </a:p>
            </p:txBody>
          </p:sp>
        </p:grpSp>
      </p:grpSp>
      <p:grpSp>
        <p:nvGrpSpPr>
          <p:cNvPr id="67" name="Group 66"/>
          <p:cNvGrpSpPr/>
          <p:nvPr/>
        </p:nvGrpSpPr>
        <p:grpSpPr>
          <a:xfrm>
            <a:off x="5865163" y="3563689"/>
            <a:ext cx="463368" cy="463368"/>
            <a:chOff x="1103397" y="3187789"/>
            <a:chExt cx="691781" cy="691781"/>
          </a:xfrm>
        </p:grpSpPr>
        <p:sp>
          <p:nvSpPr>
            <p:cNvPr id="68" name="Rectangle 67"/>
            <p:cNvSpPr/>
            <p:nvPr>
              <p:custDataLst>
                <p:tags r:id="rId7"/>
              </p:custDataLst>
            </p:nvPr>
          </p:nvSpPr>
          <p:spPr bwMode="auto">
            <a:xfrm>
              <a:off x="1103397" y="3187789"/>
              <a:ext cx="691781" cy="691781"/>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45720" numCol="1" spcCol="0" rtlCol="0" fromWordArt="0" anchor="b" anchorCtr="0" forceAA="0" compatLnSpc="1">
              <a:prstTxWarp prst="textNoShape">
                <a:avLst/>
              </a:prstTxWarp>
              <a:noAutofit/>
            </a:bodyPr>
            <a:lstStyle/>
            <a:p>
              <a:pPr defTabSz="932472">
                <a:lnSpc>
                  <a:spcPct val="90000"/>
                </a:lnSpc>
              </a:pPr>
              <a:r>
                <a:rPr lang="en-US" sz="500" dirty="0">
                  <a:ln>
                    <a:solidFill>
                      <a:schemeClr val="bg1">
                        <a:alpha val="0"/>
                      </a:schemeClr>
                    </a:solidFill>
                  </a:ln>
                  <a:solidFill>
                    <a:schemeClr val="bg1"/>
                  </a:solidFill>
                </a:rPr>
                <a:t>Relational</a:t>
              </a:r>
              <a:endParaRPr lang="en-US" sz="500" dirty="0">
                <a:solidFill>
                  <a:schemeClr val="bg1"/>
                </a:solidFill>
                <a:ea typeface="Segoe UI" pitchFamily="34" charset="0"/>
                <a:cs typeface="Segoe UI" pitchFamily="34" charset="0"/>
              </a:endParaRPr>
            </a:p>
          </p:txBody>
        </p:sp>
        <p:grpSp>
          <p:nvGrpSpPr>
            <p:cNvPr id="69" name="Group 68"/>
            <p:cNvGrpSpPr/>
            <p:nvPr/>
          </p:nvGrpSpPr>
          <p:grpSpPr>
            <a:xfrm>
              <a:off x="1304674" y="3262655"/>
              <a:ext cx="289229" cy="318346"/>
              <a:chOff x="9677938" y="4380341"/>
              <a:chExt cx="180750" cy="203154"/>
            </a:xfrm>
            <a:solidFill>
              <a:schemeClr val="bg1"/>
            </a:solidFill>
          </p:grpSpPr>
          <p:sp>
            <p:nvSpPr>
              <p:cNvPr id="70" name="Freeform 69"/>
              <p:cNvSpPr/>
              <p:nvPr/>
            </p:nvSpPr>
            <p:spPr>
              <a:xfrm>
                <a:off x="9677938" y="4380341"/>
                <a:ext cx="180750" cy="203154"/>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2"/>
              </a:solidFill>
              <a:ln w="12700" cap="flat" cmpd="sng" algn="ctr">
                <a:noFill/>
                <a:prstDash val="solid"/>
                <a:miter lim="800000"/>
              </a:ln>
              <a:effectLst/>
            </p:spPr>
            <p:txBody>
              <a:bodyPr lIns="45720" rIns="0" rtlCol="0" anchor="ctr"/>
              <a:lstStyle/>
              <a:p>
                <a:pPr defTabSz="932330">
                  <a:defRPr/>
                </a:pPr>
                <a:endParaRPr lang="en-US" sz="500" kern="0">
                  <a:solidFill>
                    <a:schemeClr val="accent6"/>
                  </a:solidFill>
                  <a:latin typeface="Calibri" panose="020F0502020204030204"/>
                </a:endParaRPr>
              </a:p>
            </p:txBody>
          </p:sp>
          <p:sp>
            <p:nvSpPr>
              <p:cNvPr id="71" name="Oval 70"/>
              <p:cNvSpPr/>
              <p:nvPr/>
            </p:nvSpPr>
            <p:spPr>
              <a:xfrm>
                <a:off x="9692924" y="4389921"/>
                <a:ext cx="146753" cy="40388"/>
              </a:xfrm>
              <a:prstGeom prst="ellipse">
                <a:avLst/>
              </a:prstGeom>
              <a:solidFill>
                <a:schemeClr val="accent4"/>
              </a:solidFill>
              <a:ln w="12700" cap="flat" cmpd="sng" algn="ctr">
                <a:noFill/>
                <a:prstDash val="solid"/>
                <a:miter lim="800000"/>
              </a:ln>
              <a:effectLst/>
            </p:spPr>
            <p:txBody>
              <a:bodyPr lIns="45720" rIns="0" rtlCol="0" anchor="ctr"/>
              <a:lstStyle/>
              <a:p>
                <a:pPr defTabSz="932330">
                  <a:defRPr/>
                </a:pPr>
                <a:endParaRPr lang="en-US" sz="500" kern="0">
                  <a:solidFill>
                    <a:schemeClr val="accent6"/>
                  </a:solidFill>
                  <a:latin typeface="Calibri" panose="020F0502020204030204"/>
                </a:endParaRPr>
              </a:p>
            </p:txBody>
          </p:sp>
        </p:grpSp>
      </p:grpSp>
      <p:grpSp>
        <p:nvGrpSpPr>
          <p:cNvPr id="72" name="Group 71"/>
          <p:cNvGrpSpPr/>
          <p:nvPr/>
        </p:nvGrpSpPr>
        <p:grpSpPr>
          <a:xfrm>
            <a:off x="7109943" y="3795373"/>
            <a:ext cx="463368" cy="463368"/>
            <a:chOff x="2551230" y="2464452"/>
            <a:chExt cx="691781" cy="691781"/>
          </a:xfrm>
        </p:grpSpPr>
        <p:sp>
          <p:nvSpPr>
            <p:cNvPr id="73" name="Rectangle 72"/>
            <p:cNvSpPr/>
            <p:nvPr>
              <p:custDataLst>
                <p:tags r:id="rId6"/>
              </p:custDataLst>
            </p:nvPr>
          </p:nvSpPr>
          <p:spPr bwMode="auto">
            <a:xfrm>
              <a:off x="2551230" y="2464452"/>
              <a:ext cx="691781" cy="691781"/>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45720" numCol="1" spcCol="0" rtlCol="0" fromWordArt="0" anchor="b" anchorCtr="0" forceAA="0" compatLnSpc="1">
              <a:prstTxWarp prst="textNoShape">
                <a:avLst/>
              </a:prstTxWarp>
              <a:noAutofit/>
            </a:bodyPr>
            <a:lstStyle/>
            <a:p>
              <a:pPr defTabSz="932472">
                <a:lnSpc>
                  <a:spcPct val="90000"/>
                </a:lnSpc>
              </a:pPr>
              <a:r>
                <a:rPr lang="en-US" sz="500" dirty="0">
                  <a:ln>
                    <a:solidFill>
                      <a:schemeClr val="bg1">
                        <a:alpha val="0"/>
                      </a:schemeClr>
                    </a:solidFill>
                  </a:ln>
                  <a:solidFill>
                    <a:schemeClr val="bg1"/>
                  </a:solidFill>
                </a:rPr>
                <a:t>Sensors</a:t>
              </a:r>
              <a:endParaRPr lang="en-US" sz="500" dirty="0">
                <a:solidFill>
                  <a:schemeClr val="bg1"/>
                </a:solidFill>
                <a:ea typeface="Segoe UI" pitchFamily="34" charset="0"/>
                <a:cs typeface="Segoe UI" pitchFamily="34" charset="0"/>
              </a:endParaRPr>
            </a:p>
          </p:txBody>
        </p:sp>
        <p:sp>
          <p:nvSpPr>
            <p:cNvPr id="74" name="Frame 5"/>
            <p:cNvSpPr>
              <a:spLocks noChangeAspect="1"/>
            </p:cNvSpPr>
            <p:nvPr/>
          </p:nvSpPr>
          <p:spPr bwMode="auto">
            <a:xfrm>
              <a:off x="2761691" y="2548139"/>
              <a:ext cx="270860" cy="270787"/>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45720" tIns="53778" rIns="0" bIns="107555" numCol="1" spcCol="0" rtlCol="0" fromWordArt="0" anchor="b" anchorCtr="0" forceAA="0" compatLnSpc="1">
              <a:prstTxWarp prst="textNoShape">
                <a:avLst/>
              </a:prstTxWarp>
              <a:noAutofit/>
            </a:bodyPr>
            <a:lstStyle/>
            <a:p>
              <a:pPr defTabSz="1075103" fontAlgn="base">
                <a:spcBef>
                  <a:spcPct val="0"/>
                </a:spcBef>
                <a:spcAft>
                  <a:spcPct val="0"/>
                </a:spcAft>
                <a:defRPr/>
              </a:pPr>
              <a:endParaRPr lang="en-US" sz="500" kern="0" spc="-59"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75" name="Group 74"/>
          <p:cNvGrpSpPr/>
          <p:nvPr/>
        </p:nvGrpSpPr>
        <p:grpSpPr>
          <a:xfrm>
            <a:off x="8475041" y="3496052"/>
            <a:ext cx="463368" cy="463368"/>
            <a:chOff x="1822857" y="3187789"/>
            <a:chExt cx="691781" cy="691781"/>
          </a:xfrm>
        </p:grpSpPr>
        <p:sp>
          <p:nvSpPr>
            <p:cNvPr id="76" name="Rectangle 75"/>
            <p:cNvSpPr/>
            <p:nvPr>
              <p:custDataLst>
                <p:tags r:id="rId5"/>
              </p:custDataLst>
            </p:nvPr>
          </p:nvSpPr>
          <p:spPr bwMode="auto">
            <a:xfrm>
              <a:off x="1822857" y="3187789"/>
              <a:ext cx="691781" cy="691781"/>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45720" numCol="1" spcCol="0" rtlCol="0" fromWordArt="0" anchor="b" anchorCtr="0" forceAA="0" compatLnSpc="1">
              <a:prstTxWarp prst="textNoShape">
                <a:avLst/>
              </a:prstTxWarp>
              <a:noAutofit/>
            </a:bodyPr>
            <a:lstStyle/>
            <a:p>
              <a:pPr defTabSz="932472">
                <a:lnSpc>
                  <a:spcPct val="90000"/>
                </a:lnSpc>
              </a:pPr>
              <a:r>
                <a:rPr lang="en-US" sz="500" dirty="0">
                  <a:ln>
                    <a:solidFill>
                      <a:schemeClr val="bg1">
                        <a:alpha val="0"/>
                      </a:schemeClr>
                    </a:solidFill>
                  </a:ln>
                  <a:solidFill>
                    <a:schemeClr val="bg1"/>
                  </a:solidFill>
                </a:rPr>
                <a:t>Video</a:t>
              </a:r>
              <a:endParaRPr lang="en-US" sz="500" dirty="0">
                <a:solidFill>
                  <a:schemeClr val="bg1"/>
                </a:solidFill>
                <a:ea typeface="Segoe UI" pitchFamily="34" charset="0"/>
                <a:cs typeface="Segoe UI" pitchFamily="34" charset="0"/>
              </a:endParaRPr>
            </a:p>
          </p:txBody>
        </p:sp>
        <p:sp>
          <p:nvSpPr>
            <p:cNvPr id="77" name="Freeform 7"/>
            <p:cNvSpPr>
              <a:spLocks noEditPoints="1"/>
            </p:cNvSpPr>
            <p:nvPr/>
          </p:nvSpPr>
          <p:spPr bwMode="auto">
            <a:xfrm>
              <a:off x="2019832" y="3275280"/>
              <a:ext cx="297830" cy="319992"/>
            </a:xfrm>
            <a:custGeom>
              <a:avLst/>
              <a:gdLst>
                <a:gd name="T0" fmla="*/ 278 w 306"/>
                <a:gd name="T1" fmla="*/ 15 h 329"/>
                <a:gd name="T2" fmla="*/ 256 w 306"/>
                <a:gd name="T3" fmla="*/ 22 h 329"/>
                <a:gd name="T4" fmla="*/ 248 w 306"/>
                <a:gd name="T5" fmla="*/ 0 h 329"/>
                <a:gd name="T6" fmla="*/ 56 w 306"/>
                <a:gd name="T7" fmla="*/ 15 h 329"/>
                <a:gd name="T8" fmla="*/ 34 w 306"/>
                <a:gd name="T9" fmla="*/ 22 h 329"/>
                <a:gd name="T10" fmla="*/ 26 w 306"/>
                <a:gd name="T11" fmla="*/ 0 h 329"/>
                <a:gd name="T12" fmla="*/ 0 w 306"/>
                <a:gd name="T13" fmla="*/ 329 h 329"/>
                <a:gd name="T14" fmla="*/ 25 w 306"/>
                <a:gd name="T15" fmla="*/ 314 h 329"/>
                <a:gd name="T16" fmla="*/ 48 w 306"/>
                <a:gd name="T17" fmla="*/ 306 h 329"/>
                <a:gd name="T18" fmla="*/ 55 w 306"/>
                <a:gd name="T19" fmla="*/ 329 h 329"/>
                <a:gd name="T20" fmla="*/ 249 w 306"/>
                <a:gd name="T21" fmla="*/ 314 h 329"/>
                <a:gd name="T22" fmla="*/ 271 w 306"/>
                <a:gd name="T23" fmla="*/ 306 h 329"/>
                <a:gd name="T24" fmla="*/ 279 w 306"/>
                <a:gd name="T25" fmla="*/ 329 h 329"/>
                <a:gd name="T26" fmla="*/ 306 w 306"/>
                <a:gd name="T27" fmla="*/ 0 h 329"/>
                <a:gd name="T28" fmla="*/ 56 w 306"/>
                <a:gd name="T29" fmla="*/ 250 h 329"/>
                <a:gd name="T30" fmla="*/ 34 w 306"/>
                <a:gd name="T31" fmla="*/ 258 h 329"/>
                <a:gd name="T32" fmla="*/ 26 w 306"/>
                <a:gd name="T33" fmla="*/ 236 h 329"/>
                <a:gd name="T34" fmla="*/ 49 w 306"/>
                <a:gd name="T35" fmla="*/ 228 h 329"/>
                <a:gd name="T36" fmla="*/ 56 w 306"/>
                <a:gd name="T37" fmla="*/ 250 h 329"/>
                <a:gd name="T38" fmla="*/ 49 w 306"/>
                <a:gd name="T39" fmla="*/ 179 h 329"/>
                <a:gd name="T40" fmla="*/ 26 w 306"/>
                <a:gd name="T41" fmla="*/ 172 h 329"/>
                <a:gd name="T42" fmla="*/ 34 w 306"/>
                <a:gd name="T43" fmla="*/ 150 h 329"/>
                <a:gd name="T44" fmla="*/ 56 w 306"/>
                <a:gd name="T45" fmla="*/ 157 h 329"/>
                <a:gd name="T46" fmla="*/ 56 w 306"/>
                <a:gd name="T47" fmla="*/ 93 h 329"/>
                <a:gd name="T48" fmla="*/ 34 w 306"/>
                <a:gd name="T49" fmla="*/ 101 h 329"/>
                <a:gd name="T50" fmla="*/ 26 w 306"/>
                <a:gd name="T51" fmla="*/ 79 h 329"/>
                <a:gd name="T52" fmla="*/ 49 w 306"/>
                <a:gd name="T53" fmla="*/ 71 h 329"/>
                <a:gd name="T54" fmla="*/ 56 w 306"/>
                <a:gd name="T55" fmla="*/ 93 h 329"/>
                <a:gd name="T56" fmla="*/ 83 w 306"/>
                <a:gd name="T57" fmla="*/ 295 h 329"/>
                <a:gd name="T58" fmla="*/ 222 w 306"/>
                <a:gd name="T59" fmla="*/ 183 h 329"/>
                <a:gd name="T60" fmla="*/ 222 w 306"/>
                <a:gd name="T61" fmla="*/ 146 h 329"/>
                <a:gd name="T62" fmla="*/ 83 w 306"/>
                <a:gd name="T63" fmla="*/ 34 h 329"/>
                <a:gd name="T64" fmla="*/ 222 w 306"/>
                <a:gd name="T65" fmla="*/ 146 h 329"/>
                <a:gd name="T66" fmla="*/ 270 w 306"/>
                <a:gd name="T67" fmla="*/ 258 h 329"/>
                <a:gd name="T68" fmla="*/ 248 w 306"/>
                <a:gd name="T69" fmla="*/ 250 h 329"/>
                <a:gd name="T70" fmla="*/ 256 w 306"/>
                <a:gd name="T71" fmla="*/ 228 h 329"/>
                <a:gd name="T72" fmla="*/ 278 w 306"/>
                <a:gd name="T73" fmla="*/ 236 h 329"/>
                <a:gd name="T74" fmla="*/ 278 w 306"/>
                <a:gd name="T75" fmla="*/ 172 h 329"/>
                <a:gd name="T76" fmla="*/ 256 w 306"/>
                <a:gd name="T77" fmla="*/ 179 h 329"/>
                <a:gd name="T78" fmla="*/ 248 w 306"/>
                <a:gd name="T79" fmla="*/ 157 h 329"/>
                <a:gd name="T80" fmla="*/ 270 w 306"/>
                <a:gd name="T81" fmla="*/ 150 h 329"/>
                <a:gd name="T82" fmla="*/ 278 w 306"/>
                <a:gd name="T83" fmla="*/ 172 h 329"/>
                <a:gd name="T84" fmla="*/ 270 w 306"/>
                <a:gd name="T85" fmla="*/ 101 h 329"/>
                <a:gd name="T86" fmla="*/ 248 w 306"/>
                <a:gd name="T87" fmla="*/ 93 h 329"/>
                <a:gd name="T88" fmla="*/ 256 w 306"/>
                <a:gd name="T89" fmla="*/ 71 h 329"/>
                <a:gd name="T90" fmla="*/ 278 w 306"/>
                <a:gd name="T91" fmla="*/ 7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6" h="329">
                  <a:moveTo>
                    <a:pt x="278" y="0"/>
                  </a:moveTo>
                  <a:cubicBezTo>
                    <a:pt x="278" y="15"/>
                    <a:pt x="278" y="15"/>
                    <a:pt x="278" y="15"/>
                  </a:cubicBezTo>
                  <a:cubicBezTo>
                    <a:pt x="278" y="19"/>
                    <a:pt x="275" y="22"/>
                    <a:pt x="270" y="22"/>
                  </a:cubicBezTo>
                  <a:cubicBezTo>
                    <a:pt x="256" y="22"/>
                    <a:pt x="256" y="22"/>
                    <a:pt x="256" y="22"/>
                  </a:cubicBezTo>
                  <a:cubicBezTo>
                    <a:pt x="252" y="22"/>
                    <a:pt x="248" y="19"/>
                    <a:pt x="248" y="15"/>
                  </a:cubicBezTo>
                  <a:cubicBezTo>
                    <a:pt x="248" y="0"/>
                    <a:pt x="248" y="0"/>
                    <a:pt x="248" y="0"/>
                  </a:cubicBezTo>
                  <a:cubicBezTo>
                    <a:pt x="56" y="0"/>
                    <a:pt x="56" y="0"/>
                    <a:pt x="56" y="0"/>
                  </a:cubicBezTo>
                  <a:cubicBezTo>
                    <a:pt x="56" y="15"/>
                    <a:pt x="56" y="15"/>
                    <a:pt x="56" y="15"/>
                  </a:cubicBezTo>
                  <a:cubicBezTo>
                    <a:pt x="56" y="19"/>
                    <a:pt x="53" y="22"/>
                    <a:pt x="49" y="22"/>
                  </a:cubicBezTo>
                  <a:cubicBezTo>
                    <a:pt x="34" y="22"/>
                    <a:pt x="34" y="22"/>
                    <a:pt x="34" y="22"/>
                  </a:cubicBezTo>
                  <a:cubicBezTo>
                    <a:pt x="30" y="22"/>
                    <a:pt x="26" y="19"/>
                    <a:pt x="26" y="15"/>
                  </a:cubicBezTo>
                  <a:cubicBezTo>
                    <a:pt x="26" y="0"/>
                    <a:pt x="26" y="0"/>
                    <a:pt x="26" y="0"/>
                  </a:cubicBezTo>
                  <a:cubicBezTo>
                    <a:pt x="0" y="0"/>
                    <a:pt x="0" y="0"/>
                    <a:pt x="0" y="0"/>
                  </a:cubicBezTo>
                  <a:cubicBezTo>
                    <a:pt x="0" y="329"/>
                    <a:pt x="0" y="329"/>
                    <a:pt x="0" y="329"/>
                  </a:cubicBezTo>
                  <a:cubicBezTo>
                    <a:pt x="25" y="329"/>
                    <a:pt x="25" y="329"/>
                    <a:pt x="25" y="329"/>
                  </a:cubicBezTo>
                  <a:cubicBezTo>
                    <a:pt x="25" y="314"/>
                    <a:pt x="25" y="314"/>
                    <a:pt x="25" y="314"/>
                  </a:cubicBezTo>
                  <a:cubicBezTo>
                    <a:pt x="25" y="310"/>
                    <a:pt x="29" y="306"/>
                    <a:pt x="33" y="306"/>
                  </a:cubicBezTo>
                  <a:cubicBezTo>
                    <a:pt x="48" y="306"/>
                    <a:pt x="48" y="306"/>
                    <a:pt x="48" y="306"/>
                  </a:cubicBezTo>
                  <a:cubicBezTo>
                    <a:pt x="52" y="306"/>
                    <a:pt x="55" y="310"/>
                    <a:pt x="55" y="314"/>
                  </a:cubicBezTo>
                  <a:cubicBezTo>
                    <a:pt x="55" y="329"/>
                    <a:pt x="55" y="329"/>
                    <a:pt x="55" y="329"/>
                  </a:cubicBezTo>
                  <a:cubicBezTo>
                    <a:pt x="249" y="329"/>
                    <a:pt x="249" y="329"/>
                    <a:pt x="249" y="329"/>
                  </a:cubicBezTo>
                  <a:cubicBezTo>
                    <a:pt x="249" y="314"/>
                    <a:pt x="249" y="314"/>
                    <a:pt x="249" y="314"/>
                  </a:cubicBezTo>
                  <a:cubicBezTo>
                    <a:pt x="249" y="310"/>
                    <a:pt x="253" y="306"/>
                    <a:pt x="257" y="306"/>
                  </a:cubicBezTo>
                  <a:cubicBezTo>
                    <a:pt x="271" y="306"/>
                    <a:pt x="271" y="306"/>
                    <a:pt x="271" y="306"/>
                  </a:cubicBezTo>
                  <a:cubicBezTo>
                    <a:pt x="276" y="306"/>
                    <a:pt x="279" y="310"/>
                    <a:pt x="279" y="314"/>
                  </a:cubicBezTo>
                  <a:cubicBezTo>
                    <a:pt x="279" y="329"/>
                    <a:pt x="279" y="329"/>
                    <a:pt x="279" y="329"/>
                  </a:cubicBezTo>
                  <a:cubicBezTo>
                    <a:pt x="306" y="329"/>
                    <a:pt x="306" y="329"/>
                    <a:pt x="306" y="329"/>
                  </a:cubicBezTo>
                  <a:cubicBezTo>
                    <a:pt x="306" y="0"/>
                    <a:pt x="306" y="0"/>
                    <a:pt x="306" y="0"/>
                  </a:cubicBezTo>
                  <a:lnTo>
                    <a:pt x="278" y="0"/>
                  </a:lnTo>
                  <a:close/>
                  <a:moveTo>
                    <a:pt x="56" y="250"/>
                  </a:moveTo>
                  <a:cubicBezTo>
                    <a:pt x="56" y="254"/>
                    <a:pt x="53" y="258"/>
                    <a:pt x="49" y="258"/>
                  </a:cubicBezTo>
                  <a:cubicBezTo>
                    <a:pt x="34" y="258"/>
                    <a:pt x="34" y="258"/>
                    <a:pt x="34" y="258"/>
                  </a:cubicBezTo>
                  <a:cubicBezTo>
                    <a:pt x="30" y="258"/>
                    <a:pt x="26" y="254"/>
                    <a:pt x="26" y="250"/>
                  </a:cubicBezTo>
                  <a:cubicBezTo>
                    <a:pt x="26" y="236"/>
                    <a:pt x="26" y="236"/>
                    <a:pt x="26" y="236"/>
                  </a:cubicBezTo>
                  <a:cubicBezTo>
                    <a:pt x="26" y="231"/>
                    <a:pt x="30" y="228"/>
                    <a:pt x="34" y="228"/>
                  </a:cubicBezTo>
                  <a:cubicBezTo>
                    <a:pt x="49" y="228"/>
                    <a:pt x="49" y="228"/>
                    <a:pt x="49" y="228"/>
                  </a:cubicBezTo>
                  <a:cubicBezTo>
                    <a:pt x="53" y="228"/>
                    <a:pt x="56" y="231"/>
                    <a:pt x="56" y="236"/>
                  </a:cubicBezTo>
                  <a:lnTo>
                    <a:pt x="56" y="250"/>
                  </a:lnTo>
                  <a:close/>
                  <a:moveTo>
                    <a:pt x="56" y="172"/>
                  </a:moveTo>
                  <a:cubicBezTo>
                    <a:pt x="56" y="176"/>
                    <a:pt x="53" y="179"/>
                    <a:pt x="49" y="179"/>
                  </a:cubicBezTo>
                  <a:cubicBezTo>
                    <a:pt x="34" y="179"/>
                    <a:pt x="34" y="179"/>
                    <a:pt x="34" y="179"/>
                  </a:cubicBezTo>
                  <a:cubicBezTo>
                    <a:pt x="30" y="179"/>
                    <a:pt x="26" y="176"/>
                    <a:pt x="26" y="172"/>
                  </a:cubicBezTo>
                  <a:cubicBezTo>
                    <a:pt x="26" y="157"/>
                    <a:pt x="26" y="157"/>
                    <a:pt x="26" y="157"/>
                  </a:cubicBezTo>
                  <a:cubicBezTo>
                    <a:pt x="26" y="153"/>
                    <a:pt x="30" y="150"/>
                    <a:pt x="34" y="150"/>
                  </a:cubicBezTo>
                  <a:cubicBezTo>
                    <a:pt x="49" y="150"/>
                    <a:pt x="49" y="150"/>
                    <a:pt x="49" y="150"/>
                  </a:cubicBezTo>
                  <a:cubicBezTo>
                    <a:pt x="53" y="150"/>
                    <a:pt x="56" y="153"/>
                    <a:pt x="56" y="157"/>
                  </a:cubicBezTo>
                  <a:lnTo>
                    <a:pt x="56" y="172"/>
                  </a:lnTo>
                  <a:close/>
                  <a:moveTo>
                    <a:pt x="56" y="93"/>
                  </a:moveTo>
                  <a:cubicBezTo>
                    <a:pt x="56" y="97"/>
                    <a:pt x="53" y="101"/>
                    <a:pt x="49" y="101"/>
                  </a:cubicBezTo>
                  <a:cubicBezTo>
                    <a:pt x="34" y="101"/>
                    <a:pt x="34" y="101"/>
                    <a:pt x="34" y="101"/>
                  </a:cubicBezTo>
                  <a:cubicBezTo>
                    <a:pt x="30" y="101"/>
                    <a:pt x="26" y="97"/>
                    <a:pt x="26" y="93"/>
                  </a:cubicBezTo>
                  <a:cubicBezTo>
                    <a:pt x="26" y="79"/>
                    <a:pt x="26" y="79"/>
                    <a:pt x="26" y="79"/>
                  </a:cubicBezTo>
                  <a:cubicBezTo>
                    <a:pt x="26" y="74"/>
                    <a:pt x="30" y="71"/>
                    <a:pt x="34" y="71"/>
                  </a:cubicBezTo>
                  <a:cubicBezTo>
                    <a:pt x="49" y="71"/>
                    <a:pt x="49" y="71"/>
                    <a:pt x="49" y="71"/>
                  </a:cubicBezTo>
                  <a:cubicBezTo>
                    <a:pt x="53" y="71"/>
                    <a:pt x="56" y="74"/>
                    <a:pt x="56" y="79"/>
                  </a:cubicBezTo>
                  <a:lnTo>
                    <a:pt x="56" y="93"/>
                  </a:lnTo>
                  <a:close/>
                  <a:moveTo>
                    <a:pt x="222" y="295"/>
                  </a:moveTo>
                  <a:cubicBezTo>
                    <a:pt x="83" y="295"/>
                    <a:pt x="83" y="295"/>
                    <a:pt x="83" y="295"/>
                  </a:cubicBezTo>
                  <a:cubicBezTo>
                    <a:pt x="83" y="183"/>
                    <a:pt x="83" y="183"/>
                    <a:pt x="83" y="183"/>
                  </a:cubicBezTo>
                  <a:cubicBezTo>
                    <a:pt x="222" y="183"/>
                    <a:pt x="222" y="183"/>
                    <a:pt x="222" y="183"/>
                  </a:cubicBezTo>
                  <a:lnTo>
                    <a:pt x="222" y="295"/>
                  </a:lnTo>
                  <a:close/>
                  <a:moveTo>
                    <a:pt x="222" y="146"/>
                  </a:moveTo>
                  <a:cubicBezTo>
                    <a:pt x="83" y="146"/>
                    <a:pt x="83" y="146"/>
                    <a:pt x="83" y="146"/>
                  </a:cubicBezTo>
                  <a:cubicBezTo>
                    <a:pt x="83" y="34"/>
                    <a:pt x="83" y="34"/>
                    <a:pt x="83" y="34"/>
                  </a:cubicBezTo>
                  <a:cubicBezTo>
                    <a:pt x="222" y="34"/>
                    <a:pt x="222" y="34"/>
                    <a:pt x="222" y="34"/>
                  </a:cubicBezTo>
                  <a:lnTo>
                    <a:pt x="222" y="146"/>
                  </a:lnTo>
                  <a:close/>
                  <a:moveTo>
                    <a:pt x="278" y="250"/>
                  </a:moveTo>
                  <a:cubicBezTo>
                    <a:pt x="278" y="254"/>
                    <a:pt x="275" y="258"/>
                    <a:pt x="270" y="258"/>
                  </a:cubicBezTo>
                  <a:cubicBezTo>
                    <a:pt x="256" y="258"/>
                    <a:pt x="256" y="258"/>
                    <a:pt x="256" y="258"/>
                  </a:cubicBezTo>
                  <a:cubicBezTo>
                    <a:pt x="252" y="258"/>
                    <a:pt x="248" y="254"/>
                    <a:pt x="248" y="250"/>
                  </a:cubicBezTo>
                  <a:cubicBezTo>
                    <a:pt x="248" y="236"/>
                    <a:pt x="248" y="236"/>
                    <a:pt x="248" y="236"/>
                  </a:cubicBezTo>
                  <a:cubicBezTo>
                    <a:pt x="248" y="231"/>
                    <a:pt x="252" y="228"/>
                    <a:pt x="256" y="228"/>
                  </a:cubicBezTo>
                  <a:cubicBezTo>
                    <a:pt x="270" y="228"/>
                    <a:pt x="270" y="228"/>
                    <a:pt x="270" y="228"/>
                  </a:cubicBezTo>
                  <a:cubicBezTo>
                    <a:pt x="275" y="228"/>
                    <a:pt x="278" y="231"/>
                    <a:pt x="278" y="236"/>
                  </a:cubicBezTo>
                  <a:lnTo>
                    <a:pt x="278" y="250"/>
                  </a:lnTo>
                  <a:close/>
                  <a:moveTo>
                    <a:pt x="278" y="172"/>
                  </a:moveTo>
                  <a:cubicBezTo>
                    <a:pt x="278" y="176"/>
                    <a:pt x="275" y="179"/>
                    <a:pt x="270" y="179"/>
                  </a:cubicBezTo>
                  <a:cubicBezTo>
                    <a:pt x="256" y="179"/>
                    <a:pt x="256" y="179"/>
                    <a:pt x="256" y="179"/>
                  </a:cubicBezTo>
                  <a:cubicBezTo>
                    <a:pt x="252" y="179"/>
                    <a:pt x="248" y="176"/>
                    <a:pt x="248" y="172"/>
                  </a:cubicBezTo>
                  <a:cubicBezTo>
                    <a:pt x="248" y="157"/>
                    <a:pt x="248" y="157"/>
                    <a:pt x="248" y="157"/>
                  </a:cubicBezTo>
                  <a:cubicBezTo>
                    <a:pt x="248" y="153"/>
                    <a:pt x="252" y="150"/>
                    <a:pt x="256" y="150"/>
                  </a:cubicBezTo>
                  <a:cubicBezTo>
                    <a:pt x="270" y="150"/>
                    <a:pt x="270" y="150"/>
                    <a:pt x="270" y="150"/>
                  </a:cubicBezTo>
                  <a:cubicBezTo>
                    <a:pt x="275" y="150"/>
                    <a:pt x="278" y="153"/>
                    <a:pt x="278" y="157"/>
                  </a:cubicBezTo>
                  <a:lnTo>
                    <a:pt x="278" y="172"/>
                  </a:lnTo>
                  <a:close/>
                  <a:moveTo>
                    <a:pt x="278" y="93"/>
                  </a:moveTo>
                  <a:cubicBezTo>
                    <a:pt x="278" y="97"/>
                    <a:pt x="275" y="101"/>
                    <a:pt x="270" y="101"/>
                  </a:cubicBezTo>
                  <a:cubicBezTo>
                    <a:pt x="256" y="101"/>
                    <a:pt x="256" y="101"/>
                    <a:pt x="256" y="101"/>
                  </a:cubicBezTo>
                  <a:cubicBezTo>
                    <a:pt x="252" y="101"/>
                    <a:pt x="248" y="97"/>
                    <a:pt x="248" y="93"/>
                  </a:cubicBezTo>
                  <a:cubicBezTo>
                    <a:pt x="248" y="79"/>
                    <a:pt x="248" y="79"/>
                    <a:pt x="248" y="79"/>
                  </a:cubicBezTo>
                  <a:cubicBezTo>
                    <a:pt x="248" y="74"/>
                    <a:pt x="252" y="71"/>
                    <a:pt x="256" y="71"/>
                  </a:cubicBezTo>
                  <a:cubicBezTo>
                    <a:pt x="270" y="71"/>
                    <a:pt x="270" y="71"/>
                    <a:pt x="270" y="71"/>
                  </a:cubicBezTo>
                  <a:cubicBezTo>
                    <a:pt x="275" y="71"/>
                    <a:pt x="278" y="74"/>
                    <a:pt x="278" y="79"/>
                  </a:cubicBezTo>
                  <a:lnTo>
                    <a:pt x="278" y="93"/>
                  </a:lnTo>
                  <a:close/>
                </a:path>
              </a:pathLst>
            </a:custGeom>
            <a:solidFill>
              <a:schemeClr val="bg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45720" tIns="45718" rIns="0" bIns="45718" numCol="1" rtlCol="0" anchor="ctr" anchorCtr="0" compatLnSpc="1">
              <a:prstTxWarp prst="textNoShape">
                <a:avLst/>
              </a:prstTxWarp>
            </a:bodyPr>
            <a:lstStyle/>
            <a:p>
              <a:pPr defTabSz="822953"/>
              <a:endParaRPr lang="en-US" sz="500" spc="-135" dirty="0">
                <a:solidFill>
                  <a:schemeClr val="accent3"/>
                </a:solidFill>
                <a:latin typeface="Segoe Light" pitchFamily="34" charset="0"/>
              </a:endParaRPr>
            </a:p>
          </p:txBody>
        </p:sp>
      </p:grpSp>
      <p:grpSp>
        <p:nvGrpSpPr>
          <p:cNvPr id="78" name="Group 77"/>
          <p:cNvGrpSpPr/>
          <p:nvPr/>
        </p:nvGrpSpPr>
        <p:grpSpPr>
          <a:xfrm>
            <a:off x="6499109" y="3190238"/>
            <a:ext cx="463368" cy="463368"/>
            <a:chOff x="370109" y="3187789"/>
            <a:chExt cx="691781" cy="691781"/>
          </a:xfrm>
        </p:grpSpPr>
        <p:sp>
          <p:nvSpPr>
            <p:cNvPr id="79" name="Rectangle 78"/>
            <p:cNvSpPr/>
            <p:nvPr>
              <p:custDataLst>
                <p:tags r:id="rId4"/>
              </p:custDataLst>
            </p:nvPr>
          </p:nvSpPr>
          <p:spPr bwMode="auto">
            <a:xfrm>
              <a:off x="370109" y="3187789"/>
              <a:ext cx="691781" cy="691781"/>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45720" numCol="1" spcCol="0" rtlCol="0" fromWordArt="0" anchor="b" anchorCtr="0" forceAA="0" compatLnSpc="1">
              <a:prstTxWarp prst="textNoShape">
                <a:avLst/>
              </a:prstTxWarp>
              <a:noAutofit/>
            </a:bodyPr>
            <a:lstStyle/>
            <a:p>
              <a:pPr defTabSz="932330">
                <a:lnSpc>
                  <a:spcPct val="90000"/>
                </a:lnSpc>
              </a:pPr>
              <a:r>
                <a:rPr lang="en-US" sz="500" dirty="0">
                  <a:ln>
                    <a:solidFill>
                      <a:schemeClr val="bg1">
                        <a:alpha val="0"/>
                      </a:schemeClr>
                    </a:solidFill>
                  </a:ln>
                  <a:solidFill>
                    <a:schemeClr val="bg1"/>
                  </a:solidFill>
                </a:rPr>
                <a:t>LOB applications</a:t>
              </a:r>
            </a:p>
          </p:txBody>
        </p:sp>
        <p:sp>
          <p:nvSpPr>
            <p:cNvPr id="80" name="Donut 59"/>
            <p:cNvSpPr>
              <a:spLocks noChangeAspect="1"/>
            </p:cNvSpPr>
            <p:nvPr/>
          </p:nvSpPr>
          <p:spPr bwMode="auto">
            <a:xfrm>
              <a:off x="587672" y="3258426"/>
              <a:ext cx="256656" cy="276958"/>
            </a:xfrm>
            <a:custGeom>
              <a:avLst/>
              <a:gdLst/>
              <a:ahLst/>
              <a:cxnLst/>
              <a:rect l="l" t="t" r="r" b="b"/>
              <a:pathLst>
                <a:path w="1872166" h="2020785">
                  <a:moveTo>
                    <a:pt x="930606" y="1257014"/>
                  </a:moveTo>
                  <a:cubicBezTo>
                    <a:pt x="968577" y="1257014"/>
                    <a:pt x="999359" y="1287795"/>
                    <a:pt x="999359" y="1325766"/>
                  </a:cubicBezTo>
                  <a:cubicBezTo>
                    <a:pt x="999359" y="1363737"/>
                    <a:pt x="968577" y="1394519"/>
                    <a:pt x="930606" y="1394519"/>
                  </a:cubicBezTo>
                  <a:cubicBezTo>
                    <a:pt x="892635" y="1394519"/>
                    <a:pt x="861853" y="1363737"/>
                    <a:pt x="861853" y="1325766"/>
                  </a:cubicBezTo>
                  <a:cubicBezTo>
                    <a:pt x="861853" y="1287795"/>
                    <a:pt x="892635" y="1257014"/>
                    <a:pt x="930606" y="1257014"/>
                  </a:cubicBezTo>
                  <a:close/>
                  <a:moveTo>
                    <a:pt x="930606" y="1188261"/>
                  </a:moveTo>
                  <a:cubicBezTo>
                    <a:pt x="854664" y="1188261"/>
                    <a:pt x="793100" y="1249824"/>
                    <a:pt x="793100" y="1325766"/>
                  </a:cubicBezTo>
                  <a:cubicBezTo>
                    <a:pt x="793100" y="1401709"/>
                    <a:pt x="854664" y="1463272"/>
                    <a:pt x="930606" y="1463272"/>
                  </a:cubicBezTo>
                  <a:cubicBezTo>
                    <a:pt x="1006548" y="1463272"/>
                    <a:pt x="1068111" y="1401709"/>
                    <a:pt x="1068111" y="1325766"/>
                  </a:cubicBezTo>
                  <a:cubicBezTo>
                    <a:pt x="1068111" y="1249824"/>
                    <a:pt x="1006548" y="1188261"/>
                    <a:pt x="930606" y="1188261"/>
                  </a:cubicBezTo>
                  <a:close/>
                  <a:moveTo>
                    <a:pt x="971250" y="956702"/>
                  </a:moveTo>
                  <a:lnTo>
                    <a:pt x="986880" y="1028990"/>
                  </a:lnTo>
                  <a:lnTo>
                    <a:pt x="1061122" y="1054389"/>
                  </a:lnTo>
                  <a:lnTo>
                    <a:pt x="1106057" y="1005545"/>
                  </a:lnTo>
                  <a:lnTo>
                    <a:pt x="1174438" y="1052435"/>
                  </a:lnTo>
                  <a:lnTo>
                    <a:pt x="1149040" y="1120816"/>
                  </a:lnTo>
                  <a:lnTo>
                    <a:pt x="1186160" y="1175520"/>
                  </a:lnTo>
                  <a:lnTo>
                    <a:pt x="1262356" y="1175520"/>
                  </a:lnTo>
                  <a:lnTo>
                    <a:pt x="1285801" y="1261484"/>
                  </a:lnTo>
                  <a:lnTo>
                    <a:pt x="1233050" y="1302513"/>
                  </a:lnTo>
                  <a:lnTo>
                    <a:pt x="1233050" y="1366986"/>
                  </a:lnTo>
                  <a:lnTo>
                    <a:pt x="1281894" y="1411922"/>
                  </a:lnTo>
                  <a:lnTo>
                    <a:pt x="1264310" y="1490071"/>
                  </a:lnTo>
                  <a:lnTo>
                    <a:pt x="1180299" y="1492025"/>
                  </a:lnTo>
                  <a:lnTo>
                    <a:pt x="1150993" y="1538914"/>
                  </a:lnTo>
                  <a:lnTo>
                    <a:pt x="1168577" y="1611202"/>
                  </a:lnTo>
                  <a:lnTo>
                    <a:pt x="1106057" y="1658092"/>
                  </a:lnTo>
                  <a:lnTo>
                    <a:pt x="1049399" y="1613156"/>
                  </a:lnTo>
                  <a:lnTo>
                    <a:pt x="986880" y="1640508"/>
                  </a:lnTo>
                  <a:lnTo>
                    <a:pt x="973203" y="1708889"/>
                  </a:lnTo>
                  <a:lnTo>
                    <a:pt x="893100" y="1716704"/>
                  </a:lnTo>
                  <a:lnTo>
                    <a:pt x="873563" y="1632694"/>
                  </a:lnTo>
                  <a:lnTo>
                    <a:pt x="809090" y="1613156"/>
                  </a:lnTo>
                  <a:lnTo>
                    <a:pt x="754385" y="1658092"/>
                  </a:lnTo>
                  <a:lnTo>
                    <a:pt x="699681" y="1609249"/>
                  </a:lnTo>
                  <a:lnTo>
                    <a:pt x="719218" y="1544776"/>
                  </a:lnTo>
                  <a:lnTo>
                    <a:pt x="678190" y="1490071"/>
                  </a:lnTo>
                  <a:lnTo>
                    <a:pt x="601994" y="1488117"/>
                  </a:lnTo>
                  <a:lnTo>
                    <a:pt x="586364" y="1411922"/>
                  </a:lnTo>
                  <a:lnTo>
                    <a:pt x="646930" y="1380662"/>
                  </a:lnTo>
                  <a:lnTo>
                    <a:pt x="644976" y="1304466"/>
                  </a:lnTo>
                  <a:lnTo>
                    <a:pt x="586364" y="1255623"/>
                  </a:lnTo>
                  <a:lnTo>
                    <a:pt x="607855" y="1183335"/>
                  </a:lnTo>
                  <a:lnTo>
                    <a:pt x="680143" y="1185289"/>
                  </a:lnTo>
                  <a:lnTo>
                    <a:pt x="721172" y="1140353"/>
                  </a:lnTo>
                  <a:lnTo>
                    <a:pt x="695773" y="1052435"/>
                  </a:lnTo>
                  <a:lnTo>
                    <a:pt x="752431" y="1007499"/>
                  </a:lnTo>
                  <a:lnTo>
                    <a:pt x="818858" y="1052435"/>
                  </a:lnTo>
                  <a:lnTo>
                    <a:pt x="873563" y="1032898"/>
                  </a:lnTo>
                  <a:lnTo>
                    <a:pt x="895054" y="958656"/>
                  </a:lnTo>
                  <a:close/>
                  <a:moveTo>
                    <a:pt x="966353" y="561544"/>
                  </a:moveTo>
                  <a:lnTo>
                    <a:pt x="1484176" y="561544"/>
                  </a:lnTo>
                  <a:cubicBezTo>
                    <a:pt x="1519876" y="561544"/>
                    <a:pt x="1548815" y="590484"/>
                    <a:pt x="1548815" y="626184"/>
                  </a:cubicBezTo>
                  <a:cubicBezTo>
                    <a:pt x="1548815" y="661883"/>
                    <a:pt x="1519875" y="690823"/>
                    <a:pt x="1484175" y="690823"/>
                  </a:cubicBezTo>
                  <a:lnTo>
                    <a:pt x="966353" y="690822"/>
                  </a:lnTo>
                  <a:cubicBezTo>
                    <a:pt x="930653" y="690822"/>
                    <a:pt x="901714" y="661883"/>
                    <a:pt x="901714" y="626184"/>
                  </a:cubicBezTo>
                  <a:cubicBezTo>
                    <a:pt x="901714" y="590484"/>
                    <a:pt x="930653" y="561544"/>
                    <a:pt x="966353" y="561544"/>
                  </a:cubicBezTo>
                  <a:close/>
                  <a:moveTo>
                    <a:pt x="590322" y="106687"/>
                  </a:moveTo>
                  <a:cubicBezTo>
                    <a:pt x="590332" y="226008"/>
                    <a:pt x="591688" y="375662"/>
                    <a:pt x="590317" y="464513"/>
                  </a:cubicBezTo>
                  <a:cubicBezTo>
                    <a:pt x="588940" y="553814"/>
                    <a:pt x="569467" y="576664"/>
                    <a:pt x="482849" y="576882"/>
                  </a:cubicBezTo>
                  <a:lnTo>
                    <a:pt x="101828" y="577428"/>
                  </a:lnTo>
                  <a:cubicBezTo>
                    <a:pt x="94937" y="958413"/>
                    <a:pt x="101760" y="1616638"/>
                    <a:pt x="104708" y="1753748"/>
                  </a:cubicBezTo>
                  <a:cubicBezTo>
                    <a:pt x="107681" y="1892031"/>
                    <a:pt x="168011" y="1914803"/>
                    <a:pt x="277215" y="1914081"/>
                  </a:cubicBezTo>
                  <a:lnTo>
                    <a:pt x="1773325" y="1910255"/>
                  </a:lnTo>
                  <a:cubicBezTo>
                    <a:pt x="1759000" y="1375795"/>
                    <a:pt x="1765208" y="446089"/>
                    <a:pt x="1768691" y="339408"/>
                  </a:cubicBezTo>
                  <a:cubicBezTo>
                    <a:pt x="1772174" y="232725"/>
                    <a:pt x="1746468" y="112940"/>
                    <a:pt x="1588386" y="110513"/>
                  </a:cubicBezTo>
                  <a:cubicBezTo>
                    <a:pt x="1430337" y="108086"/>
                    <a:pt x="851841" y="106688"/>
                    <a:pt x="590322" y="106687"/>
                  </a:cubicBezTo>
                  <a:close/>
                  <a:moveTo>
                    <a:pt x="549320" y="0"/>
                  </a:moveTo>
                  <a:cubicBezTo>
                    <a:pt x="841627" y="0"/>
                    <a:pt x="1488650" y="1563"/>
                    <a:pt x="1665394" y="4277"/>
                  </a:cubicBezTo>
                  <a:cubicBezTo>
                    <a:pt x="1842137" y="6992"/>
                    <a:pt x="1870878" y="140918"/>
                    <a:pt x="1866984" y="260194"/>
                  </a:cubicBezTo>
                  <a:cubicBezTo>
                    <a:pt x="1863090" y="379470"/>
                    <a:pt x="1856150" y="1418933"/>
                    <a:pt x="1872166" y="2016489"/>
                  </a:cubicBezTo>
                  <a:lnTo>
                    <a:pt x="199432" y="2020767"/>
                  </a:lnTo>
                  <a:cubicBezTo>
                    <a:pt x="77336" y="2021574"/>
                    <a:pt x="9884" y="1996114"/>
                    <a:pt x="6560" y="1841505"/>
                  </a:cubicBezTo>
                  <a:cubicBezTo>
                    <a:pt x="3235" y="1686896"/>
                    <a:pt x="-4497" y="939636"/>
                    <a:pt x="3513" y="515446"/>
                  </a:cubicBez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z="500" spc="-50"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grpSp>
        <p:nvGrpSpPr>
          <p:cNvPr id="132" name="Group 131"/>
          <p:cNvGrpSpPr/>
          <p:nvPr/>
        </p:nvGrpSpPr>
        <p:grpSpPr>
          <a:xfrm>
            <a:off x="6512507" y="3795373"/>
            <a:ext cx="463368" cy="463368"/>
            <a:chOff x="1103397" y="2464452"/>
            <a:chExt cx="691781" cy="691781"/>
          </a:xfrm>
        </p:grpSpPr>
        <p:sp>
          <p:nvSpPr>
            <p:cNvPr id="133" name="Rectangle 132"/>
            <p:cNvSpPr/>
            <p:nvPr>
              <p:custDataLst>
                <p:tags r:id="rId3"/>
              </p:custDataLst>
            </p:nvPr>
          </p:nvSpPr>
          <p:spPr bwMode="auto">
            <a:xfrm>
              <a:off x="1103397" y="2464452"/>
              <a:ext cx="691781" cy="691781"/>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45720" numCol="1" spcCol="0" rtlCol="0" fromWordArt="0" anchor="b" anchorCtr="0" forceAA="0" compatLnSpc="1">
              <a:prstTxWarp prst="textNoShape">
                <a:avLst/>
              </a:prstTxWarp>
              <a:noAutofit/>
            </a:bodyPr>
            <a:lstStyle/>
            <a:p>
              <a:pPr defTabSz="932472">
                <a:lnSpc>
                  <a:spcPct val="90000"/>
                </a:lnSpc>
              </a:pPr>
              <a:r>
                <a:rPr lang="en-US" sz="500" dirty="0">
                  <a:ln>
                    <a:solidFill>
                      <a:schemeClr val="bg1">
                        <a:alpha val="0"/>
                      </a:schemeClr>
                    </a:solidFill>
                  </a:ln>
                  <a:solidFill>
                    <a:schemeClr val="bg1"/>
                  </a:solidFill>
                </a:rPr>
                <a:t>Web</a:t>
              </a:r>
              <a:endParaRPr lang="en-US" sz="500" dirty="0">
                <a:solidFill>
                  <a:schemeClr val="bg1"/>
                </a:solidFill>
                <a:ea typeface="Segoe UI" pitchFamily="34" charset="0"/>
                <a:cs typeface="Segoe UI" pitchFamily="34" charset="0"/>
              </a:endParaRPr>
            </a:p>
          </p:txBody>
        </p:sp>
        <p:sp>
          <p:nvSpPr>
            <p:cNvPr id="134" name="Rounded Rectangle 18"/>
            <p:cNvSpPr/>
            <p:nvPr/>
          </p:nvSpPr>
          <p:spPr bwMode="auto">
            <a:xfrm>
              <a:off x="1331186" y="2561849"/>
              <a:ext cx="236204" cy="243353"/>
            </a:xfrm>
            <a:custGeom>
              <a:avLst/>
              <a:gdLst/>
              <a:ahLst/>
              <a:cxnLst/>
              <a:rect l="l" t="t" r="r" b="b"/>
              <a:pathLst>
                <a:path w="759909" h="783113">
                  <a:moveTo>
                    <a:pt x="428313" y="198314"/>
                  </a:moveTo>
                  <a:cubicBezTo>
                    <a:pt x="508468" y="198313"/>
                    <a:pt x="573445" y="263292"/>
                    <a:pt x="573446" y="343446"/>
                  </a:cubicBezTo>
                  <a:cubicBezTo>
                    <a:pt x="573445" y="423600"/>
                    <a:pt x="508468" y="488578"/>
                    <a:pt x="428313" y="488578"/>
                  </a:cubicBezTo>
                  <a:cubicBezTo>
                    <a:pt x="348160" y="488577"/>
                    <a:pt x="283181" y="423600"/>
                    <a:pt x="283181" y="343446"/>
                  </a:cubicBezTo>
                  <a:cubicBezTo>
                    <a:pt x="283182" y="263291"/>
                    <a:pt x="348159" y="198314"/>
                    <a:pt x="428313" y="198314"/>
                  </a:cubicBezTo>
                  <a:close/>
                  <a:moveTo>
                    <a:pt x="428313" y="131753"/>
                  </a:moveTo>
                  <a:cubicBezTo>
                    <a:pt x="311398" y="131753"/>
                    <a:pt x="216620" y="226531"/>
                    <a:pt x="216620" y="343446"/>
                  </a:cubicBezTo>
                  <a:cubicBezTo>
                    <a:pt x="216620" y="384187"/>
                    <a:pt x="228129" y="422239"/>
                    <a:pt x="251266" y="452558"/>
                  </a:cubicBezTo>
                  <a:lnTo>
                    <a:pt x="128069" y="575549"/>
                  </a:lnTo>
                  <a:cubicBezTo>
                    <a:pt x="109922" y="593667"/>
                    <a:pt x="109898" y="623064"/>
                    <a:pt x="128015" y="641211"/>
                  </a:cubicBezTo>
                  <a:cubicBezTo>
                    <a:pt x="146132" y="659359"/>
                    <a:pt x="175529" y="659383"/>
                    <a:pt x="193677" y="641266"/>
                  </a:cubicBezTo>
                  <a:lnTo>
                    <a:pt x="316485" y="518662"/>
                  </a:lnTo>
                  <a:cubicBezTo>
                    <a:pt x="347293" y="542946"/>
                    <a:pt x="386379" y="555139"/>
                    <a:pt x="428313" y="555138"/>
                  </a:cubicBezTo>
                  <a:cubicBezTo>
                    <a:pt x="545229" y="555139"/>
                    <a:pt x="640006" y="460361"/>
                    <a:pt x="640007" y="343445"/>
                  </a:cubicBezTo>
                  <a:cubicBezTo>
                    <a:pt x="640006" y="226531"/>
                    <a:pt x="545229" y="131753"/>
                    <a:pt x="428313" y="131753"/>
                  </a:cubicBezTo>
                  <a:close/>
                  <a:moveTo>
                    <a:pt x="126654" y="0"/>
                  </a:moveTo>
                  <a:lnTo>
                    <a:pt x="633255" y="0"/>
                  </a:lnTo>
                  <a:cubicBezTo>
                    <a:pt x="703204" y="0"/>
                    <a:pt x="759909" y="56705"/>
                    <a:pt x="759909" y="126654"/>
                  </a:cubicBezTo>
                  <a:lnTo>
                    <a:pt x="759909" y="656459"/>
                  </a:lnTo>
                  <a:cubicBezTo>
                    <a:pt x="759909" y="726408"/>
                    <a:pt x="703204" y="783113"/>
                    <a:pt x="633255" y="783113"/>
                  </a:cubicBezTo>
                  <a:lnTo>
                    <a:pt x="126654" y="783113"/>
                  </a:lnTo>
                  <a:cubicBezTo>
                    <a:pt x="56705" y="783113"/>
                    <a:pt x="0" y="726408"/>
                    <a:pt x="0" y="656459"/>
                  </a:cubicBezTo>
                  <a:lnTo>
                    <a:pt x="0" y="126654"/>
                  </a:lnTo>
                  <a:cubicBezTo>
                    <a:pt x="0" y="56705"/>
                    <a:pt x="56705" y="0"/>
                    <a:pt x="126654" y="0"/>
                  </a:cubicBez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z="500" spc="-50"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grpSp>
        <p:nvGrpSpPr>
          <p:cNvPr id="135" name="Group 134"/>
          <p:cNvGrpSpPr/>
          <p:nvPr/>
        </p:nvGrpSpPr>
        <p:grpSpPr>
          <a:xfrm>
            <a:off x="7825079" y="3190238"/>
            <a:ext cx="463368" cy="463368"/>
            <a:chOff x="1822857" y="2464452"/>
            <a:chExt cx="691781" cy="691781"/>
          </a:xfrm>
        </p:grpSpPr>
        <p:sp>
          <p:nvSpPr>
            <p:cNvPr id="136" name="Rectangle 135"/>
            <p:cNvSpPr/>
            <p:nvPr>
              <p:custDataLst>
                <p:tags r:id="rId2"/>
              </p:custDataLst>
            </p:nvPr>
          </p:nvSpPr>
          <p:spPr bwMode="auto">
            <a:xfrm>
              <a:off x="1822857" y="2464452"/>
              <a:ext cx="691781" cy="691781"/>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45720" numCol="1" spcCol="0" rtlCol="0" fromWordArt="0" anchor="b" anchorCtr="0" forceAA="0" compatLnSpc="1">
              <a:prstTxWarp prst="textNoShape">
                <a:avLst/>
              </a:prstTxWarp>
              <a:noAutofit/>
            </a:bodyPr>
            <a:lstStyle/>
            <a:p>
              <a:pPr defTabSz="932472">
                <a:lnSpc>
                  <a:spcPct val="90000"/>
                </a:lnSpc>
              </a:pPr>
              <a:r>
                <a:rPr lang="en-US" sz="500" dirty="0">
                  <a:ln>
                    <a:solidFill>
                      <a:schemeClr val="bg1">
                        <a:alpha val="0"/>
                      </a:schemeClr>
                    </a:solidFill>
                  </a:ln>
                  <a:solidFill>
                    <a:schemeClr val="bg1"/>
                  </a:solidFill>
                </a:rPr>
                <a:t>Social</a:t>
              </a:r>
              <a:endParaRPr lang="en-US" sz="500" dirty="0">
                <a:solidFill>
                  <a:schemeClr val="bg1"/>
                </a:solidFill>
                <a:ea typeface="Segoe UI" pitchFamily="34" charset="0"/>
                <a:cs typeface="Segoe UI" pitchFamily="34" charset="0"/>
              </a:endParaRPr>
            </a:p>
          </p:txBody>
        </p:sp>
        <p:sp>
          <p:nvSpPr>
            <p:cNvPr id="137" name="Freeform 5"/>
            <p:cNvSpPr>
              <a:spLocks noEditPoints="1"/>
            </p:cNvSpPr>
            <p:nvPr/>
          </p:nvSpPr>
          <p:spPr bwMode="auto">
            <a:xfrm>
              <a:off x="2039038" y="2574721"/>
              <a:ext cx="259418" cy="217623"/>
            </a:xfrm>
            <a:custGeom>
              <a:avLst/>
              <a:gdLst>
                <a:gd name="T0" fmla="*/ 290 w 360"/>
                <a:gd name="T1" fmla="*/ 23 h 302"/>
                <a:gd name="T2" fmla="*/ 265 w 360"/>
                <a:gd name="T3" fmla="*/ 6 h 302"/>
                <a:gd name="T4" fmla="*/ 226 w 360"/>
                <a:gd name="T5" fmla="*/ 2 h 302"/>
                <a:gd name="T6" fmla="*/ 188 w 360"/>
                <a:gd name="T7" fmla="*/ 25 h 302"/>
                <a:gd name="T8" fmla="*/ 148 w 360"/>
                <a:gd name="T9" fmla="*/ 78 h 302"/>
                <a:gd name="T10" fmla="*/ 104 w 360"/>
                <a:gd name="T11" fmla="*/ 122 h 302"/>
                <a:gd name="T12" fmla="*/ 58 w 360"/>
                <a:gd name="T13" fmla="*/ 147 h 302"/>
                <a:gd name="T14" fmla="*/ 12 w 360"/>
                <a:gd name="T15" fmla="*/ 149 h 302"/>
                <a:gd name="T16" fmla="*/ 2 w 360"/>
                <a:gd name="T17" fmla="*/ 151 h 302"/>
                <a:gd name="T18" fmla="*/ 19 w 360"/>
                <a:gd name="T19" fmla="*/ 176 h 302"/>
                <a:gd name="T20" fmla="*/ 52 w 360"/>
                <a:gd name="T21" fmla="*/ 209 h 302"/>
                <a:gd name="T22" fmla="*/ 106 w 360"/>
                <a:gd name="T23" fmla="*/ 233 h 302"/>
                <a:gd name="T24" fmla="*/ 138 w 360"/>
                <a:gd name="T25" fmla="*/ 237 h 302"/>
                <a:gd name="T26" fmla="*/ 140 w 360"/>
                <a:gd name="T27" fmla="*/ 258 h 302"/>
                <a:gd name="T28" fmla="*/ 140 w 360"/>
                <a:gd name="T29" fmla="*/ 276 h 302"/>
                <a:gd name="T30" fmla="*/ 140 w 360"/>
                <a:gd name="T31" fmla="*/ 283 h 302"/>
                <a:gd name="T32" fmla="*/ 127 w 360"/>
                <a:gd name="T33" fmla="*/ 285 h 302"/>
                <a:gd name="T34" fmla="*/ 111 w 360"/>
                <a:gd name="T35" fmla="*/ 293 h 302"/>
                <a:gd name="T36" fmla="*/ 115 w 360"/>
                <a:gd name="T37" fmla="*/ 300 h 302"/>
                <a:gd name="T38" fmla="*/ 127 w 360"/>
                <a:gd name="T39" fmla="*/ 299 h 302"/>
                <a:gd name="T40" fmla="*/ 163 w 360"/>
                <a:gd name="T41" fmla="*/ 297 h 302"/>
                <a:gd name="T42" fmla="*/ 190 w 360"/>
                <a:gd name="T43" fmla="*/ 300 h 302"/>
                <a:gd name="T44" fmla="*/ 196 w 360"/>
                <a:gd name="T45" fmla="*/ 297 h 302"/>
                <a:gd name="T46" fmla="*/ 217 w 360"/>
                <a:gd name="T47" fmla="*/ 300 h 302"/>
                <a:gd name="T48" fmla="*/ 222 w 360"/>
                <a:gd name="T49" fmla="*/ 297 h 302"/>
                <a:gd name="T50" fmla="*/ 219 w 360"/>
                <a:gd name="T51" fmla="*/ 289 h 302"/>
                <a:gd name="T52" fmla="*/ 180 w 360"/>
                <a:gd name="T53" fmla="*/ 283 h 302"/>
                <a:gd name="T54" fmla="*/ 180 w 360"/>
                <a:gd name="T55" fmla="*/ 253 h 302"/>
                <a:gd name="T56" fmla="*/ 180 w 360"/>
                <a:gd name="T57" fmla="*/ 237 h 302"/>
                <a:gd name="T58" fmla="*/ 180 w 360"/>
                <a:gd name="T59" fmla="*/ 232 h 302"/>
                <a:gd name="T60" fmla="*/ 215 w 360"/>
                <a:gd name="T61" fmla="*/ 216 h 302"/>
                <a:gd name="T62" fmla="*/ 251 w 360"/>
                <a:gd name="T63" fmla="*/ 188 h 302"/>
                <a:gd name="T64" fmla="*/ 276 w 360"/>
                <a:gd name="T65" fmla="*/ 149 h 302"/>
                <a:gd name="T66" fmla="*/ 299 w 360"/>
                <a:gd name="T67" fmla="*/ 94 h 302"/>
                <a:gd name="T68" fmla="*/ 334 w 360"/>
                <a:gd name="T69" fmla="*/ 78 h 302"/>
                <a:gd name="T70" fmla="*/ 353 w 360"/>
                <a:gd name="T71" fmla="*/ 71 h 302"/>
                <a:gd name="T72" fmla="*/ 360 w 360"/>
                <a:gd name="T73" fmla="*/ 69 h 302"/>
                <a:gd name="T74" fmla="*/ 299 w 360"/>
                <a:gd name="T75" fmla="*/ 44 h 302"/>
                <a:gd name="T76" fmla="*/ 167 w 360"/>
                <a:gd name="T77" fmla="*/ 283 h 302"/>
                <a:gd name="T78" fmla="*/ 153 w 360"/>
                <a:gd name="T79" fmla="*/ 283 h 302"/>
                <a:gd name="T80" fmla="*/ 152 w 360"/>
                <a:gd name="T81" fmla="*/ 262 h 302"/>
                <a:gd name="T82" fmla="*/ 152 w 360"/>
                <a:gd name="T83" fmla="*/ 245 h 302"/>
                <a:gd name="T84" fmla="*/ 152 w 360"/>
                <a:gd name="T85" fmla="*/ 237 h 302"/>
                <a:gd name="T86" fmla="*/ 167 w 360"/>
                <a:gd name="T87" fmla="*/ 233 h 302"/>
                <a:gd name="T88" fmla="*/ 247 w 360"/>
                <a:gd name="T89" fmla="*/ 67 h 302"/>
                <a:gd name="T90" fmla="*/ 236 w 360"/>
                <a:gd name="T91" fmla="*/ 55 h 302"/>
                <a:gd name="T92" fmla="*/ 240 w 360"/>
                <a:gd name="T93" fmla="*/ 44 h 302"/>
                <a:gd name="T94" fmla="*/ 251 w 360"/>
                <a:gd name="T95" fmla="*/ 40 h 302"/>
                <a:gd name="T96" fmla="*/ 263 w 360"/>
                <a:gd name="T97" fmla="*/ 52 h 302"/>
                <a:gd name="T98" fmla="*/ 259 w 360"/>
                <a:gd name="T99" fmla="*/ 63 h 302"/>
                <a:gd name="T100" fmla="*/ 249 w 360"/>
                <a:gd name="T101" fmla="*/ 6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0" h="302">
                  <a:moveTo>
                    <a:pt x="299" y="44"/>
                  </a:moveTo>
                  <a:lnTo>
                    <a:pt x="297" y="36"/>
                  </a:lnTo>
                  <a:lnTo>
                    <a:pt x="293" y="31"/>
                  </a:lnTo>
                  <a:lnTo>
                    <a:pt x="290" y="23"/>
                  </a:lnTo>
                  <a:lnTo>
                    <a:pt x="284" y="19"/>
                  </a:lnTo>
                  <a:lnTo>
                    <a:pt x="278" y="13"/>
                  </a:lnTo>
                  <a:lnTo>
                    <a:pt x="272" y="10"/>
                  </a:lnTo>
                  <a:lnTo>
                    <a:pt x="265" y="6"/>
                  </a:lnTo>
                  <a:lnTo>
                    <a:pt x="257" y="4"/>
                  </a:lnTo>
                  <a:lnTo>
                    <a:pt x="247" y="2"/>
                  </a:lnTo>
                  <a:lnTo>
                    <a:pt x="236" y="0"/>
                  </a:lnTo>
                  <a:lnTo>
                    <a:pt x="226" y="2"/>
                  </a:lnTo>
                  <a:lnTo>
                    <a:pt x="215" y="6"/>
                  </a:lnTo>
                  <a:lnTo>
                    <a:pt x="205" y="10"/>
                  </a:lnTo>
                  <a:lnTo>
                    <a:pt x="196" y="15"/>
                  </a:lnTo>
                  <a:lnTo>
                    <a:pt x="188" y="25"/>
                  </a:lnTo>
                  <a:lnTo>
                    <a:pt x="180" y="34"/>
                  </a:lnTo>
                  <a:lnTo>
                    <a:pt x="169" y="50"/>
                  </a:lnTo>
                  <a:lnTo>
                    <a:pt x="159" y="63"/>
                  </a:lnTo>
                  <a:lnTo>
                    <a:pt x="148" y="78"/>
                  </a:lnTo>
                  <a:lnTo>
                    <a:pt x="138" y="90"/>
                  </a:lnTo>
                  <a:lnTo>
                    <a:pt x="127" y="101"/>
                  </a:lnTo>
                  <a:lnTo>
                    <a:pt x="115" y="113"/>
                  </a:lnTo>
                  <a:lnTo>
                    <a:pt x="104" y="122"/>
                  </a:lnTo>
                  <a:lnTo>
                    <a:pt x="92" y="130"/>
                  </a:lnTo>
                  <a:lnTo>
                    <a:pt x="81" y="138"/>
                  </a:lnTo>
                  <a:lnTo>
                    <a:pt x="69" y="144"/>
                  </a:lnTo>
                  <a:lnTo>
                    <a:pt x="58" y="147"/>
                  </a:lnTo>
                  <a:lnTo>
                    <a:pt x="46" y="151"/>
                  </a:lnTo>
                  <a:lnTo>
                    <a:pt x="35" y="151"/>
                  </a:lnTo>
                  <a:lnTo>
                    <a:pt x="23" y="151"/>
                  </a:lnTo>
                  <a:lnTo>
                    <a:pt x="12" y="149"/>
                  </a:lnTo>
                  <a:lnTo>
                    <a:pt x="0" y="147"/>
                  </a:lnTo>
                  <a:lnTo>
                    <a:pt x="0" y="147"/>
                  </a:lnTo>
                  <a:lnTo>
                    <a:pt x="0" y="147"/>
                  </a:lnTo>
                  <a:lnTo>
                    <a:pt x="2" y="151"/>
                  </a:lnTo>
                  <a:lnTo>
                    <a:pt x="4" y="155"/>
                  </a:lnTo>
                  <a:lnTo>
                    <a:pt x="8" y="161"/>
                  </a:lnTo>
                  <a:lnTo>
                    <a:pt x="14" y="168"/>
                  </a:lnTo>
                  <a:lnTo>
                    <a:pt x="19" y="176"/>
                  </a:lnTo>
                  <a:lnTo>
                    <a:pt x="25" y="184"/>
                  </a:lnTo>
                  <a:lnTo>
                    <a:pt x="33" y="191"/>
                  </a:lnTo>
                  <a:lnTo>
                    <a:pt x="42" y="201"/>
                  </a:lnTo>
                  <a:lnTo>
                    <a:pt x="52" y="209"/>
                  </a:lnTo>
                  <a:lnTo>
                    <a:pt x="63" y="216"/>
                  </a:lnTo>
                  <a:lnTo>
                    <a:pt x="77" y="222"/>
                  </a:lnTo>
                  <a:lnTo>
                    <a:pt x="90" y="228"/>
                  </a:lnTo>
                  <a:lnTo>
                    <a:pt x="106" y="233"/>
                  </a:lnTo>
                  <a:lnTo>
                    <a:pt x="121" y="235"/>
                  </a:lnTo>
                  <a:lnTo>
                    <a:pt x="129" y="237"/>
                  </a:lnTo>
                  <a:lnTo>
                    <a:pt x="138" y="237"/>
                  </a:lnTo>
                  <a:lnTo>
                    <a:pt x="138" y="237"/>
                  </a:lnTo>
                  <a:lnTo>
                    <a:pt x="140" y="237"/>
                  </a:lnTo>
                  <a:lnTo>
                    <a:pt x="140" y="245"/>
                  </a:lnTo>
                  <a:lnTo>
                    <a:pt x="140" y="253"/>
                  </a:lnTo>
                  <a:lnTo>
                    <a:pt x="140" y="258"/>
                  </a:lnTo>
                  <a:lnTo>
                    <a:pt x="140" y="264"/>
                  </a:lnTo>
                  <a:lnTo>
                    <a:pt x="140" y="268"/>
                  </a:lnTo>
                  <a:lnTo>
                    <a:pt x="140" y="272"/>
                  </a:lnTo>
                  <a:lnTo>
                    <a:pt x="140" y="276"/>
                  </a:lnTo>
                  <a:lnTo>
                    <a:pt x="140" y="277"/>
                  </a:lnTo>
                  <a:lnTo>
                    <a:pt x="140" y="279"/>
                  </a:lnTo>
                  <a:lnTo>
                    <a:pt x="140" y="281"/>
                  </a:lnTo>
                  <a:lnTo>
                    <a:pt x="140" y="283"/>
                  </a:lnTo>
                  <a:lnTo>
                    <a:pt x="140" y="283"/>
                  </a:lnTo>
                  <a:lnTo>
                    <a:pt x="140" y="283"/>
                  </a:lnTo>
                  <a:lnTo>
                    <a:pt x="132" y="285"/>
                  </a:lnTo>
                  <a:lnTo>
                    <a:pt x="127" y="285"/>
                  </a:lnTo>
                  <a:lnTo>
                    <a:pt x="121" y="287"/>
                  </a:lnTo>
                  <a:lnTo>
                    <a:pt x="115" y="289"/>
                  </a:lnTo>
                  <a:lnTo>
                    <a:pt x="113" y="289"/>
                  </a:lnTo>
                  <a:lnTo>
                    <a:pt x="111" y="293"/>
                  </a:lnTo>
                  <a:lnTo>
                    <a:pt x="111" y="295"/>
                  </a:lnTo>
                  <a:lnTo>
                    <a:pt x="111" y="297"/>
                  </a:lnTo>
                  <a:lnTo>
                    <a:pt x="113" y="299"/>
                  </a:lnTo>
                  <a:lnTo>
                    <a:pt x="115" y="300"/>
                  </a:lnTo>
                  <a:lnTo>
                    <a:pt x="117" y="302"/>
                  </a:lnTo>
                  <a:lnTo>
                    <a:pt x="119" y="300"/>
                  </a:lnTo>
                  <a:lnTo>
                    <a:pt x="119" y="300"/>
                  </a:lnTo>
                  <a:lnTo>
                    <a:pt x="127" y="299"/>
                  </a:lnTo>
                  <a:lnTo>
                    <a:pt x="134" y="297"/>
                  </a:lnTo>
                  <a:lnTo>
                    <a:pt x="144" y="297"/>
                  </a:lnTo>
                  <a:lnTo>
                    <a:pt x="153" y="297"/>
                  </a:lnTo>
                  <a:lnTo>
                    <a:pt x="163" y="297"/>
                  </a:lnTo>
                  <a:lnTo>
                    <a:pt x="173" y="297"/>
                  </a:lnTo>
                  <a:lnTo>
                    <a:pt x="180" y="299"/>
                  </a:lnTo>
                  <a:lnTo>
                    <a:pt x="188" y="300"/>
                  </a:lnTo>
                  <a:lnTo>
                    <a:pt x="190" y="300"/>
                  </a:lnTo>
                  <a:lnTo>
                    <a:pt x="192" y="300"/>
                  </a:lnTo>
                  <a:lnTo>
                    <a:pt x="194" y="300"/>
                  </a:lnTo>
                  <a:lnTo>
                    <a:pt x="194" y="299"/>
                  </a:lnTo>
                  <a:lnTo>
                    <a:pt x="196" y="297"/>
                  </a:lnTo>
                  <a:lnTo>
                    <a:pt x="205" y="299"/>
                  </a:lnTo>
                  <a:lnTo>
                    <a:pt x="209" y="300"/>
                  </a:lnTo>
                  <a:lnTo>
                    <a:pt x="213" y="300"/>
                  </a:lnTo>
                  <a:lnTo>
                    <a:pt x="217" y="300"/>
                  </a:lnTo>
                  <a:lnTo>
                    <a:pt x="219" y="300"/>
                  </a:lnTo>
                  <a:lnTo>
                    <a:pt x="221" y="300"/>
                  </a:lnTo>
                  <a:lnTo>
                    <a:pt x="221" y="299"/>
                  </a:lnTo>
                  <a:lnTo>
                    <a:pt x="222" y="297"/>
                  </a:lnTo>
                  <a:lnTo>
                    <a:pt x="222" y="295"/>
                  </a:lnTo>
                  <a:lnTo>
                    <a:pt x="222" y="293"/>
                  </a:lnTo>
                  <a:lnTo>
                    <a:pt x="221" y="289"/>
                  </a:lnTo>
                  <a:lnTo>
                    <a:pt x="219" y="289"/>
                  </a:lnTo>
                  <a:lnTo>
                    <a:pt x="209" y="287"/>
                  </a:lnTo>
                  <a:lnTo>
                    <a:pt x="201" y="285"/>
                  </a:lnTo>
                  <a:lnTo>
                    <a:pt x="192" y="283"/>
                  </a:lnTo>
                  <a:lnTo>
                    <a:pt x="180" y="283"/>
                  </a:lnTo>
                  <a:lnTo>
                    <a:pt x="180" y="274"/>
                  </a:lnTo>
                  <a:lnTo>
                    <a:pt x="180" y="266"/>
                  </a:lnTo>
                  <a:lnTo>
                    <a:pt x="180" y="258"/>
                  </a:lnTo>
                  <a:lnTo>
                    <a:pt x="180" y="253"/>
                  </a:lnTo>
                  <a:lnTo>
                    <a:pt x="180" y="249"/>
                  </a:lnTo>
                  <a:lnTo>
                    <a:pt x="180" y="243"/>
                  </a:lnTo>
                  <a:lnTo>
                    <a:pt x="180" y="239"/>
                  </a:lnTo>
                  <a:lnTo>
                    <a:pt x="180" y="237"/>
                  </a:lnTo>
                  <a:lnTo>
                    <a:pt x="180" y="235"/>
                  </a:lnTo>
                  <a:lnTo>
                    <a:pt x="180" y="233"/>
                  </a:lnTo>
                  <a:lnTo>
                    <a:pt x="180" y="232"/>
                  </a:lnTo>
                  <a:lnTo>
                    <a:pt x="180" y="232"/>
                  </a:lnTo>
                  <a:lnTo>
                    <a:pt x="180" y="232"/>
                  </a:lnTo>
                  <a:lnTo>
                    <a:pt x="192" y="228"/>
                  </a:lnTo>
                  <a:lnTo>
                    <a:pt x="203" y="222"/>
                  </a:lnTo>
                  <a:lnTo>
                    <a:pt x="215" y="216"/>
                  </a:lnTo>
                  <a:lnTo>
                    <a:pt x="224" y="210"/>
                  </a:lnTo>
                  <a:lnTo>
                    <a:pt x="234" y="205"/>
                  </a:lnTo>
                  <a:lnTo>
                    <a:pt x="242" y="197"/>
                  </a:lnTo>
                  <a:lnTo>
                    <a:pt x="251" y="188"/>
                  </a:lnTo>
                  <a:lnTo>
                    <a:pt x="257" y="180"/>
                  </a:lnTo>
                  <a:lnTo>
                    <a:pt x="265" y="170"/>
                  </a:lnTo>
                  <a:lnTo>
                    <a:pt x="270" y="161"/>
                  </a:lnTo>
                  <a:lnTo>
                    <a:pt x="276" y="149"/>
                  </a:lnTo>
                  <a:lnTo>
                    <a:pt x="282" y="138"/>
                  </a:lnTo>
                  <a:lnTo>
                    <a:pt x="288" y="128"/>
                  </a:lnTo>
                  <a:lnTo>
                    <a:pt x="291" y="117"/>
                  </a:lnTo>
                  <a:lnTo>
                    <a:pt x="299" y="94"/>
                  </a:lnTo>
                  <a:lnTo>
                    <a:pt x="309" y="88"/>
                  </a:lnTo>
                  <a:lnTo>
                    <a:pt x="318" y="84"/>
                  </a:lnTo>
                  <a:lnTo>
                    <a:pt x="328" y="80"/>
                  </a:lnTo>
                  <a:lnTo>
                    <a:pt x="334" y="78"/>
                  </a:lnTo>
                  <a:lnTo>
                    <a:pt x="341" y="77"/>
                  </a:lnTo>
                  <a:lnTo>
                    <a:pt x="345" y="75"/>
                  </a:lnTo>
                  <a:lnTo>
                    <a:pt x="349" y="73"/>
                  </a:lnTo>
                  <a:lnTo>
                    <a:pt x="353" y="71"/>
                  </a:lnTo>
                  <a:lnTo>
                    <a:pt x="355" y="69"/>
                  </a:lnTo>
                  <a:lnTo>
                    <a:pt x="357" y="69"/>
                  </a:lnTo>
                  <a:lnTo>
                    <a:pt x="359" y="69"/>
                  </a:lnTo>
                  <a:lnTo>
                    <a:pt x="360" y="69"/>
                  </a:lnTo>
                  <a:lnTo>
                    <a:pt x="360" y="67"/>
                  </a:lnTo>
                  <a:lnTo>
                    <a:pt x="360" y="67"/>
                  </a:lnTo>
                  <a:lnTo>
                    <a:pt x="299" y="44"/>
                  </a:lnTo>
                  <a:lnTo>
                    <a:pt x="299" y="44"/>
                  </a:lnTo>
                  <a:close/>
                  <a:moveTo>
                    <a:pt x="167" y="283"/>
                  </a:moveTo>
                  <a:lnTo>
                    <a:pt x="167" y="283"/>
                  </a:lnTo>
                  <a:lnTo>
                    <a:pt x="167" y="283"/>
                  </a:lnTo>
                  <a:lnTo>
                    <a:pt x="167" y="283"/>
                  </a:lnTo>
                  <a:lnTo>
                    <a:pt x="163" y="283"/>
                  </a:lnTo>
                  <a:lnTo>
                    <a:pt x="159" y="283"/>
                  </a:lnTo>
                  <a:lnTo>
                    <a:pt x="153" y="283"/>
                  </a:lnTo>
                  <a:lnTo>
                    <a:pt x="153" y="283"/>
                  </a:lnTo>
                  <a:lnTo>
                    <a:pt x="152" y="283"/>
                  </a:lnTo>
                  <a:lnTo>
                    <a:pt x="152" y="276"/>
                  </a:lnTo>
                  <a:lnTo>
                    <a:pt x="152" y="268"/>
                  </a:lnTo>
                  <a:lnTo>
                    <a:pt x="152" y="262"/>
                  </a:lnTo>
                  <a:lnTo>
                    <a:pt x="152" y="256"/>
                  </a:lnTo>
                  <a:lnTo>
                    <a:pt x="152" y="251"/>
                  </a:lnTo>
                  <a:lnTo>
                    <a:pt x="152" y="247"/>
                  </a:lnTo>
                  <a:lnTo>
                    <a:pt x="152" y="245"/>
                  </a:lnTo>
                  <a:lnTo>
                    <a:pt x="152" y="241"/>
                  </a:lnTo>
                  <a:lnTo>
                    <a:pt x="152" y="239"/>
                  </a:lnTo>
                  <a:lnTo>
                    <a:pt x="152" y="239"/>
                  </a:lnTo>
                  <a:lnTo>
                    <a:pt x="152" y="237"/>
                  </a:lnTo>
                  <a:lnTo>
                    <a:pt x="152" y="235"/>
                  </a:lnTo>
                  <a:lnTo>
                    <a:pt x="152" y="235"/>
                  </a:lnTo>
                  <a:lnTo>
                    <a:pt x="159" y="235"/>
                  </a:lnTo>
                  <a:lnTo>
                    <a:pt x="167" y="233"/>
                  </a:lnTo>
                  <a:lnTo>
                    <a:pt x="167" y="283"/>
                  </a:lnTo>
                  <a:lnTo>
                    <a:pt x="167" y="283"/>
                  </a:lnTo>
                  <a:close/>
                  <a:moveTo>
                    <a:pt x="249" y="67"/>
                  </a:moveTo>
                  <a:lnTo>
                    <a:pt x="247" y="67"/>
                  </a:lnTo>
                  <a:lnTo>
                    <a:pt x="244" y="65"/>
                  </a:lnTo>
                  <a:lnTo>
                    <a:pt x="240" y="63"/>
                  </a:lnTo>
                  <a:lnTo>
                    <a:pt x="238" y="59"/>
                  </a:lnTo>
                  <a:lnTo>
                    <a:pt x="236" y="55"/>
                  </a:lnTo>
                  <a:lnTo>
                    <a:pt x="236" y="54"/>
                  </a:lnTo>
                  <a:lnTo>
                    <a:pt x="236" y="52"/>
                  </a:lnTo>
                  <a:lnTo>
                    <a:pt x="238" y="50"/>
                  </a:lnTo>
                  <a:lnTo>
                    <a:pt x="240" y="44"/>
                  </a:lnTo>
                  <a:lnTo>
                    <a:pt x="244" y="42"/>
                  </a:lnTo>
                  <a:lnTo>
                    <a:pt x="247" y="40"/>
                  </a:lnTo>
                  <a:lnTo>
                    <a:pt x="249" y="40"/>
                  </a:lnTo>
                  <a:lnTo>
                    <a:pt x="251" y="40"/>
                  </a:lnTo>
                  <a:lnTo>
                    <a:pt x="253" y="42"/>
                  </a:lnTo>
                  <a:lnTo>
                    <a:pt x="259" y="44"/>
                  </a:lnTo>
                  <a:lnTo>
                    <a:pt x="261" y="50"/>
                  </a:lnTo>
                  <a:lnTo>
                    <a:pt x="263" y="52"/>
                  </a:lnTo>
                  <a:lnTo>
                    <a:pt x="263" y="54"/>
                  </a:lnTo>
                  <a:lnTo>
                    <a:pt x="263" y="55"/>
                  </a:lnTo>
                  <a:lnTo>
                    <a:pt x="261" y="59"/>
                  </a:lnTo>
                  <a:lnTo>
                    <a:pt x="259" y="63"/>
                  </a:lnTo>
                  <a:lnTo>
                    <a:pt x="253" y="65"/>
                  </a:lnTo>
                  <a:lnTo>
                    <a:pt x="251" y="67"/>
                  </a:lnTo>
                  <a:lnTo>
                    <a:pt x="249" y="67"/>
                  </a:lnTo>
                  <a:lnTo>
                    <a:pt x="249" y="67"/>
                  </a:lnTo>
                  <a:close/>
                </a:path>
              </a:pathLst>
            </a:custGeom>
            <a:solidFill>
              <a:schemeClr val="bg2"/>
            </a:solidFill>
            <a:ln>
              <a:noFill/>
            </a:ln>
          </p:spPr>
          <p:txBody>
            <a:bodyPr vert="horz" wrap="square" lIns="45720" tIns="45720" rIns="0" bIns="45720" numCol="1" anchor="t" anchorCtr="0" compatLnSpc="1">
              <a:prstTxWarp prst="textNoShape">
                <a:avLst/>
              </a:prstTxWarp>
            </a:bodyPr>
            <a:lstStyle/>
            <a:p>
              <a:endParaRPr lang="en-US" sz="500"/>
            </a:p>
          </p:txBody>
        </p:sp>
      </p:grpSp>
      <p:grpSp>
        <p:nvGrpSpPr>
          <p:cNvPr id="138" name="Group 137"/>
          <p:cNvGrpSpPr/>
          <p:nvPr/>
        </p:nvGrpSpPr>
        <p:grpSpPr>
          <a:xfrm>
            <a:off x="7825079" y="3795373"/>
            <a:ext cx="463368" cy="463368"/>
            <a:chOff x="2551230" y="3187789"/>
            <a:chExt cx="691781" cy="691781"/>
          </a:xfrm>
        </p:grpSpPr>
        <p:sp>
          <p:nvSpPr>
            <p:cNvPr id="139" name="Rectangle 138"/>
            <p:cNvSpPr/>
            <p:nvPr>
              <p:custDataLst>
                <p:tags r:id="rId1"/>
              </p:custDataLst>
            </p:nvPr>
          </p:nvSpPr>
          <p:spPr bwMode="auto">
            <a:xfrm>
              <a:off x="2551230" y="3187789"/>
              <a:ext cx="691781" cy="691781"/>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45720" numCol="1" spcCol="0" rtlCol="0" fromWordArt="0" anchor="b" anchorCtr="0" forceAA="0" compatLnSpc="1">
              <a:prstTxWarp prst="textNoShape">
                <a:avLst/>
              </a:prstTxWarp>
              <a:noAutofit/>
            </a:bodyPr>
            <a:lstStyle/>
            <a:p>
              <a:pPr defTabSz="932472">
                <a:lnSpc>
                  <a:spcPct val="90000"/>
                </a:lnSpc>
              </a:pPr>
              <a:r>
                <a:rPr lang="en-US" sz="500" dirty="0">
                  <a:ln>
                    <a:solidFill>
                      <a:schemeClr val="bg1">
                        <a:alpha val="0"/>
                      </a:schemeClr>
                    </a:solidFill>
                  </a:ln>
                  <a:solidFill>
                    <a:schemeClr val="bg1"/>
                  </a:solidFill>
                </a:rPr>
                <a:t>Clickstream</a:t>
              </a:r>
              <a:endParaRPr lang="en-US" sz="500" dirty="0">
                <a:solidFill>
                  <a:schemeClr val="bg1"/>
                </a:solidFill>
                <a:ea typeface="Segoe UI" pitchFamily="34" charset="0"/>
                <a:cs typeface="Segoe UI" pitchFamily="34" charset="0"/>
              </a:endParaRPr>
            </a:p>
          </p:txBody>
        </p:sp>
        <p:sp>
          <p:nvSpPr>
            <p:cNvPr id="140" name="Freeform 139"/>
            <p:cNvSpPr>
              <a:spLocks noChangeAspect="1"/>
            </p:cNvSpPr>
            <p:nvPr/>
          </p:nvSpPr>
          <p:spPr bwMode="auto">
            <a:xfrm>
              <a:off x="2746121" y="3280505"/>
              <a:ext cx="301998" cy="304393"/>
            </a:xfrm>
            <a:custGeom>
              <a:avLst/>
              <a:gdLst>
                <a:gd name="connsiteX0" fmla="*/ 938222 w 2721566"/>
                <a:gd name="connsiteY0" fmla="*/ 1618192 h 2743150"/>
                <a:gd name="connsiteX1" fmla="*/ 920717 w 2721566"/>
                <a:gd name="connsiteY1" fmla="*/ 1627693 h 2743150"/>
                <a:gd name="connsiteX2" fmla="*/ 857026 w 2721566"/>
                <a:gd name="connsiteY2" fmla="*/ 1647464 h 2743150"/>
                <a:gd name="connsiteX3" fmla="*/ 847920 w 2721566"/>
                <a:gd name="connsiteY3" fmla="*/ 1648382 h 2743150"/>
                <a:gd name="connsiteX4" fmla="*/ 837756 w 2721566"/>
                <a:gd name="connsiteY4" fmla="*/ 1715659 h 2743150"/>
                <a:gd name="connsiteX5" fmla="*/ 832560 w 2721566"/>
                <a:gd name="connsiteY5" fmla="*/ 1819620 h 2743150"/>
                <a:gd name="connsiteX6" fmla="*/ 1127348 w 2721566"/>
                <a:gd name="connsiteY6" fmla="*/ 2538605 h 2743150"/>
                <a:gd name="connsiteX7" fmla="*/ 1128948 w 2721566"/>
                <a:gd name="connsiteY7" fmla="*/ 2540074 h 2743150"/>
                <a:gd name="connsiteX8" fmla="*/ 1240036 w 2721566"/>
                <a:gd name="connsiteY8" fmla="*/ 2557183 h 2743150"/>
                <a:gd name="connsiteX9" fmla="*/ 1360783 w 2721566"/>
                <a:gd name="connsiteY9" fmla="*/ 2563336 h 2743150"/>
                <a:gd name="connsiteX10" fmla="*/ 2448946 w 2721566"/>
                <a:gd name="connsiteY10" fmla="*/ 1835462 h 2743150"/>
                <a:gd name="connsiteX11" fmla="*/ 2454283 w 2721566"/>
                <a:gd name="connsiteY11" fmla="*/ 1820747 h 2743150"/>
                <a:gd name="connsiteX12" fmla="*/ 2454163 w 2721566"/>
                <a:gd name="connsiteY12" fmla="*/ 1820820 h 2743150"/>
                <a:gd name="connsiteX13" fmla="*/ 2315755 w 2721566"/>
                <a:gd name="connsiteY13" fmla="*/ 1885930 h 2743150"/>
                <a:gd name="connsiteX14" fmla="*/ 2314668 w 2721566"/>
                <a:gd name="connsiteY14" fmla="*/ 1896707 h 2743150"/>
                <a:gd name="connsiteX15" fmla="*/ 2121262 w 2721566"/>
                <a:gd name="connsiteY15" fmla="*/ 2054337 h 2743150"/>
                <a:gd name="connsiteX16" fmla="*/ 1981667 w 2721566"/>
                <a:gd name="connsiteY16" fmla="*/ 1996515 h 2743150"/>
                <a:gd name="connsiteX17" fmla="*/ 1964402 w 2721566"/>
                <a:gd name="connsiteY17" fmla="*/ 1970907 h 2743150"/>
                <a:gd name="connsiteX18" fmla="*/ 1833472 w 2721566"/>
                <a:gd name="connsiteY18" fmla="*/ 1979231 h 2743150"/>
                <a:gd name="connsiteX19" fmla="*/ 1005171 w 2721566"/>
                <a:gd name="connsiteY19" fmla="*/ 1679521 h 2743150"/>
                <a:gd name="connsiteX20" fmla="*/ 1275943 w 2721566"/>
                <a:gd name="connsiteY20" fmla="*/ 976747 h 2743150"/>
                <a:gd name="connsiteX21" fmla="*/ 1198822 w 2721566"/>
                <a:gd name="connsiteY21" fmla="*/ 1035009 h 2743150"/>
                <a:gd name="connsiteX22" fmla="*/ 1083955 w 2721566"/>
                <a:gd name="connsiteY22" fmla="*/ 1151055 h 2743150"/>
                <a:gd name="connsiteX23" fmla="*/ 1101284 w 2721566"/>
                <a:gd name="connsiteY23" fmla="*/ 1182982 h 2743150"/>
                <a:gd name="connsiteX24" fmla="*/ 1127948 w 2721566"/>
                <a:gd name="connsiteY24" fmla="*/ 1315054 h 2743150"/>
                <a:gd name="connsiteX25" fmla="*/ 1070000 w 2721566"/>
                <a:gd name="connsiteY25" fmla="*/ 1504762 h 2743150"/>
                <a:gd name="connsiteX26" fmla="*/ 1069531 w 2721566"/>
                <a:gd name="connsiteY26" fmla="*/ 1505330 h 2743150"/>
                <a:gd name="connsiteX27" fmla="*/ 1135763 w 2721566"/>
                <a:gd name="connsiteY27" fmla="*/ 1563925 h 2743150"/>
                <a:gd name="connsiteX28" fmla="*/ 1833472 w 2721566"/>
                <a:gd name="connsiteY28" fmla="*/ 1807163 h 2743150"/>
                <a:gd name="connsiteX29" fmla="*/ 1933016 w 2721566"/>
                <a:gd name="connsiteY29" fmla="*/ 1800511 h 2743150"/>
                <a:gd name="connsiteX30" fmla="*/ 1939359 w 2721566"/>
                <a:gd name="connsiteY30" fmla="*/ 1780077 h 2743150"/>
                <a:gd name="connsiteX31" fmla="*/ 2121262 w 2721566"/>
                <a:gd name="connsiteY31" fmla="*/ 1659503 h 2743150"/>
                <a:gd name="connsiteX32" fmla="*/ 2260857 w 2721566"/>
                <a:gd name="connsiteY32" fmla="*/ 1717325 h 2743150"/>
                <a:gd name="connsiteX33" fmla="*/ 2263606 w 2721566"/>
                <a:gd name="connsiteY33" fmla="*/ 1721402 h 2743150"/>
                <a:gd name="connsiteX34" fmla="*/ 2267011 w 2721566"/>
                <a:gd name="connsiteY34" fmla="*/ 1720229 h 2743150"/>
                <a:gd name="connsiteX35" fmla="*/ 2395987 w 2721566"/>
                <a:gd name="connsiteY35" fmla="*/ 1656069 h 2743150"/>
                <a:gd name="connsiteX36" fmla="*/ 2524667 w 2721566"/>
                <a:gd name="connsiteY36" fmla="*/ 1566083 h 2743150"/>
                <a:gd name="connsiteX37" fmla="*/ 2528847 w 2721566"/>
                <a:gd name="connsiteY37" fmla="*/ 1538444 h 2743150"/>
                <a:gd name="connsiteX38" fmla="*/ 2391754 w 2721566"/>
                <a:gd name="connsiteY38" fmla="*/ 1531467 h 2743150"/>
                <a:gd name="connsiteX39" fmla="*/ 2095342 w 2721566"/>
                <a:gd name="connsiteY39" fmla="*/ 1475341 h 2743150"/>
                <a:gd name="connsiteX40" fmla="*/ 1956122 w 2721566"/>
                <a:gd name="connsiteY40" fmla="*/ 1430037 h 2743150"/>
                <a:gd name="connsiteX41" fmla="*/ 1947455 w 2721566"/>
                <a:gd name="connsiteY41" fmla="*/ 1435880 h 2743150"/>
                <a:gd name="connsiteX42" fmla="*/ 1867644 w 2721566"/>
                <a:gd name="connsiteY42" fmla="*/ 1451993 h 2743150"/>
                <a:gd name="connsiteX43" fmla="*/ 1678717 w 2721566"/>
                <a:gd name="connsiteY43" fmla="*/ 1326764 h 2743150"/>
                <a:gd name="connsiteX44" fmla="*/ 1667734 w 2721566"/>
                <a:gd name="connsiteY44" fmla="*/ 1291381 h 2743150"/>
                <a:gd name="connsiteX45" fmla="*/ 1564981 w 2721566"/>
                <a:gd name="connsiteY45" fmla="*/ 1226519 h 2743150"/>
                <a:gd name="connsiteX46" fmla="*/ 1339681 w 2721566"/>
                <a:gd name="connsiteY46" fmla="*/ 1042541 h 2743150"/>
                <a:gd name="connsiteX47" fmla="*/ 1839031 w 2721566"/>
                <a:gd name="connsiteY47" fmla="*/ 802822 h 2743150"/>
                <a:gd name="connsiteX48" fmla="*/ 1539738 w 2721566"/>
                <a:gd name="connsiteY48" fmla="*/ 848536 h 2743150"/>
                <a:gd name="connsiteX49" fmla="*/ 1497492 w 2721566"/>
                <a:gd name="connsiteY49" fmla="*/ 864156 h 2743150"/>
                <a:gd name="connsiteX50" fmla="*/ 1530174 w 2721566"/>
                <a:gd name="connsiteY50" fmla="*/ 896941 h 2743150"/>
                <a:gd name="connsiteX51" fmla="*/ 1723667 w 2721566"/>
                <a:gd name="connsiteY51" fmla="*/ 1048242 h 2743150"/>
                <a:gd name="connsiteX52" fmla="*/ 1765091 w 2721566"/>
                <a:gd name="connsiteY52" fmla="*/ 1073360 h 2743150"/>
                <a:gd name="connsiteX53" fmla="*/ 1787834 w 2721566"/>
                <a:gd name="connsiteY53" fmla="*/ 1058026 h 2743150"/>
                <a:gd name="connsiteX54" fmla="*/ 1867644 w 2721566"/>
                <a:gd name="connsiteY54" fmla="*/ 1041913 h 2743150"/>
                <a:gd name="connsiteX55" fmla="*/ 2068519 w 2721566"/>
                <a:gd name="connsiteY55" fmla="*/ 1205631 h 2743150"/>
                <a:gd name="connsiteX56" fmla="*/ 2069865 w 2721566"/>
                <a:gd name="connsiteY56" fmla="*/ 1218984 h 2743150"/>
                <a:gd name="connsiteX57" fmla="*/ 2174899 w 2721566"/>
                <a:gd name="connsiteY57" fmla="*/ 1251806 h 2743150"/>
                <a:gd name="connsiteX58" fmla="*/ 2425742 w 2721566"/>
                <a:gd name="connsiteY58" fmla="*/ 1297108 h 2743150"/>
                <a:gd name="connsiteX59" fmla="*/ 2538295 w 2721566"/>
                <a:gd name="connsiteY59" fmla="*/ 1302486 h 2743150"/>
                <a:gd name="connsiteX60" fmla="*/ 2535655 w 2721566"/>
                <a:gd name="connsiteY60" fmla="*/ 1249725 h 2743150"/>
                <a:gd name="connsiteX61" fmla="*/ 2517759 w 2721566"/>
                <a:gd name="connsiteY61" fmla="*/ 1131394 h 2743150"/>
                <a:gd name="connsiteX62" fmla="*/ 2497854 w 2721566"/>
                <a:gd name="connsiteY62" fmla="*/ 1053274 h 2743150"/>
                <a:gd name="connsiteX63" fmla="*/ 2371258 w 2721566"/>
                <a:gd name="connsiteY63" fmla="*/ 956458 h 2743150"/>
                <a:gd name="connsiteX64" fmla="*/ 1839031 w 2721566"/>
                <a:gd name="connsiteY64" fmla="*/ 802822 h 2743150"/>
                <a:gd name="connsiteX65" fmla="*/ 540853 w 2721566"/>
                <a:gd name="connsiteY65" fmla="*/ 514986 h 2743150"/>
                <a:gd name="connsiteX66" fmla="*/ 525712 w 2721566"/>
                <a:gd name="connsiteY66" fmla="*/ 528873 h 2743150"/>
                <a:gd name="connsiteX67" fmla="*/ 179814 w 2721566"/>
                <a:gd name="connsiteY67" fmla="*/ 1371575 h 2743150"/>
                <a:gd name="connsiteX68" fmla="*/ 609577 w 2721566"/>
                <a:gd name="connsiteY68" fmla="*/ 2291196 h 2743150"/>
                <a:gd name="connsiteX69" fmla="*/ 629751 w 2721566"/>
                <a:gd name="connsiteY69" fmla="*/ 2306419 h 2743150"/>
                <a:gd name="connsiteX70" fmla="*/ 627186 w 2721566"/>
                <a:gd name="connsiteY70" fmla="*/ 2300879 h 2743150"/>
                <a:gd name="connsiteX71" fmla="*/ 536863 w 2721566"/>
                <a:gd name="connsiteY71" fmla="*/ 1819620 h 2743150"/>
                <a:gd name="connsiteX72" fmla="*/ 543586 w 2721566"/>
                <a:gd name="connsiteY72" fmla="*/ 1685426 h 2743150"/>
                <a:gd name="connsiteX73" fmla="*/ 561714 w 2721566"/>
                <a:gd name="connsiteY73" fmla="*/ 1565698 h 2743150"/>
                <a:gd name="connsiteX74" fmla="*/ 548721 w 2721566"/>
                <a:gd name="connsiteY74" fmla="*/ 1554978 h 2743150"/>
                <a:gd name="connsiteX75" fmla="*/ 449342 w 2721566"/>
                <a:gd name="connsiteY75" fmla="*/ 1315054 h 2743150"/>
                <a:gd name="connsiteX76" fmla="*/ 548721 w 2721566"/>
                <a:gd name="connsiteY76" fmla="*/ 1075131 h 2743150"/>
                <a:gd name="connsiteX77" fmla="*/ 586510 w 2721566"/>
                <a:gd name="connsiteY77" fmla="*/ 1043953 h 2743150"/>
                <a:gd name="connsiteX78" fmla="*/ 557759 w 2721566"/>
                <a:gd name="connsiteY78" fmla="*/ 931249 h 2743150"/>
                <a:gd name="connsiteX79" fmla="*/ 531303 w 2721566"/>
                <a:gd name="connsiteY79" fmla="*/ 666735 h 2743150"/>
                <a:gd name="connsiteX80" fmla="*/ 535100 w 2721566"/>
                <a:gd name="connsiteY80" fmla="*/ 565752 h 2743150"/>
                <a:gd name="connsiteX81" fmla="*/ 870476 w 2721566"/>
                <a:gd name="connsiteY81" fmla="*/ 288355 h 2743150"/>
                <a:gd name="connsiteX82" fmla="*/ 797863 w 2721566"/>
                <a:gd name="connsiteY82" fmla="*/ 323653 h 2743150"/>
                <a:gd name="connsiteX83" fmla="*/ 747285 w 2721566"/>
                <a:gd name="connsiteY83" fmla="*/ 354661 h 2743150"/>
                <a:gd name="connsiteX84" fmla="*/ 726331 w 2721566"/>
                <a:gd name="connsiteY84" fmla="*/ 436900 h 2743150"/>
                <a:gd name="connsiteX85" fmla="*/ 703371 w 2721566"/>
                <a:gd name="connsiteY85" fmla="*/ 666735 h 2743150"/>
                <a:gd name="connsiteX86" fmla="*/ 716392 w 2721566"/>
                <a:gd name="connsiteY86" fmla="*/ 840411 h 2743150"/>
                <a:gd name="connsiteX87" fmla="*/ 748231 w 2721566"/>
                <a:gd name="connsiteY87" fmla="*/ 979825 h 2743150"/>
                <a:gd name="connsiteX88" fmla="*/ 788645 w 2721566"/>
                <a:gd name="connsiteY88" fmla="*/ 975751 h 2743150"/>
                <a:gd name="connsiteX89" fmla="*/ 837858 w 2721566"/>
                <a:gd name="connsiteY89" fmla="*/ 980712 h 2743150"/>
                <a:gd name="connsiteX90" fmla="*/ 918259 w 2721566"/>
                <a:gd name="connsiteY90" fmla="*/ 891546 h 2743150"/>
                <a:gd name="connsiteX91" fmla="*/ 1010731 w 2721566"/>
                <a:gd name="connsiteY91" fmla="*/ 806835 h 2743150"/>
                <a:gd name="connsiteX92" fmla="*/ 1091088 w 2721566"/>
                <a:gd name="connsiteY92" fmla="*/ 746269 h 2743150"/>
                <a:gd name="connsiteX93" fmla="*/ 1090355 w 2721566"/>
                <a:gd name="connsiteY93" fmla="*/ 745257 h 2743150"/>
                <a:gd name="connsiteX94" fmla="*/ 908795 w 2721566"/>
                <a:gd name="connsiteY94" fmla="*/ 398035 h 2743150"/>
                <a:gd name="connsiteX95" fmla="*/ 1360783 w 2721566"/>
                <a:gd name="connsiteY95" fmla="*/ 179814 h 2743150"/>
                <a:gd name="connsiteX96" fmla="*/ 1122777 w 2721566"/>
                <a:gd name="connsiteY96" fmla="*/ 204027 h 2743150"/>
                <a:gd name="connsiteX97" fmla="*/ 1095649 w 2721566"/>
                <a:gd name="connsiteY97" fmla="*/ 211066 h 2743150"/>
                <a:gd name="connsiteX98" fmla="*/ 1107447 w 2721566"/>
                <a:gd name="connsiteY98" fmla="*/ 252895 h 2743150"/>
                <a:gd name="connsiteX99" fmla="*/ 1260905 w 2721566"/>
                <a:gd name="connsiteY99" fmla="*/ 573486 h 2743150"/>
                <a:gd name="connsiteX100" fmla="*/ 1297851 w 2721566"/>
                <a:gd name="connsiteY100" fmla="*/ 626931 h 2743150"/>
                <a:gd name="connsiteX101" fmla="*/ 1332168 w 2721566"/>
                <a:gd name="connsiteY101" fmla="*/ 610267 h 2743150"/>
                <a:gd name="connsiteX102" fmla="*/ 1839031 w 2721566"/>
                <a:gd name="connsiteY102" fmla="*/ 507125 h 2743150"/>
                <a:gd name="connsiteX103" fmla="*/ 2203231 w 2721566"/>
                <a:gd name="connsiteY103" fmla="*/ 559150 h 2743150"/>
                <a:gd name="connsiteX104" fmla="*/ 2233085 w 2721566"/>
                <a:gd name="connsiteY104" fmla="*/ 570212 h 2743150"/>
                <a:gd name="connsiteX105" fmla="*/ 2195854 w 2721566"/>
                <a:gd name="connsiteY105" fmla="*/ 528873 h 2743150"/>
                <a:gd name="connsiteX106" fmla="*/ 1360783 w 2721566"/>
                <a:gd name="connsiteY106" fmla="*/ 179814 h 2743150"/>
                <a:gd name="connsiteX107" fmla="*/ 1360783 w 2721566"/>
                <a:gd name="connsiteY107" fmla="*/ 0 h 2743150"/>
                <a:gd name="connsiteX108" fmla="*/ 2721566 w 2721566"/>
                <a:gd name="connsiteY108" fmla="*/ 1371575 h 2743150"/>
                <a:gd name="connsiteX109" fmla="*/ 1360783 w 2721566"/>
                <a:gd name="connsiteY109" fmla="*/ 2743150 h 2743150"/>
                <a:gd name="connsiteX110" fmla="*/ 0 w 2721566"/>
                <a:gd name="connsiteY110" fmla="*/ 1371575 h 2743150"/>
                <a:gd name="connsiteX111" fmla="*/ 599956 w 2721566"/>
                <a:gd name="connsiteY111" fmla="*/ 234244 h 2743150"/>
                <a:gd name="connsiteX112" fmla="*/ 605849 w 2721566"/>
                <a:gd name="connsiteY112" fmla="*/ 230636 h 2743150"/>
                <a:gd name="connsiteX113" fmla="*/ 664406 w 2721566"/>
                <a:gd name="connsiteY113" fmla="*/ 194779 h 2743150"/>
                <a:gd name="connsiteX114" fmla="*/ 712153 w 2721566"/>
                <a:gd name="connsiteY114" fmla="*/ 165541 h 2743150"/>
                <a:gd name="connsiteX115" fmla="*/ 1360783 w 2721566"/>
                <a:gd name="connsiteY115" fmla="*/ 0 h 27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721566" h="2743150">
                  <a:moveTo>
                    <a:pt x="938222" y="1618192"/>
                  </a:moveTo>
                  <a:lnTo>
                    <a:pt x="920717" y="1627693"/>
                  </a:lnTo>
                  <a:cubicBezTo>
                    <a:pt x="900420" y="1636278"/>
                    <a:pt x="879114" y="1642944"/>
                    <a:pt x="857026" y="1647464"/>
                  </a:cubicBezTo>
                  <a:lnTo>
                    <a:pt x="847920" y="1648382"/>
                  </a:lnTo>
                  <a:lnTo>
                    <a:pt x="837756" y="1715659"/>
                  </a:lnTo>
                  <a:cubicBezTo>
                    <a:pt x="834320" y="1749840"/>
                    <a:pt x="832560" y="1784523"/>
                    <a:pt x="832560" y="1819620"/>
                  </a:cubicBezTo>
                  <a:cubicBezTo>
                    <a:pt x="832560" y="2100401"/>
                    <a:pt x="945213" y="2354601"/>
                    <a:pt x="1127348" y="2538605"/>
                  </a:cubicBezTo>
                  <a:lnTo>
                    <a:pt x="1128948" y="2540074"/>
                  </a:lnTo>
                  <a:lnTo>
                    <a:pt x="1240036" y="2557183"/>
                  </a:lnTo>
                  <a:cubicBezTo>
                    <a:pt x="1279737" y="2561252"/>
                    <a:pt x="1320019" y="2563336"/>
                    <a:pt x="1360783" y="2563336"/>
                  </a:cubicBezTo>
                  <a:cubicBezTo>
                    <a:pt x="1849956" y="2563336"/>
                    <a:pt x="2269665" y="2263203"/>
                    <a:pt x="2448946" y="1835462"/>
                  </a:cubicBezTo>
                  <a:lnTo>
                    <a:pt x="2454283" y="1820747"/>
                  </a:lnTo>
                  <a:lnTo>
                    <a:pt x="2454163" y="1820820"/>
                  </a:lnTo>
                  <a:lnTo>
                    <a:pt x="2315755" y="1885930"/>
                  </a:lnTo>
                  <a:lnTo>
                    <a:pt x="2314668" y="1896707"/>
                  </a:lnTo>
                  <a:cubicBezTo>
                    <a:pt x="2296260" y="1986666"/>
                    <a:pt x="2216663" y="2054337"/>
                    <a:pt x="2121262" y="2054337"/>
                  </a:cubicBezTo>
                  <a:cubicBezTo>
                    <a:pt x="2066747" y="2054337"/>
                    <a:pt x="2017393" y="2032241"/>
                    <a:pt x="1981667" y="1996515"/>
                  </a:cubicBezTo>
                  <a:lnTo>
                    <a:pt x="1964402" y="1970907"/>
                  </a:lnTo>
                  <a:lnTo>
                    <a:pt x="1833472" y="1979231"/>
                  </a:lnTo>
                  <a:cubicBezTo>
                    <a:pt x="1518836" y="1979231"/>
                    <a:pt x="1230263" y="1866756"/>
                    <a:pt x="1005171" y="1679521"/>
                  </a:cubicBezTo>
                  <a:close/>
                  <a:moveTo>
                    <a:pt x="1275943" y="976747"/>
                  </a:moveTo>
                  <a:lnTo>
                    <a:pt x="1198822" y="1035009"/>
                  </a:lnTo>
                  <a:lnTo>
                    <a:pt x="1083955" y="1151055"/>
                  </a:lnTo>
                  <a:lnTo>
                    <a:pt x="1101284" y="1182982"/>
                  </a:lnTo>
                  <a:cubicBezTo>
                    <a:pt x="1118453" y="1223576"/>
                    <a:pt x="1127948" y="1268206"/>
                    <a:pt x="1127948" y="1315054"/>
                  </a:cubicBezTo>
                  <a:cubicBezTo>
                    <a:pt x="1127948" y="1385326"/>
                    <a:pt x="1106585" y="1450609"/>
                    <a:pt x="1070000" y="1504762"/>
                  </a:cubicBezTo>
                  <a:lnTo>
                    <a:pt x="1069531" y="1505330"/>
                  </a:lnTo>
                  <a:lnTo>
                    <a:pt x="1135763" y="1563925"/>
                  </a:lnTo>
                  <a:cubicBezTo>
                    <a:pt x="1327889" y="1716289"/>
                    <a:pt x="1570164" y="1807163"/>
                    <a:pt x="1833472" y="1807163"/>
                  </a:cubicBezTo>
                  <a:lnTo>
                    <a:pt x="1933016" y="1800511"/>
                  </a:lnTo>
                  <a:lnTo>
                    <a:pt x="1939359" y="1780077"/>
                  </a:lnTo>
                  <a:cubicBezTo>
                    <a:pt x="1969329" y="1709221"/>
                    <a:pt x="2039490" y="1659503"/>
                    <a:pt x="2121262" y="1659503"/>
                  </a:cubicBezTo>
                  <a:cubicBezTo>
                    <a:pt x="2175777" y="1659503"/>
                    <a:pt x="2225132" y="1681600"/>
                    <a:pt x="2260857" y="1717325"/>
                  </a:cubicBezTo>
                  <a:lnTo>
                    <a:pt x="2263606" y="1721402"/>
                  </a:lnTo>
                  <a:lnTo>
                    <a:pt x="2267011" y="1720229"/>
                  </a:lnTo>
                  <a:cubicBezTo>
                    <a:pt x="2311512" y="1701558"/>
                    <a:pt x="2354575" y="1680099"/>
                    <a:pt x="2395987" y="1656069"/>
                  </a:cubicBezTo>
                  <a:lnTo>
                    <a:pt x="2524667" y="1566083"/>
                  </a:lnTo>
                  <a:lnTo>
                    <a:pt x="2528847" y="1538444"/>
                  </a:lnTo>
                  <a:lnTo>
                    <a:pt x="2391754" y="1531467"/>
                  </a:lnTo>
                  <a:cubicBezTo>
                    <a:pt x="2290200" y="1521072"/>
                    <a:pt x="2191156" y="1502121"/>
                    <a:pt x="2095342" y="1475341"/>
                  </a:cubicBezTo>
                  <a:lnTo>
                    <a:pt x="1956122" y="1430037"/>
                  </a:lnTo>
                  <a:lnTo>
                    <a:pt x="1947455" y="1435880"/>
                  </a:lnTo>
                  <a:cubicBezTo>
                    <a:pt x="1922924" y="1446256"/>
                    <a:pt x="1895954" y="1451993"/>
                    <a:pt x="1867644" y="1451993"/>
                  </a:cubicBezTo>
                  <a:cubicBezTo>
                    <a:pt x="1782714" y="1451993"/>
                    <a:pt x="1709844" y="1400356"/>
                    <a:pt x="1678717" y="1326764"/>
                  </a:cubicBezTo>
                  <a:lnTo>
                    <a:pt x="1667734" y="1291381"/>
                  </a:lnTo>
                  <a:lnTo>
                    <a:pt x="1564981" y="1226519"/>
                  </a:lnTo>
                  <a:cubicBezTo>
                    <a:pt x="1484969" y="1171328"/>
                    <a:pt x="1409629" y="1109760"/>
                    <a:pt x="1339681" y="1042541"/>
                  </a:cubicBezTo>
                  <a:close/>
                  <a:moveTo>
                    <a:pt x="1839031" y="802822"/>
                  </a:moveTo>
                  <a:cubicBezTo>
                    <a:pt x="1734808" y="802822"/>
                    <a:pt x="1634285" y="818826"/>
                    <a:pt x="1539738" y="848536"/>
                  </a:cubicBezTo>
                  <a:lnTo>
                    <a:pt x="1497492" y="864156"/>
                  </a:lnTo>
                  <a:lnTo>
                    <a:pt x="1530174" y="896941"/>
                  </a:lnTo>
                  <a:cubicBezTo>
                    <a:pt x="1590527" y="952297"/>
                    <a:pt x="1655217" y="1002924"/>
                    <a:pt x="1723667" y="1048242"/>
                  </a:cubicBezTo>
                  <a:lnTo>
                    <a:pt x="1765091" y="1073360"/>
                  </a:lnTo>
                  <a:lnTo>
                    <a:pt x="1787834" y="1058026"/>
                  </a:lnTo>
                  <a:cubicBezTo>
                    <a:pt x="1812364" y="1047651"/>
                    <a:pt x="1839334" y="1041913"/>
                    <a:pt x="1867644" y="1041913"/>
                  </a:cubicBezTo>
                  <a:cubicBezTo>
                    <a:pt x="1966729" y="1041913"/>
                    <a:pt x="2049399" y="1112198"/>
                    <a:pt x="2068519" y="1205631"/>
                  </a:cubicBezTo>
                  <a:lnTo>
                    <a:pt x="2069865" y="1218984"/>
                  </a:lnTo>
                  <a:lnTo>
                    <a:pt x="2174899" y="1251806"/>
                  </a:lnTo>
                  <a:cubicBezTo>
                    <a:pt x="2256094" y="1273569"/>
                    <a:pt x="2339900" y="1288863"/>
                    <a:pt x="2425742" y="1297108"/>
                  </a:cubicBezTo>
                  <a:lnTo>
                    <a:pt x="2538295" y="1302486"/>
                  </a:lnTo>
                  <a:lnTo>
                    <a:pt x="2535655" y="1249725"/>
                  </a:lnTo>
                  <a:cubicBezTo>
                    <a:pt x="2531623" y="1209661"/>
                    <a:pt x="2525625" y="1170184"/>
                    <a:pt x="2517759" y="1131394"/>
                  </a:cubicBezTo>
                  <a:lnTo>
                    <a:pt x="2497854" y="1053274"/>
                  </a:lnTo>
                  <a:lnTo>
                    <a:pt x="2371258" y="956458"/>
                  </a:lnTo>
                  <a:cubicBezTo>
                    <a:pt x="2216862" y="859087"/>
                    <a:pt x="2034451" y="802822"/>
                    <a:pt x="1839031" y="802822"/>
                  </a:cubicBezTo>
                  <a:close/>
                  <a:moveTo>
                    <a:pt x="540853" y="514986"/>
                  </a:moveTo>
                  <a:lnTo>
                    <a:pt x="525712" y="528873"/>
                  </a:lnTo>
                  <a:cubicBezTo>
                    <a:pt x="311998" y="744539"/>
                    <a:pt x="179814" y="1042480"/>
                    <a:pt x="179814" y="1371575"/>
                  </a:cubicBezTo>
                  <a:cubicBezTo>
                    <a:pt x="179814" y="1741808"/>
                    <a:pt x="347110" y="2072609"/>
                    <a:pt x="609577" y="2291196"/>
                  </a:cubicBezTo>
                  <a:lnTo>
                    <a:pt x="629751" y="2306419"/>
                  </a:lnTo>
                  <a:lnTo>
                    <a:pt x="627186" y="2300879"/>
                  </a:lnTo>
                  <a:cubicBezTo>
                    <a:pt x="568888" y="2151864"/>
                    <a:pt x="536863" y="1989512"/>
                    <a:pt x="536863" y="1819620"/>
                  </a:cubicBezTo>
                  <a:cubicBezTo>
                    <a:pt x="536863" y="1774316"/>
                    <a:pt x="539140" y="1729548"/>
                    <a:pt x="543586" y="1685426"/>
                  </a:cubicBezTo>
                  <a:lnTo>
                    <a:pt x="561714" y="1565698"/>
                  </a:lnTo>
                  <a:lnTo>
                    <a:pt x="548721" y="1554978"/>
                  </a:lnTo>
                  <a:cubicBezTo>
                    <a:pt x="487320" y="1493576"/>
                    <a:pt x="449342" y="1408750"/>
                    <a:pt x="449342" y="1315054"/>
                  </a:cubicBezTo>
                  <a:cubicBezTo>
                    <a:pt x="449342" y="1221358"/>
                    <a:pt x="487320" y="1136533"/>
                    <a:pt x="548721" y="1075131"/>
                  </a:cubicBezTo>
                  <a:lnTo>
                    <a:pt x="586510" y="1043953"/>
                  </a:lnTo>
                  <a:lnTo>
                    <a:pt x="557759" y="931249"/>
                  </a:lnTo>
                  <a:cubicBezTo>
                    <a:pt x="540412" y="845808"/>
                    <a:pt x="531303" y="757344"/>
                    <a:pt x="531303" y="666735"/>
                  </a:cubicBezTo>
                  <a:cubicBezTo>
                    <a:pt x="531303" y="632757"/>
                    <a:pt x="532584" y="599081"/>
                    <a:pt x="535100" y="565752"/>
                  </a:cubicBezTo>
                  <a:close/>
                  <a:moveTo>
                    <a:pt x="870476" y="288355"/>
                  </a:moveTo>
                  <a:lnTo>
                    <a:pt x="797863" y="323653"/>
                  </a:lnTo>
                  <a:lnTo>
                    <a:pt x="747285" y="354661"/>
                  </a:lnTo>
                  <a:lnTo>
                    <a:pt x="726331" y="436900"/>
                  </a:lnTo>
                  <a:cubicBezTo>
                    <a:pt x="711277" y="511139"/>
                    <a:pt x="703371" y="588006"/>
                    <a:pt x="703371" y="666735"/>
                  </a:cubicBezTo>
                  <a:cubicBezTo>
                    <a:pt x="703371" y="725782"/>
                    <a:pt x="707818" y="783782"/>
                    <a:pt x="716392" y="840411"/>
                  </a:cubicBezTo>
                  <a:lnTo>
                    <a:pt x="748231" y="979825"/>
                  </a:lnTo>
                  <a:lnTo>
                    <a:pt x="788645" y="975751"/>
                  </a:lnTo>
                  <a:lnTo>
                    <a:pt x="837858" y="980712"/>
                  </a:lnTo>
                  <a:lnTo>
                    <a:pt x="918259" y="891546"/>
                  </a:lnTo>
                  <a:cubicBezTo>
                    <a:pt x="947715" y="861857"/>
                    <a:pt x="978575" y="833583"/>
                    <a:pt x="1010731" y="806835"/>
                  </a:cubicBezTo>
                  <a:lnTo>
                    <a:pt x="1091088" y="746269"/>
                  </a:lnTo>
                  <a:lnTo>
                    <a:pt x="1090355" y="745257"/>
                  </a:lnTo>
                  <a:cubicBezTo>
                    <a:pt x="1017972" y="637265"/>
                    <a:pt x="956882" y="520950"/>
                    <a:pt x="908795" y="398035"/>
                  </a:cubicBezTo>
                  <a:close/>
                  <a:moveTo>
                    <a:pt x="1360783" y="179814"/>
                  </a:moveTo>
                  <a:cubicBezTo>
                    <a:pt x="1279254" y="179814"/>
                    <a:pt x="1199655" y="188151"/>
                    <a:pt x="1122777" y="204027"/>
                  </a:cubicBezTo>
                  <a:lnTo>
                    <a:pt x="1095649" y="211066"/>
                  </a:lnTo>
                  <a:lnTo>
                    <a:pt x="1107447" y="252895"/>
                  </a:lnTo>
                  <a:cubicBezTo>
                    <a:pt x="1146623" y="366253"/>
                    <a:pt x="1198334" y="473680"/>
                    <a:pt x="1260905" y="573486"/>
                  </a:cubicBezTo>
                  <a:lnTo>
                    <a:pt x="1297851" y="626931"/>
                  </a:lnTo>
                  <a:lnTo>
                    <a:pt x="1332168" y="610267"/>
                  </a:lnTo>
                  <a:cubicBezTo>
                    <a:pt x="1487958" y="543852"/>
                    <a:pt x="1659240" y="507125"/>
                    <a:pt x="1839031" y="507125"/>
                  </a:cubicBezTo>
                  <a:cubicBezTo>
                    <a:pt x="1965448" y="507125"/>
                    <a:pt x="2087657" y="525282"/>
                    <a:pt x="2203231" y="559150"/>
                  </a:cubicBezTo>
                  <a:lnTo>
                    <a:pt x="2233085" y="570212"/>
                  </a:lnTo>
                  <a:lnTo>
                    <a:pt x="2195854" y="528873"/>
                  </a:lnTo>
                  <a:cubicBezTo>
                    <a:pt x="1982141" y="313207"/>
                    <a:pt x="1686899" y="179814"/>
                    <a:pt x="1360783" y="179814"/>
                  </a:cubicBezTo>
                  <a:close/>
                  <a:moveTo>
                    <a:pt x="1360783" y="0"/>
                  </a:moveTo>
                  <a:cubicBezTo>
                    <a:pt x="2112323" y="0"/>
                    <a:pt x="2721566" y="614075"/>
                    <a:pt x="2721566" y="1371575"/>
                  </a:cubicBezTo>
                  <a:cubicBezTo>
                    <a:pt x="2721566" y="2129075"/>
                    <a:pt x="2112323" y="2743150"/>
                    <a:pt x="1360783" y="2743150"/>
                  </a:cubicBezTo>
                  <a:cubicBezTo>
                    <a:pt x="609243" y="2743150"/>
                    <a:pt x="0" y="2129075"/>
                    <a:pt x="0" y="1371575"/>
                  </a:cubicBezTo>
                  <a:cubicBezTo>
                    <a:pt x="0" y="898138"/>
                    <a:pt x="237985" y="480726"/>
                    <a:pt x="599956" y="234244"/>
                  </a:cubicBezTo>
                  <a:lnTo>
                    <a:pt x="605849" y="230636"/>
                  </a:lnTo>
                  <a:lnTo>
                    <a:pt x="664406" y="194779"/>
                  </a:lnTo>
                  <a:lnTo>
                    <a:pt x="712153" y="165541"/>
                  </a:lnTo>
                  <a:cubicBezTo>
                    <a:pt x="904967" y="59968"/>
                    <a:pt x="1125927" y="0"/>
                    <a:pt x="1360783" y="0"/>
                  </a:cubicBez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46304" rIns="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5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81" name="Plus 80"/>
          <p:cNvSpPr/>
          <p:nvPr/>
        </p:nvSpPr>
        <p:spPr bwMode="auto">
          <a:xfrm>
            <a:off x="4909272" y="3320936"/>
            <a:ext cx="966952" cy="966213"/>
          </a:xfrm>
          <a:prstGeom prst="mathPlus">
            <a:avLst/>
          </a:prstGeom>
          <a:solidFill>
            <a:schemeClr val="accent6">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b="1" dirty="0">
              <a:solidFill>
                <a:schemeClr val="bg1"/>
              </a:solidFill>
              <a:latin typeface="+mj-lt"/>
              <a:ea typeface="Segoe UI" pitchFamily="34" charset="0"/>
              <a:cs typeface="Segoe UI" pitchFamily="34" charset="0"/>
            </a:endParaRPr>
          </a:p>
        </p:txBody>
      </p:sp>
    </p:spTree>
    <p:extLst>
      <p:ext uri="{BB962C8B-B14F-4D97-AF65-F5344CB8AC3E}">
        <p14:creationId xmlns:p14="http://schemas.microsoft.com/office/powerpoint/2010/main" val="285195006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What is HDInsight?</a:t>
            </a:r>
          </a:p>
        </p:txBody>
      </p:sp>
    </p:spTree>
    <p:extLst>
      <p:ext uri="{BB962C8B-B14F-4D97-AF65-F5344CB8AC3E}">
        <p14:creationId xmlns:p14="http://schemas.microsoft.com/office/powerpoint/2010/main" val="331453023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MT_TILE" val="YES"/>
</p:tagLst>
</file>

<file path=ppt/tags/tag10.xml><?xml version="1.0" encoding="utf-8"?>
<p:tagLst xmlns:a="http://schemas.openxmlformats.org/drawingml/2006/main" xmlns:r="http://schemas.openxmlformats.org/officeDocument/2006/relationships" xmlns:p="http://schemas.openxmlformats.org/presentationml/2006/main">
  <p:tag name="MT_TILE" val="YES"/>
</p:tagLst>
</file>

<file path=ppt/tags/tag11.xml><?xml version="1.0" encoding="utf-8"?>
<p:tagLst xmlns:a="http://schemas.openxmlformats.org/drawingml/2006/main" xmlns:r="http://schemas.openxmlformats.org/officeDocument/2006/relationships" xmlns:p="http://schemas.openxmlformats.org/presentationml/2006/main">
  <p:tag name="MT_TILE" val="YES"/>
</p:tagLst>
</file>

<file path=ppt/tags/tag12.xml><?xml version="1.0" encoding="utf-8"?>
<p:tagLst xmlns:a="http://schemas.openxmlformats.org/drawingml/2006/main" xmlns:r="http://schemas.openxmlformats.org/officeDocument/2006/relationships" xmlns:p="http://schemas.openxmlformats.org/presentationml/2006/main">
  <p:tag name="MT_TILE" val="YES"/>
</p:tagLst>
</file>

<file path=ppt/tags/tag13.xml><?xml version="1.0" encoding="utf-8"?>
<p:tagLst xmlns:a="http://schemas.openxmlformats.org/drawingml/2006/main" xmlns:r="http://schemas.openxmlformats.org/officeDocument/2006/relationships" xmlns:p="http://schemas.openxmlformats.org/presentationml/2006/main">
  <p:tag name="MT_TILE" val="YES"/>
</p:tagLst>
</file>

<file path=ppt/tags/tag14.xml><?xml version="1.0" encoding="utf-8"?>
<p:tagLst xmlns:a="http://schemas.openxmlformats.org/drawingml/2006/main" xmlns:r="http://schemas.openxmlformats.org/officeDocument/2006/relationships" xmlns:p="http://schemas.openxmlformats.org/presentationml/2006/main">
  <p:tag name="MT_TILE" val="YES"/>
</p:tagLst>
</file>

<file path=ppt/tags/tag15.xml><?xml version="1.0" encoding="utf-8"?>
<p:tagLst xmlns:a="http://schemas.openxmlformats.org/drawingml/2006/main" xmlns:r="http://schemas.openxmlformats.org/officeDocument/2006/relationships" xmlns:p="http://schemas.openxmlformats.org/presentationml/2006/main">
  <p:tag name="MT_TILE" val="YES"/>
</p:tagLst>
</file>

<file path=ppt/tags/tag16.xml><?xml version="1.0" encoding="utf-8"?>
<p:tagLst xmlns:a="http://schemas.openxmlformats.org/drawingml/2006/main" xmlns:r="http://schemas.openxmlformats.org/officeDocument/2006/relationships" xmlns:p="http://schemas.openxmlformats.org/presentationml/2006/main">
  <p:tag name="MT_TILE" val="YES"/>
</p:tagLst>
</file>

<file path=ppt/tags/tag17.xml><?xml version="1.0" encoding="utf-8"?>
<p:tagLst xmlns:a="http://schemas.openxmlformats.org/drawingml/2006/main" xmlns:r="http://schemas.openxmlformats.org/officeDocument/2006/relationships" xmlns:p="http://schemas.openxmlformats.org/presentationml/2006/main">
  <p:tag name="MT_TILE" val="YES"/>
</p:tagLst>
</file>

<file path=ppt/tags/tag18.xml><?xml version="1.0" encoding="utf-8"?>
<p:tagLst xmlns:a="http://schemas.openxmlformats.org/drawingml/2006/main" xmlns:r="http://schemas.openxmlformats.org/officeDocument/2006/relationships" xmlns:p="http://schemas.openxmlformats.org/presentationml/2006/main">
  <p:tag name="MT_TILE" val="YES"/>
</p:tagLst>
</file>

<file path=ppt/tags/tag19.xml><?xml version="1.0" encoding="utf-8"?>
<p:tagLst xmlns:a="http://schemas.openxmlformats.org/drawingml/2006/main" xmlns:r="http://schemas.openxmlformats.org/officeDocument/2006/relationships" xmlns:p="http://schemas.openxmlformats.org/presentationml/2006/main">
  <p:tag name="MT_TILE" val="YES"/>
</p:tagLst>
</file>

<file path=ppt/tags/tag2.xml><?xml version="1.0" encoding="utf-8"?>
<p:tagLst xmlns:a="http://schemas.openxmlformats.org/drawingml/2006/main" xmlns:r="http://schemas.openxmlformats.org/officeDocument/2006/relationships" xmlns:p="http://schemas.openxmlformats.org/presentationml/2006/main">
  <p:tag name="MT_TILE" val="YES"/>
</p:tagLst>
</file>

<file path=ppt/tags/tag20.xml><?xml version="1.0" encoding="utf-8"?>
<p:tagLst xmlns:a="http://schemas.openxmlformats.org/drawingml/2006/main" xmlns:r="http://schemas.openxmlformats.org/officeDocument/2006/relationships" xmlns:p="http://schemas.openxmlformats.org/presentationml/2006/main">
  <p:tag name="MT_TILE" val="YES"/>
</p:tagLst>
</file>

<file path=ppt/tags/tag21.xml><?xml version="1.0" encoding="utf-8"?>
<p:tagLst xmlns:a="http://schemas.openxmlformats.org/drawingml/2006/main" xmlns:r="http://schemas.openxmlformats.org/officeDocument/2006/relationships" xmlns:p="http://schemas.openxmlformats.org/presentationml/2006/main">
  <p:tag name="MT_TILE" val="YES"/>
</p:tagLst>
</file>

<file path=ppt/tags/tag22.xml><?xml version="1.0" encoding="utf-8"?>
<p:tagLst xmlns:a="http://schemas.openxmlformats.org/drawingml/2006/main" xmlns:r="http://schemas.openxmlformats.org/officeDocument/2006/relationships" xmlns:p="http://schemas.openxmlformats.org/presentationml/2006/main">
  <p:tag name="MT_TILE" val="YES"/>
</p:tagLst>
</file>

<file path=ppt/tags/tag23.xml><?xml version="1.0" encoding="utf-8"?>
<p:tagLst xmlns:a="http://schemas.openxmlformats.org/drawingml/2006/main" xmlns:r="http://schemas.openxmlformats.org/officeDocument/2006/relationships" xmlns:p="http://schemas.openxmlformats.org/presentationml/2006/main">
  <p:tag name="MT_TILE" val="YES"/>
</p:tagLst>
</file>

<file path=ppt/tags/tag24.xml><?xml version="1.0" encoding="utf-8"?>
<p:tagLst xmlns:a="http://schemas.openxmlformats.org/drawingml/2006/main" xmlns:r="http://schemas.openxmlformats.org/officeDocument/2006/relationships" xmlns:p="http://schemas.openxmlformats.org/presentationml/2006/main">
  <p:tag name="MT_TILE" val="YES"/>
</p:tagLst>
</file>

<file path=ppt/tags/tag3.xml><?xml version="1.0" encoding="utf-8"?>
<p:tagLst xmlns:a="http://schemas.openxmlformats.org/drawingml/2006/main" xmlns:r="http://schemas.openxmlformats.org/officeDocument/2006/relationships" xmlns:p="http://schemas.openxmlformats.org/presentationml/2006/main">
  <p:tag name="MT_TILE" val="YES"/>
</p:tagLst>
</file>

<file path=ppt/tags/tag4.xml><?xml version="1.0" encoding="utf-8"?>
<p:tagLst xmlns:a="http://schemas.openxmlformats.org/drawingml/2006/main" xmlns:r="http://schemas.openxmlformats.org/officeDocument/2006/relationships" xmlns:p="http://schemas.openxmlformats.org/presentationml/2006/main">
  <p:tag name="MT_TILE" val="YES"/>
</p:tagLst>
</file>

<file path=ppt/tags/tag5.xml><?xml version="1.0" encoding="utf-8"?>
<p:tagLst xmlns:a="http://schemas.openxmlformats.org/drawingml/2006/main" xmlns:r="http://schemas.openxmlformats.org/officeDocument/2006/relationships" xmlns:p="http://schemas.openxmlformats.org/presentationml/2006/main">
  <p:tag name="MT_TILE" val="YES"/>
</p:tagLst>
</file>

<file path=ppt/tags/tag6.xml><?xml version="1.0" encoding="utf-8"?>
<p:tagLst xmlns:a="http://schemas.openxmlformats.org/drawingml/2006/main" xmlns:r="http://schemas.openxmlformats.org/officeDocument/2006/relationships" xmlns:p="http://schemas.openxmlformats.org/presentationml/2006/main">
  <p:tag name="MT_TILE" val="YES"/>
</p:tagLst>
</file>

<file path=ppt/tags/tag7.xml><?xml version="1.0" encoding="utf-8"?>
<p:tagLst xmlns:a="http://schemas.openxmlformats.org/drawingml/2006/main" xmlns:r="http://schemas.openxmlformats.org/officeDocument/2006/relationships" xmlns:p="http://schemas.openxmlformats.org/presentationml/2006/main">
  <p:tag name="MT_TILE" val="YES"/>
</p:tagLst>
</file>

<file path=ppt/tags/tag8.xml><?xml version="1.0" encoding="utf-8"?>
<p:tagLst xmlns:a="http://schemas.openxmlformats.org/drawingml/2006/main" xmlns:r="http://schemas.openxmlformats.org/officeDocument/2006/relationships" xmlns:p="http://schemas.openxmlformats.org/presentationml/2006/main">
  <p:tag name="MT_TILE" val="YES"/>
</p:tagLst>
</file>

<file path=ppt/tags/tag9.xml><?xml version="1.0" encoding="utf-8"?>
<p:tagLst xmlns:a="http://schemas.openxmlformats.org/drawingml/2006/main" xmlns:r="http://schemas.openxmlformats.org/officeDocument/2006/relationships" xmlns:p="http://schemas.openxmlformats.org/presentationml/2006/main">
  <p:tag name="MT_TILE" val="YES"/>
</p:tagLst>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2919AEDD-0101-441B-B6AF-1CDAE3B8CD78}"/>
    </a:ext>
  </a:ext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3D8EA723-330F-4CE4-9E9B-7A3528C3E25F}"/>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4A547913-FDF7-4DFF-9D24-2FF6685A0CA8}"/>
    </a:ext>
  </a:extLst>
</a:theme>
</file>

<file path=ppt/theme/theme4.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08B3FEDF-27CE-477E-A1F2-9805036CC047}" vid="{CD0BEC05-913A-4A4A-B174-12DECD18D25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Rashim Gupta</External_x0020_Speaker>
    <m6878b9dd7994da4ba144f95347d99c6 xmlns="01c77077-aee4-4b5f-bd4e-9cd40a6fff29">
      <Terms xmlns="http://schemas.microsoft.com/office/infopath/2007/PartnerControls"/>
    </m6878b9dd7994da4ba144f95347d99c6>
    <Presentation_x0020_Date xmlns="01c77077-aee4-4b5f-bd4e-9cd40a6fff29">2016-09-30T04:00:00+00:00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BRK3248</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2016</TermName>
          <TermId xmlns="http://schemas.microsoft.com/office/infopath/2007/PartnerControls">18f2cfef-147f-4980-92a7-a1997619bab5</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schemas.microsoft.com/office/2006/metadata/properties"/>
    <ds:schemaRef ds:uri="http://schemas.microsoft.com/sharepoint/v3"/>
    <ds:schemaRef ds:uri="http://purl.org/dc/terms/"/>
    <ds:schemaRef ds:uri="http://www.w3.org/XML/1998/namespace"/>
    <ds:schemaRef ds:uri="http://purl.org/dc/elements/1.1/"/>
    <ds:schemaRef ds:uri="http://purl.org/dc/dcmitype/"/>
    <ds:schemaRef ds:uri="http://schemas.microsoft.com/office/infopath/2007/PartnerControls"/>
    <ds:schemaRef ds:uri="http://schemas.microsoft.com/office/2006/documentManagement/types"/>
    <ds:schemaRef ds:uri="230e9df3-be65-4c73-a93b-d1236ebd677e"/>
    <ds:schemaRef ds:uri="http://schemas.openxmlformats.org/package/2006/metadata/core-properties"/>
    <ds:schemaRef ds:uri="8ff673fc-3231-4e3a-893b-6d7f7cd32766"/>
    <ds:schemaRef ds:uri="01c77077-aee4-4b5f-bd4e-9cd40a6fff29"/>
  </ds:schemaRefs>
</ds:datastoreItem>
</file>

<file path=docProps/app.xml><?xml version="1.0" encoding="utf-8"?>
<Properties xmlns="http://schemas.openxmlformats.org/officeDocument/2006/extended-properties" xmlns:vt="http://schemas.openxmlformats.org/officeDocument/2006/docPropsVTypes">
  <Template/>
  <TotalTime>22369</TotalTime>
  <Words>4779</Words>
  <Application>Microsoft Office PowerPoint</Application>
  <PresentationFormat>Custom</PresentationFormat>
  <Paragraphs>914</Paragraphs>
  <Slides>70</Slides>
  <Notes>62</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70</vt:i4>
      </vt:variant>
    </vt:vector>
  </HeadingPairs>
  <TitlesOfParts>
    <vt:vector size="87" baseType="lpstr">
      <vt:lpstr>MS PGothic</vt:lpstr>
      <vt:lpstr>Arial</vt:lpstr>
      <vt:lpstr>Calibri</vt:lpstr>
      <vt:lpstr>Consolas</vt:lpstr>
      <vt:lpstr>Lucida Grande</vt:lpstr>
      <vt:lpstr>Segoe</vt:lpstr>
      <vt:lpstr>Segoe Light</vt:lpstr>
      <vt:lpstr>Segoe UI</vt:lpstr>
      <vt:lpstr>Segoe UI Light</vt:lpstr>
      <vt:lpstr>Segoe UI Semibold</vt:lpstr>
      <vt:lpstr>Segoe UI Semilight</vt:lpstr>
      <vt:lpstr>Times New Roman</vt:lpstr>
      <vt:lpstr>Wingdings</vt:lpstr>
      <vt:lpstr>5-50002_Ignite_Breakout_Template</vt:lpstr>
      <vt:lpstr>6-30537_Envision 2016 Concurrent Template_Dark</vt:lpstr>
      <vt:lpstr>1_5-50002_Ignite_Breakout_Template</vt:lpstr>
      <vt:lpstr>2_5-50002_Ignite_Breakout_Template</vt:lpstr>
      <vt:lpstr>Build Successful Big Data infrastructure using Azure HDInsight</vt:lpstr>
      <vt:lpstr>Survey</vt:lpstr>
      <vt:lpstr>Session Objectives and Takeaways</vt:lpstr>
      <vt:lpstr>Big Data vs. Traditional DW</vt:lpstr>
      <vt:lpstr>Two Approaches to Information Management for Analytics: Top-Down + Bottom-Up</vt:lpstr>
      <vt:lpstr>Data Warehousing Uses A Top-Down Approach</vt:lpstr>
      <vt:lpstr>The “data lake” Uses A Bottom-Up Approach</vt:lpstr>
      <vt:lpstr>Data Lake + Data Warehouse Better Together</vt:lpstr>
      <vt:lpstr>What is HDInsight?</vt:lpstr>
      <vt:lpstr>Microsoft Hadoop Stack</vt:lpstr>
      <vt:lpstr>Azure HDInsight</vt:lpstr>
      <vt:lpstr>Hadoop on HDInsight</vt:lpstr>
      <vt:lpstr>HDInsight Workloads</vt:lpstr>
      <vt:lpstr>HDInsight Architecture</vt:lpstr>
      <vt:lpstr>Intro to Hive</vt:lpstr>
      <vt:lpstr>Apache Hive: Scalable Data Warehousing</vt:lpstr>
      <vt:lpstr>Hive: Capabilities and Applications</vt:lpstr>
      <vt:lpstr>Demo: HDInsight cluster &amp; Hive</vt:lpstr>
      <vt:lpstr>Creating an HDInsight cluster</vt:lpstr>
      <vt:lpstr>Creating an HDInsight cluster</vt:lpstr>
      <vt:lpstr>Creating an HDInsight cluster</vt:lpstr>
      <vt:lpstr>Cluster Dashboard</vt:lpstr>
      <vt:lpstr>HDInsight scenarios</vt:lpstr>
      <vt:lpstr>Typical Hadoop Scenarios</vt:lpstr>
      <vt:lpstr>Traditional HDInsight Architecture</vt:lpstr>
      <vt:lpstr>HDInsight scenarios</vt:lpstr>
      <vt:lpstr>Building an Enterprise DW using Hadoop</vt:lpstr>
      <vt:lpstr>Enterprise Data Warehouse using HDInsight</vt:lpstr>
      <vt:lpstr>EDW using HDInsight – Cluster Planning</vt:lpstr>
      <vt:lpstr>Cluster Planning</vt:lpstr>
      <vt:lpstr>Cloud Deployment Models</vt:lpstr>
      <vt:lpstr>EDW using HDInsight – Query Development</vt:lpstr>
      <vt:lpstr>Query Authoring</vt:lpstr>
      <vt:lpstr>Demo: Query Authoring Tools</vt:lpstr>
      <vt:lpstr>Query Authoring Plan for iteration</vt:lpstr>
      <vt:lpstr>Query Debugging</vt:lpstr>
      <vt:lpstr>Demo</vt:lpstr>
      <vt:lpstr>ProTip: Out of Memory</vt:lpstr>
      <vt:lpstr>Optimizing Queries</vt:lpstr>
      <vt:lpstr>Optimization Summary</vt:lpstr>
      <vt:lpstr>EDW using HDInsight – Deployment</vt:lpstr>
      <vt:lpstr>Going to production: Cortana Intelligence Suite</vt:lpstr>
      <vt:lpstr>Going to production: Cortana Intelligence Suite</vt:lpstr>
      <vt:lpstr>Azure Data Factory </vt:lpstr>
      <vt:lpstr>Demo: Using ADF with HDInsight</vt:lpstr>
      <vt:lpstr>EDW using HDInsight – Deployment</vt:lpstr>
      <vt:lpstr>Demo: 100GB query with Batch</vt:lpstr>
      <vt:lpstr>Demo: TPCH on Batch</vt:lpstr>
      <vt:lpstr>Biggest Pain Point from customers</vt:lpstr>
      <vt:lpstr>Can we create a new interactive cluster type?</vt:lpstr>
      <vt:lpstr>Our Vision: Building a DW using HDInsight</vt:lpstr>
      <vt:lpstr>Introducing Hive LLAP: Making Hive Interactive</vt:lpstr>
      <vt:lpstr>Hive LLAP Enabling Data Warehousing Scenarios</vt:lpstr>
      <vt:lpstr>What is LLAP</vt:lpstr>
      <vt:lpstr>Cache Hit – output from Beeline</vt:lpstr>
      <vt:lpstr>Demo: Hive LLAP Demo</vt:lpstr>
      <vt:lpstr>Demo 2: LLAP</vt:lpstr>
      <vt:lpstr>Scaling HDInsight</vt:lpstr>
      <vt:lpstr>Scaling for Big Data workloads</vt:lpstr>
      <vt:lpstr>Scaling for Big Data workloads HA Improvements</vt:lpstr>
      <vt:lpstr>Scaling for Big Data workloads Elastic scaling: Built for the cloud</vt:lpstr>
      <vt:lpstr>Scaling for Big Data workloads Edge Nodes</vt:lpstr>
      <vt:lpstr>Using 3rd party apps</vt:lpstr>
      <vt:lpstr>ISV apps: Datameer</vt:lpstr>
      <vt:lpstr>ISV apps: AtScale</vt:lpstr>
      <vt:lpstr>ISV apps: Cask</vt:lpstr>
      <vt:lpstr>Big Data Cloud Vendors: Forrester 2016 Ratings</vt:lpstr>
      <vt:lpstr>Free IT Pro resources To advance your career in cloud technology</vt:lpstr>
      <vt:lpstr>PowerPoint Presentation</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 successful Big Data infrastructure using Azure HDInsight</dc:title>
  <dc:subject>&lt;Speech title here&gt;</dc:subject>
  <dc:creator>&lt;Speaker name here&gt;</dc:creator>
  <cp:keywords>Microsoft 2016</cp:keywords>
  <dc:description>Template: Mitchell Derrey, Silverfox Productions_x000d_
Formatting: _x000d_
Audience Type:</dc:description>
  <cp:lastModifiedBy>MS Events 0093</cp:lastModifiedBy>
  <cp:revision>496</cp:revision>
  <dcterms:created xsi:type="dcterms:W3CDTF">2014-06-10T19:28:25Z</dcterms:created>
  <dcterms:modified xsi:type="dcterms:W3CDTF">2016-09-30T15:23:37Z</dcterms:modified>
  <cp:category>Microsoft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