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3.xml" ContentType="application/vnd.openxmlformats-officedocument.theme+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4.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2.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229" r:id="rId4"/>
    <p:sldMasterId id="2147484310" r:id="rId5"/>
    <p:sldMasterId id="2147484341" r:id="rId6"/>
    <p:sldMasterId id="2147484368" r:id="rId7"/>
    <p:sldMasterId id="2147484387" r:id="rId8"/>
  </p:sldMasterIdLst>
  <p:notesMasterIdLst>
    <p:notesMasterId r:id="rId50"/>
  </p:notesMasterIdLst>
  <p:handoutMasterIdLst>
    <p:handoutMasterId r:id="rId51"/>
  </p:handoutMasterIdLst>
  <p:sldIdLst>
    <p:sldId id="1393" r:id="rId9"/>
    <p:sldId id="1412" r:id="rId10"/>
    <p:sldId id="1476" r:id="rId11"/>
    <p:sldId id="1477" r:id="rId12"/>
    <p:sldId id="1474" r:id="rId13"/>
    <p:sldId id="1455" r:id="rId14"/>
    <p:sldId id="1420" r:id="rId15"/>
    <p:sldId id="1456" r:id="rId16"/>
    <p:sldId id="1462" r:id="rId17"/>
    <p:sldId id="1421" r:id="rId18"/>
    <p:sldId id="1481" r:id="rId19"/>
    <p:sldId id="1423" r:id="rId20"/>
    <p:sldId id="1424" r:id="rId21"/>
    <p:sldId id="1425" r:id="rId22"/>
    <p:sldId id="1433" r:id="rId23"/>
    <p:sldId id="1434" r:id="rId24"/>
    <p:sldId id="1436" r:id="rId25"/>
    <p:sldId id="1437" r:id="rId26"/>
    <p:sldId id="1439" r:id="rId27"/>
    <p:sldId id="1478" r:id="rId28"/>
    <p:sldId id="1440" r:id="rId29"/>
    <p:sldId id="1482" r:id="rId30"/>
    <p:sldId id="1443" r:id="rId31"/>
    <p:sldId id="1445" r:id="rId32"/>
    <p:sldId id="1464" r:id="rId33"/>
    <p:sldId id="1452" r:id="rId34"/>
    <p:sldId id="1453" r:id="rId35"/>
    <p:sldId id="1473" r:id="rId36"/>
    <p:sldId id="1472" r:id="rId37"/>
    <p:sldId id="1483" r:id="rId38"/>
    <p:sldId id="1465" r:id="rId39"/>
    <p:sldId id="1466" r:id="rId40"/>
    <p:sldId id="1475" r:id="rId41"/>
    <p:sldId id="1459" r:id="rId42"/>
    <p:sldId id="1461" r:id="rId43"/>
    <p:sldId id="1460" r:id="rId44"/>
    <p:sldId id="1463" r:id="rId45"/>
    <p:sldId id="1458" r:id="rId46"/>
    <p:sldId id="1479" r:id="rId47"/>
    <p:sldId id="1405" r:id="rId48"/>
    <p:sldId id="1326" r:id="rId49"/>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extLst>
      <p:ext uri="{19B8F6BF-5375-455C-9EA6-DF929625EA0E}">
        <p15:presenceInfo xmlns:p15="http://schemas.microsoft.com/office/powerpoint/2012/main" userId="S-1-5-21-2127521184-1604012920-1887927527-2598260" providerId="AD"/>
      </p:ext>
    </p:extLst>
  </p:cmAuthor>
  <p:cmAuthor id="3" name="Mary Feil-Jacobs" initials="MF" lastIdx="22" clrIdx="3">
    <p:extLst>
      <p:ext uri="{19B8F6BF-5375-455C-9EA6-DF929625EA0E}">
        <p15:presenceInfo xmlns:p15="http://schemas.microsoft.com/office/powerpoint/2012/main" userId="S-1-5-21-2127521184-1604012920-1887927527-6500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07C10"/>
    <a:srgbClr val="292929"/>
    <a:srgbClr val="FFFFFF"/>
    <a:srgbClr val="BAD80A"/>
    <a:srgbClr val="A80000"/>
    <a:srgbClr val="5C2D91"/>
    <a:srgbClr val="0078D7"/>
    <a:srgbClr val="000000"/>
    <a:srgbClr val="D83B01"/>
    <a:srgbClr val="002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494" autoAdjust="0"/>
    <p:restoredTop sz="96215" autoAdjust="0"/>
  </p:normalViewPr>
  <p:slideViewPr>
    <p:cSldViewPr>
      <p:cViewPr varScale="1">
        <p:scale>
          <a:sx n="104" d="100"/>
          <a:sy n="104" d="100"/>
        </p:scale>
        <p:origin x="912" y="108"/>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showGuides="1">
      <p:cViewPr varScale="1">
        <p:scale>
          <a:sx n="81" d="100"/>
          <a:sy n="81" d="100"/>
        </p:scale>
        <p:origin x="3894"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presProps" Target="presProps.xml"/><Relationship Id="rId5" Type="http://schemas.openxmlformats.org/officeDocument/2006/relationships/slideMaster" Target="slideMasters/slideMaster2.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tableStyles" Target="tableStyles.xml"/><Relationship Id="rId8" Type="http://schemas.openxmlformats.org/officeDocument/2006/relationships/slideMaster" Target="slideMasters/slideMaster5.xml"/><Relationship Id="rId51"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r>
              <a:rPr lang="en-US" dirty="0">
                <a:latin typeface="Segoe UI" pitchFamily="34" charset="0"/>
              </a:rPr>
              <a:t>Microsoft 2016</a:t>
            </a: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C8D045D-9A66-44E7-900A-FC6D0BD4E54A}" type="datetime8">
              <a:rPr lang="en-US" smtClean="0">
                <a:latin typeface="Segoe UI" pitchFamily="34" charset="0"/>
              </a:rPr>
              <a:t>9/28/2016 2:19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a:t>Microsoft 2016</a:t>
            </a:r>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EEC551-8CDA-4EB6-89BB-2A86C9F091C8}" type="datetime8">
              <a:rPr lang="en-US" smtClean="0"/>
              <a:t>9/28/2016 2:19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t>Microsoft 2016</a:t>
            </a:r>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9/28/2016 2:19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166616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sz="2000" dirty="0"/>
          </a:p>
        </p:txBody>
      </p:sp>
      <p:sp>
        <p:nvSpPr>
          <p:cNvPr id="4" name="Footer Placeholder 3"/>
          <p:cNvSpPr>
            <a:spLocks noGrp="1"/>
          </p:cNvSpPr>
          <p:nvPr>
            <p:ph type="ftr" sz="quarter" idx="10"/>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pPr marL="0" marR="0" lvl="0" indent="0" algn="r" defTabSz="932688" rtl="0" eaLnBrk="1" fontAlgn="auto" latinLnBrk="0" hangingPunct="1">
              <a:lnSpc>
                <a:spcPct val="100000"/>
              </a:lnSpc>
              <a:spcBef>
                <a:spcPts val="0"/>
              </a:spcBef>
              <a:spcAft>
                <a:spcPts val="0"/>
              </a:spcAft>
              <a:buClrTx/>
              <a:buSzTx/>
              <a:buFontTx/>
              <a:buNone/>
              <a:tabLst/>
              <a:defRPr/>
            </a:pPr>
            <a:fld id="{E74353ED-ACB2-44BF-A903-985B0AF962B7}" type="datetime1">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32688" rtl="0" eaLnBrk="1" fontAlgn="auto" latinLnBrk="0" hangingPunct="1">
                <a:lnSpc>
                  <a:spcPct val="100000"/>
                </a:lnSpc>
                <a:spcBef>
                  <a:spcPts val="0"/>
                </a:spcBef>
                <a:spcAft>
                  <a:spcPts val="0"/>
                </a:spcAft>
                <a:buClrTx/>
                <a:buSzTx/>
                <a:buFontTx/>
                <a:buNone/>
                <a:tabLst/>
                <a:defRPr/>
              </a:pPr>
              <a:t>9/28/2016</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32688"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32688"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588703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4CE4BDB-8A03-4622-B30A-EFFAB5ADAE99}" type="slidenum">
              <a:rPr lang="en-US" smtClean="0">
                <a:solidFill>
                  <a:prstClr val="black"/>
                </a:solidFill>
                <a:latin typeface="Calibri"/>
              </a:rPr>
              <a:pPr/>
              <a:t>31</a:t>
            </a:fld>
            <a:endParaRPr lang="en-US" dirty="0">
              <a:solidFill>
                <a:prstClr val="black"/>
              </a:solidFill>
              <a:latin typeface="Calibri"/>
            </a:endParaRPr>
          </a:p>
        </p:txBody>
      </p:sp>
    </p:spTree>
    <p:extLst>
      <p:ext uri="{BB962C8B-B14F-4D97-AF65-F5344CB8AC3E}">
        <p14:creationId xmlns:p14="http://schemas.microsoft.com/office/powerpoint/2010/main" val="2131468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4CE4BDB-8A03-4622-B30A-EFFAB5ADAE99}" type="slidenum">
              <a:rPr lang="en-US" smtClean="0">
                <a:solidFill>
                  <a:prstClr val="black"/>
                </a:solidFill>
                <a:latin typeface="Calibri"/>
              </a:rPr>
              <a:pPr/>
              <a:t>32</a:t>
            </a:fld>
            <a:endParaRPr lang="en-US" dirty="0">
              <a:solidFill>
                <a:prstClr val="black"/>
              </a:solidFill>
              <a:latin typeface="Calibri"/>
            </a:endParaRPr>
          </a:p>
        </p:txBody>
      </p:sp>
    </p:spTree>
    <p:extLst>
      <p:ext uri="{BB962C8B-B14F-4D97-AF65-F5344CB8AC3E}">
        <p14:creationId xmlns:p14="http://schemas.microsoft.com/office/powerpoint/2010/main" val="27337724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9E3B095-F567-44BA-8697-9E221AA16D1E}"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17850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66612" eaLnBrk="1" fontAlgn="auto" latinLnBrk="0" hangingPunct="1">
              <a:lnSpc>
                <a:spcPct val="100000"/>
              </a:lnSpc>
              <a:spcBef>
                <a:spcPts val="0"/>
              </a:spcBef>
              <a:spcAft>
                <a:spcPts val="0"/>
              </a:spcAft>
              <a:buClrTx/>
              <a:buSzTx/>
              <a:buFontTx/>
              <a:buNone/>
              <a:tabLst/>
              <a:defRPr/>
            </a:pPr>
            <a:fld id="{87A2D2A7-FEDB-4FEC-BF57-39E9383DCE56}" type="slidenum">
              <a:rPr kumimoji="0" lang="en-US" sz="1400" b="0" i="0" u="none" strike="noStrike" kern="0" cap="none" spc="0" normalizeH="0" baseline="0" noProof="0">
                <a:ln>
                  <a:noFill/>
                </a:ln>
                <a:solidFill>
                  <a:prstClr val="black"/>
                </a:solidFill>
                <a:effectLst/>
                <a:uLnTx/>
                <a:uFillTx/>
                <a:latin typeface="Calibri"/>
              </a:rPr>
              <a:pPr marL="0" marR="0" lvl="0" indent="0" defTabSz="966612" eaLnBrk="1" fontAlgn="auto" latinLnBrk="0" hangingPunct="1">
                <a:lnSpc>
                  <a:spcPct val="100000"/>
                </a:lnSpc>
                <a:spcBef>
                  <a:spcPts val="0"/>
                </a:spcBef>
                <a:spcAft>
                  <a:spcPts val="0"/>
                </a:spcAft>
                <a:buClrTx/>
                <a:buSzTx/>
                <a:buFontTx/>
                <a:buNone/>
                <a:tabLst/>
                <a:defRPr/>
              </a:pPr>
              <a:t>38</a:t>
            </a:fld>
            <a:endParaRPr kumimoji="0" lang="en-US" sz="1400" b="0" i="0" u="none" strike="noStrike" kern="0" cap="none" spc="0" normalizeH="0" baseline="0" noProof="0" dirty="0">
              <a:ln>
                <a:noFill/>
              </a:ln>
              <a:solidFill>
                <a:prstClr val="black"/>
              </a:solidFill>
              <a:effectLst/>
              <a:uLnTx/>
              <a:uFillTx/>
              <a:latin typeface="Calibri"/>
            </a:endParaRPr>
          </a:p>
        </p:txBody>
      </p:sp>
    </p:spTree>
    <p:extLst>
      <p:ext uri="{BB962C8B-B14F-4D97-AF65-F5344CB8AC3E}">
        <p14:creationId xmlns:p14="http://schemas.microsoft.com/office/powerpoint/2010/main" val="26585614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Microsoft Ignite 2016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9/28/2016 2:19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39</a:t>
            </a:fld>
            <a:endParaRPr lang="en-US" dirty="0"/>
          </a:p>
        </p:txBody>
      </p:sp>
    </p:spTree>
    <p:extLst>
      <p:ext uri="{BB962C8B-B14F-4D97-AF65-F5344CB8AC3E}">
        <p14:creationId xmlns:p14="http://schemas.microsoft.com/office/powerpoint/2010/main" val="12599985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0EC29EE-A8AD-4CE0-9C0B-116E0D4D7533}" type="datetime8">
              <a:rPr lang="en-US" smtClean="0"/>
              <a:t>9/28/2016 2:19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40</a:t>
            </a:fld>
            <a:endParaRPr lang="en-US" dirty="0"/>
          </a:p>
        </p:txBody>
      </p:sp>
    </p:spTree>
    <p:extLst>
      <p:ext uri="{BB962C8B-B14F-4D97-AF65-F5344CB8AC3E}">
        <p14:creationId xmlns:p14="http://schemas.microsoft.com/office/powerpoint/2010/main" val="28359679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A17D118-1690-458F-B4D2-F9DA5D6F5033}" type="datetime8">
              <a:rPr lang="en-US" smtClean="0">
                <a:solidFill>
                  <a:prstClr val="black"/>
                </a:solidFill>
              </a:rPr>
              <a:t>9/28/2016 2:19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41</a:t>
            </a:fld>
            <a:endParaRPr lang="en-US" dirty="0">
              <a:solidFill>
                <a:prstClr val="black"/>
              </a:solidFill>
            </a:endParaRPr>
          </a:p>
        </p:txBody>
      </p:sp>
      <p:sp>
        <p:nvSpPr>
          <p:cNvPr id="6" name="Footer Placeholder 5"/>
          <p:cNvSpPr>
            <a:spLocks noGrp="1"/>
          </p:cNvSpPr>
          <p:nvPr>
            <p:ph type="ftr" sz="quarter" idx="1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Tree>
    <p:extLst>
      <p:ext uri="{BB962C8B-B14F-4D97-AF65-F5344CB8AC3E}">
        <p14:creationId xmlns:p14="http://schemas.microsoft.com/office/powerpoint/2010/main" val="28614985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72234"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dirty="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l" defTabSz="966294"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0" marR="0" lvl="0" indent="0" algn="l" defTabSz="966294"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72234" rtl="0" eaLnBrk="1" fontAlgn="auto" latinLnBrk="0" hangingPunct="1">
              <a:lnSpc>
                <a:spcPct val="100000"/>
              </a:lnSpc>
              <a:spcBef>
                <a:spcPts val="0"/>
              </a:spcBef>
              <a:spcAft>
                <a:spcPts val="0"/>
              </a:spcAft>
              <a:buClrTx/>
              <a:buSzTx/>
              <a:buFontTx/>
              <a:buNone/>
              <a:tabLst/>
              <a:defRPr/>
            </a:pPr>
            <a:fld id="{23FB1F3A-0807-4ABE-BFD9-99B37A6B35F0}" type="datetime1">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72234" rtl="0" eaLnBrk="1" fontAlgn="auto" latinLnBrk="0" hangingPunct="1">
                <a:lnSpc>
                  <a:spcPct val="100000"/>
                </a:lnSpc>
                <a:spcBef>
                  <a:spcPts val="0"/>
                </a:spcBef>
                <a:spcAft>
                  <a:spcPts val="0"/>
                </a:spcAft>
                <a:buClrTx/>
                <a:buSzTx/>
                <a:buFontTx/>
                <a:buNone/>
                <a:tabLst/>
                <a:defRPr/>
              </a:pPr>
              <a:t>9/28/2016</a:t>
            </a:fld>
            <a:endParaRPr kumimoji="0" lang="en-US" sz="1300" b="0" i="0" u="none" strike="noStrike" kern="1200" cap="none" spc="0" normalizeH="0" baseline="0" noProof="0" dirty="0">
              <a:ln>
                <a:noFill/>
              </a:ln>
              <a:solidFill>
                <a:prstClr val="black"/>
              </a:solidFill>
              <a:effectLst/>
              <a:uLnTx/>
              <a:uFillTx/>
              <a:latin typeface="Calibri"/>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72234"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72234" rtl="0" eaLnBrk="1" fontAlgn="auto" latinLnBrk="0" hangingPunct="1">
                <a:lnSpc>
                  <a:spcPct val="100000"/>
                </a:lnSpc>
                <a:spcBef>
                  <a:spcPts val="0"/>
                </a:spcBef>
                <a:spcAft>
                  <a:spcPts val="0"/>
                </a:spcAft>
                <a:buClrTx/>
                <a:buSzTx/>
                <a:buFontTx/>
                <a:buNone/>
                <a:tabLst/>
                <a:defRPr/>
              </a:pPr>
              <a:t>3</a:t>
            </a:fld>
            <a:endParaRPr kumimoji="0" lang="en-US" sz="13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004512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72234"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dirty="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l" defTabSz="966294"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0" marR="0" lvl="0" indent="0" algn="l" defTabSz="966294"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72234" rtl="0" eaLnBrk="1" fontAlgn="auto" latinLnBrk="0" hangingPunct="1">
              <a:lnSpc>
                <a:spcPct val="100000"/>
              </a:lnSpc>
              <a:spcBef>
                <a:spcPts val="0"/>
              </a:spcBef>
              <a:spcAft>
                <a:spcPts val="0"/>
              </a:spcAft>
              <a:buClrTx/>
              <a:buSzTx/>
              <a:buFontTx/>
              <a:buNone/>
              <a:tabLst/>
              <a:defRPr/>
            </a:pPr>
            <a:fld id="{23FB1F3A-0807-4ABE-BFD9-99B37A6B35F0}" type="datetime1">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72234" rtl="0" eaLnBrk="1" fontAlgn="auto" latinLnBrk="0" hangingPunct="1">
                <a:lnSpc>
                  <a:spcPct val="100000"/>
                </a:lnSpc>
                <a:spcBef>
                  <a:spcPts val="0"/>
                </a:spcBef>
                <a:spcAft>
                  <a:spcPts val="0"/>
                </a:spcAft>
                <a:buClrTx/>
                <a:buSzTx/>
                <a:buFontTx/>
                <a:buNone/>
                <a:tabLst/>
                <a:defRPr/>
              </a:pPr>
              <a:t>9/28/2016</a:t>
            </a:fld>
            <a:endParaRPr kumimoji="0" lang="en-US" sz="1300" b="0" i="0" u="none" strike="noStrike" kern="1200" cap="none" spc="0" normalizeH="0" baseline="0" noProof="0" dirty="0">
              <a:ln>
                <a:noFill/>
              </a:ln>
              <a:solidFill>
                <a:prstClr val="black"/>
              </a:solidFill>
              <a:effectLst/>
              <a:uLnTx/>
              <a:uFillTx/>
              <a:latin typeface="Calibri"/>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72234"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72234" rtl="0" eaLnBrk="1" fontAlgn="auto" latinLnBrk="0" hangingPunct="1">
                <a:lnSpc>
                  <a:spcPct val="100000"/>
                </a:lnSpc>
                <a:spcBef>
                  <a:spcPts val="0"/>
                </a:spcBef>
                <a:spcAft>
                  <a:spcPts val="0"/>
                </a:spcAft>
                <a:buClrTx/>
                <a:buSzTx/>
                <a:buFontTx/>
                <a:buNone/>
                <a:tabLst/>
                <a:defRPr/>
              </a:pPr>
              <a:t>4</a:t>
            </a:fld>
            <a:endParaRPr kumimoji="0" lang="en-US" sz="13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056344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7A2D2A7-FEDB-4FEC-BF57-39E9383DCE56}"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4387701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62000" y="1200150"/>
            <a:ext cx="3668713" cy="206375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66612"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panose="020F0502020204030204"/>
              </a:rPr>
              <a:t>Microsoft Confidential NDA Only</a:t>
            </a:r>
          </a:p>
        </p:txBody>
      </p:sp>
      <p:sp>
        <p:nvSpPr>
          <p:cNvPr id="5" name="Footer Placeholder 4"/>
          <p:cNvSpPr>
            <a:spLocks noGrp="1"/>
          </p:cNvSpPr>
          <p:nvPr>
            <p:ph type="ftr" sz="quarter" idx="11"/>
          </p:nvPr>
        </p:nvSpPr>
        <p:spPr/>
        <p:txBody>
          <a:bodyPr/>
          <a:lstStyle/>
          <a:p>
            <a:pPr marL="0" marR="0" lvl="0" indent="0" defTabSz="9861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2015 Microsoft Corporation. All rights reserved. Microsoft, Windows, and other product names are or may be registered trademarks and/or trademarks in the U.S. and/or other countries.</a:t>
            </a:r>
          </a:p>
          <a:p>
            <a:pPr marL="0" marR="0" lvl="0" indent="0" defTabSz="9861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66612" eaLnBrk="1" fontAlgn="auto" latinLnBrk="0" hangingPunct="1">
              <a:lnSpc>
                <a:spcPct val="100000"/>
              </a:lnSpc>
              <a:spcBef>
                <a:spcPts val="0"/>
              </a:spcBef>
              <a:spcAft>
                <a:spcPts val="0"/>
              </a:spcAft>
              <a:buClrTx/>
              <a:buSzTx/>
              <a:buFontTx/>
              <a:buNone/>
              <a:tabLst/>
              <a:defRPr/>
            </a:pPr>
            <a:fld id="{7381B078-E73F-4C08-B2CF-8A477D8F52FD}" type="datetime1">
              <a:rPr kumimoji="0" lang="en-US" sz="1800" b="0" i="0" u="none" strike="noStrike" kern="0" cap="none" spc="0" normalizeH="0" baseline="0" noProof="0">
                <a:ln>
                  <a:noFill/>
                </a:ln>
                <a:solidFill>
                  <a:prstClr val="black"/>
                </a:solidFill>
                <a:effectLst/>
                <a:uLnTx/>
                <a:uFillTx/>
                <a:latin typeface="Calibri" panose="020F0502020204030204"/>
              </a:rPr>
              <a:pPr marL="0" marR="0" lvl="0" indent="0" defTabSz="966612" eaLnBrk="1" fontAlgn="auto" latinLnBrk="0" hangingPunct="1">
                <a:lnSpc>
                  <a:spcPct val="100000"/>
                </a:lnSpc>
                <a:spcBef>
                  <a:spcPts val="0"/>
                </a:spcBef>
                <a:spcAft>
                  <a:spcPts val="0"/>
                </a:spcAft>
                <a:buClrTx/>
                <a:buSzTx/>
                <a:buFontTx/>
                <a:buNone/>
                <a:tabLst/>
                <a:defRPr/>
              </a:pPr>
              <a:t>9/28/2016</a:t>
            </a:fld>
            <a:endParaRPr kumimoji="0" lang="en-US" sz="1800" b="0" i="0" u="none" strike="noStrike" kern="0" cap="none" spc="0" normalizeH="0" baseline="0" noProof="0" dirty="0">
              <a:ln>
                <a:noFill/>
              </a:ln>
              <a:solidFill>
                <a:prstClr val="black"/>
              </a:solidFill>
              <a:effectLst/>
              <a:uLnTx/>
              <a:uFillTx/>
              <a:latin typeface="Calibri" panose="020F0502020204030204"/>
            </a:endParaRPr>
          </a:p>
        </p:txBody>
      </p:sp>
      <p:sp>
        <p:nvSpPr>
          <p:cNvPr id="7" name="Slide Number Placeholder 6"/>
          <p:cNvSpPr>
            <a:spLocks noGrp="1"/>
          </p:cNvSpPr>
          <p:nvPr>
            <p:ph type="sldNum" sz="quarter" idx="13"/>
          </p:nvPr>
        </p:nvSpPr>
        <p:spPr/>
        <p:txBody>
          <a:bodyPr/>
          <a:lstStyle/>
          <a:p>
            <a:pPr marL="0" marR="0" lvl="0" indent="0" defTabSz="966612"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a:ln>
                  <a:noFill/>
                </a:ln>
                <a:solidFill>
                  <a:prstClr val="black"/>
                </a:solidFill>
                <a:effectLst/>
                <a:uLnTx/>
                <a:uFillTx/>
                <a:latin typeface="Calibri" panose="020F0502020204030204"/>
              </a:rPr>
              <a:pPr marL="0" marR="0" lvl="0" indent="0" defTabSz="966612" eaLnBrk="1" fontAlgn="auto" latinLnBrk="0" hangingPunct="1">
                <a:lnSpc>
                  <a:spcPct val="100000"/>
                </a:lnSpc>
                <a:spcBef>
                  <a:spcPts val="0"/>
                </a:spcBef>
                <a:spcAft>
                  <a:spcPts val="0"/>
                </a:spcAft>
                <a:buClrTx/>
                <a:buSzTx/>
                <a:buFontTx/>
                <a:buNone/>
                <a:tabLst/>
                <a:defRPr/>
              </a:pPr>
              <a:t>6</a:t>
            </a:fld>
            <a:endParaRPr kumimoji="0" lang="en-US" sz="1800" b="0" i="0" u="none" strike="noStrike" kern="0" cap="none" spc="0" normalizeH="0" baseline="0" noProof="0" dirty="0">
              <a:ln>
                <a:noFill/>
              </a:ln>
              <a:solidFill>
                <a:prstClr val="black"/>
              </a:solidFill>
              <a:effectLst/>
              <a:uLnTx/>
              <a:uFillTx/>
              <a:latin typeface="Calibri" panose="020F0502020204030204"/>
            </a:endParaRPr>
          </a:p>
        </p:txBody>
      </p:sp>
    </p:spTree>
    <p:extLst>
      <p:ext uri="{BB962C8B-B14F-4D97-AF65-F5344CB8AC3E}">
        <p14:creationId xmlns:p14="http://schemas.microsoft.com/office/powerpoint/2010/main" val="28481285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9/28/2016</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5464901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FD3D505-2A33-4150-80B9-066F029366B3}" type="slidenum">
              <a:rPr lang="en-US" smtClean="0">
                <a:solidFill>
                  <a:prstClr val="black"/>
                </a:solidFill>
              </a:rPr>
              <a:pPr>
                <a:defRPr/>
              </a:pPr>
              <a:t>13</a:t>
            </a:fld>
            <a:endParaRPr lang="en-US">
              <a:solidFill>
                <a:prstClr val="black"/>
              </a:solidFill>
            </a:endParaRPr>
          </a:p>
        </p:txBody>
      </p:sp>
    </p:spTree>
    <p:extLst>
      <p:ext uri="{BB962C8B-B14F-4D97-AF65-F5344CB8AC3E}">
        <p14:creationId xmlns:p14="http://schemas.microsoft.com/office/powerpoint/2010/main" val="32394218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F96D7F9-F950-4E23-909D-7C342DB3AA72}" type="slidenum">
              <a:rPr lang="en-US" smtClean="0">
                <a:solidFill>
                  <a:prstClr val="black"/>
                </a:solidFill>
              </a:rPr>
              <a:pPr>
                <a:defRPr/>
              </a:pPr>
              <a:t>14</a:t>
            </a:fld>
            <a:endParaRPr lang="en-US" dirty="0">
              <a:solidFill>
                <a:prstClr val="black"/>
              </a:solidFill>
            </a:endParaRPr>
          </a:p>
        </p:txBody>
      </p:sp>
    </p:spTree>
    <p:extLst>
      <p:ext uri="{BB962C8B-B14F-4D97-AF65-F5344CB8AC3E}">
        <p14:creationId xmlns:p14="http://schemas.microsoft.com/office/powerpoint/2010/main" val="23868442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058204DD-65E1-48FF-85E5-C95181F6D90C}" type="datetime8">
              <a:rPr lang="en-US" smtClean="0"/>
              <a:t>9/28/2016 2:19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11145863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
        <p:nvSpPr>
          <p:cNvPr id="7" name="Text Placeholder 2"/>
          <p:cNvSpPr>
            <a:spLocks noGrp="1"/>
          </p:cNvSpPr>
          <p:nvPr>
            <p:ph type="body" sz="quarter" idx="13" hasCustomPrompt="1"/>
          </p:nvPr>
        </p:nvSpPr>
        <p:spPr bwMode="white">
          <a:xfrm>
            <a:off x="10333038" y="296863"/>
            <a:ext cx="1828800" cy="461665"/>
          </a:xfrm>
        </p:spPr>
        <p:txBody>
          <a:bodyPr/>
          <a:lstStyle>
            <a:lvl1pPr marL="0" indent="0" algn="r">
              <a:buNone/>
              <a:defRPr sz="2000">
                <a:latin typeface="+mn-lt"/>
              </a:defRPr>
            </a:lvl1pPr>
          </a:lstStyle>
          <a:p>
            <a:pPr lvl="0"/>
            <a:r>
              <a:rPr lang="en-US" dirty="0"/>
              <a:t>Session Code</a:t>
            </a:r>
          </a:p>
        </p:txBody>
      </p:sp>
    </p:spTree>
    <p:extLst>
      <p:ext uri="{BB962C8B-B14F-4D97-AF65-F5344CB8AC3E}">
        <p14:creationId xmlns:p14="http://schemas.microsoft.com/office/powerpoint/2010/main" val="168501045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18933552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Blank Accent Color 1">
    <p:bg>
      <p:bgPr>
        <a:solidFill>
          <a:schemeClr val="accent2"/>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3052" y="6078667"/>
            <a:ext cx="10974388" cy="625023"/>
          </a:xfrm>
          <a:prstGeom prst="rect">
            <a:avLst/>
          </a:prstGeom>
          <a:noFill/>
          <a:ln w="12700">
            <a:noFill/>
            <a:miter lim="800000"/>
            <a:headEnd type="none" w="sm" len="sm"/>
            <a:tailEnd type="none" w="sm" len="sm"/>
          </a:ln>
          <a:effectLst/>
        </p:spPr>
        <p:txBody>
          <a:bodyPr vert="horz" wrap="square" lIns="182854" tIns="146283" rIns="182854" bIns="146283" numCol="1" anchor="t" anchorCtr="0" compatLnSpc="1">
            <a:prstTxWarp prst="textNoShape">
              <a:avLst/>
            </a:prstTxWarp>
            <a:spAutoFit/>
          </a:bodyPr>
          <a:lstStyle/>
          <a:p>
            <a:pPr marL="0" marR="0" lvl="0" indent="0" algn="l" defTabSz="932111" rtl="0" eaLnBrk="0" fontAlgn="auto" latinLnBrk="0" hangingPunct="0">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Segoe UI" pitchFamily="34" charset="0"/>
              </a:rPr>
              <a:t>© 2016 Microsoft Corporation. All rights reserved. Microsoft, Windows, Windows Vista and other product names are or may be registered trademarks and/or trademarks in the U.S. and/or other countries.</a:t>
            </a:r>
          </a:p>
          <a:p>
            <a:pPr marL="0" marR="0" lvl="0" indent="0" algn="l" defTabSz="932111" rtl="0" eaLnBrk="0" fontAlgn="auto" latinLnBrk="0" hangingPunct="0">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459231" y="3145091"/>
            <a:ext cx="3288506" cy="704345"/>
          </a:xfrm>
          <a:prstGeom prst="rect">
            <a:avLst/>
          </a:prstGeom>
        </p:spPr>
      </p:pic>
    </p:spTree>
    <p:extLst>
      <p:ext uri="{BB962C8B-B14F-4D97-AF65-F5344CB8AC3E}">
        <p14:creationId xmlns:p14="http://schemas.microsoft.com/office/powerpoint/2010/main" val="340179834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1_diagrams slide with breadcrumb and subhead">
    <p:spTree>
      <p:nvGrpSpPr>
        <p:cNvPr id="1" name=""/>
        <p:cNvGrpSpPr/>
        <p:nvPr/>
      </p:nvGrpSpPr>
      <p:grpSpPr>
        <a:xfrm>
          <a:off x="0" y="0"/>
          <a:ext cx="0" cy="0"/>
          <a:chOff x="0" y="0"/>
          <a:chExt cx="0" cy="0"/>
        </a:xfrm>
      </p:grpSpPr>
      <p:sp>
        <p:nvSpPr>
          <p:cNvPr id="4" name="Rectangle 3"/>
          <p:cNvSpPr/>
          <p:nvPr userDrawn="1"/>
        </p:nvSpPr>
        <p:spPr bwMode="auto">
          <a:xfrm>
            <a:off x="0" y="1885521"/>
            <a:ext cx="12436475" cy="5109004"/>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rtl="0" eaLnBrk="1" fontAlgn="base" latinLnBrk="0" hangingPunct="1">
              <a:lnSpc>
                <a:spcPct val="100000"/>
              </a:lnSpc>
              <a:spcBef>
                <a:spcPct val="0"/>
              </a:spcBef>
              <a:spcAft>
                <a:spcPct val="0"/>
              </a:spcAft>
              <a:buClrTx/>
              <a:buSzTx/>
              <a:buFontTx/>
              <a:buNone/>
              <a:tabLst/>
              <a:defRPr/>
            </a:pPr>
            <a:endParaRPr kumimoji="0" lang="en-US" sz="204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sp>
        <p:nvSpPr>
          <p:cNvPr id="2" name="Title 1"/>
          <p:cNvSpPr>
            <a:spLocks noGrp="1"/>
          </p:cNvSpPr>
          <p:nvPr>
            <p:ph type="title"/>
          </p:nvPr>
        </p:nvSpPr>
        <p:spPr>
          <a:xfrm>
            <a:off x="274639" y="686247"/>
            <a:ext cx="11888787" cy="917575"/>
          </a:xfrm>
        </p:spPr>
        <p:txBody>
          <a:bodyPr/>
          <a:lstStyle/>
          <a:p>
            <a:r>
              <a:rPr lang="en-US" dirty="0"/>
              <a:t>Click to edit Master title style</a:t>
            </a:r>
          </a:p>
        </p:txBody>
      </p:sp>
      <p:sp>
        <p:nvSpPr>
          <p:cNvPr id="6" name="Text Placeholder 5"/>
          <p:cNvSpPr>
            <a:spLocks noGrp="1"/>
          </p:cNvSpPr>
          <p:nvPr>
            <p:ph type="body" sz="quarter" idx="10" hasCustomPrompt="1"/>
          </p:nvPr>
        </p:nvSpPr>
        <p:spPr>
          <a:xfrm>
            <a:off x="274639" y="295536"/>
            <a:ext cx="11887200" cy="418538"/>
          </a:xfrm>
        </p:spPr>
        <p:txBody>
          <a:bodyPr/>
          <a:lstStyle>
            <a:lvl1pPr marL="0" indent="0">
              <a:buNone/>
              <a:defRPr sz="1632" b="1">
                <a:solidFill>
                  <a:schemeClr val="accent4"/>
                </a:solidFill>
                <a:latin typeface="+mn-lt"/>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dirty="0"/>
              <a:t>CHAPTER TITLE BREADCRUM</a:t>
            </a:r>
          </a:p>
        </p:txBody>
      </p:sp>
      <p:sp>
        <p:nvSpPr>
          <p:cNvPr id="5" name="Text Placeholder 3"/>
          <p:cNvSpPr>
            <a:spLocks noGrp="1"/>
          </p:cNvSpPr>
          <p:nvPr>
            <p:ph type="body" sz="quarter" idx="11" hasCustomPrompt="1"/>
          </p:nvPr>
        </p:nvSpPr>
        <p:spPr>
          <a:xfrm>
            <a:off x="274639" y="1346162"/>
            <a:ext cx="11887200" cy="499107"/>
          </a:xfrm>
        </p:spPr>
        <p:txBody>
          <a:bodyPr>
            <a:spAutoFit/>
          </a:bodyPr>
          <a:lstStyle>
            <a:lvl1pPr marL="0" indent="0">
              <a:buNone/>
              <a:defRPr sz="2244" b="0">
                <a:solidFill>
                  <a:schemeClr val="accent2"/>
                </a:solidFill>
                <a:latin typeface="+mn-lt"/>
              </a:defRPr>
            </a:lvl1pPr>
            <a:lvl2pPr marL="342834" indent="0">
              <a:buNone/>
              <a:defRPr/>
            </a:lvl2pPr>
            <a:lvl3pPr marL="571390" indent="0">
              <a:buNone/>
              <a:defRPr/>
            </a:lvl3pPr>
            <a:lvl4pPr marL="799946" indent="0">
              <a:buNone/>
              <a:defRPr/>
            </a:lvl4pPr>
            <a:lvl5pPr marL="1028502" indent="0">
              <a:buNone/>
              <a:defRPr/>
            </a:lvl5pPr>
          </a:lstStyle>
          <a:p>
            <a:pPr lvl="0"/>
            <a:r>
              <a:rPr lang="en-US" dirty="0"/>
              <a:t>Subhead</a:t>
            </a:r>
          </a:p>
        </p:txBody>
      </p:sp>
    </p:spTree>
    <p:extLst>
      <p:ext uri="{BB962C8B-B14F-4D97-AF65-F5344CB8AC3E}">
        <p14:creationId xmlns:p14="http://schemas.microsoft.com/office/powerpoint/2010/main" val="958515571"/>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a:t>Click icon to add picture</a:t>
            </a: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a:t>Click to 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a:t>Click to edit Master text styles</a:t>
            </a:r>
          </a:p>
        </p:txBody>
      </p:sp>
    </p:spTree>
    <p:extLst>
      <p:ext uri="{BB962C8B-B14F-4D97-AF65-F5344CB8AC3E}">
        <p14:creationId xmlns:p14="http://schemas.microsoft.com/office/powerpoint/2010/main" val="37508026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8976025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17841475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6893455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90869850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236697455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567534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015991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29962453"/>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6105625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92506913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48296964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55008" y="6482889"/>
            <a:ext cx="2798207" cy="372394"/>
          </a:xfrm>
          <a:prstGeom prst="rect">
            <a:avLst/>
          </a:prstGeom>
        </p:spPr>
        <p:txBody>
          <a:bodyPr/>
          <a:lstStyle/>
          <a:p>
            <a:fld id="{A236ECB2-E605-477E-BB92-4CEF7DC5830B}" type="datetimeFigureOut">
              <a:rPr lang="en-US" smtClean="0"/>
              <a:t>9/28/2016</a:t>
            </a:fld>
            <a:endParaRPr lang="en-US"/>
          </a:p>
        </p:txBody>
      </p:sp>
      <p:sp>
        <p:nvSpPr>
          <p:cNvPr id="3" name="Footer Placeholder 2"/>
          <p:cNvSpPr>
            <a:spLocks noGrp="1"/>
          </p:cNvSpPr>
          <p:nvPr>
            <p:ph type="ftr" sz="quarter" idx="11"/>
          </p:nvPr>
        </p:nvSpPr>
        <p:spPr>
          <a:xfrm>
            <a:off x="4119583" y="6482889"/>
            <a:ext cx="4197310" cy="372394"/>
          </a:xfrm>
          <a:prstGeom prst="rect">
            <a:avLst/>
          </a:prstGeom>
        </p:spPr>
        <p:txBody>
          <a:bodyPr/>
          <a:lstStyle/>
          <a:p>
            <a:endParaRPr lang="en-US"/>
          </a:p>
        </p:txBody>
      </p:sp>
      <p:sp>
        <p:nvSpPr>
          <p:cNvPr id="4" name="Slide Number Placeholder 3"/>
          <p:cNvSpPr>
            <a:spLocks noGrp="1"/>
          </p:cNvSpPr>
          <p:nvPr>
            <p:ph type="sldNum" sz="quarter" idx="12"/>
          </p:nvPr>
        </p:nvSpPr>
        <p:spPr>
          <a:xfrm>
            <a:off x="8783260" y="6482889"/>
            <a:ext cx="2798207" cy="372394"/>
          </a:xfrm>
          <a:prstGeom prst="rect">
            <a:avLst/>
          </a:prstGeom>
        </p:spPr>
        <p:txBody>
          <a:bodyPr/>
          <a:lstStyle/>
          <a:p>
            <a:fld id="{F354CC1B-1076-4D5C-973A-C01ABDA82463}" type="slidenum">
              <a:rPr lang="en-US" smtClean="0"/>
              <a:t>‹#›</a:t>
            </a:fld>
            <a:endParaRPr lang="en-US"/>
          </a:p>
        </p:txBody>
      </p:sp>
    </p:spTree>
    <p:extLst>
      <p:ext uri="{BB962C8B-B14F-4D97-AF65-F5344CB8AC3E}">
        <p14:creationId xmlns:p14="http://schemas.microsoft.com/office/powerpoint/2010/main" val="11269938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46pt title &amp; 24 subtitle">
    <p:spTree>
      <p:nvGrpSpPr>
        <p:cNvPr id="1" name=""/>
        <p:cNvGrpSpPr/>
        <p:nvPr/>
      </p:nvGrpSpPr>
      <p:grpSpPr>
        <a:xfrm>
          <a:off x="0" y="0"/>
          <a:ext cx="0" cy="0"/>
          <a:chOff x="0" y="0"/>
          <a:chExt cx="0" cy="0"/>
        </a:xfrm>
      </p:grpSpPr>
      <p:sp>
        <p:nvSpPr>
          <p:cNvPr id="2" name="Title 1"/>
          <p:cNvSpPr>
            <a:spLocks noGrp="1"/>
          </p:cNvSpPr>
          <p:nvPr>
            <p:ph type="title"/>
          </p:nvPr>
        </p:nvSpPr>
        <p:spPr>
          <a:xfrm>
            <a:off x="463232" y="450851"/>
            <a:ext cx="11889564" cy="690655"/>
          </a:xfrm>
        </p:spPr>
        <p:txBody>
          <a:bodyPr lIns="0" tIns="0"/>
          <a:lstStyle>
            <a:lvl1pPr>
              <a:defRPr sz="4599">
                <a:solidFill>
                  <a:schemeClr val="accent1"/>
                </a:solidFill>
              </a:defRPr>
            </a:lvl1pPr>
          </a:lstStyle>
          <a:p>
            <a:r>
              <a:rPr lang="en-US" dirty="0"/>
              <a:t>Click to edit Master title style</a:t>
            </a:r>
          </a:p>
        </p:txBody>
      </p:sp>
      <p:sp>
        <p:nvSpPr>
          <p:cNvPr id="7" name="Text Placeholder 6"/>
          <p:cNvSpPr>
            <a:spLocks noGrp="1"/>
          </p:cNvSpPr>
          <p:nvPr>
            <p:ph type="body" sz="quarter" idx="10"/>
          </p:nvPr>
        </p:nvSpPr>
        <p:spPr>
          <a:xfrm>
            <a:off x="463550" y="1141378"/>
            <a:ext cx="11887200" cy="424732"/>
          </a:xfrm>
        </p:spPr>
        <p:txBody>
          <a:bodyPr lIns="0" tIns="0"/>
          <a:lstStyle>
            <a:lvl1pPr marL="0" indent="0">
              <a:buNone/>
              <a:defRPr sz="2400">
                <a:solidFill>
                  <a:schemeClr val="tx1"/>
                </a:solidFill>
              </a:defRPr>
            </a:lvl1pPr>
          </a:lstStyle>
          <a:p>
            <a:pPr lvl="0"/>
            <a:endParaRPr lang="en-US" dirty="0"/>
          </a:p>
        </p:txBody>
      </p:sp>
      <p:sp>
        <p:nvSpPr>
          <p:cNvPr id="9" name="Text Placeholder 8"/>
          <p:cNvSpPr>
            <a:spLocks noGrp="1"/>
          </p:cNvSpPr>
          <p:nvPr>
            <p:ph type="body" sz="quarter" idx="11"/>
          </p:nvPr>
        </p:nvSpPr>
        <p:spPr>
          <a:xfrm>
            <a:off x="463550" y="1836703"/>
            <a:ext cx="11887200" cy="313932"/>
          </a:xfrm>
        </p:spPr>
        <p:txBody>
          <a:bodyPr lIns="0" tIns="0"/>
          <a:lstStyle>
            <a:lvl1pPr marL="0" indent="0">
              <a:buNone/>
              <a:defRPr sz="1599">
                <a:latin typeface="+mn-lt"/>
              </a:defRPr>
            </a:lvl1pPr>
            <a:lvl2pPr marL="342834" indent="0">
              <a:buNone/>
              <a:defRPr sz="1599">
                <a:latin typeface="+mn-lt"/>
              </a:defRPr>
            </a:lvl2pPr>
            <a:lvl3pPr marL="571390" indent="0">
              <a:buNone/>
              <a:defRPr sz="1599">
                <a:latin typeface="+mn-lt"/>
              </a:defRPr>
            </a:lvl3pPr>
            <a:lvl4pPr marL="799946" indent="0">
              <a:buNone/>
              <a:defRPr sz="1599">
                <a:latin typeface="+mn-lt"/>
              </a:defRPr>
            </a:lvl4pPr>
            <a:lvl5pPr marL="1028503" indent="0">
              <a:buNone/>
              <a:defRPr sz="1599">
                <a:latin typeface="+mn-lt"/>
              </a:defRPr>
            </a:lvl5pPr>
          </a:lstStyle>
          <a:p>
            <a:pPr lvl="0"/>
            <a:r>
              <a:rPr lang="en-US" dirty="0"/>
              <a:t>Click to edit Master text styles</a:t>
            </a:r>
          </a:p>
        </p:txBody>
      </p:sp>
      <p:sp>
        <p:nvSpPr>
          <p:cNvPr id="5" name="Footer Placeholder 3"/>
          <p:cNvSpPr>
            <a:spLocks noGrp="1"/>
          </p:cNvSpPr>
          <p:nvPr>
            <p:ph type="ftr" sz="quarter" idx="4294967295"/>
          </p:nvPr>
        </p:nvSpPr>
        <p:spPr>
          <a:xfrm>
            <a:off x="8444980" y="6591301"/>
            <a:ext cx="3937000" cy="303321"/>
          </a:xfrm>
          <a:prstGeom prst="rect">
            <a:avLst/>
          </a:prstGeom>
        </p:spPr>
        <p:txBody>
          <a:bodyPr/>
          <a:lstStyle>
            <a:lvl1pPr>
              <a:defRPr sz="1800"/>
            </a:lvl1pPr>
          </a:lstStyle>
          <a:p>
            <a:pPr algn="r">
              <a:defRPr/>
            </a:pPr>
            <a:r>
              <a:rPr lang="en-US" dirty="0">
                <a:gradFill>
                  <a:gsLst>
                    <a:gs pos="2239">
                      <a:srgbClr val="505050"/>
                    </a:gs>
                    <a:gs pos="11940">
                      <a:srgbClr val="505050"/>
                    </a:gs>
                  </a:gsLst>
                  <a:lin ang="5400000" scaled="0"/>
                </a:gradFill>
              </a:rPr>
              <a:t>Confidential under NDA</a:t>
            </a:r>
          </a:p>
        </p:txBody>
      </p:sp>
    </p:spTree>
    <p:extLst>
      <p:ext uri="{BB962C8B-B14F-4D97-AF65-F5344CB8AC3E}">
        <p14:creationId xmlns:p14="http://schemas.microsoft.com/office/powerpoint/2010/main" val="2157717895"/>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62419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7" name="Title 1"/>
          <p:cNvSpPr>
            <a:spLocks noGrp="1"/>
          </p:cNvSpPr>
          <p:nvPr>
            <p:ph type="title"/>
          </p:nvPr>
        </p:nvSpPr>
        <p:spPr>
          <a:xfrm>
            <a:off x="193779" y="227252"/>
            <a:ext cx="12009513" cy="1158689"/>
          </a:xfrm>
          <a:prstGeom prst="rect">
            <a:avLst/>
          </a:prstGeom>
        </p:spPr>
        <p:txBody>
          <a:bodyPr anchor="ctr"/>
          <a:lstStyle>
            <a:lvl1pPr algn="l">
              <a:tabLst/>
              <a:defRPr sz="3264" b="1">
                <a:solidFill>
                  <a:schemeClr val="bg1"/>
                </a:solidFill>
                <a:latin typeface="Segoe UI" panose="020B0502040204020203" pitchFamily="34" charset="0"/>
                <a:cs typeface="Segoe UI" panose="020B0502040204020203" pitchFamily="34" charset="0"/>
              </a:defRPr>
            </a:lvl1pPr>
          </a:lstStyle>
          <a:p>
            <a:r>
              <a:rPr lang="en-US" dirty="0"/>
              <a:t>Click to edit Master title style</a:t>
            </a:r>
          </a:p>
        </p:txBody>
      </p:sp>
    </p:spTree>
    <p:extLst>
      <p:ext uri="{BB962C8B-B14F-4D97-AF65-F5344CB8AC3E}">
        <p14:creationId xmlns:p14="http://schemas.microsoft.com/office/powerpoint/2010/main" val="3472266008"/>
      </p:ext>
    </p:extLst>
  </p:cSld>
  <p:clrMapOvr>
    <a:masterClrMapping/>
  </p:clrMapOvr>
  <p:extLst mod="1">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Walkin">
    <p:bg bwMode="gray">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9" name="Picture 8"/>
          <p:cNvPicPr>
            <a:picLocks noChangeAspect="1"/>
          </p:cNvPicPr>
          <p:nvPr userDrawn="1"/>
        </p:nvPicPr>
        <p:blipFill>
          <a:blip r:embed="rId2"/>
          <a:stretch>
            <a:fillRect/>
          </a:stretch>
        </p:blipFill>
        <p:spPr>
          <a:xfrm>
            <a:off x="462280" y="6209084"/>
            <a:ext cx="1456418" cy="310896"/>
          </a:xfrm>
          <a:prstGeom prst="rect">
            <a:avLst/>
          </a:prstGeom>
        </p:spPr>
      </p:pic>
      <p:pic>
        <p:nvPicPr>
          <p:cNvPr id="6" name="Picture 5"/>
          <p:cNvPicPr>
            <a:picLocks noChangeAspect="1"/>
          </p:cNvPicPr>
          <p:nvPr userDrawn="1"/>
        </p:nvPicPr>
        <p:blipFill rotWithShape="1">
          <a:blip r:embed="rId3"/>
          <a:srcRect r="40044"/>
          <a:stretch/>
        </p:blipFill>
        <p:spPr>
          <a:xfrm>
            <a:off x="-246501" y="1965643"/>
            <a:ext cx="4736205" cy="2148840"/>
          </a:xfrm>
          <a:prstGeom prst="rect">
            <a:avLst/>
          </a:prstGeom>
        </p:spPr>
      </p:pic>
    </p:spTree>
    <p:extLst>
      <p:ext uri="{BB962C8B-B14F-4D97-AF65-F5344CB8AC3E}">
        <p14:creationId xmlns:p14="http://schemas.microsoft.com/office/powerpoint/2010/main" val="26203416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
        <p:nvSpPr>
          <p:cNvPr id="6" name="Rectangle 5"/>
          <p:cNvSpPr/>
          <p:nvPr userDrawn="1"/>
        </p:nvSpPr>
        <p:spPr bwMode="gray">
          <a:xfrm>
            <a:off x="0" y="5897245"/>
            <a:ext cx="12435840" cy="109728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p:cNvPicPr>
            <a:picLocks noChangeAspect="1"/>
          </p:cNvPicPr>
          <p:nvPr userDrawn="1"/>
        </p:nvPicPr>
        <p:blipFill>
          <a:blip r:embed="rId3"/>
          <a:stretch>
            <a:fillRect/>
          </a:stretch>
        </p:blipFill>
        <p:spPr>
          <a:xfrm>
            <a:off x="370840" y="6294142"/>
            <a:ext cx="1456418" cy="310896"/>
          </a:xfrm>
          <a:prstGeom prst="rect">
            <a:avLst/>
          </a:prstGeom>
        </p:spPr>
      </p:pic>
    </p:spTree>
    <p:extLst>
      <p:ext uri="{BB962C8B-B14F-4D97-AF65-F5344CB8AC3E}">
        <p14:creationId xmlns:p14="http://schemas.microsoft.com/office/powerpoint/2010/main" val="178356523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Text Placeholder 5"/>
          <p:cNvSpPr>
            <a:spLocks noGrp="1"/>
          </p:cNvSpPr>
          <p:nvPr>
            <p:ph type="body" sz="quarter" idx="10"/>
          </p:nvPr>
        </p:nvSpPr>
        <p:spPr>
          <a:xfrm>
            <a:off x="274638" y="1212850"/>
            <a:ext cx="11887200" cy="2065181"/>
          </a:xfrm>
        </p:spPr>
        <p:txBody>
          <a:bodyPr/>
          <a:lstStyle>
            <a:lvl1pPr marL="0" indent="0">
              <a:buNone/>
              <a:defRPr>
                <a:gradFill>
                  <a:gsLst>
                    <a:gs pos="1250">
                      <a:schemeClr val="tx1"/>
                    </a:gs>
                    <a:gs pos="99000">
                      <a:schemeClr val="tx1"/>
                    </a:gs>
                  </a:gsLst>
                  <a:lin ang="5400000" scaled="0"/>
                </a:gradFill>
              </a:defRPr>
            </a:lvl1pPr>
            <a:lvl2pPr marL="0" indent="0">
              <a:buFontTx/>
              <a:buNone/>
              <a:defRPr sz="24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80655951"/>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33594543"/>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3133736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39" y="1212849"/>
            <a:ext cx="5486399" cy="1982081"/>
          </a:xfrm>
        </p:spPr>
        <p:txBody>
          <a:bodyPr wrap="square">
            <a:spAutoFit/>
          </a:bodyPr>
          <a:lstStyle>
            <a:lvl1pPr marL="0" indent="0">
              <a:spcBef>
                <a:spcPts val="1224"/>
              </a:spcBef>
              <a:buClr>
                <a:schemeClr val="tx1"/>
              </a:buClr>
              <a:buFont typeface="Wingdings" pitchFamily="2" charset="2"/>
              <a:buNone/>
              <a:defRPr sz="3200"/>
            </a:lvl1pPr>
            <a:lvl2pPr marL="0" indent="0">
              <a:buNone/>
              <a:defRPr sz="24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82081"/>
          </a:xfrm>
        </p:spPr>
        <p:txBody>
          <a:bodyPr wrap="square">
            <a:spAutoFit/>
          </a:bodyPr>
          <a:lstStyle>
            <a:lvl1pPr marL="0" indent="0">
              <a:spcBef>
                <a:spcPts val="1224"/>
              </a:spcBef>
              <a:buClr>
                <a:schemeClr val="tx1"/>
              </a:buClr>
              <a:buFont typeface="Wingdings" pitchFamily="2" charset="2"/>
              <a:buNone/>
              <a:defRPr sz="3200"/>
            </a:lvl1pPr>
            <a:lvl2pPr marL="0" indent="0">
              <a:buNone/>
              <a:defRPr sz="24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42383446"/>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47077705"/>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926629171"/>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dirty="0"/>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dirty="0"/>
              <a:t>Edit Master text styles</a:t>
            </a:r>
          </a:p>
        </p:txBody>
      </p:sp>
    </p:spTree>
    <p:extLst>
      <p:ext uri="{BB962C8B-B14F-4D97-AF65-F5344CB8AC3E}">
        <p14:creationId xmlns:p14="http://schemas.microsoft.com/office/powerpoint/2010/main" val="189533110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29251919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22357042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02610405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55362693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50-50 Right Photo Layou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75085370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302983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3240436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565035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75001290"/>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a:blip r:embed="rId2"/>
          <a:stretch>
            <a:fillRect/>
          </a:stretch>
        </p:blipFill>
        <p:spPr bwMode="invGray">
          <a:xfrm>
            <a:off x="464013" y="479425"/>
            <a:ext cx="1436313" cy="306604"/>
          </a:xfrm>
          <a:prstGeom prst="rect">
            <a:avLst/>
          </a:prstGeom>
        </p:spPr>
      </p:pic>
    </p:spTree>
    <p:extLst>
      <p:ext uri="{BB962C8B-B14F-4D97-AF65-F5344CB8AC3E}">
        <p14:creationId xmlns:p14="http://schemas.microsoft.com/office/powerpoint/2010/main" val="182125624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78540401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35083773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8695971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1810061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8669847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8340185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9747864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326847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9527684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7358864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3675529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200996460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dirty="0"/>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dirty="0"/>
              <a:t>Edit Master text styles</a:t>
            </a:r>
          </a:p>
        </p:txBody>
      </p:sp>
    </p:spTree>
    <p:extLst>
      <p:ext uri="{BB962C8B-B14F-4D97-AF65-F5344CB8AC3E}">
        <p14:creationId xmlns:p14="http://schemas.microsoft.com/office/powerpoint/2010/main" val="199669854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408852537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367499328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2218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97650572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379500563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7397787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286061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95384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84353885"/>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147828159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6904015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Title Slide 9 ">
    <p:spTree>
      <p:nvGrpSpPr>
        <p:cNvPr id="1" name=""/>
        <p:cNvGrpSpPr/>
        <p:nvPr/>
      </p:nvGrpSpPr>
      <p:grpSpPr>
        <a:xfrm>
          <a:off x="0" y="0"/>
          <a:ext cx="0" cy="0"/>
          <a:chOff x="0" y="0"/>
          <a:chExt cx="0" cy="0"/>
        </a:xfrm>
      </p:grpSpPr>
      <p:pic>
        <p:nvPicPr>
          <p:cNvPr id="3" name="Picture 2" descr="OFF14_Eve_LoganA_02.jpg"/>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0" y="0"/>
            <a:ext cx="12436475" cy="6994525"/>
          </a:xfrm>
          <a:prstGeom prst="rect">
            <a:avLst/>
          </a:prstGeom>
        </p:spPr>
      </p:pic>
      <p:sp>
        <p:nvSpPr>
          <p:cNvPr id="14" name="Rectangle 13"/>
          <p:cNvSpPr/>
          <p:nvPr userDrawn="1"/>
        </p:nvSpPr>
        <p:spPr bwMode="auto">
          <a:xfrm>
            <a:off x="274638" y="2993722"/>
            <a:ext cx="8283536" cy="3707117"/>
          </a:xfrm>
          <a:prstGeom prst="rect">
            <a:avLst/>
          </a:prstGeom>
          <a:solidFill>
            <a:schemeClr val="accent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7" tIns="146270" rIns="182837" bIns="146270" numCol="1" spcCol="0" rtlCol="0" fromWordArt="0" anchor="t" anchorCtr="0" forceAA="0" compatLnSpc="1">
            <a:prstTxWarp prst="textNoShape">
              <a:avLst/>
            </a:prstTxWarp>
            <a:noAutofit/>
          </a:bodyPr>
          <a:lstStyle/>
          <a:p>
            <a:pPr marL="0" marR="0" lvl="0" indent="0" algn="ctr" defTabSz="932205" rtl="0" eaLnBrk="1" fontAlgn="base" latinLnBrk="0" hangingPunct="1">
              <a:lnSpc>
                <a:spcPct val="90000"/>
              </a:lnSpc>
              <a:spcBef>
                <a:spcPct val="0"/>
              </a:spcBef>
              <a:spcAft>
                <a:spcPct val="0"/>
              </a:spcAft>
              <a:buClrTx/>
              <a:buSzTx/>
              <a:buFontTx/>
              <a:buNone/>
              <a:tabLst/>
              <a:defRPr/>
            </a:pPr>
            <a:endParaRPr kumimoji="0" lang="en-US" sz="2448"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5" name="Title 1"/>
          <p:cNvSpPr>
            <a:spLocks noGrp="1"/>
          </p:cNvSpPr>
          <p:nvPr>
            <p:ph type="ctrTitle"/>
          </p:nvPr>
        </p:nvSpPr>
        <p:spPr>
          <a:xfrm>
            <a:off x="383492" y="3290017"/>
            <a:ext cx="6295120" cy="1942924"/>
          </a:xfrm>
        </p:spPr>
        <p:txBody>
          <a:bodyPr/>
          <a:lstStyle>
            <a:lvl1pPr>
              <a:defRPr sz="6017" baseline="0">
                <a:solidFill>
                  <a:schemeClr val="bg1"/>
                </a:solidFill>
              </a:defRPr>
            </a:lvl1pPr>
          </a:lstStyle>
          <a:p>
            <a:r>
              <a:rPr lang="en-US" dirty="0"/>
              <a:t>Click to edit Master title style</a:t>
            </a:r>
          </a:p>
        </p:txBody>
      </p:sp>
      <p:sp>
        <p:nvSpPr>
          <p:cNvPr id="16" name="Subtitle 2"/>
          <p:cNvSpPr>
            <a:spLocks noGrp="1"/>
          </p:cNvSpPr>
          <p:nvPr>
            <p:ph type="subTitle" idx="1" hasCustomPrompt="1"/>
          </p:nvPr>
        </p:nvSpPr>
        <p:spPr>
          <a:xfrm>
            <a:off x="383494" y="5743631"/>
            <a:ext cx="5834745" cy="690587"/>
          </a:xfrm>
        </p:spPr>
        <p:txBody>
          <a:bodyPr anchor="ctr"/>
          <a:lstStyle>
            <a:lvl1pPr marL="0" indent="0" algn="l">
              <a:lnSpc>
                <a:spcPct val="100000"/>
              </a:lnSpc>
              <a:spcBef>
                <a:spcPts val="0"/>
              </a:spcBef>
              <a:buNone/>
              <a:defRPr sz="1632">
                <a:solidFill>
                  <a:schemeClr val="bg1"/>
                </a:solidFill>
                <a:latin typeface="+mj-lt"/>
              </a:defRPr>
            </a:lvl1pPr>
            <a:lvl2pPr marL="457069" indent="0" algn="ctr">
              <a:buNone/>
              <a:defRPr>
                <a:solidFill>
                  <a:schemeClr val="tx1">
                    <a:tint val="75000"/>
                  </a:schemeClr>
                </a:solidFill>
              </a:defRPr>
            </a:lvl2pPr>
            <a:lvl3pPr marL="914138" indent="0" algn="ctr">
              <a:buNone/>
              <a:defRPr>
                <a:solidFill>
                  <a:schemeClr val="tx1">
                    <a:tint val="75000"/>
                  </a:schemeClr>
                </a:solidFill>
              </a:defRPr>
            </a:lvl3pPr>
            <a:lvl4pPr marL="1371208" indent="0" algn="ctr">
              <a:buNone/>
              <a:defRPr>
                <a:solidFill>
                  <a:schemeClr val="tx1">
                    <a:tint val="75000"/>
                  </a:schemeClr>
                </a:solidFill>
              </a:defRPr>
            </a:lvl4pPr>
            <a:lvl5pPr marL="1828277" indent="0" algn="ctr">
              <a:buNone/>
              <a:defRPr>
                <a:solidFill>
                  <a:schemeClr val="tx1">
                    <a:tint val="75000"/>
                  </a:schemeClr>
                </a:solidFill>
              </a:defRPr>
            </a:lvl5pPr>
            <a:lvl6pPr marL="2285346" indent="0" algn="ctr">
              <a:buNone/>
              <a:defRPr>
                <a:solidFill>
                  <a:schemeClr val="tx1">
                    <a:tint val="75000"/>
                  </a:schemeClr>
                </a:solidFill>
              </a:defRPr>
            </a:lvl6pPr>
            <a:lvl7pPr marL="2742415" indent="0" algn="ctr">
              <a:buNone/>
              <a:defRPr>
                <a:solidFill>
                  <a:schemeClr val="tx1">
                    <a:tint val="75000"/>
                  </a:schemeClr>
                </a:solidFill>
              </a:defRPr>
            </a:lvl7pPr>
            <a:lvl8pPr marL="3199484" indent="0" algn="ctr">
              <a:buNone/>
              <a:defRPr>
                <a:solidFill>
                  <a:schemeClr val="tx1">
                    <a:tint val="75000"/>
                  </a:schemeClr>
                </a:solidFill>
              </a:defRPr>
            </a:lvl8pPr>
            <a:lvl9pPr marL="3656554" indent="0" algn="ctr">
              <a:buNone/>
              <a:defRPr>
                <a:solidFill>
                  <a:schemeClr val="tx1">
                    <a:tint val="75000"/>
                  </a:schemeClr>
                </a:solidFill>
              </a:defRPr>
            </a:lvl9pPr>
          </a:lstStyle>
          <a:p>
            <a:r>
              <a:rPr lang="en-US" dirty="0"/>
              <a:t>Name</a:t>
            </a:r>
          </a:p>
          <a:p>
            <a:r>
              <a:rPr lang="en-US" dirty="0"/>
              <a:t>Title</a:t>
            </a:r>
          </a:p>
        </p:txBody>
      </p:sp>
      <p:pic>
        <p:nvPicPr>
          <p:cNvPr id="17" name="Picture 7"/>
          <p:cNvPicPr>
            <a:picLocks noChangeAspect="1"/>
          </p:cNvPicPr>
          <p:nvPr userDrawn="1"/>
        </p:nvPicPr>
        <p:blipFill>
          <a:blip r:embed="rId3">
            <a:extLst>
              <a:ext uri="{28A0092B-C50C-407E-A947-70E740481C1C}">
                <a14:useLocalDpi xmlns:a14="http://schemas.microsoft.com/office/drawing/2010/main"/>
              </a:ext>
            </a:extLst>
          </a:blip>
          <a:srcRect/>
          <a:stretch>
            <a:fillRect/>
          </a:stretch>
        </p:blipFill>
        <p:spPr bwMode="auto">
          <a:xfrm>
            <a:off x="525465" y="534988"/>
            <a:ext cx="1254125" cy="2746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Text Placeholder 3"/>
          <p:cNvSpPr>
            <a:spLocks noGrp="1"/>
          </p:cNvSpPr>
          <p:nvPr>
            <p:ph type="body" sz="quarter" idx="10" hasCustomPrompt="1"/>
          </p:nvPr>
        </p:nvSpPr>
        <p:spPr>
          <a:xfrm>
            <a:off x="378276" y="5102481"/>
            <a:ext cx="11887200" cy="499107"/>
          </a:xfrm>
        </p:spPr>
        <p:txBody>
          <a:bodyPr>
            <a:spAutoFit/>
          </a:bodyPr>
          <a:lstStyle>
            <a:lvl1pPr marL="0" indent="0">
              <a:buNone/>
              <a:defRPr sz="2244" b="1" i="0">
                <a:solidFill>
                  <a:schemeClr val="bg1"/>
                </a:solidFill>
                <a:latin typeface="Segoe UI" charset="0"/>
                <a:ea typeface="Segoe UI" charset="0"/>
                <a:cs typeface="Segoe UI" charset="0"/>
              </a:defRPr>
            </a:lvl1pPr>
            <a:lvl2pPr marL="342834" indent="0">
              <a:buNone/>
              <a:defRPr/>
            </a:lvl2pPr>
            <a:lvl3pPr marL="571390" indent="0">
              <a:buNone/>
              <a:defRPr/>
            </a:lvl3pPr>
            <a:lvl4pPr marL="799946" indent="0">
              <a:buNone/>
              <a:defRPr/>
            </a:lvl4pPr>
            <a:lvl5pPr marL="1028502" indent="0">
              <a:buNone/>
              <a:defRPr/>
            </a:lvl5pPr>
          </a:lstStyle>
          <a:p>
            <a:pPr lvl="0"/>
            <a:r>
              <a:rPr lang="en-US" dirty="0"/>
              <a:t>SUBHEAD</a:t>
            </a:r>
          </a:p>
        </p:txBody>
      </p:sp>
    </p:spTree>
    <p:extLst>
      <p:ext uri="{BB962C8B-B14F-4D97-AF65-F5344CB8AC3E}">
        <p14:creationId xmlns:p14="http://schemas.microsoft.com/office/powerpoint/2010/main" val="9176140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1"/>
            <a:ext cx="11887200" cy="1906227"/>
          </a:xfrm>
        </p:spPr>
        <p:txBody>
          <a:bodyPr/>
          <a:lstStyle>
            <a:lvl1pPr marL="0" indent="0">
              <a:buNone/>
              <a:defRPr/>
            </a:lvl1pPr>
            <a:lvl2pPr marL="342834" indent="0">
              <a:buNone/>
              <a:defRPr/>
            </a:lvl2pPr>
            <a:lvl3pPr marL="571390" indent="0">
              <a:buNone/>
              <a:defRPr/>
            </a:lvl3pPr>
            <a:lvl4pPr marL="799946" indent="0">
              <a:buNone/>
              <a:defRPr/>
            </a:lvl4pPr>
            <a:lvl5pPr marL="1028502"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lvl1pPr>
              <a:defRPr sz="4488"/>
            </a:lvl1pPr>
          </a:lstStyle>
          <a:p>
            <a:r>
              <a:rPr lang="en-US" dirty="0"/>
              <a:t>Click to edit Master title style</a:t>
            </a:r>
          </a:p>
        </p:txBody>
      </p:sp>
    </p:spTree>
    <p:extLst>
      <p:ext uri="{BB962C8B-B14F-4D97-AF65-F5344CB8AC3E}">
        <p14:creationId xmlns:p14="http://schemas.microsoft.com/office/powerpoint/2010/main" val="3593135345"/>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nd Chapter Breadcrumb">
    <p:spTree>
      <p:nvGrpSpPr>
        <p:cNvPr id="1" name=""/>
        <p:cNvGrpSpPr/>
        <p:nvPr/>
      </p:nvGrpSpPr>
      <p:grpSpPr>
        <a:xfrm>
          <a:off x="0" y="0"/>
          <a:ext cx="0" cy="0"/>
          <a:chOff x="0" y="0"/>
          <a:chExt cx="0" cy="0"/>
        </a:xfrm>
      </p:grpSpPr>
      <p:sp>
        <p:nvSpPr>
          <p:cNvPr id="2" name="Title 1"/>
          <p:cNvSpPr>
            <a:spLocks noGrp="1"/>
          </p:cNvSpPr>
          <p:nvPr>
            <p:ph type="title"/>
          </p:nvPr>
        </p:nvSpPr>
        <p:spPr>
          <a:xfrm>
            <a:off x="274639" y="686247"/>
            <a:ext cx="11888787" cy="917575"/>
          </a:xfrm>
        </p:spPr>
        <p:txBody>
          <a:bodyPr/>
          <a:lstStyle/>
          <a:p>
            <a:r>
              <a:rPr lang="en-US" dirty="0"/>
              <a:t>Click to edit Master title style</a:t>
            </a:r>
          </a:p>
        </p:txBody>
      </p:sp>
      <p:sp>
        <p:nvSpPr>
          <p:cNvPr id="6" name="Text Placeholder 5"/>
          <p:cNvSpPr>
            <a:spLocks noGrp="1"/>
          </p:cNvSpPr>
          <p:nvPr>
            <p:ph type="body" sz="quarter" idx="10" hasCustomPrompt="1"/>
          </p:nvPr>
        </p:nvSpPr>
        <p:spPr>
          <a:xfrm>
            <a:off x="274639" y="295536"/>
            <a:ext cx="11887200" cy="418538"/>
          </a:xfrm>
        </p:spPr>
        <p:txBody>
          <a:bodyPr/>
          <a:lstStyle>
            <a:lvl1pPr marL="0" indent="0">
              <a:buNone/>
              <a:defRPr sz="1632" b="1">
                <a:solidFill>
                  <a:schemeClr val="accent4"/>
                </a:solidFill>
                <a:latin typeface="+mn-lt"/>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dirty="0"/>
              <a:t>CHAPTER TITLE BREADCRUM</a:t>
            </a:r>
          </a:p>
        </p:txBody>
      </p:sp>
    </p:spTree>
    <p:extLst>
      <p:ext uri="{BB962C8B-B14F-4D97-AF65-F5344CB8AC3E}">
        <p14:creationId xmlns:p14="http://schemas.microsoft.com/office/powerpoint/2010/main" val="3610364632"/>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hapter Breadcrumb, Title, Subhead">
    <p:spTree>
      <p:nvGrpSpPr>
        <p:cNvPr id="1" name=""/>
        <p:cNvGrpSpPr/>
        <p:nvPr/>
      </p:nvGrpSpPr>
      <p:grpSpPr>
        <a:xfrm>
          <a:off x="0" y="0"/>
          <a:ext cx="0" cy="0"/>
          <a:chOff x="0" y="0"/>
          <a:chExt cx="0" cy="0"/>
        </a:xfrm>
      </p:grpSpPr>
      <p:sp>
        <p:nvSpPr>
          <p:cNvPr id="2" name="Title 1"/>
          <p:cNvSpPr>
            <a:spLocks noGrp="1"/>
          </p:cNvSpPr>
          <p:nvPr>
            <p:ph type="title"/>
          </p:nvPr>
        </p:nvSpPr>
        <p:spPr>
          <a:xfrm>
            <a:off x="274639" y="699453"/>
            <a:ext cx="11888787" cy="917575"/>
          </a:xfrm>
        </p:spPr>
        <p:txBody>
          <a:bodyPr/>
          <a:lstStyle/>
          <a:p>
            <a:r>
              <a:rPr lang="en-US" dirty="0"/>
              <a:t>Click to edit Master </a:t>
            </a:r>
            <a:r>
              <a:rPr lang="en-US"/>
              <a:t>title style</a:t>
            </a:r>
            <a:endParaRPr lang="en-US" dirty="0"/>
          </a:p>
        </p:txBody>
      </p:sp>
      <p:sp>
        <p:nvSpPr>
          <p:cNvPr id="5" name="Text Placeholder 3"/>
          <p:cNvSpPr>
            <a:spLocks noGrp="1"/>
          </p:cNvSpPr>
          <p:nvPr>
            <p:ph type="body" sz="quarter" idx="10" hasCustomPrompt="1"/>
          </p:nvPr>
        </p:nvSpPr>
        <p:spPr>
          <a:xfrm>
            <a:off x="274639" y="1410926"/>
            <a:ext cx="11887200" cy="499107"/>
          </a:xfrm>
        </p:spPr>
        <p:txBody>
          <a:bodyPr>
            <a:spAutoFit/>
          </a:bodyPr>
          <a:lstStyle>
            <a:lvl1pPr marL="0" indent="0">
              <a:buNone/>
              <a:defRPr sz="2244" b="0">
                <a:solidFill>
                  <a:schemeClr val="accent2"/>
                </a:solidFill>
                <a:latin typeface="+mn-lt"/>
              </a:defRPr>
            </a:lvl1pPr>
            <a:lvl2pPr marL="342834" indent="0">
              <a:buNone/>
              <a:defRPr/>
            </a:lvl2pPr>
            <a:lvl3pPr marL="571390" indent="0">
              <a:buNone/>
              <a:defRPr/>
            </a:lvl3pPr>
            <a:lvl4pPr marL="799946" indent="0">
              <a:buNone/>
              <a:defRPr/>
            </a:lvl4pPr>
            <a:lvl5pPr marL="1028502" indent="0">
              <a:buNone/>
              <a:defRPr/>
            </a:lvl5pPr>
          </a:lstStyle>
          <a:p>
            <a:pPr lvl="0"/>
            <a:r>
              <a:rPr lang="en-US" dirty="0"/>
              <a:t>Subhead</a:t>
            </a:r>
          </a:p>
        </p:txBody>
      </p:sp>
      <p:sp>
        <p:nvSpPr>
          <p:cNvPr id="4" name="Text Placeholder 5"/>
          <p:cNvSpPr>
            <a:spLocks noGrp="1"/>
          </p:cNvSpPr>
          <p:nvPr>
            <p:ph type="body" sz="quarter" idx="11" hasCustomPrompt="1"/>
          </p:nvPr>
        </p:nvSpPr>
        <p:spPr>
          <a:xfrm>
            <a:off x="274639" y="295536"/>
            <a:ext cx="11887200" cy="418538"/>
          </a:xfrm>
        </p:spPr>
        <p:txBody>
          <a:bodyPr/>
          <a:lstStyle>
            <a:lvl1pPr marL="0" indent="0">
              <a:buNone/>
              <a:defRPr sz="1632" b="1">
                <a:solidFill>
                  <a:schemeClr val="accent4"/>
                </a:solidFill>
                <a:latin typeface="+mn-lt"/>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dirty="0"/>
              <a:t>CHAPTER TITLE BREADCRUM</a:t>
            </a:r>
          </a:p>
        </p:txBody>
      </p:sp>
    </p:spTree>
    <p:extLst>
      <p:ext uri="{BB962C8B-B14F-4D97-AF65-F5344CB8AC3E}">
        <p14:creationId xmlns:p14="http://schemas.microsoft.com/office/powerpoint/2010/main" val="2818315046"/>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diagrams slide">
    <p:spTree>
      <p:nvGrpSpPr>
        <p:cNvPr id="1" name=""/>
        <p:cNvGrpSpPr/>
        <p:nvPr/>
      </p:nvGrpSpPr>
      <p:grpSpPr>
        <a:xfrm>
          <a:off x="0" y="0"/>
          <a:ext cx="0" cy="0"/>
          <a:chOff x="0" y="0"/>
          <a:chExt cx="0" cy="0"/>
        </a:xfrm>
      </p:grpSpPr>
      <p:sp>
        <p:nvSpPr>
          <p:cNvPr id="4" name="Rectangle 3"/>
          <p:cNvSpPr/>
          <p:nvPr userDrawn="1"/>
        </p:nvSpPr>
        <p:spPr bwMode="auto">
          <a:xfrm>
            <a:off x="0" y="1885521"/>
            <a:ext cx="12436475" cy="5109004"/>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rtl="0" eaLnBrk="1" fontAlgn="base" latinLnBrk="0" hangingPunct="1">
              <a:lnSpc>
                <a:spcPct val="100000"/>
              </a:lnSpc>
              <a:spcBef>
                <a:spcPct val="0"/>
              </a:spcBef>
              <a:spcAft>
                <a:spcPct val="0"/>
              </a:spcAft>
              <a:buClrTx/>
              <a:buSzTx/>
              <a:buFontTx/>
              <a:buNone/>
              <a:tabLst/>
              <a:defRPr/>
            </a:pPr>
            <a:endParaRPr kumimoji="0" lang="en-US" sz="204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sp>
        <p:nvSpPr>
          <p:cNvPr id="2" name="Title 1"/>
          <p:cNvSpPr>
            <a:spLocks noGrp="1"/>
          </p:cNvSpPr>
          <p:nvPr>
            <p:ph type="title"/>
          </p:nvPr>
        </p:nvSpPr>
        <p:spPr>
          <a:xfrm>
            <a:off x="274639" y="686247"/>
            <a:ext cx="11888787" cy="917575"/>
          </a:xfrm>
        </p:spPr>
        <p:txBody>
          <a:bodyPr/>
          <a:lstStyle/>
          <a:p>
            <a:r>
              <a:rPr lang="en-US" dirty="0"/>
              <a:t>Click to edit Master title style</a:t>
            </a:r>
          </a:p>
        </p:txBody>
      </p:sp>
      <p:sp>
        <p:nvSpPr>
          <p:cNvPr id="6" name="Text Placeholder 5"/>
          <p:cNvSpPr>
            <a:spLocks noGrp="1"/>
          </p:cNvSpPr>
          <p:nvPr>
            <p:ph type="body" sz="quarter" idx="10" hasCustomPrompt="1"/>
          </p:nvPr>
        </p:nvSpPr>
        <p:spPr>
          <a:xfrm>
            <a:off x="274639" y="295536"/>
            <a:ext cx="11887200" cy="418538"/>
          </a:xfrm>
        </p:spPr>
        <p:txBody>
          <a:bodyPr/>
          <a:lstStyle>
            <a:lvl1pPr marL="0" indent="0">
              <a:buNone/>
              <a:defRPr sz="1632" b="1">
                <a:solidFill>
                  <a:schemeClr val="accent4"/>
                </a:solidFill>
                <a:latin typeface="+mn-lt"/>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dirty="0"/>
              <a:t>CHAPTER TITLE BREADCRUM</a:t>
            </a:r>
          </a:p>
        </p:txBody>
      </p:sp>
    </p:spTree>
    <p:extLst>
      <p:ext uri="{BB962C8B-B14F-4D97-AF65-F5344CB8AC3E}">
        <p14:creationId xmlns:p14="http://schemas.microsoft.com/office/powerpoint/2010/main" val="2221159185"/>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795992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Diagrams slide with breadcrumb + subhead">
    <p:spTree>
      <p:nvGrpSpPr>
        <p:cNvPr id="1" name=""/>
        <p:cNvGrpSpPr/>
        <p:nvPr/>
      </p:nvGrpSpPr>
      <p:grpSpPr>
        <a:xfrm>
          <a:off x="0" y="0"/>
          <a:ext cx="0" cy="0"/>
          <a:chOff x="0" y="0"/>
          <a:chExt cx="0" cy="0"/>
        </a:xfrm>
      </p:grpSpPr>
      <p:sp>
        <p:nvSpPr>
          <p:cNvPr id="4" name="Rectangle 3"/>
          <p:cNvSpPr/>
          <p:nvPr userDrawn="1"/>
        </p:nvSpPr>
        <p:spPr bwMode="auto">
          <a:xfrm>
            <a:off x="0" y="1885521"/>
            <a:ext cx="12436475" cy="5109004"/>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rtl="0" eaLnBrk="1" fontAlgn="base" latinLnBrk="0" hangingPunct="1">
              <a:lnSpc>
                <a:spcPct val="100000"/>
              </a:lnSpc>
              <a:spcBef>
                <a:spcPct val="0"/>
              </a:spcBef>
              <a:spcAft>
                <a:spcPct val="0"/>
              </a:spcAft>
              <a:buClrTx/>
              <a:buSzTx/>
              <a:buFontTx/>
              <a:buNone/>
              <a:tabLst/>
              <a:defRPr/>
            </a:pPr>
            <a:endParaRPr kumimoji="0" lang="en-US" sz="204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sp>
        <p:nvSpPr>
          <p:cNvPr id="2" name="Title 1"/>
          <p:cNvSpPr>
            <a:spLocks noGrp="1"/>
          </p:cNvSpPr>
          <p:nvPr>
            <p:ph type="title"/>
          </p:nvPr>
        </p:nvSpPr>
        <p:spPr>
          <a:xfrm>
            <a:off x="274639" y="686247"/>
            <a:ext cx="11888787" cy="917575"/>
          </a:xfrm>
        </p:spPr>
        <p:txBody>
          <a:bodyPr/>
          <a:lstStyle/>
          <a:p>
            <a:r>
              <a:rPr lang="en-US" dirty="0"/>
              <a:t>Click to edit Master title style</a:t>
            </a:r>
          </a:p>
        </p:txBody>
      </p:sp>
      <p:sp>
        <p:nvSpPr>
          <p:cNvPr id="6" name="Text Placeholder 5"/>
          <p:cNvSpPr>
            <a:spLocks noGrp="1"/>
          </p:cNvSpPr>
          <p:nvPr>
            <p:ph type="body" sz="quarter" idx="10" hasCustomPrompt="1"/>
          </p:nvPr>
        </p:nvSpPr>
        <p:spPr>
          <a:xfrm>
            <a:off x="274639" y="295536"/>
            <a:ext cx="11887200" cy="418538"/>
          </a:xfrm>
        </p:spPr>
        <p:txBody>
          <a:bodyPr/>
          <a:lstStyle>
            <a:lvl1pPr marL="0" indent="0">
              <a:buNone/>
              <a:defRPr sz="1632" b="1">
                <a:solidFill>
                  <a:schemeClr val="accent4"/>
                </a:solidFill>
                <a:latin typeface="+mn-lt"/>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dirty="0"/>
              <a:t>CHAPTER TITLE BREADCRUM</a:t>
            </a:r>
          </a:p>
        </p:txBody>
      </p:sp>
      <p:sp>
        <p:nvSpPr>
          <p:cNvPr id="5" name="Text Placeholder 3"/>
          <p:cNvSpPr>
            <a:spLocks noGrp="1"/>
          </p:cNvSpPr>
          <p:nvPr>
            <p:ph type="body" sz="quarter" idx="11" hasCustomPrompt="1"/>
          </p:nvPr>
        </p:nvSpPr>
        <p:spPr>
          <a:xfrm>
            <a:off x="274639" y="1333209"/>
            <a:ext cx="11887200" cy="499107"/>
          </a:xfrm>
        </p:spPr>
        <p:txBody>
          <a:bodyPr>
            <a:spAutoFit/>
          </a:bodyPr>
          <a:lstStyle>
            <a:lvl1pPr marL="0" indent="0">
              <a:buNone/>
              <a:defRPr sz="2244" b="0">
                <a:solidFill>
                  <a:schemeClr val="accent2"/>
                </a:solidFill>
                <a:latin typeface="+mn-lt"/>
              </a:defRPr>
            </a:lvl1pPr>
            <a:lvl2pPr marL="342834" indent="0">
              <a:buNone/>
              <a:defRPr/>
            </a:lvl2pPr>
            <a:lvl3pPr marL="571390" indent="0">
              <a:buNone/>
              <a:defRPr/>
            </a:lvl3pPr>
            <a:lvl4pPr marL="799946" indent="0">
              <a:buNone/>
              <a:defRPr/>
            </a:lvl4pPr>
            <a:lvl5pPr marL="1028502" indent="0">
              <a:buNone/>
              <a:defRPr/>
            </a:lvl5pPr>
          </a:lstStyle>
          <a:p>
            <a:pPr lvl="0"/>
            <a:r>
              <a:rPr lang="en-US" dirty="0"/>
              <a:t>Subhead</a:t>
            </a:r>
          </a:p>
        </p:txBody>
      </p:sp>
    </p:spTree>
    <p:extLst>
      <p:ext uri="{BB962C8B-B14F-4D97-AF65-F5344CB8AC3E}">
        <p14:creationId xmlns:p14="http://schemas.microsoft.com/office/powerpoint/2010/main" val="3314735926"/>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diagrams slide ">
    <p:spTree>
      <p:nvGrpSpPr>
        <p:cNvPr id="1" name=""/>
        <p:cNvGrpSpPr/>
        <p:nvPr/>
      </p:nvGrpSpPr>
      <p:grpSpPr>
        <a:xfrm>
          <a:off x="0" y="0"/>
          <a:ext cx="0" cy="0"/>
          <a:chOff x="0" y="0"/>
          <a:chExt cx="0" cy="0"/>
        </a:xfrm>
      </p:grpSpPr>
      <p:sp>
        <p:nvSpPr>
          <p:cNvPr id="4" name="Rectangle 3"/>
          <p:cNvSpPr/>
          <p:nvPr userDrawn="1"/>
        </p:nvSpPr>
        <p:spPr bwMode="auto">
          <a:xfrm>
            <a:off x="0" y="1885521"/>
            <a:ext cx="12436475" cy="5109004"/>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rtl="0" eaLnBrk="1" fontAlgn="base" latinLnBrk="0" hangingPunct="1">
              <a:lnSpc>
                <a:spcPct val="100000"/>
              </a:lnSpc>
              <a:spcBef>
                <a:spcPct val="0"/>
              </a:spcBef>
              <a:spcAft>
                <a:spcPct val="0"/>
              </a:spcAft>
              <a:buClrTx/>
              <a:buSzTx/>
              <a:buFontTx/>
              <a:buNone/>
              <a:tabLst/>
              <a:defRPr/>
            </a:pPr>
            <a:endParaRPr kumimoji="0" lang="en-US" sz="204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sp>
        <p:nvSpPr>
          <p:cNvPr id="5" name="Text Placeholder 3"/>
          <p:cNvSpPr>
            <a:spLocks noGrp="1"/>
          </p:cNvSpPr>
          <p:nvPr>
            <p:ph type="body" sz="quarter" idx="10"/>
          </p:nvPr>
        </p:nvSpPr>
        <p:spPr>
          <a:xfrm>
            <a:off x="274639" y="1212851"/>
            <a:ext cx="11887200" cy="1906227"/>
          </a:xfrm>
        </p:spPr>
        <p:txBody>
          <a:bodyPr/>
          <a:lstStyle>
            <a:lvl1pPr marL="0" indent="0">
              <a:buNone/>
              <a:defRPr/>
            </a:lvl1pPr>
            <a:lvl2pPr marL="342834" indent="0">
              <a:buNone/>
              <a:defRPr/>
            </a:lvl2pPr>
            <a:lvl3pPr marL="571390" indent="0">
              <a:buNone/>
              <a:defRPr/>
            </a:lvl3pPr>
            <a:lvl4pPr marL="799946" indent="0">
              <a:buNone/>
              <a:defRPr/>
            </a:lvl4pPr>
            <a:lvl5pPr marL="1028502"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5"/>
          <p:cNvSpPr>
            <a:spLocks noGrp="1"/>
          </p:cNvSpPr>
          <p:nvPr>
            <p:ph type="title"/>
          </p:nvPr>
        </p:nvSpPr>
        <p:spPr>
          <a:xfrm>
            <a:off x="274639" y="295276"/>
            <a:ext cx="11888787" cy="917575"/>
          </a:xfrm>
        </p:spPr>
        <p:txBody>
          <a:bodyPr/>
          <a:lstStyle>
            <a:lvl1pPr>
              <a:defRPr sz="4488"/>
            </a:lvl1pPr>
          </a:lstStyle>
          <a:p>
            <a:r>
              <a:rPr lang="en-US" dirty="0"/>
              <a:t>Click to edit Master title style</a:t>
            </a:r>
          </a:p>
        </p:txBody>
      </p:sp>
    </p:spTree>
    <p:extLst>
      <p:ext uri="{BB962C8B-B14F-4D97-AF65-F5344CB8AC3E}">
        <p14:creationId xmlns:p14="http://schemas.microsoft.com/office/powerpoint/2010/main" val="2176082569"/>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_diagrams slide with subhead">
    <p:spTree>
      <p:nvGrpSpPr>
        <p:cNvPr id="1" name=""/>
        <p:cNvGrpSpPr/>
        <p:nvPr/>
      </p:nvGrpSpPr>
      <p:grpSpPr>
        <a:xfrm>
          <a:off x="0" y="0"/>
          <a:ext cx="0" cy="0"/>
          <a:chOff x="0" y="0"/>
          <a:chExt cx="0" cy="0"/>
        </a:xfrm>
      </p:grpSpPr>
      <p:sp>
        <p:nvSpPr>
          <p:cNvPr id="4" name="Rectangle 3"/>
          <p:cNvSpPr/>
          <p:nvPr userDrawn="1"/>
        </p:nvSpPr>
        <p:spPr bwMode="auto">
          <a:xfrm>
            <a:off x="0" y="1885521"/>
            <a:ext cx="12436475" cy="5109004"/>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rtl="0" eaLnBrk="1" fontAlgn="base" latinLnBrk="0" hangingPunct="1">
              <a:lnSpc>
                <a:spcPct val="100000"/>
              </a:lnSpc>
              <a:spcBef>
                <a:spcPct val="0"/>
              </a:spcBef>
              <a:spcAft>
                <a:spcPct val="0"/>
              </a:spcAft>
              <a:buClrTx/>
              <a:buSzTx/>
              <a:buFontTx/>
              <a:buNone/>
              <a:tabLst/>
              <a:defRPr/>
            </a:pPr>
            <a:endParaRPr kumimoji="0" lang="en-US" sz="204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sp>
        <p:nvSpPr>
          <p:cNvPr id="7" name="Title 5"/>
          <p:cNvSpPr>
            <a:spLocks noGrp="1"/>
          </p:cNvSpPr>
          <p:nvPr>
            <p:ph type="title"/>
          </p:nvPr>
        </p:nvSpPr>
        <p:spPr>
          <a:xfrm>
            <a:off x="274639" y="295276"/>
            <a:ext cx="11888787" cy="917575"/>
          </a:xfrm>
        </p:spPr>
        <p:txBody>
          <a:bodyPr/>
          <a:lstStyle>
            <a:lvl1pPr>
              <a:defRPr sz="4488"/>
            </a:lvl1pPr>
          </a:lstStyle>
          <a:p>
            <a:r>
              <a:rPr lang="en-US" dirty="0"/>
              <a:t>Click to edit Master title style</a:t>
            </a:r>
          </a:p>
        </p:txBody>
      </p:sp>
      <p:sp>
        <p:nvSpPr>
          <p:cNvPr id="6" name="Text Placeholder 3"/>
          <p:cNvSpPr>
            <a:spLocks noGrp="1"/>
          </p:cNvSpPr>
          <p:nvPr>
            <p:ph type="body" sz="quarter" idx="10" hasCustomPrompt="1"/>
          </p:nvPr>
        </p:nvSpPr>
        <p:spPr>
          <a:xfrm>
            <a:off x="274639" y="1035294"/>
            <a:ext cx="11887200" cy="499107"/>
          </a:xfrm>
        </p:spPr>
        <p:txBody>
          <a:bodyPr>
            <a:spAutoFit/>
          </a:bodyPr>
          <a:lstStyle>
            <a:lvl1pPr marL="0" indent="0">
              <a:buNone/>
              <a:defRPr sz="2244" b="0">
                <a:solidFill>
                  <a:schemeClr val="accent2"/>
                </a:solidFill>
                <a:latin typeface="+mn-lt"/>
              </a:defRPr>
            </a:lvl1pPr>
            <a:lvl2pPr marL="342834" indent="0">
              <a:buNone/>
              <a:defRPr/>
            </a:lvl2pPr>
            <a:lvl3pPr marL="571390" indent="0">
              <a:buNone/>
              <a:defRPr/>
            </a:lvl3pPr>
            <a:lvl4pPr marL="799946" indent="0">
              <a:buNone/>
              <a:defRPr/>
            </a:lvl4pPr>
            <a:lvl5pPr marL="1028502" indent="0">
              <a:buNone/>
              <a:defRPr/>
            </a:lvl5pPr>
          </a:lstStyle>
          <a:p>
            <a:pPr lvl="0"/>
            <a:r>
              <a:rPr lang="en-US" dirty="0"/>
              <a:t>Subhead</a:t>
            </a:r>
          </a:p>
        </p:txBody>
      </p:sp>
    </p:spTree>
    <p:extLst>
      <p:ext uri="{BB962C8B-B14F-4D97-AF65-F5344CB8AC3E}">
        <p14:creationId xmlns:p14="http://schemas.microsoft.com/office/powerpoint/2010/main" val="4161293031"/>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features with breadcrumb">
    <p:spTree>
      <p:nvGrpSpPr>
        <p:cNvPr id="1" name=""/>
        <p:cNvGrpSpPr/>
        <p:nvPr/>
      </p:nvGrpSpPr>
      <p:grpSpPr>
        <a:xfrm>
          <a:off x="0" y="0"/>
          <a:ext cx="0" cy="0"/>
          <a:chOff x="0" y="0"/>
          <a:chExt cx="0" cy="0"/>
        </a:xfrm>
      </p:grpSpPr>
      <p:sp>
        <p:nvSpPr>
          <p:cNvPr id="2" name="Title 1"/>
          <p:cNvSpPr>
            <a:spLocks noGrp="1"/>
          </p:cNvSpPr>
          <p:nvPr>
            <p:ph type="title"/>
          </p:nvPr>
        </p:nvSpPr>
        <p:spPr>
          <a:xfrm>
            <a:off x="274639" y="686247"/>
            <a:ext cx="11888787" cy="917575"/>
          </a:xfrm>
        </p:spPr>
        <p:txBody>
          <a:bodyPr/>
          <a:lstStyle/>
          <a:p>
            <a:r>
              <a:rPr lang="en-US" dirty="0"/>
              <a:t>Click to edit Master title style</a:t>
            </a:r>
          </a:p>
        </p:txBody>
      </p:sp>
      <p:sp>
        <p:nvSpPr>
          <p:cNvPr id="6" name="Text Placeholder 5"/>
          <p:cNvSpPr>
            <a:spLocks noGrp="1"/>
          </p:cNvSpPr>
          <p:nvPr>
            <p:ph type="body" sz="quarter" idx="10" hasCustomPrompt="1"/>
          </p:nvPr>
        </p:nvSpPr>
        <p:spPr>
          <a:xfrm>
            <a:off x="274639" y="295536"/>
            <a:ext cx="11887200" cy="418538"/>
          </a:xfrm>
        </p:spPr>
        <p:txBody>
          <a:bodyPr/>
          <a:lstStyle>
            <a:lvl1pPr marL="0" indent="0">
              <a:buNone/>
              <a:defRPr sz="1632" b="1">
                <a:solidFill>
                  <a:schemeClr val="accent4"/>
                </a:solidFill>
                <a:latin typeface="+mn-lt"/>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dirty="0"/>
              <a:t>CHAPTER TITLE BREADCRUM</a:t>
            </a:r>
          </a:p>
        </p:txBody>
      </p:sp>
      <p:sp>
        <p:nvSpPr>
          <p:cNvPr id="5" name="Rectangle 4"/>
          <p:cNvSpPr/>
          <p:nvPr userDrawn="1"/>
        </p:nvSpPr>
        <p:spPr bwMode="auto">
          <a:xfrm>
            <a:off x="0" y="1865206"/>
            <a:ext cx="12436475" cy="5129319"/>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rtl="0" eaLnBrk="1" fontAlgn="base" latinLnBrk="0" hangingPunct="1">
              <a:lnSpc>
                <a:spcPct val="100000"/>
              </a:lnSpc>
              <a:spcBef>
                <a:spcPct val="0"/>
              </a:spcBef>
              <a:spcAft>
                <a:spcPct val="0"/>
              </a:spcAft>
              <a:buClrTx/>
              <a:buSzTx/>
              <a:buFontTx/>
              <a:buNone/>
              <a:tabLst/>
              <a:defRPr/>
            </a:pPr>
            <a:endParaRPr kumimoji="0" lang="en-US" sz="204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spTree>
    <p:extLst>
      <p:ext uri="{BB962C8B-B14F-4D97-AF65-F5344CB8AC3E}">
        <p14:creationId xmlns:p14="http://schemas.microsoft.com/office/powerpoint/2010/main" val="14621163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Features with breadcrumb + subhead">
    <p:spTree>
      <p:nvGrpSpPr>
        <p:cNvPr id="1" name=""/>
        <p:cNvGrpSpPr/>
        <p:nvPr/>
      </p:nvGrpSpPr>
      <p:grpSpPr>
        <a:xfrm>
          <a:off x="0" y="0"/>
          <a:ext cx="0" cy="0"/>
          <a:chOff x="0" y="0"/>
          <a:chExt cx="0" cy="0"/>
        </a:xfrm>
      </p:grpSpPr>
      <p:sp>
        <p:nvSpPr>
          <p:cNvPr id="2" name="Title 1"/>
          <p:cNvSpPr>
            <a:spLocks noGrp="1"/>
          </p:cNvSpPr>
          <p:nvPr>
            <p:ph type="title"/>
          </p:nvPr>
        </p:nvSpPr>
        <p:spPr>
          <a:xfrm>
            <a:off x="274639" y="686247"/>
            <a:ext cx="11888787" cy="917575"/>
          </a:xfrm>
        </p:spPr>
        <p:txBody>
          <a:bodyPr/>
          <a:lstStyle/>
          <a:p>
            <a:r>
              <a:rPr lang="en-US" dirty="0"/>
              <a:t>Click to edit Master title style</a:t>
            </a:r>
          </a:p>
        </p:txBody>
      </p:sp>
      <p:sp>
        <p:nvSpPr>
          <p:cNvPr id="6" name="Text Placeholder 5"/>
          <p:cNvSpPr>
            <a:spLocks noGrp="1"/>
          </p:cNvSpPr>
          <p:nvPr>
            <p:ph type="body" sz="quarter" idx="10" hasCustomPrompt="1"/>
          </p:nvPr>
        </p:nvSpPr>
        <p:spPr>
          <a:xfrm>
            <a:off x="274639" y="295536"/>
            <a:ext cx="11887200" cy="418538"/>
          </a:xfrm>
        </p:spPr>
        <p:txBody>
          <a:bodyPr/>
          <a:lstStyle>
            <a:lvl1pPr marL="0" indent="0">
              <a:buNone/>
              <a:defRPr sz="1632" b="1">
                <a:solidFill>
                  <a:schemeClr val="accent4"/>
                </a:solidFill>
                <a:latin typeface="+mn-lt"/>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dirty="0"/>
              <a:t>CHAPTER TITLE BREADCRUM</a:t>
            </a:r>
          </a:p>
        </p:txBody>
      </p:sp>
      <p:sp>
        <p:nvSpPr>
          <p:cNvPr id="5" name="Rectangle 4"/>
          <p:cNvSpPr/>
          <p:nvPr userDrawn="1"/>
        </p:nvSpPr>
        <p:spPr bwMode="auto">
          <a:xfrm>
            <a:off x="0" y="1865206"/>
            <a:ext cx="12436475" cy="5129319"/>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rtl="0" eaLnBrk="1" fontAlgn="base" latinLnBrk="0" hangingPunct="1">
              <a:lnSpc>
                <a:spcPct val="100000"/>
              </a:lnSpc>
              <a:spcBef>
                <a:spcPct val="0"/>
              </a:spcBef>
              <a:spcAft>
                <a:spcPct val="0"/>
              </a:spcAft>
              <a:buClrTx/>
              <a:buSzTx/>
              <a:buFontTx/>
              <a:buNone/>
              <a:tabLst/>
              <a:defRPr/>
            </a:pPr>
            <a:endParaRPr kumimoji="0" lang="en-US" sz="204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sp>
        <p:nvSpPr>
          <p:cNvPr id="7" name="Text Placeholder 3"/>
          <p:cNvSpPr>
            <a:spLocks noGrp="1"/>
          </p:cNvSpPr>
          <p:nvPr>
            <p:ph type="body" sz="quarter" idx="11" hasCustomPrompt="1"/>
          </p:nvPr>
        </p:nvSpPr>
        <p:spPr>
          <a:xfrm>
            <a:off x="274639" y="1333209"/>
            <a:ext cx="11887200" cy="499107"/>
          </a:xfrm>
        </p:spPr>
        <p:txBody>
          <a:bodyPr>
            <a:spAutoFit/>
          </a:bodyPr>
          <a:lstStyle>
            <a:lvl1pPr marL="0" indent="0">
              <a:buNone/>
              <a:defRPr sz="2244" b="0">
                <a:solidFill>
                  <a:schemeClr val="accent2"/>
                </a:solidFill>
                <a:latin typeface="+mn-lt"/>
              </a:defRPr>
            </a:lvl1pPr>
            <a:lvl2pPr marL="342834" indent="0">
              <a:buNone/>
              <a:defRPr/>
            </a:lvl2pPr>
            <a:lvl3pPr marL="571390" indent="0">
              <a:buNone/>
              <a:defRPr/>
            </a:lvl3pPr>
            <a:lvl4pPr marL="799946" indent="0">
              <a:buNone/>
              <a:defRPr/>
            </a:lvl4pPr>
            <a:lvl5pPr marL="1028502" indent="0">
              <a:buNone/>
              <a:defRPr/>
            </a:lvl5pPr>
          </a:lstStyle>
          <a:p>
            <a:pPr lvl="0"/>
            <a:r>
              <a:rPr lang="en-US" dirty="0"/>
              <a:t>Subhead</a:t>
            </a:r>
          </a:p>
        </p:txBody>
      </p:sp>
    </p:spTree>
    <p:extLst>
      <p:ext uri="{BB962C8B-B14F-4D97-AF65-F5344CB8AC3E}">
        <p14:creationId xmlns:p14="http://schemas.microsoft.com/office/powerpoint/2010/main" val="2651216764"/>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1_Features with breadcrumb + subhead">
    <p:spTree>
      <p:nvGrpSpPr>
        <p:cNvPr id="1" name=""/>
        <p:cNvGrpSpPr/>
        <p:nvPr/>
      </p:nvGrpSpPr>
      <p:grpSpPr>
        <a:xfrm>
          <a:off x="0" y="0"/>
          <a:ext cx="0" cy="0"/>
          <a:chOff x="0" y="0"/>
          <a:chExt cx="0" cy="0"/>
        </a:xfrm>
      </p:grpSpPr>
      <p:sp>
        <p:nvSpPr>
          <p:cNvPr id="2" name="Title 1"/>
          <p:cNvSpPr>
            <a:spLocks noGrp="1"/>
          </p:cNvSpPr>
          <p:nvPr>
            <p:ph type="title"/>
          </p:nvPr>
        </p:nvSpPr>
        <p:spPr>
          <a:xfrm>
            <a:off x="274639" y="686247"/>
            <a:ext cx="11888787" cy="917575"/>
          </a:xfrm>
        </p:spPr>
        <p:txBody>
          <a:bodyPr/>
          <a:lstStyle/>
          <a:p>
            <a:r>
              <a:rPr lang="en-US" dirty="0"/>
              <a:t>Click to edit Master title style</a:t>
            </a:r>
          </a:p>
        </p:txBody>
      </p:sp>
      <p:sp>
        <p:nvSpPr>
          <p:cNvPr id="6" name="Text Placeholder 5"/>
          <p:cNvSpPr>
            <a:spLocks noGrp="1"/>
          </p:cNvSpPr>
          <p:nvPr>
            <p:ph type="body" sz="quarter" idx="10" hasCustomPrompt="1"/>
          </p:nvPr>
        </p:nvSpPr>
        <p:spPr>
          <a:xfrm>
            <a:off x="274639" y="295536"/>
            <a:ext cx="11887200" cy="418538"/>
          </a:xfrm>
        </p:spPr>
        <p:txBody>
          <a:bodyPr/>
          <a:lstStyle>
            <a:lvl1pPr marL="0" indent="0">
              <a:buNone/>
              <a:defRPr sz="1632" b="1">
                <a:solidFill>
                  <a:schemeClr val="accent4"/>
                </a:solidFill>
                <a:latin typeface="+mn-lt"/>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dirty="0"/>
              <a:t>CHAPTER TITLE BREADCRUM</a:t>
            </a:r>
          </a:p>
        </p:txBody>
      </p:sp>
      <p:sp>
        <p:nvSpPr>
          <p:cNvPr id="5" name="Rectangle 4"/>
          <p:cNvSpPr/>
          <p:nvPr userDrawn="1"/>
        </p:nvSpPr>
        <p:spPr bwMode="auto">
          <a:xfrm>
            <a:off x="0" y="1865206"/>
            <a:ext cx="12436475" cy="5129319"/>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rtl="0" eaLnBrk="1" fontAlgn="base" latinLnBrk="0" hangingPunct="1">
              <a:lnSpc>
                <a:spcPct val="100000"/>
              </a:lnSpc>
              <a:spcBef>
                <a:spcPct val="0"/>
              </a:spcBef>
              <a:spcAft>
                <a:spcPct val="0"/>
              </a:spcAft>
              <a:buClrTx/>
              <a:buSzTx/>
              <a:buFontTx/>
              <a:buNone/>
              <a:tabLst/>
              <a:defRPr/>
            </a:pPr>
            <a:endParaRPr kumimoji="0" lang="en-US" sz="204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sp>
        <p:nvSpPr>
          <p:cNvPr id="7" name="Text Placeholder 3"/>
          <p:cNvSpPr>
            <a:spLocks noGrp="1"/>
          </p:cNvSpPr>
          <p:nvPr>
            <p:ph type="body" sz="quarter" idx="11" hasCustomPrompt="1"/>
          </p:nvPr>
        </p:nvSpPr>
        <p:spPr>
          <a:xfrm>
            <a:off x="274639" y="1333209"/>
            <a:ext cx="11887200" cy="499107"/>
          </a:xfrm>
        </p:spPr>
        <p:txBody>
          <a:bodyPr>
            <a:spAutoFit/>
          </a:bodyPr>
          <a:lstStyle>
            <a:lvl1pPr marL="0" indent="0">
              <a:buNone/>
              <a:defRPr sz="2244" b="0">
                <a:solidFill>
                  <a:schemeClr val="accent2"/>
                </a:solidFill>
                <a:latin typeface="+mn-lt"/>
              </a:defRPr>
            </a:lvl1pPr>
            <a:lvl2pPr marL="342834" indent="0">
              <a:buNone/>
              <a:defRPr/>
            </a:lvl2pPr>
            <a:lvl3pPr marL="571390" indent="0">
              <a:buNone/>
              <a:defRPr/>
            </a:lvl3pPr>
            <a:lvl4pPr marL="799946" indent="0">
              <a:buNone/>
              <a:defRPr/>
            </a:lvl4pPr>
            <a:lvl5pPr marL="1028502" indent="0">
              <a:buNone/>
              <a:defRPr/>
            </a:lvl5pPr>
          </a:lstStyle>
          <a:p>
            <a:pPr lvl="0"/>
            <a:r>
              <a:rPr lang="en-US" dirty="0"/>
              <a:t>Subhead</a:t>
            </a:r>
          </a:p>
        </p:txBody>
      </p:sp>
    </p:spTree>
    <p:extLst>
      <p:ext uri="{BB962C8B-B14F-4D97-AF65-F5344CB8AC3E}">
        <p14:creationId xmlns:p14="http://schemas.microsoft.com/office/powerpoint/2010/main" val="38228224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feautres no breadcrumb">
    <p:spTree>
      <p:nvGrpSpPr>
        <p:cNvPr id="1" name=""/>
        <p:cNvGrpSpPr/>
        <p:nvPr/>
      </p:nvGrpSpPr>
      <p:grpSpPr>
        <a:xfrm>
          <a:off x="0" y="0"/>
          <a:ext cx="0" cy="0"/>
          <a:chOff x="0" y="0"/>
          <a:chExt cx="0" cy="0"/>
        </a:xfrm>
      </p:grpSpPr>
      <p:sp>
        <p:nvSpPr>
          <p:cNvPr id="5" name="Rectangle 4"/>
          <p:cNvSpPr/>
          <p:nvPr userDrawn="1"/>
        </p:nvSpPr>
        <p:spPr bwMode="auto">
          <a:xfrm>
            <a:off x="0" y="1865206"/>
            <a:ext cx="12436475" cy="5129319"/>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rtl="0" eaLnBrk="1" fontAlgn="base" latinLnBrk="0" hangingPunct="1">
              <a:lnSpc>
                <a:spcPct val="100000"/>
              </a:lnSpc>
              <a:spcBef>
                <a:spcPct val="0"/>
              </a:spcBef>
              <a:spcAft>
                <a:spcPct val="0"/>
              </a:spcAft>
              <a:buClrTx/>
              <a:buSzTx/>
              <a:buFontTx/>
              <a:buNone/>
              <a:tabLst/>
              <a:defRPr/>
            </a:pPr>
            <a:endParaRPr kumimoji="0" lang="en-US" sz="204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sp>
        <p:nvSpPr>
          <p:cNvPr id="8" name="Title 5"/>
          <p:cNvSpPr>
            <a:spLocks noGrp="1"/>
          </p:cNvSpPr>
          <p:nvPr>
            <p:ph type="title"/>
          </p:nvPr>
        </p:nvSpPr>
        <p:spPr>
          <a:xfrm>
            <a:off x="274639" y="295276"/>
            <a:ext cx="11888787" cy="917575"/>
          </a:xfrm>
        </p:spPr>
        <p:txBody>
          <a:bodyPr/>
          <a:lstStyle>
            <a:lvl1pPr>
              <a:defRPr sz="4488"/>
            </a:lvl1pPr>
          </a:lstStyle>
          <a:p>
            <a:r>
              <a:rPr lang="en-US" dirty="0"/>
              <a:t>Click to edit Master title style</a:t>
            </a:r>
          </a:p>
        </p:txBody>
      </p:sp>
    </p:spTree>
    <p:extLst>
      <p:ext uri="{BB962C8B-B14F-4D97-AF65-F5344CB8AC3E}">
        <p14:creationId xmlns:p14="http://schemas.microsoft.com/office/powerpoint/2010/main" val="24196539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2_features title and subhead">
    <p:spTree>
      <p:nvGrpSpPr>
        <p:cNvPr id="1" name=""/>
        <p:cNvGrpSpPr/>
        <p:nvPr/>
      </p:nvGrpSpPr>
      <p:grpSpPr>
        <a:xfrm>
          <a:off x="0" y="0"/>
          <a:ext cx="0" cy="0"/>
          <a:chOff x="0" y="0"/>
          <a:chExt cx="0" cy="0"/>
        </a:xfrm>
      </p:grpSpPr>
      <p:sp>
        <p:nvSpPr>
          <p:cNvPr id="5" name="Rectangle 4"/>
          <p:cNvSpPr/>
          <p:nvPr userDrawn="1"/>
        </p:nvSpPr>
        <p:spPr bwMode="auto">
          <a:xfrm>
            <a:off x="0" y="1865206"/>
            <a:ext cx="12436475" cy="5129319"/>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rtl="0" eaLnBrk="1" fontAlgn="base" latinLnBrk="0" hangingPunct="1">
              <a:lnSpc>
                <a:spcPct val="100000"/>
              </a:lnSpc>
              <a:spcBef>
                <a:spcPct val="0"/>
              </a:spcBef>
              <a:spcAft>
                <a:spcPct val="0"/>
              </a:spcAft>
              <a:buClrTx/>
              <a:buSzTx/>
              <a:buFontTx/>
              <a:buNone/>
              <a:tabLst/>
              <a:defRPr/>
            </a:pPr>
            <a:endParaRPr kumimoji="0" lang="en-US" sz="204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sp>
        <p:nvSpPr>
          <p:cNvPr id="8" name="Title 5"/>
          <p:cNvSpPr>
            <a:spLocks noGrp="1"/>
          </p:cNvSpPr>
          <p:nvPr>
            <p:ph type="title"/>
          </p:nvPr>
        </p:nvSpPr>
        <p:spPr>
          <a:xfrm>
            <a:off x="274639" y="295276"/>
            <a:ext cx="11888787" cy="917575"/>
          </a:xfrm>
        </p:spPr>
        <p:txBody>
          <a:bodyPr/>
          <a:lstStyle>
            <a:lvl1pPr>
              <a:defRPr sz="4488"/>
            </a:lvl1pPr>
          </a:lstStyle>
          <a:p>
            <a:r>
              <a:rPr lang="en-US" dirty="0"/>
              <a:t>Click to edit Master title style</a:t>
            </a:r>
          </a:p>
        </p:txBody>
      </p:sp>
      <p:sp>
        <p:nvSpPr>
          <p:cNvPr id="6" name="Text Placeholder 3"/>
          <p:cNvSpPr>
            <a:spLocks noGrp="1"/>
          </p:cNvSpPr>
          <p:nvPr>
            <p:ph type="body" sz="quarter" idx="10" hasCustomPrompt="1"/>
          </p:nvPr>
        </p:nvSpPr>
        <p:spPr>
          <a:xfrm>
            <a:off x="274639" y="1035294"/>
            <a:ext cx="11887200" cy="499107"/>
          </a:xfrm>
        </p:spPr>
        <p:txBody>
          <a:bodyPr>
            <a:spAutoFit/>
          </a:bodyPr>
          <a:lstStyle>
            <a:lvl1pPr marL="0" indent="0">
              <a:buNone/>
              <a:defRPr sz="2244" b="0">
                <a:solidFill>
                  <a:schemeClr val="accent2"/>
                </a:solidFill>
                <a:latin typeface="+mn-lt"/>
              </a:defRPr>
            </a:lvl1pPr>
            <a:lvl2pPr marL="342834" indent="0">
              <a:buNone/>
              <a:defRPr/>
            </a:lvl2pPr>
            <a:lvl3pPr marL="571390" indent="0">
              <a:buNone/>
              <a:defRPr/>
            </a:lvl3pPr>
            <a:lvl4pPr marL="799946" indent="0">
              <a:buNone/>
              <a:defRPr/>
            </a:lvl4pPr>
            <a:lvl5pPr marL="1028502" indent="0">
              <a:buNone/>
              <a:defRPr/>
            </a:lvl5pPr>
          </a:lstStyle>
          <a:p>
            <a:pPr lvl="0"/>
            <a:r>
              <a:rPr lang="en-US" dirty="0"/>
              <a:t>Subhead</a:t>
            </a:r>
          </a:p>
        </p:txBody>
      </p:sp>
    </p:spTree>
    <p:extLst>
      <p:ext uri="{BB962C8B-B14F-4D97-AF65-F5344CB8AC3E}">
        <p14:creationId xmlns:p14="http://schemas.microsoft.com/office/powerpoint/2010/main" val="26106098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274639" y="2948628"/>
            <a:ext cx="11887200" cy="1181862"/>
          </a:xfrm>
          <a:noFill/>
        </p:spPr>
        <p:txBody>
          <a:bodyPr tIns="91440" bIns="91440" anchor="t" anchorCtr="0">
            <a:spAutoFit/>
          </a:bodyPr>
          <a:lstStyle>
            <a:lvl1pPr>
              <a:defRPr sz="7198" spc="-100" baseline="0">
                <a:solidFill>
                  <a:schemeClr val="bg1"/>
                </a:solidFill>
              </a:defRPr>
            </a:lvl1pPr>
          </a:lstStyle>
          <a:p>
            <a:r>
              <a:rPr lang="en-US" dirty="0"/>
              <a:t>Section title</a:t>
            </a:r>
          </a:p>
        </p:txBody>
      </p:sp>
    </p:spTree>
    <p:extLst>
      <p:ext uri="{BB962C8B-B14F-4D97-AF65-F5344CB8AC3E}">
        <p14:creationId xmlns:p14="http://schemas.microsoft.com/office/powerpoint/2010/main" val="3098907436"/>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_Section Title with header">
    <p:bg>
      <p:bgPr>
        <a:solidFill>
          <a:schemeClr val="accent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274639" y="2948628"/>
            <a:ext cx="11887200" cy="1181862"/>
          </a:xfrm>
          <a:noFill/>
        </p:spPr>
        <p:txBody>
          <a:bodyPr tIns="91440" bIns="91440" anchor="t" anchorCtr="0">
            <a:spAutoFit/>
          </a:bodyPr>
          <a:lstStyle>
            <a:lvl1pPr>
              <a:defRPr sz="7198" spc="-100" baseline="0">
                <a:solidFill>
                  <a:schemeClr val="bg1"/>
                </a:solidFill>
              </a:defRPr>
            </a:lvl1pPr>
          </a:lstStyle>
          <a:p>
            <a:r>
              <a:rPr lang="en-US" dirty="0"/>
              <a:t>Section title</a:t>
            </a:r>
          </a:p>
        </p:txBody>
      </p:sp>
      <p:sp>
        <p:nvSpPr>
          <p:cNvPr id="6" name="Text Placeholder 3"/>
          <p:cNvSpPr>
            <a:spLocks noGrp="1"/>
          </p:cNvSpPr>
          <p:nvPr>
            <p:ph type="body" sz="quarter" idx="10" hasCustomPrompt="1"/>
          </p:nvPr>
        </p:nvSpPr>
        <p:spPr>
          <a:xfrm>
            <a:off x="274639" y="466302"/>
            <a:ext cx="11887200" cy="442604"/>
          </a:xfrm>
        </p:spPr>
        <p:txBody>
          <a:bodyPr>
            <a:spAutoFit/>
          </a:bodyPr>
          <a:lstStyle>
            <a:lvl1pPr marL="0" indent="0">
              <a:buNone/>
              <a:defRPr sz="1836" b="1" baseline="0">
                <a:solidFill>
                  <a:schemeClr val="bg1"/>
                </a:solidFill>
                <a:latin typeface="+mn-lt"/>
              </a:defRPr>
            </a:lvl1pPr>
            <a:lvl2pPr marL="342834" indent="0">
              <a:buNone/>
              <a:defRPr/>
            </a:lvl2pPr>
            <a:lvl3pPr marL="571390" indent="0">
              <a:buNone/>
              <a:defRPr/>
            </a:lvl3pPr>
            <a:lvl4pPr marL="799946" indent="0">
              <a:buNone/>
              <a:defRPr/>
            </a:lvl4pPr>
            <a:lvl5pPr marL="1028502" indent="0">
              <a:buNone/>
              <a:defRPr/>
            </a:lvl5pPr>
          </a:lstStyle>
          <a:p>
            <a:pPr lvl="0"/>
            <a:r>
              <a:rPr lang="en-US" dirty="0"/>
              <a:t>PAGE HEADER</a:t>
            </a:r>
          </a:p>
        </p:txBody>
      </p:sp>
    </p:spTree>
    <p:extLst>
      <p:ext uri="{BB962C8B-B14F-4D97-AF65-F5344CB8AC3E}">
        <p14:creationId xmlns:p14="http://schemas.microsoft.com/office/powerpoint/2010/main" val="4020942883"/>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6056847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58506741"/>
      </p:ext>
    </p:extLst>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Title and subhea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a:t>
            </a:r>
            <a:r>
              <a:rPr lang="en-US"/>
              <a:t>title style</a:t>
            </a:r>
            <a:endParaRPr lang="en-US" dirty="0"/>
          </a:p>
        </p:txBody>
      </p:sp>
      <p:sp>
        <p:nvSpPr>
          <p:cNvPr id="5" name="Text Placeholder 3"/>
          <p:cNvSpPr>
            <a:spLocks noGrp="1"/>
          </p:cNvSpPr>
          <p:nvPr>
            <p:ph type="body" sz="quarter" idx="10" hasCustomPrompt="1"/>
          </p:nvPr>
        </p:nvSpPr>
        <p:spPr>
          <a:xfrm>
            <a:off x="274639" y="1136277"/>
            <a:ext cx="11887200" cy="470856"/>
          </a:xfrm>
        </p:spPr>
        <p:txBody>
          <a:bodyPr>
            <a:spAutoFit/>
          </a:bodyPr>
          <a:lstStyle>
            <a:lvl1pPr marL="0" indent="0">
              <a:buNone/>
              <a:defRPr sz="2040" b="1">
                <a:solidFill>
                  <a:schemeClr val="accent2"/>
                </a:solidFill>
                <a:latin typeface="+mn-lt"/>
              </a:defRPr>
            </a:lvl1pPr>
            <a:lvl2pPr marL="342834" indent="0">
              <a:buNone/>
              <a:defRPr/>
            </a:lvl2pPr>
            <a:lvl3pPr marL="571390" indent="0">
              <a:buNone/>
              <a:defRPr/>
            </a:lvl3pPr>
            <a:lvl4pPr marL="799946" indent="0">
              <a:buNone/>
              <a:defRPr/>
            </a:lvl4pPr>
            <a:lvl5pPr marL="1028502" indent="0">
              <a:buNone/>
              <a:defRPr/>
            </a:lvl5pPr>
          </a:lstStyle>
          <a:p>
            <a:pPr lvl="0"/>
            <a:r>
              <a:rPr lang="en-US" dirty="0"/>
              <a:t>SUBHEAD</a:t>
            </a:r>
          </a:p>
        </p:txBody>
      </p:sp>
    </p:spTree>
    <p:extLst>
      <p:ext uri="{BB962C8B-B14F-4D97-AF65-F5344CB8AC3E}">
        <p14:creationId xmlns:p14="http://schemas.microsoft.com/office/powerpoint/2010/main" val="4279152302"/>
      </p:ext>
    </p:extLst>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Blank Accent Color 1">
    <p:bg>
      <p:bgPr>
        <a:solidFill>
          <a:schemeClr val="accent2"/>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3052" y="6078667"/>
            <a:ext cx="10974388" cy="625023"/>
          </a:xfrm>
          <a:prstGeom prst="rect">
            <a:avLst/>
          </a:prstGeom>
          <a:noFill/>
          <a:ln w="12700">
            <a:noFill/>
            <a:miter lim="800000"/>
            <a:headEnd type="none" w="sm" len="sm"/>
            <a:tailEnd type="none" w="sm" len="sm"/>
          </a:ln>
          <a:effectLst/>
        </p:spPr>
        <p:txBody>
          <a:bodyPr vert="horz" wrap="square" lIns="182854" tIns="146283" rIns="182854" bIns="146283" numCol="1" anchor="t" anchorCtr="0" compatLnSpc="1">
            <a:prstTxWarp prst="textNoShape">
              <a:avLst/>
            </a:prstTxWarp>
            <a:spAutoFit/>
          </a:bodyPr>
          <a:lstStyle/>
          <a:p>
            <a:pPr marL="0" marR="0" lvl="0" indent="0" algn="l" defTabSz="932111" rtl="0" eaLnBrk="0" fontAlgn="auto" latinLnBrk="0" hangingPunct="0">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Segoe UI" pitchFamily="34" charset="0"/>
              </a:rPr>
              <a:t>© 2016 Microsoft Corporation. All rights reserved. Microsoft, Windows, Windows Vista and other product names are or may be registered trademarks and/or trademarks in the U.S. and/or other countries.</a:t>
            </a:r>
          </a:p>
          <a:p>
            <a:pPr marL="0" marR="0" lvl="0" indent="0" algn="l" defTabSz="932111" rtl="0" eaLnBrk="0" fontAlgn="auto" latinLnBrk="0" hangingPunct="0">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459231" y="3145091"/>
            <a:ext cx="3288506" cy="704345"/>
          </a:xfrm>
          <a:prstGeom prst="rect">
            <a:avLst/>
          </a:prstGeom>
        </p:spPr>
      </p:pic>
    </p:spTree>
    <p:extLst>
      <p:ext uri="{BB962C8B-B14F-4D97-AF65-F5344CB8AC3E}">
        <p14:creationId xmlns:p14="http://schemas.microsoft.com/office/powerpoint/2010/main" val="18843891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_Title Slide 9 ">
    <p:spTree>
      <p:nvGrpSpPr>
        <p:cNvPr id="1" name=""/>
        <p:cNvGrpSpPr/>
        <p:nvPr/>
      </p:nvGrpSpPr>
      <p:grpSpPr>
        <a:xfrm>
          <a:off x="0" y="0"/>
          <a:ext cx="0" cy="0"/>
          <a:chOff x="0" y="0"/>
          <a:chExt cx="0" cy="0"/>
        </a:xfrm>
      </p:grpSpPr>
      <p:pic>
        <p:nvPicPr>
          <p:cNvPr id="3" name="Picture 2" descr="OFF14_Eve_LoganA_02.jpg"/>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0" y="0"/>
            <a:ext cx="12436475" cy="6994525"/>
          </a:xfrm>
          <a:prstGeom prst="rect">
            <a:avLst/>
          </a:prstGeom>
        </p:spPr>
      </p:pic>
      <p:sp>
        <p:nvSpPr>
          <p:cNvPr id="14" name="Rectangle 13"/>
          <p:cNvSpPr/>
          <p:nvPr userDrawn="1"/>
        </p:nvSpPr>
        <p:spPr bwMode="auto">
          <a:xfrm>
            <a:off x="274638" y="2993722"/>
            <a:ext cx="8283536" cy="3707117"/>
          </a:xfrm>
          <a:prstGeom prst="rect">
            <a:avLst/>
          </a:prstGeom>
          <a:solidFill>
            <a:schemeClr val="accent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7" tIns="146270" rIns="182837" bIns="146270" numCol="1" spcCol="0" rtlCol="0" fromWordArt="0" anchor="t" anchorCtr="0" forceAA="0" compatLnSpc="1">
            <a:prstTxWarp prst="textNoShape">
              <a:avLst/>
            </a:prstTxWarp>
            <a:noAutofit/>
          </a:bodyPr>
          <a:lstStyle/>
          <a:p>
            <a:pPr marL="0" marR="0" lvl="0" indent="0" algn="ctr" defTabSz="932205" rtl="0" eaLnBrk="1" fontAlgn="base" latinLnBrk="0" hangingPunct="1">
              <a:lnSpc>
                <a:spcPct val="90000"/>
              </a:lnSpc>
              <a:spcBef>
                <a:spcPct val="0"/>
              </a:spcBef>
              <a:spcAft>
                <a:spcPct val="0"/>
              </a:spcAft>
              <a:buClrTx/>
              <a:buSzTx/>
              <a:buFontTx/>
              <a:buNone/>
              <a:tabLst/>
              <a:defRPr/>
            </a:pPr>
            <a:endParaRPr kumimoji="0" lang="en-US" sz="2448"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5" name="Title 1"/>
          <p:cNvSpPr>
            <a:spLocks noGrp="1"/>
          </p:cNvSpPr>
          <p:nvPr>
            <p:ph type="ctrTitle"/>
          </p:nvPr>
        </p:nvSpPr>
        <p:spPr>
          <a:xfrm>
            <a:off x="383492" y="3290017"/>
            <a:ext cx="6295120" cy="1942924"/>
          </a:xfrm>
        </p:spPr>
        <p:txBody>
          <a:bodyPr/>
          <a:lstStyle>
            <a:lvl1pPr>
              <a:defRPr sz="6017" baseline="0">
                <a:solidFill>
                  <a:schemeClr val="bg1"/>
                </a:solidFill>
              </a:defRPr>
            </a:lvl1pPr>
          </a:lstStyle>
          <a:p>
            <a:r>
              <a:rPr lang="en-US" dirty="0"/>
              <a:t>Click to edit Master title style</a:t>
            </a:r>
          </a:p>
        </p:txBody>
      </p:sp>
      <p:sp>
        <p:nvSpPr>
          <p:cNvPr id="16" name="Subtitle 2"/>
          <p:cNvSpPr>
            <a:spLocks noGrp="1"/>
          </p:cNvSpPr>
          <p:nvPr>
            <p:ph type="subTitle" idx="1" hasCustomPrompt="1"/>
          </p:nvPr>
        </p:nvSpPr>
        <p:spPr>
          <a:xfrm>
            <a:off x="383494" y="5743631"/>
            <a:ext cx="5834745" cy="690587"/>
          </a:xfrm>
        </p:spPr>
        <p:txBody>
          <a:bodyPr anchor="ctr"/>
          <a:lstStyle>
            <a:lvl1pPr marL="0" indent="0" algn="l">
              <a:lnSpc>
                <a:spcPct val="100000"/>
              </a:lnSpc>
              <a:spcBef>
                <a:spcPts val="0"/>
              </a:spcBef>
              <a:buNone/>
              <a:defRPr sz="1632">
                <a:solidFill>
                  <a:schemeClr val="bg1"/>
                </a:solidFill>
                <a:latin typeface="+mj-lt"/>
              </a:defRPr>
            </a:lvl1pPr>
            <a:lvl2pPr marL="457069" indent="0" algn="ctr">
              <a:buNone/>
              <a:defRPr>
                <a:solidFill>
                  <a:schemeClr val="tx1">
                    <a:tint val="75000"/>
                  </a:schemeClr>
                </a:solidFill>
              </a:defRPr>
            </a:lvl2pPr>
            <a:lvl3pPr marL="914138" indent="0" algn="ctr">
              <a:buNone/>
              <a:defRPr>
                <a:solidFill>
                  <a:schemeClr val="tx1">
                    <a:tint val="75000"/>
                  </a:schemeClr>
                </a:solidFill>
              </a:defRPr>
            </a:lvl3pPr>
            <a:lvl4pPr marL="1371208" indent="0" algn="ctr">
              <a:buNone/>
              <a:defRPr>
                <a:solidFill>
                  <a:schemeClr val="tx1">
                    <a:tint val="75000"/>
                  </a:schemeClr>
                </a:solidFill>
              </a:defRPr>
            </a:lvl4pPr>
            <a:lvl5pPr marL="1828277" indent="0" algn="ctr">
              <a:buNone/>
              <a:defRPr>
                <a:solidFill>
                  <a:schemeClr val="tx1">
                    <a:tint val="75000"/>
                  </a:schemeClr>
                </a:solidFill>
              </a:defRPr>
            </a:lvl5pPr>
            <a:lvl6pPr marL="2285346" indent="0" algn="ctr">
              <a:buNone/>
              <a:defRPr>
                <a:solidFill>
                  <a:schemeClr val="tx1">
                    <a:tint val="75000"/>
                  </a:schemeClr>
                </a:solidFill>
              </a:defRPr>
            </a:lvl6pPr>
            <a:lvl7pPr marL="2742415" indent="0" algn="ctr">
              <a:buNone/>
              <a:defRPr>
                <a:solidFill>
                  <a:schemeClr val="tx1">
                    <a:tint val="75000"/>
                  </a:schemeClr>
                </a:solidFill>
              </a:defRPr>
            </a:lvl7pPr>
            <a:lvl8pPr marL="3199484" indent="0" algn="ctr">
              <a:buNone/>
              <a:defRPr>
                <a:solidFill>
                  <a:schemeClr val="tx1">
                    <a:tint val="75000"/>
                  </a:schemeClr>
                </a:solidFill>
              </a:defRPr>
            </a:lvl8pPr>
            <a:lvl9pPr marL="3656554" indent="0" algn="ctr">
              <a:buNone/>
              <a:defRPr>
                <a:solidFill>
                  <a:schemeClr val="tx1">
                    <a:tint val="75000"/>
                  </a:schemeClr>
                </a:solidFill>
              </a:defRPr>
            </a:lvl9pPr>
          </a:lstStyle>
          <a:p>
            <a:r>
              <a:rPr lang="en-US" dirty="0"/>
              <a:t>Name</a:t>
            </a:r>
          </a:p>
          <a:p>
            <a:r>
              <a:rPr lang="en-US" dirty="0"/>
              <a:t>Title</a:t>
            </a:r>
          </a:p>
        </p:txBody>
      </p:sp>
      <p:pic>
        <p:nvPicPr>
          <p:cNvPr id="17" name="Picture 7"/>
          <p:cNvPicPr>
            <a:picLocks noChangeAspect="1"/>
          </p:cNvPicPr>
          <p:nvPr userDrawn="1"/>
        </p:nvPicPr>
        <p:blipFill>
          <a:blip r:embed="rId3">
            <a:extLst>
              <a:ext uri="{28A0092B-C50C-407E-A947-70E740481C1C}">
                <a14:useLocalDpi xmlns:a14="http://schemas.microsoft.com/office/drawing/2010/main"/>
              </a:ext>
            </a:extLst>
          </a:blip>
          <a:srcRect/>
          <a:stretch>
            <a:fillRect/>
          </a:stretch>
        </p:blipFill>
        <p:spPr bwMode="auto">
          <a:xfrm>
            <a:off x="525465" y="534988"/>
            <a:ext cx="1254125" cy="2746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Text Placeholder 3"/>
          <p:cNvSpPr>
            <a:spLocks noGrp="1"/>
          </p:cNvSpPr>
          <p:nvPr>
            <p:ph type="body" sz="quarter" idx="10" hasCustomPrompt="1"/>
          </p:nvPr>
        </p:nvSpPr>
        <p:spPr>
          <a:xfrm>
            <a:off x="378276" y="5102481"/>
            <a:ext cx="11887200" cy="499107"/>
          </a:xfrm>
        </p:spPr>
        <p:txBody>
          <a:bodyPr>
            <a:spAutoFit/>
          </a:bodyPr>
          <a:lstStyle>
            <a:lvl1pPr marL="0" indent="0">
              <a:buNone/>
              <a:defRPr sz="2244" b="1" i="0">
                <a:solidFill>
                  <a:schemeClr val="bg1"/>
                </a:solidFill>
                <a:latin typeface="Segoe UI" charset="0"/>
                <a:ea typeface="Segoe UI" charset="0"/>
                <a:cs typeface="Segoe UI" charset="0"/>
              </a:defRPr>
            </a:lvl1pPr>
            <a:lvl2pPr marL="342834" indent="0">
              <a:buNone/>
              <a:defRPr/>
            </a:lvl2pPr>
            <a:lvl3pPr marL="571390" indent="0">
              <a:buNone/>
              <a:defRPr/>
            </a:lvl3pPr>
            <a:lvl4pPr marL="799946" indent="0">
              <a:buNone/>
              <a:defRPr/>
            </a:lvl4pPr>
            <a:lvl5pPr marL="1028502" indent="0">
              <a:buNone/>
              <a:defRPr/>
            </a:lvl5pPr>
          </a:lstStyle>
          <a:p>
            <a:pPr lvl="0"/>
            <a:r>
              <a:rPr lang="en-US" dirty="0"/>
              <a:t>SUBHEAD</a:t>
            </a:r>
          </a:p>
        </p:txBody>
      </p:sp>
    </p:spTree>
    <p:extLst>
      <p:ext uri="{BB962C8B-B14F-4D97-AF65-F5344CB8AC3E}">
        <p14:creationId xmlns:p14="http://schemas.microsoft.com/office/powerpoint/2010/main" val="16778609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1"/>
            <a:ext cx="11887200" cy="1906227"/>
          </a:xfrm>
        </p:spPr>
        <p:txBody>
          <a:bodyPr/>
          <a:lstStyle>
            <a:lvl1pPr marL="0" indent="0">
              <a:buNone/>
              <a:defRPr/>
            </a:lvl1pPr>
            <a:lvl2pPr marL="342834" indent="0">
              <a:buNone/>
              <a:defRPr/>
            </a:lvl2pPr>
            <a:lvl3pPr marL="571390" indent="0">
              <a:buNone/>
              <a:defRPr/>
            </a:lvl3pPr>
            <a:lvl4pPr marL="799946" indent="0">
              <a:buNone/>
              <a:defRPr/>
            </a:lvl4pPr>
            <a:lvl5pPr marL="1028502"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lvl1pPr>
              <a:defRPr sz="4488"/>
            </a:lvl1pPr>
          </a:lstStyle>
          <a:p>
            <a:r>
              <a:rPr lang="en-US" dirty="0"/>
              <a:t>Click to edit Master title style</a:t>
            </a:r>
          </a:p>
        </p:txBody>
      </p:sp>
    </p:spTree>
    <p:extLst>
      <p:ext uri="{BB962C8B-B14F-4D97-AF65-F5344CB8AC3E}">
        <p14:creationId xmlns:p14="http://schemas.microsoft.com/office/powerpoint/2010/main" val="4122607603"/>
      </p:ext>
    </p:extLst>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and Chapter Breadcrumb">
    <p:spTree>
      <p:nvGrpSpPr>
        <p:cNvPr id="1" name=""/>
        <p:cNvGrpSpPr/>
        <p:nvPr/>
      </p:nvGrpSpPr>
      <p:grpSpPr>
        <a:xfrm>
          <a:off x="0" y="0"/>
          <a:ext cx="0" cy="0"/>
          <a:chOff x="0" y="0"/>
          <a:chExt cx="0" cy="0"/>
        </a:xfrm>
      </p:grpSpPr>
      <p:sp>
        <p:nvSpPr>
          <p:cNvPr id="2" name="Title 1"/>
          <p:cNvSpPr>
            <a:spLocks noGrp="1"/>
          </p:cNvSpPr>
          <p:nvPr>
            <p:ph type="title"/>
          </p:nvPr>
        </p:nvSpPr>
        <p:spPr>
          <a:xfrm>
            <a:off x="274639" y="686247"/>
            <a:ext cx="11888787" cy="917575"/>
          </a:xfrm>
        </p:spPr>
        <p:txBody>
          <a:bodyPr/>
          <a:lstStyle/>
          <a:p>
            <a:r>
              <a:rPr lang="en-US" dirty="0"/>
              <a:t>Click to edit Master title style</a:t>
            </a:r>
          </a:p>
        </p:txBody>
      </p:sp>
      <p:sp>
        <p:nvSpPr>
          <p:cNvPr id="6" name="Text Placeholder 5"/>
          <p:cNvSpPr>
            <a:spLocks noGrp="1"/>
          </p:cNvSpPr>
          <p:nvPr>
            <p:ph type="body" sz="quarter" idx="10" hasCustomPrompt="1"/>
          </p:nvPr>
        </p:nvSpPr>
        <p:spPr>
          <a:xfrm>
            <a:off x="274639" y="295536"/>
            <a:ext cx="11887200" cy="418538"/>
          </a:xfrm>
        </p:spPr>
        <p:txBody>
          <a:bodyPr/>
          <a:lstStyle>
            <a:lvl1pPr marL="0" indent="0">
              <a:buNone/>
              <a:defRPr sz="1632" b="1">
                <a:solidFill>
                  <a:schemeClr val="accent4"/>
                </a:solidFill>
                <a:latin typeface="+mn-lt"/>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dirty="0"/>
              <a:t>CHAPTER TITLE BREADCRUM</a:t>
            </a:r>
          </a:p>
        </p:txBody>
      </p:sp>
    </p:spTree>
    <p:extLst>
      <p:ext uri="{BB962C8B-B14F-4D97-AF65-F5344CB8AC3E}">
        <p14:creationId xmlns:p14="http://schemas.microsoft.com/office/powerpoint/2010/main" val="1054693608"/>
      </p:ext>
    </p:extLst>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Chapter Breadcrumb, Title, Subhead">
    <p:spTree>
      <p:nvGrpSpPr>
        <p:cNvPr id="1" name=""/>
        <p:cNvGrpSpPr/>
        <p:nvPr/>
      </p:nvGrpSpPr>
      <p:grpSpPr>
        <a:xfrm>
          <a:off x="0" y="0"/>
          <a:ext cx="0" cy="0"/>
          <a:chOff x="0" y="0"/>
          <a:chExt cx="0" cy="0"/>
        </a:xfrm>
      </p:grpSpPr>
      <p:sp>
        <p:nvSpPr>
          <p:cNvPr id="2" name="Title 1"/>
          <p:cNvSpPr>
            <a:spLocks noGrp="1"/>
          </p:cNvSpPr>
          <p:nvPr>
            <p:ph type="title"/>
          </p:nvPr>
        </p:nvSpPr>
        <p:spPr>
          <a:xfrm>
            <a:off x="274639" y="699453"/>
            <a:ext cx="11888787" cy="917575"/>
          </a:xfrm>
        </p:spPr>
        <p:txBody>
          <a:bodyPr/>
          <a:lstStyle/>
          <a:p>
            <a:r>
              <a:rPr lang="en-US" dirty="0"/>
              <a:t>Click to edit Master </a:t>
            </a:r>
            <a:r>
              <a:rPr lang="en-US"/>
              <a:t>title style</a:t>
            </a:r>
            <a:endParaRPr lang="en-US" dirty="0"/>
          </a:p>
        </p:txBody>
      </p:sp>
      <p:sp>
        <p:nvSpPr>
          <p:cNvPr id="5" name="Text Placeholder 3"/>
          <p:cNvSpPr>
            <a:spLocks noGrp="1"/>
          </p:cNvSpPr>
          <p:nvPr>
            <p:ph type="body" sz="quarter" idx="10" hasCustomPrompt="1"/>
          </p:nvPr>
        </p:nvSpPr>
        <p:spPr>
          <a:xfrm>
            <a:off x="274639" y="1410926"/>
            <a:ext cx="11887200" cy="499107"/>
          </a:xfrm>
        </p:spPr>
        <p:txBody>
          <a:bodyPr>
            <a:spAutoFit/>
          </a:bodyPr>
          <a:lstStyle>
            <a:lvl1pPr marL="0" indent="0">
              <a:buNone/>
              <a:defRPr sz="2244" b="0">
                <a:solidFill>
                  <a:schemeClr val="accent2"/>
                </a:solidFill>
                <a:latin typeface="+mn-lt"/>
              </a:defRPr>
            </a:lvl1pPr>
            <a:lvl2pPr marL="342834" indent="0">
              <a:buNone/>
              <a:defRPr/>
            </a:lvl2pPr>
            <a:lvl3pPr marL="571390" indent="0">
              <a:buNone/>
              <a:defRPr/>
            </a:lvl3pPr>
            <a:lvl4pPr marL="799946" indent="0">
              <a:buNone/>
              <a:defRPr/>
            </a:lvl4pPr>
            <a:lvl5pPr marL="1028502" indent="0">
              <a:buNone/>
              <a:defRPr/>
            </a:lvl5pPr>
          </a:lstStyle>
          <a:p>
            <a:pPr lvl="0"/>
            <a:r>
              <a:rPr lang="en-US" dirty="0"/>
              <a:t>Subhead</a:t>
            </a:r>
          </a:p>
        </p:txBody>
      </p:sp>
      <p:sp>
        <p:nvSpPr>
          <p:cNvPr id="4" name="Text Placeholder 5"/>
          <p:cNvSpPr>
            <a:spLocks noGrp="1"/>
          </p:cNvSpPr>
          <p:nvPr>
            <p:ph type="body" sz="quarter" idx="11" hasCustomPrompt="1"/>
          </p:nvPr>
        </p:nvSpPr>
        <p:spPr>
          <a:xfrm>
            <a:off x="274639" y="295536"/>
            <a:ext cx="11887200" cy="418538"/>
          </a:xfrm>
        </p:spPr>
        <p:txBody>
          <a:bodyPr/>
          <a:lstStyle>
            <a:lvl1pPr marL="0" indent="0">
              <a:buNone/>
              <a:defRPr sz="1632" b="1">
                <a:solidFill>
                  <a:schemeClr val="accent4"/>
                </a:solidFill>
                <a:latin typeface="+mn-lt"/>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dirty="0"/>
              <a:t>CHAPTER TITLE BREADCRUM</a:t>
            </a:r>
          </a:p>
        </p:txBody>
      </p:sp>
    </p:spTree>
    <p:extLst>
      <p:ext uri="{BB962C8B-B14F-4D97-AF65-F5344CB8AC3E}">
        <p14:creationId xmlns:p14="http://schemas.microsoft.com/office/powerpoint/2010/main" val="2648956459"/>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diagrams slide">
    <p:spTree>
      <p:nvGrpSpPr>
        <p:cNvPr id="1" name=""/>
        <p:cNvGrpSpPr/>
        <p:nvPr/>
      </p:nvGrpSpPr>
      <p:grpSpPr>
        <a:xfrm>
          <a:off x="0" y="0"/>
          <a:ext cx="0" cy="0"/>
          <a:chOff x="0" y="0"/>
          <a:chExt cx="0" cy="0"/>
        </a:xfrm>
      </p:grpSpPr>
      <p:sp>
        <p:nvSpPr>
          <p:cNvPr id="4" name="Rectangle 3"/>
          <p:cNvSpPr/>
          <p:nvPr userDrawn="1"/>
        </p:nvSpPr>
        <p:spPr bwMode="auto">
          <a:xfrm>
            <a:off x="0" y="1885521"/>
            <a:ext cx="12436475" cy="5109004"/>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rtl="0" eaLnBrk="1" fontAlgn="base" latinLnBrk="0" hangingPunct="1">
              <a:lnSpc>
                <a:spcPct val="100000"/>
              </a:lnSpc>
              <a:spcBef>
                <a:spcPct val="0"/>
              </a:spcBef>
              <a:spcAft>
                <a:spcPct val="0"/>
              </a:spcAft>
              <a:buClrTx/>
              <a:buSzTx/>
              <a:buFontTx/>
              <a:buNone/>
              <a:tabLst/>
              <a:defRPr/>
            </a:pPr>
            <a:endParaRPr kumimoji="0" lang="en-US" sz="204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sp>
        <p:nvSpPr>
          <p:cNvPr id="2" name="Title 1"/>
          <p:cNvSpPr>
            <a:spLocks noGrp="1"/>
          </p:cNvSpPr>
          <p:nvPr>
            <p:ph type="title"/>
          </p:nvPr>
        </p:nvSpPr>
        <p:spPr>
          <a:xfrm>
            <a:off x="274639" y="686247"/>
            <a:ext cx="11888787" cy="917575"/>
          </a:xfrm>
        </p:spPr>
        <p:txBody>
          <a:bodyPr/>
          <a:lstStyle/>
          <a:p>
            <a:r>
              <a:rPr lang="en-US" dirty="0"/>
              <a:t>Click to edit Master title style</a:t>
            </a:r>
          </a:p>
        </p:txBody>
      </p:sp>
      <p:sp>
        <p:nvSpPr>
          <p:cNvPr id="6" name="Text Placeholder 5"/>
          <p:cNvSpPr>
            <a:spLocks noGrp="1"/>
          </p:cNvSpPr>
          <p:nvPr>
            <p:ph type="body" sz="quarter" idx="10" hasCustomPrompt="1"/>
          </p:nvPr>
        </p:nvSpPr>
        <p:spPr>
          <a:xfrm>
            <a:off x="274639" y="295536"/>
            <a:ext cx="11887200" cy="418538"/>
          </a:xfrm>
        </p:spPr>
        <p:txBody>
          <a:bodyPr/>
          <a:lstStyle>
            <a:lvl1pPr marL="0" indent="0">
              <a:buNone/>
              <a:defRPr sz="1632" b="1">
                <a:solidFill>
                  <a:schemeClr val="accent4"/>
                </a:solidFill>
                <a:latin typeface="+mn-lt"/>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dirty="0"/>
              <a:t>CHAPTER TITLE BREADCRUM</a:t>
            </a:r>
          </a:p>
        </p:txBody>
      </p:sp>
    </p:spTree>
    <p:extLst>
      <p:ext uri="{BB962C8B-B14F-4D97-AF65-F5344CB8AC3E}">
        <p14:creationId xmlns:p14="http://schemas.microsoft.com/office/powerpoint/2010/main" val="2006714794"/>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Diagrams slide with breadcrumb + subhead">
    <p:spTree>
      <p:nvGrpSpPr>
        <p:cNvPr id="1" name=""/>
        <p:cNvGrpSpPr/>
        <p:nvPr/>
      </p:nvGrpSpPr>
      <p:grpSpPr>
        <a:xfrm>
          <a:off x="0" y="0"/>
          <a:ext cx="0" cy="0"/>
          <a:chOff x="0" y="0"/>
          <a:chExt cx="0" cy="0"/>
        </a:xfrm>
      </p:grpSpPr>
      <p:sp>
        <p:nvSpPr>
          <p:cNvPr id="4" name="Rectangle 3"/>
          <p:cNvSpPr/>
          <p:nvPr userDrawn="1"/>
        </p:nvSpPr>
        <p:spPr bwMode="auto">
          <a:xfrm>
            <a:off x="0" y="1885521"/>
            <a:ext cx="12436475" cy="5109004"/>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rtl="0" eaLnBrk="1" fontAlgn="base" latinLnBrk="0" hangingPunct="1">
              <a:lnSpc>
                <a:spcPct val="100000"/>
              </a:lnSpc>
              <a:spcBef>
                <a:spcPct val="0"/>
              </a:spcBef>
              <a:spcAft>
                <a:spcPct val="0"/>
              </a:spcAft>
              <a:buClrTx/>
              <a:buSzTx/>
              <a:buFontTx/>
              <a:buNone/>
              <a:tabLst/>
              <a:defRPr/>
            </a:pPr>
            <a:endParaRPr kumimoji="0" lang="en-US" sz="204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sp>
        <p:nvSpPr>
          <p:cNvPr id="2" name="Title 1"/>
          <p:cNvSpPr>
            <a:spLocks noGrp="1"/>
          </p:cNvSpPr>
          <p:nvPr>
            <p:ph type="title"/>
          </p:nvPr>
        </p:nvSpPr>
        <p:spPr>
          <a:xfrm>
            <a:off x="274639" y="686247"/>
            <a:ext cx="11888787" cy="917575"/>
          </a:xfrm>
        </p:spPr>
        <p:txBody>
          <a:bodyPr/>
          <a:lstStyle/>
          <a:p>
            <a:r>
              <a:rPr lang="en-US" dirty="0"/>
              <a:t>Click to edit Master title style</a:t>
            </a:r>
          </a:p>
        </p:txBody>
      </p:sp>
      <p:sp>
        <p:nvSpPr>
          <p:cNvPr id="6" name="Text Placeholder 5"/>
          <p:cNvSpPr>
            <a:spLocks noGrp="1"/>
          </p:cNvSpPr>
          <p:nvPr>
            <p:ph type="body" sz="quarter" idx="10" hasCustomPrompt="1"/>
          </p:nvPr>
        </p:nvSpPr>
        <p:spPr>
          <a:xfrm>
            <a:off x="274639" y="295536"/>
            <a:ext cx="11887200" cy="418538"/>
          </a:xfrm>
        </p:spPr>
        <p:txBody>
          <a:bodyPr/>
          <a:lstStyle>
            <a:lvl1pPr marL="0" indent="0">
              <a:buNone/>
              <a:defRPr sz="1632" b="1">
                <a:solidFill>
                  <a:schemeClr val="accent4"/>
                </a:solidFill>
                <a:latin typeface="+mn-lt"/>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dirty="0"/>
              <a:t>CHAPTER TITLE BREADCRUM</a:t>
            </a:r>
          </a:p>
        </p:txBody>
      </p:sp>
      <p:sp>
        <p:nvSpPr>
          <p:cNvPr id="5" name="Text Placeholder 3"/>
          <p:cNvSpPr>
            <a:spLocks noGrp="1"/>
          </p:cNvSpPr>
          <p:nvPr>
            <p:ph type="body" sz="quarter" idx="11" hasCustomPrompt="1"/>
          </p:nvPr>
        </p:nvSpPr>
        <p:spPr>
          <a:xfrm>
            <a:off x="274639" y="1333209"/>
            <a:ext cx="11887200" cy="499107"/>
          </a:xfrm>
        </p:spPr>
        <p:txBody>
          <a:bodyPr>
            <a:spAutoFit/>
          </a:bodyPr>
          <a:lstStyle>
            <a:lvl1pPr marL="0" indent="0">
              <a:buNone/>
              <a:defRPr sz="2244" b="0">
                <a:solidFill>
                  <a:schemeClr val="accent2"/>
                </a:solidFill>
                <a:latin typeface="+mn-lt"/>
              </a:defRPr>
            </a:lvl1pPr>
            <a:lvl2pPr marL="342834" indent="0">
              <a:buNone/>
              <a:defRPr/>
            </a:lvl2pPr>
            <a:lvl3pPr marL="571390" indent="0">
              <a:buNone/>
              <a:defRPr/>
            </a:lvl3pPr>
            <a:lvl4pPr marL="799946" indent="0">
              <a:buNone/>
              <a:defRPr/>
            </a:lvl4pPr>
            <a:lvl5pPr marL="1028502" indent="0">
              <a:buNone/>
              <a:defRPr/>
            </a:lvl5pPr>
          </a:lstStyle>
          <a:p>
            <a:pPr lvl="0"/>
            <a:r>
              <a:rPr lang="en-US" dirty="0"/>
              <a:t>Subhead</a:t>
            </a:r>
          </a:p>
        </p:txBody>
      </p:sp>
    </p:spTree>
    <p:extLst>
      <p:ext uri="{BB962C8B-B14F-4D97-AF65-F5344CB8AC3E}">
        <p14:creationId xmlns:p14="http://schemas.microsoft.com/office/powerpoint/2010/main" val="1601050609"/>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_diagrams slide ">
    <p:spTree>
      <p:nvGrpSpPr>
        <p:cNvPr id="1" name=""/>
        <p:cNvGrpSpPr/>
        <p:nvPr/>
      </p:nvGrpSpPr>
      <p:grpSpPr>
        <a:xfrm>
          <a:off x="0" y="0"/>
          <a:ext cx="0" cy="0"/>
          <a:chOff x="0" y="0"/>
          <a:chExt cx="0" cy="0"/>
        </a:xfrm>
      </p:grpSpPr>
      <p:sp>
        <p:nvSpPr>
          <p:cNvPr id="4" name="Rectangle 3"/>
          <p:cNvSpPr/>
          <p:nvPr userDrawn="1"/>
        </p:nvSpPr>
        <p:spPr bwMode="auto">
          <a:xfrm>
            <a:off x="0" y="1885521"/>
            <a:ext cx="12436475" cy="5109004"/>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rtl="0" eaLnBrk="1" fontAlgn="base" latinLnBrk="0" hangingPunct="1">
              <a:lnSpc>
                <a:spcPct val="100000"/>
              </a:lnSpc>
              <a:spcBef>
                <a:spcPct val="0"/>
              </a:spcBef>
              <a:spcAft>
                <a:spcPct val="0"/>
              </a:spcAft>
              <a:buClrTx/>
              <a:buSzTx/>
              <a:buFontTx/>
              <a:buNone/>
              <a:tabLst/>
              <a:defRPr/>
            </a:pPr>
            <a:endParaRPr kumimoji="0" lang="en-US" sz="204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sp>
        <p:nvSpPr>
          <p:cNvPr id="5" name="Text Placeholder 3"/>
          <p:cNvSpPr>
            <a:spLocks noGrp="1"/>
          </p:cNvSpPr>
          <p:nvPr>
            <p:ph type="body" sz="quarter" idx="10"/>
          </p:nvPr>
        </p:nvSpPr>
        <p:spPr>
          <a:xfrm>
            <a:off x="274639" y="1212851"/>
            <a:ext cx="11887200" cy="1906227"/>
          </a:xfrm>
        </p:spPr>
        <p:txBody>
          <a:bodyPr/>
          <a:lstStyle>
            <a:lvl1pPr marL="0" indent="0">
              <a:buNone/>
              <a:defRPr/>
            </a:lvl1pPr>
            <a:lvl2pPr marL="342834" indent="0">
              <a:buNone/>
              <a:defRPr/>
            </a:lvl2pPr>
            <a:lvl3pPr marL="571390" indent="0">
              <a:buNone/>
              <a:defRPr/>
            </a:lvl3pPr>
            <a:lvl4pPr marL="799946" indent="0">
              <a:buNone/>
              <a:defRPr/>
            </a:lvl4pPr>
            <a:lvl5pPr marL="1028502"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5"/>
          <p:cNvSpPr>
            <a:spLocks noGrp="1"/>
          </p:cNvSpPr>
          <p:nvPr>
            <p:ph type="title"/>
          </p:nvPr>
        </p:nvSpPr>
        <p:spPr>
          <a:xfrm>
            <a:off x="274639" y="295276"/>
            <a:ext cx="11888787" cy="917575"/>
          </a:xfrm>
        </p:spPr>
        <p:txBody>
          <a:bodyPr/>
          <a:lstStyle>
            <a:lvl1pPr>
              <a:defRPr sz="4488"/>
            </a:lvl1pPr>
          </a:lstStyle>
          <a:p>
            <a:r>
              <a:rPr lang="en-US" dirty="0"/>
              <a:t>Click to edit Master title style</a:t>
            </a:r>
          </a:p>
        </p:txBody>
      </p:sp>
    </p:spTree>
    <p:extLst>
      <p:ext uri="{BB962C8B-B14F-4D97-AF65-F5344CB8AC3E}">
        <p14:creationId xmlns:p14="http://schemas.microsoft.com/office/powerpoint/2010/main" val="486084857"/>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7994670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2_diagrams slide with subhead">
    <p:spTree>
      <p:nvGrpSpPr>
        <p:cNvPr id="1" name=""/>
        <p:cNvGrpSpPr/>
        <p:nvPr/>
      </p:nvGrpSpPr>
      <p:grpSpPr>
        <a:xfrm>
          <a:off x="0" y="0"/>
          <a:ext cx="0" cy="0"/>
          <a:chOff x="0" y="0"/>
          <a:chExt cx="0" cy="0"/>
        </a:xfrm>
      </p:grpSpPr>
      <p:sp>
        <p:nvSpPr>
          <p:cNvPr id="4" name="Rectangle 3"/>
          <p:cNvSpPr/>
          <p:nvPr userDrawn="1"/>
        </p:nvSpPr>
        <p:spPr bwMode="auto">
          <a:xfrm>
            <a:off x="0" y="1885521"/>
            <a:ext cx="12436475" cy="5109004"/>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rtl="0" eaLnBrk="1" fontAlgn="base" latinLnBrk="0" hangingPunct="1">
              <a:lnSpc>
                <a:spcPct val="100000"/>
              </a:lnSpc>
              <a:spcBef>
                <a:spcPct val="0"/>
              </a:spcBef>
              <a:spcAft>
                <a:spcPct val="0"/>
              </a:spcAft>
              <a:buClrTx/>
              <a:buSzTx/>
              <a:buFontTx/>
              <a:buNone/>
              <a:tabLst/>
              <a:defRPr/>
            </a:pPr>
            <a:endParaRPr kumimoji="0" lang="en-US" sz="204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sp>
        <p:nvSpPr>
          <p:cNvPr id="7" name="Title 5"/>
          <p:cNvSpPr>
            <a:spLocks noGrp="1"/>
          </p:cNvSpPr>
          <p:nvPr>
            <p:ph type="title"/>
          </p:nvPr>
        </p:nvSpPr>
        <p:spPr>
          <a:xfrm>
            <a:off x="274639" y="295276"/>
            <a:ext cx="11888787" cy="917575"/>
          </a:xfrm>
        </p:spPr>
        <p:txBody>
          <a:bodyPr/>
          <a:lstStyle>
            <a:lvl1pPr>
              <a:defRPr sz="4488"/>
            </a:lvl1pPr>
          </a:lstStyle>
          <a:p>
            <a:r>
              <a:rPr lang="en-US" dirty="0"/>
              <a:t>Click to edit Master title style</a:t>
            </a:r>
          </a:p>
        </p:txBody>
      </p:sp>
      <p:sp>
        <p:nvSpPr>
          <p:cNvPr id="6" name="Text Placeholder 3"/>
          <p:cNvSpPr>
            <a:spLocks noGrp="1"/>
          </p:cNvSpPr>
          <p:nvPr>
            <p:ph type="body" sz="quarter" idx="10" hasCustomPrompt="1"/>
          </p:nvPr>
        </p:nvSpPr>
        <p:spPr>
          <a:xfrm>
            <a:off x="274639" y="1035294"/>
            <a:ext cx="11887200" cy="499107"/>
          </a:xfrm>
        </p:spPr>
        <p:txBody>
          <a:bodyPr>
            <a:spAutoFit/>
          </a:bodyPr>
          <a:lstStyle>
            <a:lvl1pPr marL="0" indent="0">
              <a:buNone/>
              <a:defRPr sz="2244" b="0">
                <a:solidFill>
                  <a:schemeClr val="accent2"/>
                </a:solidFill>
                <a:latin typeface="+mn-lt"/>
              </a:defRPr>
            </a:lvl1pPr>
            <a:lvl2pPr marL="342834" indent="0">
              <a:buNone/>
              <a:defRPr/>
            </a:lvl2pPr>
            <a:lvl3pPr marL="571390" indent="0">
              <a:buNone/>
              <a:defRPr/>
            </a:lvl3pPr>
            <a:lvl4pPr marL="799946" indent="0">
              <a:buNone/>
              <a:defRPr/>
            </a:lvl4pPr>
            <a:lvl5pPr marL="1028502" indent="0">
              <a:buNone/>
              <a:defRPr/>
            </a:lvl5pPr>
          </a:lstStyle>
          <a:p>
            <a:pPr lvl="0"/>
            <a:r>
              <a:rPr lang="en-US" dirty="0"/>
              <a:t>Subhead</a:t>
            </a:r>
          </a:p>
        </p:txBody>
      </p:sp>
    </p:spTree>
    <p:extLst>
      <p:ext uri="{BB962C8B-B14F-4D97-AF65-F5344CB8AC3E}">
        <p14:creationId xmlns:p14="http://schemas.microsoft.com/office/powerpoint/2010/main" val="825372994"/>
      </p:ext>
    </p:extLst>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features with breadcrumb">
    <p:spTree>
      <p:nvGrpSpPr>
        <p:cNvPr id="1" name=""/>
        <p:cNvGrpSpPr/>
        <p:nvPr/>
      </p:nvGrpSpPr>
      <p:grpSpPr>
        <a:xfrm>
          <a:off x="0" y="0"/>
          <a:ext cx="0" cy="0"/>
          <a:chOff x="0" y="0"/>
          <a:chExt cx="0" cy="0"/>
        </a:xfrm>
      </p:grpSpPr>
      <p:sp>
        <p:nvSpPr>
          <p:cNvPr id="2" name="Title 1"/>
          <p:cNvSpPr>
            <a:spLocks noGrp="1"/>
          </p:cNvSpPr>
          <p:nvPr>
            <p:ph type="title"/>
          </p:nvPr>
        </p:nvSpPr>
        <p:spPr>
          <a:xfrm>
            <a:off x="274639" y="686247"/>
            <a:ext cx="11888787" cy="917575"/>
          </a:xfrm>
        </p:spPr>
        <p:txBody>
          <a:bodyPr/>
          <a:lstStyle/>
          <a:p>
            <a:r>
              <a:rPr lang="en-US" dirty="0"/>
              <a:t>Click to edit Master title style</a:t>
            </a:r>
          </a:p>
        </p:txBody>
      </p:sp>
      <p:sp>
        <p:nvSpPr>
          <p:cNvPr id="6" name="Text Placeholder 5"/>
          <p:cNvSpPr>
            <a:spLocks noGrp="1"/>
          </p:cNvSpPr>
          <p:nvPr>
            <p:ph type="body" sz="quarter" idx="10" hasCustomPrompt="1"/>
          </p:nvPr>
        </p:nvSpPr>
        <p:spPr>
          <a:xfrm>
            <a:off x="274639" y="295536"/>
            <a:ext cx="11887200" cy="418538"/>
          </a:xfrm>
        </p:spPr>
        <p:txBody>
          <a:bodyPr/>
          <a:lstStyle>
            <a:lvl1pPr marL="0" indent="0">
              <a:buNone/>
              <a:defRPr sz="1632" b="1">
                <a:solidFill>
                  <a:schemeClr val="accent4"/>
                </a:solidFill>
                <a:latin typeface="+mn-lt"/>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dirty="0"/>
              <a:t>CHAPTER TITLE BREADCRUM</a:t>
            </a:r>
          </a:p>
        </p:txBody>
      </p:sp>
      <p:sp>
        <p:nvSpPr>
          <p:cNvPr id="5" name="Rectangle 4"/>
          <p:cNvSpPr/>
          <p:nvPr userDrawn="1"/>
        </p:nvSpPr>
        <p:spPr bwMode="auto">
          <a:xfrm>
            <a:off x="0" y="1865206"/>
            <a:ext cx="12436475" cy="5129319"/>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rtl="0" eaLnBrk="1" fontAlgn="base" latinLnBrk="0" hangingPunct="1">
              <a:lnSpc>
                <a:spcPct val="100000"/>
              </a:lnSpc>
              <a:spcBef>
                <a:spcPct val="0"/>
              </a:spcBef>
              <a:spcAft>
                <a:spcPct val="0"/>
              </a:spcAft>
              <a:buClrTx/>
              <a:buSzTx/>
              <a:buFontTx/>
              <a:buNone/>
              <a:tabLst/>
              <a:defRPr/>
            </a:pPr>
            <a:endParaRPr kumimoji="0" lang="en-US" sz="204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spTree>
    <p:extLst>
      <p:ext uri="{BB962C8B-B14F-4D97-AF65-F5344CB8AC3E}">
        <p14:creationId xmlns:p14="http://schemas.microsoft.com/office/powerpoint/2010/main" val="17949483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Features with breadcrumb + subhead">
    <p:spTree>
      <p:nvGrpSpPr>
        <p:cNvPr id="1" name=""/>
        <p:cNvGrpSpPr/>
        <p:nvPr/>
      </p:nvGrpSpPr>
      <p:grpSpPr>
        <a:xfrm>
          <a:off x="0" y="0"/>
          <a:ext cx="0" cy="0"/>
          <a:chOff x="0" y="0"/>
          <a:chExt cx="0" cy="0"/>
        </a:xfrm>
      </p:grpSpPr>
      <p:sp>
        <p:nvSpPr>
          <p:cNvPr id="2" name="Title 1"/>
          <p:cNvSpPr>
            <a:spLocks noGrp="1"/>
          </p:cNvSpPr>
          <p:nvPr>
            <p:ph type="title"/>
          </p:nvPr>
        </p:nvSpPr>
        <p:spPr>
          <a:xfrm>
            <a:off x="274639" y="686247"/>
            <a:ext cx="11888787" cy="917575"/>
          </a:xfrm>
        </p:spPr>
        <p:txBody>
          <a:bodyPr/>
          <a:lstStyle/>
          <a:p>
            <a:r>
              <a:rPr lang="en-US" dirty="0"/>
              <a:t>Click to edit Master title style</a:t>
            </a:r>
          </a:p>
        </p:txBody>
      </p:sp>
      <p:sp>
        <p:nvSpPr>
          <p:cNvPr id="6" name="Text Placeholder 5"/>
          <p:cNvSpPr>
            <a:spLocks noGrp="1"/>
          </p:cNvSpPr>
          <p:nvPr>
            <p:ph type="body" sz="quarter" idx="10" hasCustomPrompt="1"/>
          </p:nvPr>
        </p:nvSpPr>
        <p:spPr>
          <a:xfrm>
            <a:off x="274639" y="295536"/>
            <a:ext cx="11887200" cy="418538"/>
          </a:xfrm>
        </p:spPr>
        <p:txBody>
          <a:bodyPr/>
          <a:lstStyle>
            <a:lvl1pPr marL="0" indent="0">
              <a:buNone/>
              <a:defRPr sz="1632" b="1">
                <a:solidFill>
                  <a:schemeClr val="accent4"/>
                </a:solidFill>
                <a:latin typeface="+mn-lt"/>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dirty="0"/>
              <a:t>CHAPTER TITLE BREADCRUM</a:t>
            </a:r>
          </a:p>
        </p:txBody>
      </p:sp>
      <p:sp>
        <p:nvSpPr>
          <p:cNvPr id="5" name="Rectangle 4"/>
          <p:cNvSpPr/>
          <p:nvPr userDrawn="1"/>
        </p:nvSpPr>
        <p:spPr bwMode="auto">
          <a:xfrm>
            <a:off x="0" y="1865206"/>
            <a:ext cx="12436475" cy="5129319"/>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rtl="0" eaLnBrk="1" fontAlgn="base" latinLnBrk="0" hangingPunct="1">
              <a:lnSpc>
                <a:spcPct val="100000"/>
              </a:lnSpc>
              <a:spcBef>
                <a:spcPct val="0"/>
              </a:spcBef>
              <a:spcAft>
                <a:spcPct val="0"/>
              </a:spcAft>
              <a:buClrTx/>
              <a:buSzTx/>
              <a:buFontTx/>
              <a:buNone/>
              <a:tabLst/>
              <a:defRPr/>
            </a:pPr>
            <a:endParaRPr kumimoji="0" lang="en-US" sz="204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sp>
        <p:nvSpPr>
          <p:cNvPr id="7" name="Text Placeholder 3"/>
          <p:cNvSpPr>
            <a:spLocks noGrp="1"/>
          </p:cNvSpPr>
          <p:nvPr>
            <p:ph type="body" sz="quarter" idx="11" hasCustomPrompt="1"/>
          </p:nvPr>
        </p:nvSpPr>
        <p:spPr>
          <a:xfrm>
            <a:off x="274639" y="1333209"/>
            <a:ext cx="11887200" cy="499107"/>
          </a:xfrm>
        </p:spPr>
        <p:txBody>
          <a:bodyPr>
            <a:spAutoFit/>
          </a:bodyPr>
          <a:lstStyle>
            <a:lvl1pPr marL="0" indent="0">
              <a:buNone/>
              <a:defRPr sz="2244" b="0">
                <a:solidFill>
                  <a:schemeClr val="accent2"/>
                </a:solidFill>
                <a:latin typeface="+mn-lt"/>
              </a:defRPr>
            </a:lvl1pPr>
            <a:lvl2pPr marL="342834" indent="0">
              <a:buNone/>
              <a:defRPr/>
            </a:lvl2pPr>
            <a:lvl3pPr marL="571390" indent="0">
              <a:buNone/>
              <a:defRPr/>
            </a:lvl3pPr>
            <a:lvl4pPr marL="799946" indent="0">
              <a:buNone/>
              <a:defRPr/>
            </a:lvl4pPr>
            <a:lvl5pPr marL="1028502" indent="0">
              <a:buNone/>
              <a:defRPr/>
            </a:lvl5pPr>
          </a:lstStyle>
          <a:p>
            <a:pPr lvl="0"/>
            <a:r>
              <a:rPr lang="en-US" dirty="0"/>
              <a:t>Subhead</a:t>
            </a:r>
          </a:p>
        </p:txBody>
      </p:sp>
    </p:spTree>
    <p:extLst>
      <p:ext uri="{BB962C8B-B14F-4D97-AF65-F5344CB8AC3E}">
        <p14:creationId xmlns:p14="http://schemas.microsoft.com/office/powerpoint/2010/main" val="2842414652"/>
      </p:ext>
    </p:extLst>
  </p:cSld>
  <p:clrMapOvr>
    <a:masterClrMapping/>
  </p:clrMapOvr>
  <p:transition>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1_Features with breadcrumb + subhead">
    <p:spTree>
      <p:nvGrpSpPr>
        <p:cNvPr id="1" name=""/>
        <p:cNvGrpSpPr/>
        <p:nvPr/>
      </p:nvGrpSpPr>
      <p:grpSpPr>
        <a:xfrm>
          <a:off x="0" y="0"/>
          <a:ext cx="0" cy="0"/>
          <a:chOff x="0" y="0"/>
          <a:chExt cx="0" cy="0"/>
        </a:xfrm>
      </p:grpSpPr>
      <p:sp>
        <p:nvSpPr>
          <p:cNvPr id="2" name="Title 1"/>
          <p:cNvSpPr>
            <a:spLocks noGrp="1"/>
          </p:cNvSpPr>
          <p:nvPr>
            <p:ph type="title"/>
          </p:nvPr>
        </p:nvSpPr>
        <p:spPr>
          <a:xfrm>
            <a:off x="274639" y="686247"/>
            <a:ext cx="11888787" cy="917575"/>
          </a:xfrm>
        </p:spPr>
        <p:txBody>
          <a:bodyPr/>
          <a:lstStyle/>
          <a:p>
            <a:r>
              <a:rPr lang="en-US" dirty="0"/>
              <a:t>Click to edit Master title style</a:t>
            </a:r>
          </a:p>
        </p:txBody>
      </p:sp>
      <p:sp>
        <p:nvSpPr>
          <p:cNvPr id="6" name="Text Placeholder 5"/>
          <p:cNvSpPr>
            <a:spLocks noGrp="1"/>
          </p:cNvSpPr>
          <p:nvPr>
            <p:ph type="body" sz="quarter" idx="10" hasCustomPrompt="1"/>
          </p:nvPr>
        </p:nvSpPr>
        <p:spPr>
          <a:xfrm>
            <a:off x="274639" y="295536"/>
            <a:ext cx="11887200" cy="418538"/>
          </a:xfrm>
        </p:spPr>
        <p:txBody>
          <a:bodyPr/>
          <a:lstStyle>
            <a:lvl1pPr marL="0" indent="0">
              <a:buNone/>
              <a:defRPr sz="1632" b="1">
                <a:solidFill>
                  <a:schemeClr val="accent4"/>
                </a:solidFill>
                <a:latin typeface="+mn-lt"/>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dirty="0"/>
              <a:t>CHAPTER TITLE BREADCRUM</a:t>
            </a:r>
          </a:p>
        </p:txBody>
      </p:sp>
      <p:sp>
        <p:nvSpPr>
          <p:cNvPr id="5" name="Rectangle 4"/>
          <p:cNvSpPr/>
          <p:nvPr userDrawn="1"/>
        </p:nvSpPr>
        <p:spPr bwMode="auto">
          <a:xfrm>
            <a:off x="0" y="1865206"/>
            <a:ext cx="12436475" cy="5129319"/>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rtl="0" eaLnBrk="1" fontAlgn="base" latinLnBrk="0" hangingPunct="1">
              <a:lnSpc>
                <a:spcPct val="100000"/>
              </a:lnSpc>
              <a:spcBef>
                <a:spcPct val="0"/>
              </a:spcBef>
              <a:spcAft>
                <a:spcPct val="0"/>
              </a:spcAft>
              <a:buClrTx/>
              <a:buSzTx/>
              <a:buFontTx/>
              <a:buNone/>
              <a:tabLst/>
              <a:defRPr/>
            </a:pPr>
            <a:endParaRPr kumimoji="0" lang="en-US" sz="204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sp>
        <p:nvSpPr>
          <p:cNvPr id="7" name="Text Placeholder 3"/>
          <p:cNvSpPr>
            <a:spLocks noGrp="1"/>
          </p:cNvSpPr>
          <p:nvPr>
            <p:ph type="body" sz="quarter" idx="11" hasCustomPrompt="1"/>
          </p:nvPr>
        </p:nvSpPr>
        <p:spPr>
          <a:xfrm>
            <a:off x="274639" y="1333209"/>
            <a:ext cx="11887200" cy="499107"/>
          </a:xfrm>
        </p:spPr>
        <p:txBody>
          <a:bodyPr>
            <a:spAutoFit/>
          </a:bodyPr>
          <a:lstStyle>
            <a:lvl1pPr marL="0" indent="0">
              <a:buNone/>
              <a:defRPr sz="2244" b="0">
                <a:solidFill>
                  <a:schemeClr val="accent2"/>
                </a:solidFill>
                <a:latin typeface="+mn-lt"/>
              </a:defRPr>
            </a:lvl1pPr>
            <a:lvl2pPr marL="342834" indent="0">
              <a:buNone/>
              <a:defRPr/>
            </a:lvl2pPr>
            <a:lvl3pPr marL="571390" indent="0">
              <a:buNone/>
              <a:defRPr/>
            </a:lvl3pPr>
            <a:lvl4pPr marL="799946" indent="0">
              <a:buNone/>
              <a:defRPr/>
            </a:lvl4pPr>
            <a:lvl5pPr marL="1028502" indent="0">
              <a:buNone/>
              <a:defRPr/>
            </a:lvl5pPr>
          </a:lstStyle>
          <a:p>
            <a:pPr lvl="0"/>
            <a:r>
              <a:rPr lang="en-US" dirty="0"/>
              <a:t>Subhead</a:t>
            </a:r>
          </a:p>
        </p:txBody>
      </p:sp>
    </p:spTree>
    <p:extLst>
      <p:ext uri="{BB962C8B-B14F-4D97-AF65-F5344CB8AC3E}">
        <p14:creationId xmlns:p14="http://schemas.microsoft.com/office/powerpoint/2010/main" val="8643700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feautres no breadcrumb">
    <p:spTree>
      <p:nvGrpSpPr>
        <p:cNvPr id="1" name=""/>
        <p:cNvGrpSpPr/>
        <p:nvPr/>
      </p:nvGrpSpPr>
      <p:grpSpPr>
        <a:xfrm>
          <a:off x="0" y="0"/>
          <a:ext cx="0" cy="0"/>
          <a:chOff x="0" y="0"/>
          <a:chExt cx="0" cy="0"/>
        </a:xfrm>
      </p:grpSpPr>
      <p:sp>
        <p:nvSpPr>
          <p:cNvPr id="5" name="Rectangle 4"/>
          <p:cNvSpPr/>
          <p:nvPr userDrawn="1"/>
        </p:nvSpPr>
        <p:spPr bwMode="auto">
          <a:xfrm>
            <a:off x="0" y="1865206"/>
            <a:ext cx="12436475" cy="5129319"/>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rtl="0" eaLnBrk="1" fontAlgn="base" latinLnBrk="0" hangingPunct="1">
              <a:lnSpc>
                <a:spcPct val="100000"/>
              </a:lnSpc>
              <a:spcBef>
                <a:spcPct val="0"/>
              </a:spcBef>
              <a:spcAft>
                <a:spcPct val="0"/>
              </a:spcAft>
              <a:buClrTx/>
              <a:buSzTx/>
              <a:buFontTx/>
              <a:buNone/>
              <a:tabLst/>
              <a:defRPr/>
            </a:pPr>
            <a:endParaRPr kumimoji="0" lang="en-US" sz="204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sp>
        <p:nvSpPr>
          <p:cNvPr id="8" name="Title 5"/>
          <p:cNvSpPr>
            <a:spLocks noGrp="1"/>
          </p:cNvSpPr>
          <p:nvPr>
            <p:ph type="title"/>
          </p:nvPr>
        </p:nvSpPr>
        <p:spPr>
          <a:xfrm>
            <a:off x="274639" y="295276"/>
            <a:ext cx="11888787" cy="917575"/>
          </a:xfrm>
        </p:spPr>
        <p:txBody>
          <a:bodyPr/>
          <a:lstStyle>
            <a:lvl1pPr>
              <a:defRPr sz="4488"/>
            </a:lvl1pPr>
          </a:lstStyle>
          <a:p>
            <a:r>
              <a:rPr lang="en-US" dirty="0"/>
              <a:t>Click to edit Master title style</a:t>
            </a:r>
          </a:p>
        </p:txBody>
      </p:sp>
    </p:spTree>
    <p:extLst>
      <p:ext uri="{BB962C8B-B14F-4D97-AF65-F5344CB8AC3E}">
        <p14:creationId xmlns:p14="http://schemas.microsoft.com/office/powerpoint/2010/main" val="10706181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2_features title and subhead">
    <p:spTree>
      <p:nvGrpSpPr>
        <p:cNvPr id="1" name=""/>
        <p:cNvGrpSpPr/>
        <p:nvPr/>
      </p:nvGrpSpPr>
      <p:grpSpPr>
        <a:xfrm>
          <a:off x="0" y="0"/>
          <a:ext cx="0" cy="0"/>
          <a:chOff x="0" y="0"/>
          <a:chExt cx="0" cy="0"/>
        </a:xfrm>
      </p:grpSpPr>
      <p:sp>
        <p:nvSpPr>
          <p:cNvPr id="5" name="Rectangle 4"/>
          <p:cNvSpPr/>
          <p:nvPr userDrawn="1"/>
        </p:nvSpPr>
        <p:spPr bwMode="auto">
          <a:xfrm>
            <a:off x="0" y="1865206"/>
            <a:ext cx="12436475" cy="5129319"/>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rtl="0" eaLnBrk="1" fontAlgn="base" latinLnBrk="0" hangingPunct="1">
              <a:lnSpc>
                <a:spcPct val="100000"/>
              </a:lnSpc>
              <a:spcBef>
                <a:spcPct val="0"/>
              </a:spcBef>
              <a:spcAft>
                <a:spcPct val="0"/>
              </a:spcAft>
              <a:buClrTx/>
              <a:buSzTx/>
              <a:buFontTx/>
              <a:buNone/>
              <a:tabLst/>
              <a:defRPr/>
            </a:pPr>
            <a:endParaRPr kumimoji="0" lang="en-US" sz="204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sp>
        <p:nvSpPr>
          <p:cNvPr id="8" name="Title 5"/>
          <p:cNvSpPr>
            <a:spLocks noGrp="1"/>
          </p:cNvSpPr>
          <p:nvPr>
            <p:ph type="title"/>
          </p:nvPr>
        </p:nvSpPr>
        <p:spPr>
          <a:xfrm>
            <a:off x="274639" y="295276"/>
            <a:ext cx="11888787" cy="917575"/>
          </a:xfrm>
        </p:spPr>
        <p:txBody>
          <a:bodyPr/>
          <a:lstStyle>
            <a:lvl1pPr>
              <a:defRPr sz="4488"/>
            </a:lvl1pPr>
          </a:lstStyle>
          <a:p>
            <a:r>
              <a:rPr lang="en-US" dirty="0"/>
              <a:t>Click to edit Master title style</a:t>
            </a:r>
          </a:p>
        </p:txBody>
      </p:sp>
      <p:sp>
        <p:nvSpPr>
          <p:cNvPr id="6" name="Text Placeholder 3"/>
          <p:cNvSpPr>
            <a:spLocks noGrp="1"/>
          </p:cNvSpPr>
          <p:nvPr>
            <p:ph type="body" sz="quarter" idx="10" hasCustomPrompt="1"/>
          </p:nvPr>
        </p:nvSpPr>
        <p:spPr>
          <a:xfrm>
            <a:off x="274639" y="1035294"/>
            <a:ext cx="11887200" cy="499107"/>
          </a:xfrm>
        </p:spPr>
        <p:txBody>
          <a:bodyPr>
            <a:spAutoFit/>
          </a:bodyPr>
          <a:lstStyle>
            <a:lvl1pPr marL="0" indent="0">
              <a:buNone/>
              <a:defRPr sz="2244" b="0">
                <a:solidFill>
                  <a:schemeClr val="accent2"/>
                </a:solidFill>
                <a:latin typeface="+mn-lt"/>
              </a:defRPr>
            </a:lvl1pPr>
            <a:lvl2pPr marL="342834" indent="0">
              <a:buNone/>
              <a:defRPr/>
            </a:lvl2pPr>
            <a:lvl3pPr marL="571390" indent="0">
              <a:buNone/>
              <a:defRPr/>
            </a:lvl3pPr>
            <a:lvl4pPr marL="799946" indent="0">
              <a:buNone/>
              <a:defRPr/>
            </a:lvl4pPr>
            <a:lvl5pPr marL="1028502" indent="0">
              <a:buNone/>
              <a:defRPr/>
            </a:lvl5pPr>
          </a:lstStyle>
          <a:p>
            <a:pPr lvl="0"/>
            <a:r>
              <a:rPr lang="en-US" dirty="0"/>
              <a:t>Subhead</a:t>
            </a:r>
          </a:p>
        </p:txBody>
      </p:sp>
    </p:spTree>
    <p:extLst>
      <p:ext uri="{BB962C8B-B14F-4D97-AF65-F5344CB8AC3E}">
        <p14:creationId xmlns:p14="http://schemas.microsoft.com/office/powerpoint/2010/main" val="40790676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274639" y="2948628"/>
            <a:ext cx="11887200" cy="1181862"/>
          </a:xfrm>
          <a:noFill/>
        </p:spPr>
        <p:txBody>
          <a:bodyPr tIns="91440" bIns="91440" anchor="t" anchorCtr="0">
            <a:spAutoFit/>
          </a:bodyPr>
          <a:lstStyle>
            <a:lvl1pPr>
              <a:defRPr sz="7198" spc="-100" baseline="0">
                <a:solidFill>
                  <a:schemeClr val="bg1"/>
                </a:solidFill>
              </a:defRPr>
            </a:lvl1pPr>
          </a:lstStyle>
          <a:p>
            <a:r>
              <a:rPr lang="en-US" dirty="0"/>
              <a:t>Section title</a:t>
            </a:r>
          </a:p>
        </p:txBody>
      </p:sp>
    </p:spTree>
    <p:extLst>
      <p:ext uri="{BB962C8B-B14F-4D97-AF65-F5344CB8AC3E}">
        <p14:creationId xmlns:p14="http://schemas.microsoft.com/office/powerpoint/2010/main" val="3169286059"/>
      </p:ext>
    </p:extLst>
  </p:cSld>
  <p:clrMapOvr>
    <a:masterClrMapping/>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1_Section Title with header">
    <p:bg>
      <p:bgPr>
        <a:solidFill>
          <a:schemeClr val="accent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274639" y="2948628"/>
            <a:ext cx="11887200" cy="1181862"/>
          </a:xfrm>
          <a:noFill/>
        </p:spPr>
        <p:txBody>
          <a:bodyPr tIns="91440" bIns="91440" anchor="t" anchorCtr="0">
            <a:spAutoFit/>
          </a:bodyPr>
          <a:lstStyle>
            <a:lvl1pPr>
              <a:defRPr sz="7198" spc="-100" baseline="0">
                <a:solidFill>
                  <a:schemeClr val="bg1"/>
                </a:solidFill>
              </a:defRPr>
            </a:lvl1pPr>
          </a:lstStyle>
          <a:p>
            <a:r>
              <a:rPr lang="en-US" dirty="0"/>
              <a:t>Section title</a:t>
            </a:r>
          </a:p>
        </p:txBody>
      </p:sp>
      <p:sp>
        <p:nvSpPr>
          <p:cNvPr id="6" name="Text Placeholder 3"/>
          <p:cNvSpPr>
            <a:spLocks noGrp="1"/>
          </p:cNvSpPr>
          <p:nvPr>
            <p:ph type="body" sz="quarter" idx="10" hasCustomPrompt="1"/>
          </p:nvPr>
        </p:nvSpPr>
        <p:spPr>
          <a:xfrm>
            <a:off x="274639" y="466302"/>
            <a:ext cx="11887200" cy="442604"/>
          </a:xfrm>
        </p:spPr>
        <p:txBody>
          <a:bodyPr>
            <a:spAutoFit/>
          </a:bodyPr>
          <a:lstStyle>
            <a:lvl1pPr marL="0" indent="0">
              <a:buNone/>
              <a:defRPr sz="1836" b="1" baseline="0">
                <a:solidFill>
                  <a:schemeClr val="bg1"/>
                </a:solidFill>
                <a:latin typeface="+mn-lt"/>
              </a:defRPr>
            </a:lvl1pPr>
            <a:lvl2pPr marL="342834" indent="0">
              <a:buNone/>
              <a:defRPr/>
            </a:lvl2pPr>
            <a:lvl3pPr marL="571390" indent="0">
              <a:buNone/>
              <a:defRPr/>
            </a:lvl3pPr>
            <a:lvl4pPr marL="799946" indent="0">
              <a:buNone/>
              <a:defRPr/>
            </a:lvl4pPr>
            <a:lvl5pPr marL="1028502" indent="0">
              <a:buNone/>
              <a:defRPr/>
            </a:lvl5pPr>
          </a:lstStyle>
          <a:p>
            <a:pPr lvl="0"/>
            <a:r>
              <a:rPr lang="en-US" dirty="0"/>
              <a:t>PAGE HEADER</a:t>
            </a:r>
          </a:p>
        </p:txBody>
      </p:sp>
    </p:spTree>
    <p:extLst>
      <p:ext uri="{BB962C8B-B14F-4D97-AF65-F5344CB8AC3E}">
        <p14:creationId xmlns:p14="http://schemas.microsoft.com/office/powerpoint/2010/main" val="3433659716"/>
      </p:ext>
    </p:extLst>
  </p:cSld>
  <p:clrMapOvr>
    <a:masterClrMapping/>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29846698"/>
      </p:ext>
    </p:extLst>
  </p:cSld>
  <p:clrMapOvr>
    <a:masterClrMapping/>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Title and subhea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a:t>
            </a:r>
            <a:r>
              <a:rPr lang="en-US"/>
              <a:t>title style</a:t>
            </a:r>
            <a:endParaRPr lang="en-US" dirty="0"/>
          </a:p>
        </p:txBody>
      </p:sp>
      <p:sp>
        <p:nvSpPr>
          <p:cNvPr id="5" name="Text Placeholder 3"/>
          <p:cNvSpPr>
            <a:spLocks noGrp="1"/>
          </p:cNvSpPr>
          <p:nvPr>
            <p:ph type="body" sz="quarter" idx="10" hasCustomPrompt="1"/>
          </p:nvPr>
        </p:nvSpPr>
        <p:spPr>
          <a:xfrm>
            <a:off x="274639" y="1136277"/>
            <a:ext cx="11887200" cy="470856"/>
          </a:xfrm>
        </p:spPr>
        <p:txBody>
          <a:bodyPr>
            <a:spAutoFit/>
          </a:bodyPr>
          <a:lstStyle>
            <a:lvl1pPr marL="0" indent="0">
              <a:buNone/>
              <a:defRPr sz="2040" b="1">
                <a:solidFill>
                  <a:schemeClr val="accent2"/>
                </a:solidFill>
                <a:latin typeface="+mn-lt"/>
              </a:defRPr>
            </a:lvl1pPr>
            <a:lvl2pPr marL="342834" indent="0">
              <a:buNone/>
              <a:defRPr/>
            </a:lvl2pPr>
            <a:lvl3pPr marL="571390" indent="0">
              <a:buNone/>
              <a:defRPr/>
            </a:lvl3pPr>
            <a:lvl4pPr marL="799946" indent="0">
              <a:buNone/>
              <a:defRPr/>
            </a:lvl4pPr>
            <a:lvl5pPr marL="1028502" indent="0">
              <a:buNone/>
              <a:defRPr/>
            </a:lvl5pPr>
          </a:lstStyle>
          <a:p>
            <a:pPr lvl="0"/>
            <a:r>
              <a:rPr lang="en-US" dirty="0"/>
              <a:t>SUBHEAD</a:t>
            </a:r>
          </a:p>
        </p:txBody>
      </p:sp>
    </p:spTree>
    <p:extLst>
      <p:ext uri="{BB962C8B-B14F-4D97-AF65-F5344CB8AC3E}">
        <p14:creationId xmlns:p14="http://schemas.microsoft.com/office/powerpoint/2010/main" val="3793012307"/>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18" Type="http://schemas.openxmlformats.org/officeDocument/2006/relationships/slideLayout" Target="../slideLayouts/slideLayout4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10" Type="http://schemas.openxmlformats.org/officeDocument/2006/relationships/slideLayout" Target="../slideLayouts/slideLayout35.xml"/><Relationship Id="rId19" Type="http://schemas.openxmlformats.org/officeDocument/2006/relationships/theme" Target="../theme/theme2.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slideLayout" Target="../slideLayouts/slideLayout56.xml"/><Relationship Id="rId18" Type="http://schemas.openxmlformats.org/officeDocument/2006/relationships/slideLayout" Target="../slideLayouts/slideLayout61.xml"/><Relationship Id="rId3" Type="http://schemas.openxmlformats.org/officeDocument/2006/relationships/slideLayout" Target="../slideLayouts/slideLayout46.xml"/><Relationship Id="rId21" Type="http://schemas.openxmlformats.org/officeDocument/2006/relationships/slideLayout" Target="../slideLayouts/slideLayout64.xml"/><Relationship Id="rId7" Type="http://schemas.openxmlformats.org/officeDocument/2006/relationships/slideLayout" Target="../slideLayouts/slideLayout50.xml"/><Relationship Id="rId12" Type="http://schemas.openxmlformats.org/officeDocument/2006/relationships/slideLayout" Target="../slideLayouts/slideLayout55.xml"/><Relationship Id="rId17" Type="http://schemas.openxmlformats.org/officeDocument/2006/relationships/slideLayout" Target="../slideLayouts/slideLayout60.xml"/><Relationship Id="rId2" Type="http://schemas.openxmlformats.org/officeDocument/2006/relationships/slideLayout" Target="../slideLayouts/slideLayout45.xml"/><Relationship Id="rId16" Type="http://schemas.openxmlformats.org/officeDocument/2006/relationships/slideLayout" Target="../slideLayouts/slideLayout59.xml"/><Relationship Id="rId20" Type="http://schemas.openxmlformats.org/officeDocument/2006/relationships/slideLayout" Target="../slideLayouts/slideLayout63.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5" Type="http://schemas.openxmlformats.org/officeDocument/2006/relationships/slideLayout" Target="../slideLayouts/slideLayout48.xml"/><Relationship Id="rId15" Type="http://schemas.openxmlformats.org/officeDocument/2006/relationships/slideLayout" Target="../slideLayouts/slideLayout58.xml"/><Relationship Id="rId10" Type="http://schemas.openxmlformats.org/officeDocument/2006/relationships/slideLayout" Target="../slideLayouts/slideLayout53.xml"/><Relationship Id="rId19" Type="http://schemas.openxmlformats.org/officeDocument/2006/relationships/slideLayout" Target="../slideLayouts/slideLayout62.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slideLayout" Target="../slideLayouts/slideLayout57.xml"/><Relationship Id="rId22"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2.xml"/><Relationship Id="rId13" Type="http://schemas.openxmlformats.org/officeDocument/2006/relationships/slideLayout" Target="../slideLayouts/slideLayout77.xml"/><Relationship Id="rId18" Type="http://schemas.openxmlformats.org/officeDocument/2006/relationships/slideLayout" Target="../slideLayouts/slideLayout82.xml"/><Relationship Id="rId3" Type="http://schemas.openxmlformats.org/officeDocument/2006/relationships/slideLayout" Target="../slideLayouts/slideLayout67.xml"/><Relationship Id="rId7" Type="http://schemas.openxmlformats.org/officeDocument/2006/relationships/slideLayout" Target="../slideLayouts/slideLayout71.xml"/><Relationship Id="rId12" Type="http://schemas.openxmlformats.org/officeDocument/2006/relationships/slideLayout" Target="../slideLayouts/slideLayout76.xml"/><Relationship Id="rId17" Type="http://schemas.openxmlformats.org/officeDocument/2006/relationships/slideLayout" Target="../slideLayouts/slideLayout81.xml"/><Relationship Id="rId2" Type="http://schemas.openxmlformats.org/officeDocument/2006/relationships/slideLayout" Target="../slideLayouts/slideLayout66.xml"/><Relationship Id="rId16" Type="http://schemas.openxmlformats.org/officeDocument/2006/relationships/slideLayout" Target="../slideLayouts/slideLayout80.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slideLayout" Target="../slideLayouts/slideLayout75.xml"/><Relationship Id="rId5" Type="http://schemas.openxmlformats.org/officeDocument/2006/relationships/slideLayout" Target="../slideLayouts/slideLayout69.xml"/><Relationship Id="rId15" Type="http://schemas.openxmlformats.org/officeDocument/2006/relationships/slideLayout" Target="../slideLayouts/slideLayout79.xml"/><Relationship Id="rId10" Type="http://schemas.openxmlformats.org/officeDocument/2006/relationships/slideLayout" Target="../slideLayouts/slideLayout74.xml"/><Relationship Id="rId19" Type="http://schemas.openxmlformats.org/officeDocument/2006/relationships/theme" Target="../theme/theme4.xml"/><Relationship Id="rId4" Type="http://schemas.openxmlformats.org/officeDocument/2006/relationships/slideLayout" Target="../slideLayouts/slideLayout68.xml"/><Relationship Id="rId9" Type="http://schemas.openxmlformats.org/officeDocument/2006/relationships/slideLayout" Target="../slideLayouts/slideLayout73.xml"/><Relationship Id="rId14" Type="http://schemas.openxmlformats.org/officeDocument/2006/relationships/slideLayout" Target="../slideLayouts/slideLayout7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90.xml"/><Relationship Id="rId13" Type="http://schemas.openxmlformats.org/officeDocument/2006/relationships/slideLayout" Target="../slideLayouts/slideLayout95.xml"/><Relationship Id="rId18" Type="http://schemas.openxmlformats.org/officeDocument/2006/relationships/slideLayout" Target="../slideLayouts/slideLayout100.xml"/><Relationship Id="rId3" Type="http://schemas.openxmlformats.org/officeDocument/2006/relationships/slideLayout" Target="../slideLayouts/slideLayout85.xml"/><Relationship Id="rId7" Type="http://schemas.openxmlformats.org/officeDocument/2006/relationships/slideLayout" Target="../slideLayouts/slideLayout89.xml"/><Relationship Id="rId12" Type="http://schemas.openxmlformats.org/officeDocument/2006/relationships/slideLayout" Target="../slideLayouts/slideLayout94.xml"/><Relationship Id="rId17" Type="http://schemas.openxmlformats.org/officeDocument/2006/relationships/slideLayout" Target="../slideLayouts/slideLayout99.xml"/><Relationship Id="rId2" Type="http://schemas.openxmlformats.org/officeDocument/2006/relationships/slideLayout" Target="../slideLayouts/slideLayout84.xml"/><Relationship Id="rId16" Type="http://schemas.openxmlformats.org/officeDocument/2006/relationships/slideLayout" Target="../slideLayouts/slideLayout98.xml"/><Relationship Id="rId20" Type="http://schemas.openxmlformats.org/officeDocument/2006/relationships/theme" Target="../theme/theme5.xml"/><Relationship Id="rId1" Type="http://schemas.openxmlformats.org/officeDocument/2006/relationships/slideLayout" Target="../slideLayouts/slideLayout83.xml"/><Relationship Id="rId6" Type="http://schemas.openxmlformats.org/officeDocument/2006/relationships/slideLayout" Target="../slideLayouts/slideLayout88.xml"/><Relationship Id="rId11" Type="http://schemas.openxmlformats.org/officeDocument/2006/relationships/slideLayout" Target="../slideLayouts/slideLayout93.xml"/><Relationship Id="rId5" Type="http://schemas.openxmlformats.org/officeDocument/2006/relationships/slideLayout" Target="../slideLayouts/slideLayout87.xml"/><Relationship Id="rId15" Type="http://schemas.openxmlformats.org/officeDocument/2006/relationships/slideLayout" Target="../slideLayouts/slideLayout97.xml"/><Relationship Id="rId10" Type="http://schemas.openxmlformats.org/officeDocument/2006/relationships/slideLayout" Target="../slideLayouts/slideLayout92.xml"/><Relationship Id="rId19" Type="http://schemas.openxmlformats.org/officeDocument/2006/relationships/slideLayout" Target="../slideLayouts/slideLayout101.xml"/><Relationship Id="rId4" Type="http://schemas.openxmlformats.org/officeDocument/2006/relationships/slideLayout" Target="../slideLayouts/slideLayout86.xml"/><Relationship Id="rId9" Type="http://schemas.openxmlformats.org/officeDocument/2006/relationships/slideLayout" Target="../slideLayouts/slideLayout91.xml"/><Relationship Id="rId14" Type="http://schemas.openxmlformats.org/officeDocument/2006/relationships/slideLayout" Target="../slideLayouts/slideLayout9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3" name="Group 2"/>
          <p:cNvGrpSpPr/>
          <p:nvPr userDrawn="1"/>
        </p:nvGrpSpPr>
        <p:grpSpPr>
          <a:xfrm>
            <a:off x="12618967" y="0"/>
            <a:ext cx="952401" cy="5766967"/>
            <a:chOff x="12618967" y="0"/>
            <a:chExt cx="952401" cy="5766967"/>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300" r:id="rId1"/>
    <p:sldLayoutId id="2147484295" r:id="rId2"/>
    <p:sldLayoutId id="2147484240" r:id="rId3"/>
    <p:sldLayoutId id="2147484296" r:id="rId4"/>
    <p:sldLayoutId id="2147484241" r:id="rId5"/>
    <p:sldLayoutId id="2147484297" r:id="rId6"/>
    <p:sldLayoutId id="2147484244" r:id="rId7"/>
    <p:sldLayoutId id="2147484298" r:id="rId8"/>
    <p:sldLayoutId id="2147484245" r:id="rId9"/>
    <p:sldLayoutId id="2147484247" r:id="rId10"/>
    <p:sldLayoutId id="2147484331" r:id="rId11"/>
    <p:sldLayoutId id="2147484249" r:id="rId12"/>
    <p:sldLayoutId id="2147484301" r:id="rId13"/>
    <p:sldLayoutId id="2147484251" r:id="rId14"/>
    <p:sldLayoutId id="2147484252" r:id="rId15"/>
    <p:sldLayoutId id="2147484254" r:id="rId16"/>
    <p:sldLayoutId id="2147484257" r:id="rId17"/>
    <p:sldLayoutId id="2147484258" r:id="rId18"/>
    <p:sldLayoutId id="2147484260" r:id="rId19"/>
    <p:sldLayoutId id="2147484299" r:id="rId20"/>
    <p:sldLayoutId id="2147484263" r:id="rId21"/>
    <p:sldLayoutId id="2147484365" r:id="rId22"/>
    <p:sldLayoutId id="2147484366" r:id="rId23"/>
    <p:sldLayoutId id="2147484407" r:id="rId24"/>
    <p:sldLayoutId id="2147484408" r:id="rId25"/>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userDrawn="1">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userDrawn="1">
          <p15:clr>
            <a:srgbClr val="C35EA4"/>
          </p15:clr>
        </p15:guide>
        <p15:guide id="17" pos="7546" userDrawn="1">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userDrawn="1">
          <p15:clr>
            <a:srgbClr val="5ACBF0"/>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lt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dirty="0"/>
              <a:t>Click to edit Master text styles</a:t>
            </a:r>
          </a:p>
          <a:p>
            <a:pPr marL="584200" marR="0" lvl="1" indent="-2413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dirty="0"/>
              <a:t>Second level</a:t>
            </a:r>
          </a:p>
          <a:p>
            <a:pPr lvl="2"/>
            <a:r>
              <a:rPr lang="en-US" dirty="0"/>
              <a:t>Third level</a:t>
            </a:r>
          </a:p>
          <a:p>
            <a:pPr lvl="3"/>
            <a:r>
              <a:rPr lang="en-US" dirty="0"/>
              <a:t>Fourth level</a:t>
            </a:r>
          </a:p>
          <a:p>
            <a:pPr lvl="4"/>
            <a:r>
              <a:rPr lang="en-US" dirty="0"/>
              <a:t>Fifth level</a:t>
            </a:r>
          </a:p>
        </p:txBody>
      </p:sp>
      <p:grpSp>
        <p:nvGrpSpPr>
          <p:cNvPr id="3" name="Group 2"/>
          <p:cNvGrpSpPr/>
          <p:nvPr userDrawn="1"/>
        </p:nvGrpSpPr>
        <p:grpSpPr>
          <a:xfrm>
            <a:off x="12618967" y="0"/>
            <a:ext cx="952401" cy="5766967"/>
            <a:chOff x="12618967" y="0"/>
            <a:chExt cx="952401" cy="5766967"/>
          </a:xfrm>
        </p:grpSpPr>
        <p:grpSp>
          <p:nvGrpSpPr>
            <p:cNvPr id="19" name="Group 18"/>
            <p:cNvGrpSpPr/>
            <p:nvPr userDrawn="1"/>
          </p:nvGrpSpPr>
          <p:grpSpPr>
            <a:xfrm rot="5400000">
              <a:off x="11584220" y="1040742"/>
              <a:ext cx="2698730" cy="629236"/>
              <a:chOff x="1584344" y="4543426"/>
              <a:chExt cx="2698730" cy="629236"/>
            </a:xfrm>
          </p:grpSpPr>
          <p:sp>
            <p:nvSpPr>
              <p:cNvPr id="25" name="Rectangle 24"/>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27" name="Rectangle 26"/>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R:210 G:210 B:210</a:t>
                </a:r>
              </a:p>
            </p:txBody>
          </p:sp>
          <p:sp>
            <p:nvSpPr>
              <p:cNvPr id="28" name="Rectangle 27"/>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29" name="Rectangle 28"/>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Blue</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R:16 G:124 B:16</a:t>
                </a:r>
              </a:p>
            </p:txBody>
          </p:sp>
          <p:sp>
            <p:nvSpPr>
              <p:cNvPr id="30" name="Rectangle 29"/>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grpSp>
        <p:sp>
          <p:nvSpPr>
            <p:cNvPr id="20" name="TextBox 19"/>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21" name="TextBox 20"/>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BAD80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Green </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R:168 G:216 B:10</a:t>
              </a:r>
            </a:p>
          </p:txBody>
        </p:sp>
        <p:sp>
          <p:nvSpPr>
            <p:cNvPr id="31" name="Rectangle 30"/>
            <p:cNvSpPr/>
            <p:nvPr userDrawn="1"/>
          </p:nvSpPr>
          <p:spPr bwMode="auto">
            <a:xfrm rot="5400000">
              <a:off x="12328888" y="4270558"/>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32" name="Rectangle 31"/>
            <p:cNvSpPr/>
            <p:nvPr userDrawn="1"/>
          </p:nvSpPr>
          <p:spPr bwMode="auto">
            <a:xfrm rot="5400000">
              <a:off x="12328888" y="3353997"/>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1249032989"/>
      </p:ext>
    </p:extLst>
  </p:cSld>
  <p:clrMap bg1="dk1" tx1="lt1" bg2="dk2" tx2="lt2" accent1="accent1" accent2="accent2" accent3="accent3" accent4="accent4" accent5="accent5" accent6="accent6" hlink="hlink" folHlink="folHlink"/>
  <p:sldLayoutIdLst>
    <p:sldLayoutId id="2147484339" r:id="rId1"/>
    <p:sldLayoutId id="2147484340" r:id="rId2"/>
    <p:sldLayoutId id="2147484311" r:id="rId3"/>
    <p:sldLayoutId id="2147484312" r:id="rId4"/>
    <p:sldLayoutId id="2147484313" r:id="rId5"/>
    <p:sldLayoutId id="2147484314" r:id="rId6"/>
    <p:sldLayoutId id="2147484315" r:id="rId7"/>
    <p:sldLayoutId id="2147484332" r:id="rId8"/>
    <p:sldLayoutId id="2147484333" r:id="rId9"/>
    <p:sldLayoutId id="2147484334" r:id="rId10"/>
    <p:sldLayoutId id="2147484335" r:id="rId11"/>
    <p:sldLayoutId id="2147484336" r:id="rId12"/>
    <p:sldLayoutId id="2147484323" r:id="rId13"/>
    <p:sldLayoutId id="2147484324" r:id="rId14"/>
    <p:sldLayoutId id="2147484325" r:id="rId15"/>
    <p:sldLayoutId id="2147484326" r:id="rId16"/>
    <p:sldLayoutId id="2147484327" r:id="rId17"/>
    <p:sldLayoutId id="2147484328" r:id="rId18"/>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4000" kern="1200" spc="0" baseline="0" dirty="0" smtClean="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2400" kern="1200" spc="0" baseline="0" dirty="0" smtClean="0">
          <a:gradFill>
            <a:gsLst>
              <a:gs pos="1250">
                <a:schemeClr val="tx1"/>
              </a:gs>
              <a:gs pos="100000">
                <a:schemeClr val="tx1"/>
              </a:gs>
            </a:gsLst>
            <a:lin ang="5400000" scaled="0"/>
          </a:gradFill>
          <a:latin typeface="+mn-lt"/>
          <a:ea typeface="+mn-ea"/>
          <a:cs typeface="Segoe UI" panose="020B0502040204020203" pitchFamily="34" charset="0"/>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Segoe UI" panose="020B0502040204020203" pitchFamily="34" charset="0"/>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userDrawn="1">
          <p15:clr>
            <a:srgbClr val="C35EA4"/>
          </p15:clr>
        </p15:guide>
        <p15:guide id="17" pos="7546" userDrawn="1">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userDrawn="1">
          <p15:clr>
            <a:srgbClr val="C35EA4"/>
          </p15:clr>
        </p15:guide>
        <p15:guide id="26" orient="horz" pos="4104" userDrawn="1">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3" name="Group 2"/>
          <p:cNvGrpSpPr/>
          <p:nvPr userDrawn="1"/>
        </p:nvGrpSpPr>
        <p:grpSpPr>
          <a:xfrm>
            <a:off x="12618967" y="0"/>
            <a:ext cx="952401" cy="5766967"/>
            <a:chOff x="12618967" y="0"/>
            <a:chExt cx="952401" cy="5766967"/>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2682552606"/>
      </p:ext>
    </p:extLst>
  </p:cSld>
  <p:clrMap bg1="lt1" tx1="dk1" bg2="lt2" tx2="dk2" accent1="accent1" accent2="accent2" accent3="accent3" accent4="accent4" accent5="accent5" accent6="accent6" hlink="hlink" folHlink="folHlink"/>
  <p:sldLayoutIdLst>
    <p:sldLayoutId id="2147484343" r:id="rId1"/>
    <p:sldLayoutId id="2147484344" r:id="rId2"/>
    <p:sldLayoutId id="2147484345" r:id="rId3"/>
    <p:sldLayoutId id="2147484346" r:id="rId4"/>
    <p:sldLayoutId id="2147484347" r:id="rId5"/>
    <p:sldLayoutId id="2147484348" r:id="rId6"/>
    <p:sldLayoutId id="2147484349" r:id="rId7"/>
    <p:sldLayoutId id="2147484350" r:id="rId8"/>
    <p:sldLayoutId id="2147484351" r:id="rId9"/>
    <p:sldLayoutId id="2147484352" r:id="rId10"/>
    <p:sldLayoutId id="2147484353" r:id="rId11"/>
    <p:sldLayoutId id="2147484354" r:id="rId12"/>
    <p:sldLayoutId id="2147484355" r:id="rId13"/>
    <p:sldLayoutId id="2147484356" r:id="rId14"/>
    <p:sldLayoutId id="2147484357" r:id="rId15"/>
    <p:sldLayoutId id="2147484358" r:id="rId16"/>
    <p:sldLayoutId id="2147484359" r:id="rId17"/>
    <p:sldLayoutId id="2147484360" r:id="rId18"/>
    <p:sldLayoutId id="2147484361" r:id="rId19"/>
    <p:sldLayoutId id="2147484362" r:id="rId20"/>
    <p:sldLayoutId id="2147484363" r:id="rId21"/>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6"/>
            <a:ext cx="11888787"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39" y="1212851"/>
            <a:ext cx="11887200" cy="555610"/>
          </a:xfrm>
          <a:prstGeom prst="rect">
            <a:avLst/>
          </a:prstGeom>
        </p:spPr>
        <p:txBody>
          <a:bodyPr vert="horz" wrap="square" lIns="146304" tIns="91440" rIns="146304" bIns="91440" rtlCol="0">
            <a:spAutoFit/>
          </a:bodyPr>
          <a:lstStyle/>
          <a:p>
            <a:pPr lvl="0"/>
            <a:r>
              <a:rPr lang="en-US" dirty="0"/>
              <a:t>Click to edit Master text styles</a:t>
            </a:r>
          </a:p>
        </p:txBody>
      </p:sp>
    </p:spTree>
    <p:extLst>
      <p:ext uri="{BB962C8B-B14F-4D97-AF65-F5344CB8AC3E}">
        <p14:creationId xmlns:p14="http://schemas.microsoft.com/office/powerpoint/2010/main" val="3254627416"/>
      </p:ext>
    </p:extLst>
  </p:cSld>
  <p:clrMap bg1="lt1" tx1="dk1" bg2="lt2" tx2="dk2" accent1="accent1" accent2="accent2" accent3="accent3" accent4="accent4" accent5="accent5" accent6="accent6" hlink="hlink" folHlink="folHlink"/>
  <p:sldLayoutIdLst>
    <p:sldLayoutId id="2147484369" r:id="rId1"/>
    <p:sldLayoutId id="2147484370" r:id="rId2"/>
    <p:sldLayoutId id="2147484371" r:id="rId3"/>
    <p:sldLayoutId id="2147484372" r:id="rId4"/>
    <p:sldLayoutId id="2147484373" r:id="rId5"/>
    <p:sldLayoutId id="2147484374" r:id="rId6"/>
    <p:sldLayoutId id="2147484375" r:id="rId7"/>
    <p:sldLayoutId id="2147484376" r:id="rId8"/>
    <p:sldLayoutId id="2147484377" r:id="rId9"/>
    <p:sldLayoutId id="2147484378" r:id="rId10"/>
    <p:sldLayoutId id="2147484379" r:id="rId11"/>
    <p:sldLayoutId id="2147484380" r:id="rId12"/>
    <p:sldLayoutId id="2147484381" r:id="rId13"/>
    <p:sldLayoutId id="2147484382" r:id="rId14"/>
    <p:sldLayoutId id="2147484383" r:id="rId15"/>
    <p:sldLayoutId id="2147484384" r:id="rId16"/>
    <p:sldLayoutId id="2147484385" r:id="rId17"/>
    <p:sldLayoutId id="2147484386" r:id="rId18"/>
  </p:sldLayoutIdLst>
  <p:transition>
    <p:fade/>
  </p:transition>
  <p:txStyles>
    <p:titleStyle>
      <a:lvl1pPr algn="l" defTabSz="931684" rtl="0" fontAlgn="base">
        <a:lnSpc>
          <a:spcPct val="90000"/>
        </a:lnSpc>
        <a:spcBef>
          <a:spcPct val="0"/>
        </a:spcBef>
        <a:spcAft>
          <a:spcPct val="0"/>
        </a:spcAft>
        <a:defRPr lang="en-US" sz="4488" kern="1200" spc="-102" dirty="0">
          <a:ln w="3175">
            <a:noFill/>
          </a:ln>
          <a:gradFill>
            <a:gsLst>
              <a:gs pos="1250">
                <a:schemeClr val="tx1"/>
              </a:gs>
              <a:gs pos="100000">
                <a:schemeClr val="tx1"/>
              </a:gs>
            </a:gsLst>
            <a:lin ang="5400000" scaled="0"/>
          </a:gradFill>
          <a:latin typeface="+mj-lt"/>
          <a:ea typeface="ＭＳ Ｐゴシック" charset="0"/>
          <a:cs typeface="Segoe UI" pitchFamily="34" charset="0"/>
        </a:defRPr>
      </a:lvl1pPr>
      <a:lvl2pPr algn="l" defTabSz="931684" rtl="0" fontAlgn="base">
        <a:lnSpc>
          <a:spcPct val="90000"/>
        </a:lnSpc>
        <a:spcBef>
          <a:spcPct val="0"/>
        </a:spcBef>
        <a:spcAft>
          <a:spcPct val="0"/>
        </a:spcAft>
        <a:defRPr sz="5399">
          <a:solidFill>
            <a:schemeClr val="tx1"/>
          </a:solidFill>
          <a:latin typeface="Segoe UI Light" charset="0"/>
          <a:ea typeface="ＭＳ Ｐゴシック" charset="0"/>
        </a:defRPr>
      </a:lvl2pPr>
      <a:lvl3pPr algn="l" defTabSz="931684" rtl="0" fontAlgn="base">
        <a:lnSpc>
          <a:spcPct val="90000"/>
        </a:lnSpc>
        <a:spcBef>
          <a:spcPct val="0"/>
        </a:spcBef>
        <a:spcAft>
          <a:spcPct val="0"/>
        </a:spcAft>
        <a:defRPr sz="5399">
          <a:solidFill>
            <a:schemeClr val="tx1"/>
          </a:solidFill>
          <a:latin typeface="Segoe UI Light" charset="0"/>
          <a:ea typeface="ＭＳ Ｐゴシック" charset="0"/>
        </a:defRPr>
      </a:lvl3pPr>
      <a:lvl4pPr algn="l" defTabSz="931684" rtl="0" fontAlgn="base">
        <a:lnSpc>
          <a:spcPct val="90000"/>
        </a:lnSpc>
        <a:spcBef>
          <a:spcPct val="0"/>
        </a:spcBef>
        <a:spcAft>
          <a:spcPct val="0"/>
        </a:spcAft>
        <a:defRPr sz="5399">
          <a:solidFill>
            <a:schemeClr val="tx1"/>
          </a:solidFill>
          <a:latin typeface="Segoe UI Light" charset="0"/>
          <a:ea typeface="ＭＳ Ｐゴシック" charset="0"/>
        </a:defRPr>
      </a:lvl4pPr>
      <a:lvl5pPr algn="l" defTabSz="931684" rtl="0" fontAlgn="base">
        <a:lnSpc>
          <a:spcPct val="90000"/>
        </a:lnSpc>
        <a:spcBef>
          <a:spcPct val="0"/>
        </a:spcBef>
        <a:spcAft>
          <a:spcPct val="0"/>
        </a:spcAft>
        <a:defRPr sz="5399">
          <a:solidFill>
            <a:schemeClr val="tx1"/>
          </a:solidFill>
          <a:latin typeface="Segoe UI Light" charset="0"/>
          <a:ea typeface="ＭＳ Ｐゴシック" charset="0"/>
        </a:defRPr>
      </a:lvl5pPr>
      <a:lvl6pPr marL="457112" algn="l" defTabSz="931684" rtl="0" fontAlgn="base">
        <a:lnSpc>
          <a:spcPct val="90000"/>
        </a:lnSpc>
        <a:spcBef>
          <a:spcPct val="0"/>
        </a:spcBef>
        <a:spcAft>
          <a:spcPct val="0"/>
        </a:spcAft>
        <a:defRPr sz="5399">
          <a:solidFill>
            <a:schemeClr val="tx1"/>
          </a:solidFill>
          <a:latin typeface="Segoe UI Light" charset="0"/>
          <a:ea typeface="ＭＳ Ｐゴシック" charset="0"/>
        </a:defRPr>
      </a:lvl6pPr>
      <a:lvl7pPr marL="914224" algn="l" defTabSz="931684" rtl="0" fontAlgn="base">
        <a:lnSpc>
          <a:spcPct val="90000"/>
        </a:lnSpc>
        <a:spcBef>
          <a:spcPct val="0"/>
        </a:spcBef>
        <a:spcAft>
          <a:spcPct val="0"/>
        </a:spcAft>
        <a:defRPr sz="5399">
          <a:solidFill>
            <a:schemeClr val="tx1"/>
          </a:solidFill>
          <a:latin typeface="Segoe UI Light" charset="0"/>
          <a:ea typeface="ＭＳ Ｐゴシック" charset="0"/>
        </a:defRPr>
      </a:lvl7pPr>
      <a:lvl8pPr marL="1371336" algn="l" defTabSz="931684" rtl="0" fontAlgn="base">
        <a:lnSpc>
          <a:spcPct val="90000"/>
        </a:lnSpc>
        <a:spcBef>
          <a:spcPct val="0"/>
        </a:spcBef>
        <a:spcAft>
          <a:spcPct val="0"/>
        </a:spcAft>
        <a:defRPr sz="5399">
          <a:solidFill>
            <a:schemeClr val="tx1"/>
          </a:solidFill>
          <a:latin typeface="Segoe UI Light" charset="0"/>
          <a:ea typeface="ＭＳ Ｐゴシック" charset="0"/>
        </a:defRPr>
      </a:lvl8pPr>
      <a:lvl9pPr marL="1828449" algn="l" defTabSz="931684" rtl="0" fontAlgn="base">
        <a:lnSpc>
          <a:spcPct val="90000"/>
        </a:lnSpc>
        <a:spcBef>
          <a:spcPct val="0"/>
        </a:spcBef>
        <a:spcAft>
          <a:spcPct val="0"/>
        </a:spcAft>
        <a:defRPr sz="5399">
          <a:solidFill>
            <a:schemeClr val="tx1"/>
          </a:solidFill>
          <a:latin typeface="Segoe UI Light" charset="0"/>
          <a:ea typeface="ＭＳ Ｐゴシック" charset="0"/>
        </a:defRPr>
      </a:lvl9pPr>
    </p:titleStyle>
    <p:bodyStyle>
      <a:lvl1pPr marL="342834" indent="-342834" algn="l" defTabSz="931684" rtl="0" fontAlgn="base">
        <a:lnSpc>
          <a:spcPct val="90000"/>
        </a:lnSpc>
        <a:spcBef>
          <a:spcPct val="20000"/>
        </a:spcBef>
        <a:spcAft>
          <a:spcPct val="0"/>
        </a:spcAft>
        <a:buSzPct val="90000"/>
        <a:buFont typeface="Arial" charset="0"/>
        <a:buChar char="•"/>
        <a:defRPr sz="2652" kern="1200">
          <a:gradFill>
            <a:gsLst>
              <a:gs pos="1250">
                <a:schemeClr val="tx1"/>
              </a:gs>
              <a:gs pos="100000">
                <a:schemeClr val="tx1"/>
              </a:gs>
            </a:gsLst>
            <a:lin ang="5400000" scaled="0"/>
          </a:gradFill>
          <a:latin typeface="+mj-lt"/>
          <a:ea typeface="ＭＳ Ｐゴシック" charset="0"/>
          <a:cs typeface="ＭＳ Ｐゴシック" charset="0"/>
        </a:defRPr>
      </a:lvl1pPr>
      <a:lvl2pPr marL="584088" indent="-241253" algn="l" defTabSz="931684" rtl="0" fontAlgn="base">
        <a:lnSpc>
          <a:spcPct val="90000"/>
        </a:lnSpc>
        <a:spcBef>
          <a:spcPct val="20000"/>
        </a:spcBef>
        <a:spcAft>
          <a:spcPct val="0"/>
        </a:spcAft>
        <a:buSzPct val="90000"/>
        <a:buFont typeface="Arial" charset="0"/>
        <a:buChar char="•"/>
        <a:defRPr sz="2400" kern="1200">
          <a:gradFill>
            <a:gsLst>
              <a:gs pos="1250">
                <a:schemeClr val="tx1"/>
              </a:gs>
              <a:gs pos="100000">
                <a:schemeClr val="tx1"/>
              </a:gs>
            </a:gsLst>
            <a:lin ang="5400000" scaled="0"/>
          </a:gradFill>
          <a:latin typeface="+mn-lt"/>
          <a:ea typeface="ＭＳ Ｐゴシック" charset="0"/>
          <a:cs typeface="+mn-cs"/>
        </a:defRPr>
      </a:lvl2pPr>
      <a:lvl3pPr marL="799946" indent="-228557" algn="l" defTabSz="931684" rtl="0" fontAlgn="base">
        <a:lnSpc>
          <a:spcPct val="90000"/>
        </a:lnSpc>
        <a:spcBef>
          <a:spcPct val="20000"/>
        </a:spcBef>
        <a:spcAft>
          <a:spcPct val="0"/>
        </a:spcAft>
        <a:buSzPct val="90000"/>
        <a:buFont typeface="Arial" charset="0"/>
        <a:buChar char="•"/>
        <a:defRPr sz="2000" kern="1200">
          <a:gradFill>
            <a:gsLst>
              <a:gs pos="1250">
                <a:schemeClr val="tx1"/>
              </a:gs>
              <a:gs pos="100000">
                <a:schemeClr val="tx1"/>
              </a:gs>
            </a:gsLst>
            <a:lin ang="5400000" scaled="0"/>
          </a:gradFill>
          <a:latin typeface="+mn-lt"/>
          <a:ea typeface="ＭＳ Ｐゴシック" charset="0"/>
          <a:cs typeface="+mn-cs"/>
        </a:defRPr>
      </a:lvl3pPr>
      <a:lvl4pPr marL="1028503" indent="-228557" algn="l" defTabSz="931684" rtl="0" fontAlgn="base">
        <a:lnSpc>
          <a:spcPct val="90000"/>
        </a:lnSpc>
        <a:spcBef>
          <a:spcPct val="20000"/>
        </a:spcBef>
        <a:spcAft>
          <a:spcPct val="0"/>
        </a:spcAft>
        <a:buSzPct val="90000"/>
        <a:buFont typeface="Arial" charset="0"/>
        <a:buChar char="•"/>
        <a:defRPr kern="1200">
          <a:gradFill>
            <a:gsLst>
              <a:gs pos="1250">
                <a:schemeClr val="tx1"/>
              </a:gs>
              <a:gs pos="100000">
                <a:schemeClr val="tx1"/>
              </a:gs>
            </a:gsLst>
            <a:lin ang="5400000" scaled="0"/>
          </a:gradFill>
          <a:latin typeface="+mn-lt"/>
          <a:ea typeface="ＭＳ Ｐゴシック" charset="0"/>
          <a:cs typeface="+mn-cs"/>
        </a:defRPr>
      </a:lvl4pPr>
      <a:lvl5pPr marL="1257058" indent="-228557" algn="l" defTabSz="931684" rtl="0" fontAlgn="base">
        <a:lnSpc>
          <a:spcPct val="90000"/>
        </a:lnSpc>
        <a:spcBef>
          <a:spcPct val="20000"/>
        </a:spcBef>
        <a:spcAft>
          <a:spcPct val="0"/>
        </a:spcAft>
        <a:buSzPct val="90000"/>
        <a:buFont typeface="Arial" charset="0"/>
        <a:buChar char="•"/>
        <a:defRPr kern="1200">
          <a:gradFill>
            <a:gsLst>
              <a:gs pos="1250">
                <a:schemeClr val="tx1"/>
              </a:gs>
              <a:gs pos="100000">
                <a:schemeClr val="tx1"/>
              </a:gs>
            </a:gsLst>
            <a:lin ang="5400000" scaled="0"/>
          </a:gradFill>
          <a:latin typeface="+mn-lt"/>
          <a:ea typeface="ＭＳ Ｐゴシック" charset="0"/>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6"/>
            <a:ext cx="11888787"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39" y="1212851"/>
            <a:ext cx="11887200" cy="555610"/>
          </a:xfrm>
          <a:prstGeom prst="rect">
            <a:avLst/>
          </a:prstGeom>
        </p:spPr>
        <p:txBody>
          <a:bodyPr vert="horz" wrap="square" lIns="146304" tIns="91440" rIns="146304" bIns="91440" rtlCol="0">
            <a:spAutoFit/>
          </a:bodyPr>
          <a:lstStyle/>
          <a:p>
            <a:pPr lvl="0"/>
            <a:r>
              <a:rPr lang="en-US" dirty="0"/>
              <a:t>Click to edit Master text styles</a:t>
            </a:r>
          </a:p>
        </p:txBody>
      </p:sp>
    </p:spTree>
    <p:extLst>
      <p:ext uri="{BB962C8B-B14F-4D97-AF65-F5344CB8AC3E}">
        <p14:creationId xmlns:p14="http://schemas.microsoft.com/office/powerpoint/2010/main" val="843484536"/>
      </p:ext>
    </p:extLst>
  </p:cSld>
  <p:clrMap bg1="lt1" tx1="dk1" bg2="lt2" tx2="dk2" accent1="accent1" accent2="accent2" accent3="accent3" accent4="accent4" accent5="accent5" accent6="accent6" hlink="hlink" folHlink="folHlink"/>
  <p:sldLayoutIdLst>
    <p:sldLayoutId id="2147484388" r:id="rId1"/>
    <p:sldLayoutId id="2147484389" r:id="rId2"/>
    <p:sldLayoutId id="2147484390" r:id="rId3"/>
    <p:sldLayoutId id="2147484391" r:id="rId4"/>
    <p:sldLayoutId id="2147484392" r:id="rId5"/>
    <p:sldLayoutId id="2147484393" r:id="rId6"/>
    <p:sldLayoutId id="2147484394" r:id="rId7"/>
    <p:sldLayoutId id="2147484395" r:id="rId8"/>
    <p:sldLayoutId id="2147484396" r:id="rId9"/>
    <p:sldLayoutId id="2147484397" r:id="rId10"/>
    <p:sldLayoutId id="2147484398" r:id="rId11"/>
    <p:sldLayoutId id="2147484399" r:id="rId12"/>
    <p:sldLayoutId id="2147484400" r:id="rId13"/>
    <p:sldLayoutId id="2147484401" r:id="rId14"/>
    <p:sldLayoutId id="2147484402" r:id="rId15"/>
    <p:sldLayoutId id="2147484403" r:id="rId16"/>
    <p:sldLayoutId id="2147484404" r:id="rId17"/>
    <p:sldLayoutId id="2147484405" r:id="rId18"/>
    <p:sldLayoutId id="2147484406" r:id="rId19"/>
  </p:sldLayoutIdLst>
  <p:transition>
    <p:fade/>
  </p:transition>
  <p:txStyles>
    <p:titleStyle>
      <a:lvl1pPr algn="l" defTabSz="931684" rtl="0" fontAlgn="base">
        <a:lnSpc>
          <a:spcPct val="90000"/>
        </a:lnSpc>
        <a:spcBef>
          <a:spcPct val="0"/>
        </a:spcBef>
        <a:spcAft>
          <a:spcPct val="0"/>
        </a:spcAft>
        <a:defRPr lang="en-US" sz="4488" kern="1200" spc="-102" dirty="0">
          <a:ln w="3175">
            <a:noFill/>
          </a:ln>
          <a:gradFill>
            <a:gsLst>
              <a:gs pos="1250">
                <a:schemeClr val="tx1"/>
              </a:gs>
              <a:gs pos="100000">
                <a:schemeClr val="tx1"/>
              </a:gs>
            </a:gsLst>
            <a:lin ang="5400000" scaled="0"/>
          </a:gradFill>
          <a:latin typeface="+mj-lt"/>
          <a:ea typeface="ＭＳ Ｐゴシック" charset="0"/>
          <a:cs typeface="Segoe UI" pitchFamily="34" charset="0"/>
        </a:defRPr>
      </a:lvl1pPr>
      <a:lvl2pPr algn="l" defTabSz="931684" rtl="0" fontAlgn="base">
        <a:lnSpc>
          <a:spcPct val="90000"/>
        </a:lnSpc>
        <a:spcBef>
          <a:spcPct val="0"/>
        </a:spcBef>
        <a:spcAft>
          <a:spcPct val="0"/>
        </a:spcAft>
        <a:defRPr sz="5399">
          <a:solidFill>
            <a:schemeClr val="tx1"/>
          </a:solidFill>
          <a:latin typeface="Segoe UI Light" charset="0"/>
          <a:ea typeface="ＭＳ Ｐゴシック" charset="0"/>
        </a:defRPr>
      </a:lvl2pPr>
      <a:lvl3pPr algn="l" defTabSz="931684" rtl="0" fontAlgn="base">
        <a:lnSpc>
          <a:spcPct val="90000"/>
        </a:lnSpc>
        <a:spcBef>
          <a:spcPct val="0"/>
        </a:spcBef>
        <a:spcAft>
          <a:spcPct val="0"/>
        </a:spcAft>
        <a:defRPr sz="5399">
          <a:solidFill>
            <a:schemeClr val="tx1"/>
          </a:solidFill>
          <a:latin typeface="Segoe UI Light" charset="0"/>
          <a:ea typeface="ＭＳ Ｐゴシック" charset="0"/>
        </a:defRPr>
      </a:lvl3pPr>
      <a:lvl4pPr algn="l" defTabSz="931684" rtl="0" fontAlgn="base">
        <a:lnSpc>
          <a:spcPct val="90000"/>
        </a:lnSpc>
        <a:spcBef>
          <a:spcPct val="0"/>
        </a:spcBef>
        <a:spcAft>
          <a:spcPct val="0"/>
        </a:spcAft>
        <a:defRPr sz="5399">
          <a:solidFill>
            <a:schemeClr val="tx1"/>
          </a:solidFill>
          <a:latin typeface="Segoe UI Light" charset="0"/>
          <a:ea typeface="ＭＳ Ｐゴシック" charset="0"/>
        </a:defRPr>
      </a:lvl4pPr>
      <a:lvl5pPr algn="l" defTabSz="931684" rtl="0" fontAlgn="base">
        <a:lnSpc>
          <a:spcPct val="90000"/>
        </a:lnSpc>
        <a:spcBef>
          <a:spcPct val="0"/>
        </a:spcBef>
        <a:spcAft>
          <a:spcPct val="0"/>
        </a:spcAft>
        <a:defRPr sz="5399">
          <a:solidFill>
            <a:schemeClr val="tx1"/>
          </a:solidFill>
          <a:latin typeface="Segoe UI Light" charset="0"/>
          <a:ea typeface="ＭＳ Ｐゴシック" charset="0"/>
        </a:defRPr>
      </a:lvl5pPr>
      <a:lvl6pPr marL="457112" algn="l" defTabSz="931684" rtl="0" fontAlgn="base">
        <a:lnSpc>
          <a:spcPct val="90000"/>
        </a:lnSpc>
        <a:spcBef>
          <a:spcPct val="0"/>
        </a:spcBef>
        <a:spcAft>
          <a:spcPct val="0"/>
        </a:spcAft>
        <a:defRPr sz="5399">
          <a:solidFill>
            <a:schemeClr val="tx1"/>
          </a:solidFill>
          <a:latin typeface="Segoe UI Light" charset="0"/>
          <a:ea typeface="ＭＳ Ｐゴシック" charset="0"/>
        </a:defRPr>
      </a:lvl6pPr>
      <a:lvl7pPr marL="914224" algn="l" defTabSz="931684" rtl="0" fontAlgn="base">
        <a:lnSpc>
          <a:spcPct val="90000"/>
        </a:lnSpc>
        <a:spcBef>
          <a:spcPct val="0"/>
        </a:spcBef>
        <a:spcAft>
          <a:spcPct val="0"/>
        </a:spcAft>
        <a:defRPr sz="5399">
          <a:solidFill>
            <a:schemeClr val="tx1"/>
          </a:solidFill>
          <a:latin typeface="Segoe UI Light" charset="0"/>
          <a:ea typeface="ＭＳ Ｐゴシック" charset="0"/>
        </a:defRPr>
      </a:lvl7pPr>
      <a:lvl8pPr marL="1371336" algn="l" defTabSz="931684" rtl="0" fontAlgn="base">
        <a:lnSpc>
          <a:spcPct val="90000"/>
        </a:lnSpc>
        <a:spcBef>
          <a:spcPct val="0"/>
        </a:spcBef>
        <a:spcAft>
          <a:spcPct val="0"/>
        </a:spcAft>
        <a:defRPr sz="5399">
          <a:solidFill>
            <a:schemeClr val="tx1"/>
          </a:solidFill>
          <a:latin typeface="Segoe UI Light" charset="0"/>
          <a:ea typeface="ＭＳ Ｐゴシック" charset="0"/>
        </a:defRPr>
      </a:lvl8pPr>
      <a:lvl9pPr marL="1828449" algn="l" defTabSz="931684" rtl="0" fontAlgn="base">
        <a:lnSpc>
          <a:spcPct val="90000"/>
        </a:lnSpc>
        <a:spcBef>
          <a:spcPct val="0"/>
        </a:spcBef>
        <a:spcAft>
          <a:spcPct val="0"/>
        </a:spcAft>
        <a:defRPr sz="5399">
          <a:solidFill>
            <a:schemeClr val="tx1"/>
          </a:solidFill>
          <a:latin typeface="Segoe UI Light" charset="0"/>
          <a:ea typeface="ＭＳ Ｐゴシック" charset="0"/>
        </a:defRPr>
      </a:lvl9pPr>
    </p:titleStyle>
    <p:bodyStyle>
      <a:lvl1pPr marL="342834" indent="-342834" algn="l" defTabSz="931684" rtl="0" fontAlgn="base">
        <a:lnSpc>
          <a:spcPct val="90000"/>
        </a:lnSpc>
        <a:spcBef>
          <a:spcPct val="20000"/>
        </a:spcBef>
        <a:spcAft>
          <a:spcPct val="0"/>
        </a:spcAft>
        <a:buSzPct val="90000"/>
        <a:buFont typeface="Arial" charset="0"/>
        <a:buChar char="•"/>
        <a:defRPr sz="2652" kern="1200">
          <a:gradFill>
            <a:gsLst>
              <a:gs pos="1250">
                <a:schemeClr val="tx1"/>
              </a:gs>
              <a:gs pos="100000">
                <a:schemeClr val="tx1"/>
              </a:gs>
            </a:gsLst>
            <a:lin ang="5400000" scaled="0"/>
          </a:gradFill>
          <a:latin typeface="+mj-lt"/>
          <a:ea typeface="ＭＳ Ｐゴシック" charset="0"/>
          <a:cs typeface="ＭＳ Ｐゴシック" charset="0"/>
        </a:defRPr>
      </a:lvl1pPr>
      <a:lvl2pPr marL="584088" indent="-241253" algn="l" defTabSz="931684" rtl="0" fontAlgn="base">
        <a:lnSpc>
          <a:spcPct val="90000"/>
        </a:lnSpc>
        <a:spcBef>
          <a:spcPct val="20000"/>
        </a:spcBef>
        <a:spcAft>
          <a:spcPct val="0"/>
        </a:spcAft>
        <a:buSzPct val="90000"/>
        <a:buFont typeface="Arial" charset="0"/>
        <a:buChar char="•"/>
        <a:defRPr sz="2400" kern="1200">
          <a:gradFill>
            <a:gsLst>
              <a:gs pos="1250">
                <a:schemeClr val="tx1"/>
              </a:gs>
              <a:gs pos="100000">
                <a:schemeClr val="tx1"/>
              </a:gs>
            </a:gsLst>
            <a:lin ang="5400000" scaled="0"/>
          </a:gradFill>
          <a:latin typeface="+mn-lt"/>
          <a:ea typeface="ＭＳ Ｐゴシック" charset="0"/>
          <a:cs typeface="+mn-cs"/>
        </a:defRPr>
      </a:lvl2pPr>
      <a:lvl3pPr marL="799946" indent="-228557" algn="l" defTabSz="931684" rtl="0" fontAlgn="base">
        <a:lnSpc>
          <a:spcPct val="90000"/>
        </a:lnSpc>
        <a:spcBef>
          <a:spcPct val="20000"/>
        </a:spcBef>
        <a:spcAft>
          <a:spcPct val="0"/>
        </a:spcAft>
        <a:buSzPct val="90000"/>
        <a:buFont typeface="Arial" charset="0"/>
        <a:buChar char="•"/>
        <a:defRPr sz="2000" kern="1200">
          <a:gradFill>
            <a:gsLst>
              <a:gs pos="1250">
                <a:schemeClr val="tx1"/>
              </a:gs>
              <a:gs pos="100000">
                <a:schemeClr val="tx1"/>
              </a:gs>
            </a:gsLst>
            <a:lin ang="5400000" scaled="0"/>
          </a:gradFill>
          <a:latin typeface="+mn-lt"/>
          <a:ea typeface="ＭＳ Ｐゴシック" charset="0"/>
          <a:cs typeface="+mn-cs"/>
        </a:defRPr>
      </a:lvl3pPr>
      <a:lvl4pPr marL="1028503" indent="-228557" algn="l" defTabSz="931684" rtl="0" fontAlgn="base">
        <a:lnSpc>
          <a:spcPct val="90000"/>
        </a:lnSpc>
        <a:spcBef>
          <a:spcPct val="20000"/>
        </a:spcBef>
        <a:spcAft>
          <a:spcPct val="0"/>
        </a:spcAft>
        <a:buSzPct val="90000"/>
        <a:buFont typeface="Arial" charset="0"/>
        <a:buChar char="•"/>
        <a:defRPr kern="1200">
          <a:gradFill>
            <a:gsLst>
              <a:gs pos="1250">
                <a:schemeClr val="tx1"/>
              </a:gs>
              <a:gs pos="100000">
                <a:schemeClr val="tx1"/>
              </a:gs>
            </a:gsLst>
            <a:lin ang="5400000" scaled="0"/>
          </a:gradFill>
          <a:latin typeface="+mn-lt"/>
          <a:ea typeface="ＭＳ Ｐゴシック" charset="0"/>
          <a:cs typeface="+mn-cs"/>
        </a:defRPr>
      </a:lvl4pPr>
      <a:lvl5pPr marL="1257058" indent="-228557" algn="l" defTabSz="931684" rtl="0" fontAlgn="base">
        <a:lnSpc>
          <a:spcPct val="90000"/>
        </a:lnSpc>
        <a:spcBef>
          <a:spcPct val="20000"/>
        </a:spcBef>
        <a:spcAft>
          <a:spcPct val="0"/>
        </a:spcAft>
        <a:buSzPct val="90000"/>
        <a:buFont typeface="Arial" charset="0"/>
        <a:buChar char="•"/>
        <a:defRPr kern="1200">
          <a:gradFill>
            <a:gsLst>
              <a:gs pos="1250">
                <a:schemeClr val="tx1"/>
              </a:gs>
              <a:gs pos="100000">
                <a:schemeClr val="tx1"/>
              </a:gs>
            </a:gsLst>
            <a:lin ang="5400000" scaled="0"/>
          </a:gradFill>
          <a:latin typeface="+mn-lt"/>
          <a:ea typeface="ＭＳ Ｐゴシック" charset="0"/>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xml"/><Relationship Id="rId1" Type="http://schemas.openxmlformats.org/officeDocument/2006/relationships/slideLayout" Target="../slideLayouts/slideLayout10.xml"/><Relationship Id="rId4" Type="http://schemas.openxmlformats.org/officeDocument/2006/relationships/image" Target="../media/image36.png"/></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23.xml"/><Relationship Id="rId4" Type="http://schemas.openxmlformats.org/officeDocument/2006/relationships/image" Target="../media/image3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8" Type="http://schemas.openxmlformats.org/officeDocument/2006/relationships/image" Target="../media/image46.emf"/><Relationship Id="rId13" Type="http://schemas.openxmlformats.org/officeDocument/2006/relationships/image" Target="../media/image51.png"/><Relationship Id="rId18" Type="http://schemas.openxmlformats.org/officeDocument/2006/relationships/image" Target="../media/image56.png"/><Relationship Id="rId3" Type="http://schemas.openxmlformats.org/officeDocument/2006/relationships/image" Target="../media/image41.png"/><Relationship Id="rId7" Type="http://schemas.openxmlformats.org/officeDocument/2006/relationships/image" Target="../media/image45.png"/><Relationship Id="rId12" Type="http://schemas.openxmlformats.org/officeDocument/2006/relationships/image" Target="../media/image50.png"/><Relationship Id="rId17" Type="http://schemas.openxmlformats.org/officeDocument/2006/relationships/image" Target="../media/image55.png"/><Relationship Id="rId2" Type="http://schemas.openxmlformats.org/officeDocument/2006/relationships/notesSlide" Target="../notesSlides/notesSlide10.xml"/><Relationship Id="rId16" Type="http://schemas.openxmlformats.org/officeDocument/2006/relationships/image" Target="../media/image54.png"/><Relationship Id="rId20" Type="http://schemas.openxmlformats.org/officeDocument/2006/relationships/image" Target="../media/image58.png"/><Relationship Id="rId1" Type="http://schemas.openxmlformats.org/officeDocument/2006/relationships/slideLayout" Target="../slideLayouts/slideLayout10.xml"/><Relationship Id="rId6" Type="http://schemas.openxmlformats.org/officeDocument/2006/relationships/image" Target="../media/image44.png"/><Relationship Id="rId11" Type="http://schemas.openxmlformats.org/officeDocument/2006/relationships/image" Target="../media/image49.png"/><Relationship Id="rId5" Type="http://schemas.openxmlformats.org/officeDocument/2006/relationships/image" Target="../media/image43.png"/><Relationship Id="rId15" Type="http://schemas.openxmlformats.org/officeDocument/2006/relationships/image" Target="../media/image53.png"/><Relationship Id="rId10" Type="http://schemas.openxmlformats.org/officeDocument/2006/relationships/image" Target="../media/image48.emf"/><Relationship Id="rId19" Type="http://schemas.openxmlformats.org/officeDocument/2006/relationships/image" Target="../media/image57.emf"/><Relationship Id="rId4" Type="http://schemas.openxmlformats.org/officeDocument/2006/relationships/image" Target="../media/image42.jpeg"/><Relationship Id="rId9" Type="http://schemas.openxmlformats.org/officeDocument/2006/relationships/image" Target="../media/image47.png"/><Relationship Id="rId14" Type="http://schemas.openxmlformats.org/officeDocument/2006/relationships/image" Target="../media/image5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xml"/></Relationships>
</file>

<file path=ppt/slides/_rels/slide2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0.png"/><Relationship Id="rId1" Type="http://schemas.openxmlformats.org/officeDocument/2006/relationships/slideLayout" Target="../slideLayouts/slideLayout5.xml"/><Relationship Id="rId5" Type="http://schemas.microsoft.com/office/2007/relationships/hdphoto" Target="../media/hdphoto2.wdp"/><Relationship Id="rId4" Type="http://schemas.openxmlformats.org/officeDocument/2006/relationships/image" Target="../media/image6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10.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3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5.xml"/><Relationship Id="rId4" Type="http://schemas.openxmlformats.org/officeDocument/2006/relationships/image" Target="../media/image64.png"/></Relationships>
</file>

<file path=ppt/slides/_rels/slide31.xml.rels><?xml version="1.0" encoding="UTF-8" standalone="yes"?>
<Relationships xmlns="http://schemas.openxmlformats.org/package/2006/relationships"><Relationship Id="rId8" Type="http://schemas.openxmlformats.org/officeDocument/2006/relationships/image" Target="../media/image70.png"/><Relationship Id="rId13" Type="http://schemas.openxmlformats.org/officeDocument/2006/relationships/image" Target="../media/image75.png"/><Relationship Id="rId18" Type="http://schemas.openxmlformats.org/officeDocument/2006/relationships/image" Target="../media/image80.png"/><Relationship Id="rId26" Type="http://schemas.openxmlformats.org/officeDocument/2006/relationships/image" Target="../media/image88.png"/><Relationship Id="rId3" Type="http://schemas.openxmlformats.org/officeDocument/2006/relationships/image" Target="../media/image65.png"/><Relationship Id="rId21" Type="http://schemas.openxmlformats.org/officeDocument/2006/relationships/image" Target="../media/image83.png"/><Relationship Id="rId7" Type="http://schemas.openxmlformats.org/officeDocument/2006/relationships/image" Target="../media/image69.png"/><Relationship Id="rId12" Type="http://schemas.openxmlformats.org/officeDocument/2006/relationships/image" Target="../media/image74.png"/><Relationship Id="rId17" Type="http://schemas.openxmlformats.org/officeDocument/2006/relationships/image" Target="../media/image79.png"/><Relationship Id="rId25" Type="http://schemas.openxmlformats.org/officeDocument/2006/relationships/image" Target="../media/image87.png"/><Relationship Id="rId2" Type="http://schemas.openxmlformats.org/officeDocument/2006/relationships/notesSlide" Target="../notesSlides/notesSlide11.xml"/><Relationship Id="rId16" Type="http://schemas.openxmlformats.org/officeDocument/2006/relationships/image" Target="../media/image78.png"/><Relationship Id="rId20" Type="http://schemas.openxmlformats.org/officeDocument/2006/relationships/image" Target="../media/image82.png"/><Relationship Id="rId1" Type="http://schemas.openxmlformats.org/officeDocument/2006/relationships/slideLayout" Target="../slideLayouts/slideLayout24.xml"/><Relationship Id="rId6" Type="http://schemas.openxmlformats.org/officeDocument/2006/relationships/image" Target="../media/image68.png"/><Relationship Id="rId11" Type="http://schemas.openxmlformats.org/officeDocument/2006/relationships/image" Target="../media/image73.png"/><Relationship Id="rId24" Type="http://schemas.openxmlformats.org/officeDocument/2006/relationships/image" Target="../media/image86.png"/><Relationship Id="rId5" Type="http://schemas.openxmlformats.org/officeDocument/2006/relationships/image" Target="../media/image67.png"/><Relationship Id="rId15" Type="http://schemas.openxmlformats.org/officeDocument/2006/relationships/image" Target="../media/image77.png"/><Relationship Id="rId23" Type="http://schemas.openxmlformats.org/officeDocument/2006/relationships/image" Target="../media/image85.png"/><Relationship Id="rId10" Type="http://schemas.openxmlformats.org/officeDocument/2006/relationships/image" Target="../media/image72.png"/><Relationship Id="rId19" Type="http://schemas.openxmlformats.org/officeDocument/2006/relationships/image" Target="../media/image81.png"/><Relationship Id="rId4" Type="http://schemas.openxmlformats.org/officeDocument/2006/relationships/image" Target="../media/image66.png"/><Relationship Id="rId9" Type="http://schemas.openxmlformats.org/officeDocument/2006/relationships/image" Target="../media/image71.png"/><Relationship Id="rId14" Type="http://schemas.openxmlformats.org/officeDocument/2006/relationships/image" Target="../media/image76.png"/><Relationship Id="rId22" Type="http://schemas.openxmlformats.org/officeDocument/2006/relationships/image" Target="../media/image84.png"/><Relationship Id="rId27" Type="http://schemas.openxmlformats.org/officeDocument/2006/relationships/image" Target="../media/image89.png"/></Relationships>
</file>

<file path=ppt/slides/_rels/slide32.xml.rels><?xml version="1.0" encoding="UTF-8" standalone="yes"?>
<Relationships xmlns="http://schemas.openxmlformats.org/package/2006/relationships"><Relationship Id="rId8" Type="http://schemas.openxmlformats.org/officeDocument/2006/relationships/image" Target="../media/image72.png"/><Relationship Id="rId13" Type="http://schemas.openxmlformats.org/officeDocument/2006/relationships/image" Target="../media/image77.png"/><Relationship Id="rId18" Type="http://schemas.openxmlformats.org/officeDocument/2006/relationships/image" Target="../media/image82.png"/><Relationship Id="rId26" Type="http://schemas.openxmlformats.org/officeDocument/2006/relationships/image" Target="../media/image90.png"/><Relationship Id="rId3" Type="http://schemas.openxmlformats.org/officeDocument/2006/relationships/image" Target="../media/image67.png"/><Relationship Id="rId21" Type="http://schemas.openxmlformats.org/officeDocument/2006/relationships/image" Target="../media/image85.png"/><Relationship Id="rId7" Type="http://schemas.openxmlformats.org/officeDocument/2006/relationships/image" Target="../media/image71.png"/><Relationship Id="rId12" Type="http://schemas.openxmlformats.org/officeDocument/2006/relationships/image" Target="../media/image76.png"/><Relationship Id="rId17" Type="http://schemas.openxmlformats.org/officeDocument/2006/relationships/image" Target="../media/image81.png"/><Relationship Id="rId25" Type="http://schemas.openxmlformats.org/officeDocument/2006/relationships/image" Target="../media/image89.png"/><Relationship Id="rId2" Type="http://schemas.openxmlformats.org/officeDocument/2006/relationships/notesSlide" Target="../notesSlides/notesSlide12.xml"/><Relationship Id="rId16" Type="http://schemas.openxmlformats.org/officeDocument/2006/relationships/image" Target="../media/image80.png"/><Relationship Id="rId20" Type="http://schemas.openxmlformats.org/officeDocument/2006/relationships/image" Target="../media/image84.png"/><Relationship Id="rId29" Type="http://schemas.openxmlformats.org/officeDocument/2006/relationships/image" Target="../media/image65.png"/><Relationship Id="rId1" Type="http://schemas.openxmlformats.org/officeDocument/2006/relationships/slideLayout" Target="../slideLayouts/slideLayout24.xml"/><Relationship Id="rId6" Type="http://schemas.openxmlformats.org/officeDocument/2006/relationships/image" Target="../media/image70.png"/><Relationship Id="rId11" Type="http://schemas.openxmlformats.org/officeDocument/2006/relationships/image" Target="../media/image75.png"/><Relationship Id="rId24" Type="http://schemas.openxmlformats.org/officeDocument/2006/relationships/image" Target="../media/image88.png"/><Relationship Id="rId5" Type="http://schemas.openxmlformats.org/officeDocument/2006/relationships/image" Target="../media/image69.png"/><Relationship Id="rId15" Type="http://schemas.openxmlformats.org/officeDocument/2006/relationships/image" Target="../media/image79.png"/><Relationship Id="rId23" Type="http://schemas.openxmlformats.org/officeDocument/2006/relationships/image" Target="../media/image87.png"/><Relationship Id="rId28" Type="http://schemas.openxmlformats.org/officeDocument/2006/relationships/image" Target="../media/image92.png"/><Relationship Id="rId10" Type="http://schemas.openxmlformats.org/officeDocument/2006/relationships/image" Target="../media/image74.png"/><Relationship Id="rId19" Type="http://schemas.openxmlformats.org/officeDocument/2006/relationships/image" Target="../media/image83.png"/><Relationship Id="rId4" Type="http://schemas.openxmlformats.org/officeDocument/2006/relationships/image" Target="../media/image68.png"/><Relationship Id="rId9" Type="http://schemas.openxmlformats.org/officeDocument/2006/relationships/image" Target="../media/image73.png"/><Relationship Id="rId14" Type="http://schemas.openxmlformats.org/officeDocument/2006/relationships/image" Target="../media/image78.png"/><Relationship Id="rId22" Type="http://schemas.openxmlformats.org/officeDocument/2006/relationships/image" Target="../media/image86.png"/><Relationship Id="rId27" Type="http://schemas.openxmlformats.org/officeDocument/2006/relationships/image" Target="../media/image91.png"/><Relationship Id="rId30" Type="http://schemas.openxmlformats.org/officeDocument/2006/relationships/image" Target="../media/image6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01.xml"/><Relationship Id="rId1" Type="http://schemas.openxmlformats.org/officeDocument/2006/relationships/tags" Target="../tags/tag2.xml"/><Relationship Id="rId4" Type="http://schemas.openxmlformats.org/officeDocument/2006/relationships/image" Target="../media/image9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8" Type="http://schemas.openxmlformats.org/officeDocument/2006/relationships/image" Target="../media/image99.png"/><Relationship Id="rId13" Type="http://schemas.openxmlformats.org/officeDocument/2006/relationships/image" Target="../media/image104.png"/><Relationship Id="rId3" Type="http://schemas.openxmlformats.org/officeDocument/2006/relationships/image" Target="../media/image15.emf"/><Relationship Id="rId7" Type="http://schemas.openxmlformats.org/officeDocument/2006/relationships/image" Target="../media/image98.png"/><Relationship Id="rId12" Type="http://schemas.openxmlformats.org/officeDocument/2006/relationships/image" Target="../media/image103.emf"/><Relationship Id="rId17" Type="http://schemas.openxmlformats.org/officeDocument/2006/relationships/image" Target="../media/image108.png"/><Relationship Id="rId2" Type="http://schemas.openxmlformats.org/officeDocument/2006/relationships/notesSlide" Target="../notesSlides/notesSlide14.xml"/><Relationship Id="rId16" Type="http://schemas.openxmlformats.org/officeDocument/2006/relationships/image" Target="../media/image107.png"/><Relationship Id="rId1" Type="http://schemas.openxmlformats.org/officeDocument/2006/relationships/slideLayout" Target="../slideLayouts/slideLayout5.xml"/><Relationship Id="rId6" Type="http://schemas.openxmlformats.org/officeDocument/2006/relationships/image" Target="../media/image97.png"/><Relationship Id="rId11" Type="http://schemas.openxmlformats.org/officeDocument/2006/relationships/image" Target="../media/image102.png"/><Relationship Id="rId5" Type="http://schemas.openxmlformats.org/officeDocument/2006/relationships/image" Target="../media/image96.png"/><Relationship Id="rId15" Type="http://schemas.openxmlformats.org/officeDocument/2006/relationships/image" Target="../media/image106.png"/><Relationship Id="rId10" Type="http://schemas.openxmlformats.org/officeDocument/2006/relationships/image" Target="../media/image101.png"/><Relationship Id="rId4" Type="http://schemas.openxmlformats.org/officeDocument/2006/relationships/image" Target="../media/image95.emf"/><Relationship Id="rId9" Type="http://schemas.openxmlformats.org/officeDocument/2006/relationships/image" Target="../media/image100.png"/><Relationship Id="rId14" Type="http://schemas.openxmlformats.org/officeDocument/2006/relationships/image" Target="../media/image105.emf"/></Relationships>
</file>

<file path=ppt/slides/_rels/slide39.xml.rels><?xml version="1.0" encoding="UTF-8" standalone="yes"?>
<Relationships xmlns="http://schemas.openxmlformats.org/package/2006/relationships"><Relationship Id="rId3" Type="http://schemas.openxmlformats.org/officeDocument/2006/relationships/hyperlink" Target="http://www.microsoft.com/itprocareercenter" TargetMode="External"/><Relationship Id="rId2" Type="http://schemas.openxmlformats.org/officeDocument/2006/relationships/notesSlide" Target="../notesSlides/notesSlide15.xml"/><Relationship Id="rId1" Type="http://schemas.openxmlformats.org/officeDocument/2006/relationships/slideLayout" Target="../slideLayouts/slideLayout10.xml"/><Relationship Id="rId6" Type="http://schemas.openxmlformats.org/officeDocument/2006/relationships/hyperlink" Target="https://techcommunity.microsoft.com/" TargetMode="External"/><Relationship Id="rId5" Type="http://schemas.openxmlformats.org/officeDocument/2006/relationships/hyperlink" Target="http://www.microsoft.com/mechanics" TargetMode="External"/><Relationship Id="rId4" Type="http://schemas.openxmlformats.org/officeDocument/2006/relationships/hyperlink" Target="http://www.microsoft.com/itprocloudessentials"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40.xml.rels><?xml version="1.0" encoding="UTF-8" standalone="yes"?>
<Relationships xmlns="http://schemas.openxmlformats.org/package/2006/relationships"><Relationship Id="rId3" Type="http://schemas.openxmlformats.org/officeDocument/2006/relationships/hyperlink" Target="http://myignite.microsoft.com/" TargetMode="External"/><Relationship Id="rId2" Type="http://schemas.openxmlformats.org/officeDocument/2006/relationships/notesSlide" Target="../notesSlides/notesSlide16.xml"/><Relationship Id="rId1" Type="http://schemas.openxmlformats.org/officeDocument/2006/relationships/slideLayout" Target="../slideLayouts/slideLayout17.xml"/><Relationship Id="rId6" Type="http://schemas.openxmlformats.org/officeDocument/2006/relationships/image" Target="../media/image110.png"/><Relationship Id="rId5" Type="http://schemas.openxmlformats.org/officeDocument/2006/relationships/image" Target="../media/image109.jpg"/><Relationship Id="rId4" Type="http://schemas.openxmlformats.org/officeDocument/2006/relationships/hyperlink" Target="https://aka.ms/ignite.mobileapp" TargetMode="Externa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8" Type="http://schemas.openxmlformats.org/officeDocument/2006/relationships/image" Target="../media/image20.emf"/><Relationship Id="rId3" Type="http://schemas.openxmlformats.org/officeDocument/2006/relationships/image" Target="../media/image15.emf"/><Relationship Id="rId7" Type="http://schemas.openxmlformats.org/officeDocument/2006/relationships/image" Target="../media/image19.emf"/><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emf"/><Relationship Id="rId9" Type="http://schemas.openxmlformats.org/officeDocument/2006/relationships/image" Target="../media/image21.em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8" Type="http://schemas.openxmlformats.org/officeDocument/2006/relationships/image" Target="../media/image28.emf"/><Relationship Id="rId13" Type="http://schemas.openxmlformats.org/officeDocument/2006/relationships/image" Target="../media/image33.emf"/><Relationship Id="rId3" Type="http://schemas.openxmlformats.org/officeDocument/2006/relationships/image" Target="../media/image23.emf"/><Relationship Id="rId7" Type="http://schemas.openxmlformats.org/officeDocument/2006/relationships/image" Target="../media/image27.emf"/><Relationship Id="rId12" Type="http://schemas.openxmlformats.org/officeDocument/2006/relationships/image" Target="../media/image32.png"/><Relationship Id="rId2" Type="http://schemas.openxmlformats.org/officeDocument/2006/relationships/image" Target="../media/image22.emf"/><Relationship Id="rId1" Type="http://schemas.openxmlformats.org/officeDocument/2006/relationships/slideLayout" Target="../slideLayouts/slideLayout22.xml"/><Relationship Id="rId6" Type="http://schemas.openxmlformats.org/officeDocument/2006/relationships/image" Target="../media/image26.emf"/><Relationship Id="rId11" Type="http://schemas.openxmlformats.org/officeDocument/2006/relationships/image" Target="../media/image31.emf"/><Relationship Id="rId5" Type="http://schemas.openxmlformats.org/officeDocument/2006/relationships/image" Target="../media/image25.emf"/><Relationship Id="rId10" Type="http://schemas.openxmlformats.org/officeDocument/2006/relationships/image" Target="../media/image30.emf"/><Relationship Id="rId4" Type="http://schemas.openxmlformats.org/officeDocument/2006/relationships/image" Target="../media/image24.emf"/><Relationship Id="rId9" Type="http://schemas.openxmlformats.org/officeDocument/2006/relationships/image" Target="../media/image29.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701" y="1679645"/>
            <a:ext cx="11582335" cy="1828786"/>
          </a:xfrm>
        </p:spPr>
        <p:txBody>
          <a:bodyPr/>
          <a:lstStyle/>
          <a:p>
            <a:r>
              <a:rPr lang="en-US" sz="4800" dirty="0"/>
              <a:t>Secure access to O365,SaaS and On-Premise apps with Azure AD &amp; Intune</a:t>
            </a:r>
          </a:p>
        </p:txBody>
      </p:sp>
      <p:sp>
        <p:nvSpPr>
          <p:cNvPr id="5" name="Text Placeholder 4"/>
          <p:cNvSpPr>
            <a:spLocks noGrp="1"/>
          </p:cNvSpPr>
          <p:nvPr>
            <p:ph type="body" sz="quarter" idx="12"/>
          </p:nvPr>
        </p:nvSpPr>
        <p:spPr>
          <a:xfrm>
            <a:off x="274701" y="3472380"/>
            <a:ext cx="10382265" cy="1828007"/>
          </a:xfrm>
        </p:spPr>
        <p:txBody>
          <a:bodyPr/>
          <a:lstStyle/>
          <a:p>
            <a:r>
              <a:rPr lang="en-US" sz="2800" dirty="0"/>
              <a:t>Alex </a:t>
            </a:r>
            <a:r>
              <a:rPr lang="en-US" sz="2800" dirty="0" err="1"/>
              <a:t>Weinert</a:t>
            </a:r>
            <a:endParaRPr lang="en-US" sz="2800" dirty="0"/>
          </a:p>
          <a:p>
            <a:r>
              <a:rPr lang="en-US" sz="2800" dirty="0"/>
              <a:t>Principal Group Program Manager, Azure AD</a:t>
            </a:r>
          </a:p>
          <a:p>
            <a:endParaRPr lang="en-US" sz="2800" dirty="0"/>
          </a:p>
          <a:p>
            <a:r>
              <a:rPr lang="en-US" sz="2800" dirty="0" err="1"/>
              <a:t>Dilip</a:t>
            </a:r>
            <a:r>
              <a:rPr lang="en-US" sz="2800" dirty="0"/>
              <a:t> </a:t>
            </a:r>
            <a:r>
              <a:rPr lang="en-US" sz="2800" dirty="0" err="1"/>
              <a:t>Radhakrishnan</a:t>
            </a:r>
            <a:endParaRPr lang="en-US" sz="2800" dirty="0"/>
          </a:p>
          <a:p>
            <a:r>
              <a:rPr lang="en-US" sz="2800" dirty="0"/>
              <a:t>Principal PM manager, Microsoft Intune</a:t>
            </a:r>
          </a:p>
        </p:txBody>
      </p:sp>
      <p:sp>
        <p:nvSpPr>
          <p:cNvPr id="6" name="Text Placeholder 5"/>
          <p:cNvSpPr>
            <a:spLocks noGrp="1"/>
          </p:cNvSpPr>
          <p:nvPr>
            <p:ph type="body" sz="quarter" idx="13"/>
          </p:nvPr>
        </p:nvSpPr>
        <p:spPr/>
        <p:txBody>
          <a:bodyPr/>
          <a:lstStyle/>
          <a:p>
            <a:r>
              <a:rPr lang="en-US" dirty="0"/>
              <a:t>BRK3225</a:t>
            </a:r>
          </a:p>
        </p:txBody>
      </p:sp>
    </p:spTree>
    <p:extLst>
      <p:ext uri="{BB962C8B-B14F-4D97-AF65-F5344CB8AC3E}">
        <p14:creationId xmlns:p14="http://schemas.microsoft.com/office/powerpoint/2010/main" val="2760755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2125662"/>
            <a:ext cx="11887200" cy="2179058"/>
          </a:xfrm>
        </p:spPr>
        <p:txBody>
          <a:bodyPr/>
          <a:lstStyle/>
          <a:p>
            <a:r>
              <a:rPr lang="en-US" dirty="0"/>
              <a:t>Conditional access based on device state</a:t>
            </a:r>
          </a:p>
        </p:txBody>
      </p:sp>
    </p:spTree>
    <p:extLst>
      <p:ext uri="{BB962C8B-B14F-4D97-AF65-F5344CB8AC3E}">
        <p14:creationId xmlns:p14="http://schemas.microsoft.com/office/powerpoint/2010/main" val="2749042202"/>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Wide range of Enterprise Mobility Scenarios</a:t>
            </a:r>
          </a:p>
        </p:txBody>
      </p:sp>
      <p:graphicFrame>
        <p:nvGraphicFramePr>
          <p:cNvPr id="4" name="Table 3"/>
          <p:cNvGraphicFramePr>
            <a:graphicFrameLocks noGrp="1"/>
          </p:cNvGraphicFramePr>
          <p:nvPr>
            <p:extLst/>
          </p:nvPr>
        </p:nvGraphicFramePr>
        <p:xfrm>
          <a:off x="359538" y="2288037"/>
          <a:ext cx="11639100" cy="2824554"/>
        </p:xfrm>
        <a:graphic>
          <a:graphicData uri="http://schemas.openxmlformats.org/drawingml/2006/table">
            <a:tbl>
              <a:tblPr firstRow="1" bandRow="1"/>
              <a:tblGrid>
                <a:gridCol w="2327820">
                  <a:extLst>
                    <a:ext uri="{9D8B030D-6E8A-4147-A177-3AD203B41FA5}">
                      <a16:colId xmlns:a16="http://schemas.microsoft.com/office/drawing/2014/main" val="20000"/>
                    </a:ext>
                  </a:extLst>
                </a:gridCol>
                <a:gridCol w="2327820">
                  <a:extLst>
                    <a:ext uri="{9D8B030D-6E8A-4147-A177-3AD203B41FA5}">
                      <a16:colId xmlns:a16="http://schemas.microsoft.com/office/drawing/2014/main" val="20001"/>
                    </a:ext>
                  </a:extLst>
                </a:gridCol>
                <a:gridCol w="2327820">
                  <a:extLst>
                    <a:ext uri="{9D8B030D-6E8A-4147-A177-3AD203B41FA5}">
                      <a16:colId xmlns:a16="http://schemas.microsoft.com/office/drawing/2014/main" val="20002"/>
                    </a:ext>
                  </a:extLst>
                </a:gridCol>
                <a:gridCol w="2327820">
                  <a:extLst>
                    <a:ext uri="{9D8B030D-6E8A-4147-A177-3AD203B41FA5}">
                      <a16:colId xmlns:a16="http://schemas.microsoft.com/office/drawing/2014/main" val="20003"/>
                    </a:ext>
                  </a:extLst>
                </a:gridCol>
                <a:gridCol w="2327820">
                  <a:extLst>
                    <a:ext uri="{9D8B030D-6E8A-4147-A177-3AD203B41FA5}">
                      <a16:colId xmlns:a16="http://schemas.microsoft.com/office/drawing/2014/main" val="20004"/>
                    </a:ext>
                  </a:extLst>
                </a:gridCol>
              </a:tblGrid>
              <a:tr h="754457">
                <a:tc>
                  <a:txBody>
                    <a:bodyPr/>
                    <a:lstStyle>
                      <a:lvl1pPr marL="0" algn="l" defTabSz="932742" rtl="0" eaLnBrk="1" latinLnBrk="0" hangingPunct="1">
                        <a:defRPr sz="1800" kern="1200">
                          <a:solidFill>
                            <a:schemeClr val="tx1"/>
                          </a:solidFill>
                          <a:latin typeface="Calibri" panose="020F0502020204030204"/>
                        </a:defRPr>
                      </a:lvl1pPr>
                      <a:lvl2pPr marL="466371" algn="l" defTabSz="932742" rtl="0" eaLnBrk="1" latinLnBrk="0" hangingPunct="1">
                        <a:defRPr sz="1800" kern="1200">
                          <a:solidFill>
                            <a:schemeClr val="tx1"/>
                          </a:solidFill>
                          <a:latin typeface="Calibri" panose="020F0502020204030204"/>
                        </a:defRPr>
                      </a:lvl2pPr>
                      <a:lvl3pPr marL="932742" algn="l" defTabSz="932742" rtl="0" eaLnBrk="1" latinLnBrk="0" hangingPunct="1">
                        <a:defRPr sz="1800" kern="1200">
                          <a:solidFill>
                            <a:schemeClr val="tx1"/>
                          </a:solidFill>
                          <a:latin typeface="Calibri" panose="020F0502020204030204"/>
                        </a:defRPr>
                      </a:lvl3pPr>
                      <a:lvl4pPr marL="1399113" algn="l" defTabSz="932742" rtl="0" eaLnBrk="1" latinLnBrk="0" hangingPunct="1">
                        <a:defRPr sz="1800" kern="1200">
                          <a:solidFill>
                            <a:schemeClr val="tx1"/>
                          </a:solidFill>
                          <a:latin typeface="Calibri" panose="020F0502020204030204"/>
                        </a:defRPr>
                      </a:lvl4pPr>
                      <a:lvl5pPr marL="1865484" algn="l" defTabSz="932742" rtl="0" eaLnBrk="1" latinLnBrk="0" hangingPunct="1">
                        <a:defRPr sz="1800" kern="1200">
                          <a:solidFill>
                            <a:schemeClr val="tx1"/>
                          </a:solidFill>
                          <a:latin typeface="Calibri" panose="020F0502020204030204"/>
                        </a:defRPr>
                      </a:lvl5pPr>
                      <a:lvl6pPr marL="2331856" algn="l" defTabSz="932742" rtl="0" eaLnBrk="1" latinLnBrk="0" hangingPunct="1">
                        <a:defRPr sz="1800" kern="1200">
                          <a:solidFill>
                            <a:schemeClr val="tx1"/>
                          </a:solidFill>
                          <a:latin typeface="Calibri" panose="020F0502020204030204"/>
                        </a:defRPr>
                      </a:lvl6pPr>
                      <a:lvl7pPr marL="2798226" algn="l" defTabSz="932742" rtl="0" eaLnBrk="1" latinLnBrk="0" hangingPunct="1">
                        <a:defRPr sz="1800" kern="1200">
                          <a:solidFill>
                            <a:schemeClr val="tx1"/>
                          </a:solidFill>
                          <a:latin typeface="Calibri" panose="020F0502020204030204"/>
                        </a:defRPr>
                      </a:lvl7pPr>
                      <a:lvl8pPr marL="3264597" algn="l" defTabSz="932742" rtl="0" eaLnBrk="1" latinLnBrk="0" hangingPunct="1">
                        <a:defRPr sz="1800" kern="1200">
                          <a:solidFill>
                            <a:schemeClr val="tx1"/>
                          </a:solidFill>
                          <a:latin typeface="Calibri" panose="020F0502020204030204"/>
                        </a:defRPr>
                      </a:lvl8pPr>
                      <a:lvl9pPr marL="3730969" algn="l" defTabSz="932742" rtl="0" eaLnBrk="1" latinLnBrk="0" hangingPunct="1">
                        <a:defRPr sz="1800" kern="1200">
                          <a:solidFill>
                            <a:schemeClr val="tx1"/>
                          </a:solidFill>
                          <a:latin typeface="Calibri" panose="020F0502020204030204"/>
                        </a:defRPr>
                      </a:lvl9pPr>
                    </a:lstStyle>
                    <a:p>
                      <a:pPr algn="ctr"/>
                      <a:endParaRPr lang="en-US" sz="2400" b="1" i="1" dirty="0"/>
                    </a:p>
                  </a:txBody>
                  <a:tcP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panose="020F0502020204030204"/>
                        </a:defRPr>
                      </a:lvl1pPr>
                      <a:lvl2pPr marL="466371" algn="l" defTabSz="932742" rtl="0" eaLnBrk="1" latinLnBrk="0" hangingPunct="1">
                        <a:defRPr sz="1800" kern="1200">
                          <a:solidFill>
                            <a:schemeClr val="tx1"/>
                          </a:solidFill>
                          <a:latin typeface="Calibri" panose="020F0502020204030204"/>
                        </a:defRPr>
                      </a:lvl2pPr>
                      <a:lvl3pPr marL="932742" algn="l" defTabSz="932742" rtl="0" eaLnBrk="1" latinLnBrk="0" hangingPunct="1">
                        <a:defRPr sz="1800" kern="1200">
                          <a:solidFill>
                            <a:schemeClr val="tx1"/>
                          </a:solidFill>
                          <a:latin typeface="Calibri" panose="020F0502020204030204"/>
                        </a:defRPr>
                      </a:lvl3pPr>
                      <a:lvl4pPr marL="1399113" algn="l" defTabSz="932742" rtl="0" eaLnBrk="1" latinLnBrk="0" hangingPunct="1">
                        <a:defRPr sz="1800" kern="1200">
                          <a:solidFill>
                            <a:schemeClr val="tx1"/>
                          </a:solidFill>
                          <a:latin typeface="Calibri" panose="020F0502020204030204"/>
                        </a:defRPr>
                      </a:lvl4pPr>
                      <a:lvl5pPr marL="1865484" algn="l" defTabSz="932742" rtl="0" eaLnBrk="1" latinLnBrk="0" hangingPunct="1">
                        <a:defRPr sz="1800" kern="1200">
                          <a:solidFill>
                            <a:schemeClr val="tx1"/>
                          </a:solidFill>
                          <a:latin typeface="Calibri" panose="020F0502020204030204"/>
                        </a:defRPr>
                      </a:lvl5pPr>
                      <a:lvl6pPr marL="2331856" algn="l" defTabSz="932742" rtl="0" eaLnBrk="1" latinLnBrk="0" hangingPunct="1">
                        <a:defRPr sz="1800" kern="1200">
                          <a:solidFill>
                            <a:schemeClr val="tx1"/>
                          </a:solidFill>
                          <a:latin typeface="Calibri" panose="020F0502020204030204"/>
                        </a:defRPr>
                      </a:lvl6pPr>
                      <a:lvl7pPr marL="2798226" algn="l" defTabSz="932742" rtl="0" eaLnBrk="1" latinLnBrk="0" hangingPunct="1">
                        <a:defRPr sz="1800" kern="1200">
                          <a:solidFill>
                            <a:schemeClr val="tx1"/>
                          </a:solidFill>
                          <a:latin typeface="Calibri" panose="020F0502020204030204"/>
                        </a:defRPr>
                      </a:lvl7pPr>
                      <a:lvl8pPr marL="3264597" algn="l" defTabSz="932742" rtl="0" eaLnBrk="1" latinLnBrk="0" hangingPunct="1">
                        <a:defRPr sz="1800" kern="1200">
                          <a:solidFill>
                            <a:schemeClr val="tx1"/>
                          </a:solidFill>
                          <a:latin typeface="Calibri" panose="020F0502020204030204"/>
                        </a:defRPr>
                      </a:lvl8pPr>
                      <a:lvl9pPr marL="3730969" algn="l" defTabSz="932742" rtl="0" eaLnBrk="1" latinLnBrk="0" hangingPunct="1">
                        <a:defRPr sz="1800" kern="1200">
                          <a:solidFill>
                            <a:schemeClr val="tx1"/>
                          </a:solidFill>
                          <a:latin typeface="Calibri" panose="020F0502020204030204"/>
                        </a:defRPr>
                      </a:lvl9pPr>
                    </a:lstStyle>
                    <a:p>
                      <a:pPr algn="ctr"/>
                      <a:r>
                        <a:rPr lang="en-US" sz="2800" b="1" dirty="0">
                          <a:solidFill>
                            <a:schemeClr val="tx1"/>
                          </a:solidFill>
                        </a:rPr>
                        <a:t>Locked Down</a:t>
                      </a:r>
                      <a:r>
                        <a:rPr lang="en-US" sz="2800" b="1" baseline="0" dirty="0">
                          <a:solidFill>
                            <a:schemeClr val="tx1"/>
                          </a:solidFill>
                        </a:rPr>
                        <a:t> Device</a:t>
                      </a:r>
                      <a:endParaRPr lang="en-US" sz="2800" b="1" dirty="0">
                        <a:solidFill>
                          <a:schemeClr val="tx1"/>
                        </a:solidFill>
                      </a:endParaRPr>
                    </a:p>
                  </a:txBody>
                  <a:tcP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panose="020F0502020204030204"/>
                        </a:defRPr>
                      </a:lvl1pPr>
                      <a:lvl2pPr marL="466371" algn="l" defTabSz="932742" rtl="0" eaLnBrk="1" latinLnBrk="0" hangingPunct="1">
                        <a:defRPr sz="1800" kern="1200">
                          <a:solidFill>
                            <a:schemeClr val="tx1"/>
                          </a:solidFill>
                          <a:latin typeface="Calibri" panose="020F0502020204030204"/>
                        </a:defRPr>
                      </a:lvl2pPr>
                      <a:lvl3pPr marL="932742" algn="l" defTabSz="932742" rtl="0" eaLnBrk="1" latinLnBrk="0" hangingPunct="1">
                        <a:defRPr sz="1800" kern="1200">
                          <a:solidFill>
                            <a:schemeClr val="tx1"/>
                          </a:solidFill>
                          <a:latin typeface="Calibri" panose="020F0502020204030204"/>
                        </a:defRPr>
                      </a:lvl3pPr>
                      <a:lvl4pPr marL="1399113" algn="l" defTabSz="932742" rtl="0" eaLnBrk="1" latinLnBrk="0" hangingPunct="1">
                        <a:defRPr sz="1800" kern="1200">
                          <a:solidFill>
                            <a:schemeClr val="tx1"/>
                          </a:solidFill>
                          <a:latin typeface="Calibri" panose="020F0502020204030204"/>
                        </a:defRPr>
                      </a:lvl4pPr>
                      <a:lvl5pPr marL="1865484" algn="l" defTabSz="932742" rtl="0" eaLnBrk="1" latinLnBrk="0" hangingPunct="1">
                        <a:defRPr sz="1800" kern="1200">
                          <a:solidFill>
                            <a:schemeClr val="tx1"/>
                          </a:solidFill>
                          <a:latin typeface="Calibri" panose="020F0502020204030204"/>
                        </a:defRPr>
                      </a:lvl5pPr>
                      <a:lvl6pPr marL="2331856" algn="l" defTabSz="932742" rtl="0" eaLnBrk="1" latinLnBrk="0" hangingPunct="1">
                        <a:defRPr sz="1800" kern="1200">
                          <a:solidFill>
                            <a:schemeClr val="tx1"/>
                          </a:solidFill>
                          <a:latin typeface="Calibri" panose="020F0502020204030204"/>
                        </a:defRPr>
                      </a:lvl6pPr>
                      <a:lvl7pPr marL="2798226" algn="l" defTabSz="932742" rtl="0" eaLnBrk="1" latinLnBrk="0" hangingPunct="1">
                        <a:defRPr sz="1800" kern="1200">
                          <a:solidFill>
                            <a:schemeClr val="tx1"/>
                          </a:solidFill>
                          <a:latin typeface="Calibri" panose="020F0502020204030204"/>
                        </a:defRPr>
                      </a:lvl7pPr>
                      <a:lvl8pPr marL="3264597" algn="l" defTabSz="932742" rtl="0" eaLnBrk="1" latinLnBrk="0" hangingPunct="1">
                        <a:defRPr sz="1800" kern="1200">
                          <a:solidFill>
                            <a:schemeClr val="tx1"/>
                          </a:solidFill>
                          <a:latin typeface="Calibri" panose="020F0502020204030204"/>
                        </a:defRPr>
                      </a:lvl8pPr>
                      <a:lvl9pPr marL="3730969" algn="l" defTabSz="932742" rtl="0" eaLnBrk="1" latinLnBrk="0" hangingPunct="1">
                        <a:defRPr sz="1800" kern="1200">
                          <a:solidFill>
                            <a:schemeClr val="tx1"/>
                          </a:solidFill>
                          <a:latin typeface="Calibri" panose="020F0502020204030204"/>
                        </a:defRPr>
                      </a:lvl9pPr>
                    </a:lstStyle>
                    <a:p>
                      <a:pPr algn="ctr"/>
                      <a:r>
                        <a:rPr lang="en-US" sz="2800" b="1" dirty="0">
                          <a:solidFill>
                            <a:schemeClr val="tx1"/>
                          </a:solidFill>
                        </a:rPr>
                        <a:t>Managed Device</a:t>
                      </a:r>
                    </a:p>
                  </a:txBody>
                  <a:tcP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panose="020F0502020204030204"/>
                        </a:defRPr>
                      </a:lvl1pPr>
                      <a:lvl2pPr marL="466371" algn="l" defTabSz="932742" rtl="0" eaLnBrk="1" latinLnBrk="0" hangingPunct="1">
                        <a:defRPr sz="1800" kern="1200">
                          <a:solidFill>
                            <a:schemeClr val="tx1"/>
                          </a:solidFill>
                          <a:latin typeface="Calibri" panose="020F0502020204030204"/>
                        </a:defRPr>
                      </a:lvl2pPr>
                      <a:lvl3pPr marL="932742" algn="l" defTabSz="932742" rtl="0" eaLnBrk="1" latinLnBrk="0" hangingPunct="1">
                        <a:defRPr sz="1800" kern="1200">
                          <a:solidFill>
                            <a:schemeClr val="tx1"/>
                          </a:solidFill>
                          <a:latin typeface="Calibri" panose="020F0502020204030204"/>
                        </a:defRPr>
                      </a:lvl3pPr>
                      <a:lvl4pPr marL="1399113" algn="l" defTabSz="932742" rtl="0" eaLnBrk="1" latinLnBrk="0" hangingPunct="1">
                        <a:defRPr sz="1800" kern="1200">
                          <a:solidFill>
                            <a:schemeClr val="tx1"/>
                          </a:solidFill>
                          <a:latin typeface="Calibri" panose="020F0502020204030204"/>
                        </a:defRPr>
                      </a:lvl4pPr>
                      <a:lvl5pPr marL="1865484" algn="l" defTabSz="932742" rtl="0" eaLnBrk="1" latinLnBrk="0" hangingPunct="1">
                        <a:defRPr sz="1800" kern="1200">
                          <a:solidFill>
                            <a:schemeClr val="tx1"/>
                          </a:solidFill>
                          <a:latin typeface="Calibri" panose="020F0502020204030204"/>
                        </a:defRPr>
                      </a:lvl5pPr>
                      <a:lvl6pPr marL="2331856" algn="l" defTabSz="932742" rtl="0" eaLnBrk="1" latinLnBrk="0" hangingPunct="1">
                        <a:defRPr sz="1800" kern="1200">
                          <a:solidFill>
                            <a:schemeClr val="tx1"/>
                          </a:solidFill>
                          <a:latin typeface="Calibri" panose="020F0502020204030204"/>
                        </a:defRPr>
                      </a:lvl6pPr>
                      <a:lvl7pPr marL="2798226" algn="l" defTabSz="932742" rtl="0" eaLnBrk="1" latinLnBrk="0" hangingPunct="1">
                        <a:defRPr sz="1800" kern="1200">
                          <a:solidFill>
                            <a:schemeClr val="tx1"/>
                          </a:solidFill>
                          <a:latin typeface="Calibri" panose="020F0502020204030204"/>
                        </a:defRPr>
                      </a:lvl7pPr>
                      <a:lvl8pPr marL="3264597" algn="l" defTabSz="932742" rtl="0" eaLnBrk="1" latinLnBrk="0" hangingPunct="1">
                        <a:defRPr sz="1800" kern="1200">
                          <a:solidFill>
                            <a:schemeClr val="tx1"/>
                          </a:solidFill>
                          <a:latin typeface="Calibri" panose="020F0502020204030204"/>
                        </a:defRPr>
                      </a:lvl8pPr>
                      <a:lvl9pPr marL="3730969" algn="l" defTabSz="932742" rtl="0" eaLnBrk="1" latinLnBrk="0" hangingPunct="1">
                        <a:defRPr sz="1800" kern="1200">
                          <a:solidFill>
                            <a:schemeClr val="tx1"/>
                          </a:solidFill>
                          <a:latin typeface="Calibri" panose="020F0502020204030204"/>
                        </a:defRPr>
                      </a:lvl9pPr>
                    </a:lstStyle>
                    <a:p>
                      <a:pPr algn="ctr"/>
                      <a:r>
                        <a:rPr lang="en-US" sz="2800" b="1" baseline="0" dirty="0">
                          <a:solidFill>
                            <a:schemeClr val="tx1"/>
                          </a:solidFill>
                        </a:rPr>
                        <a:t>Personal Device</a:t>
                      </a:r>
                      <a:endParaRPr lang="en-US" sz="2800" b="1" dirty="0">
                        <a:solidFill>
                          <a:schemeClr val="tx1"/>
                        </a:solidFill>
                      </a:endParaRPr>
                    </a:p>
                  </a:txBody>
                  <a:tcP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panose="020F0502020204030204"/>
                        </a:defRPr>
                      </a:lvl1pPr>
                      <a:lvl2pPr marL="466371" algn="l" defTabSz="932742" rtl="0" eaLnBrk="1" latinLnBrk="0" hangingPunct="1">
                        <a:defRPr sz="1800" kern="1200">
                          <a:solidFill>
                            <a:schemeClr val="tx1"/>
                          </a:solidFill>
                          <a:latin typeface="Calibri" panose="020F0502020204030204"/>
                        </a:defRPr>
                      </a:lvl2pPr>
                      <a:lvl3pPr marL="932742" algn="l" defTabSz="932742" rtl="0" eaLnBrk="1" latinLnBrk="0" hangingPunct="1">
                        <a:defRPr sz="1800" kern="1200">
                          <a:solidFill>
                            <a:schemeClr val="tx1"/>
                          </a:solidFill>
                          <a:latin typeface="Calibri" panose="020F0502020204030204"/>
                        </a:defRPr>
                      </a:lvl3pPr>
                      <a:lvl4pPr marL="1399113" algn="l" defTabSz="932742" rtl="0" eaLnBrk="1" latinLnBrk="0" hangingPunct="1">
                        <a:defRPr sz="1800" kern="1200">
                          <a:solidFill>
                            <a:schemeClr val="tx1"/>
                          </a:solidFill>
                          <a:latin typeface="Calibri" panose="020F0502020204030204"/>
                        </a:defRPr>
                      </a:lvl4pPr>
                      <a:lvl5pPr marL="1865484" algn="l" defTabSz="932742" rtl="0" eaLnBrk="1" latinLnBrk="0" hangingPunct="1">
                        <a:defRPr sz="1800" kern="1200">
                          <a:solidFill>
                            <a:schemeClr val="tx1"/>
                          </a:solidFill>
                          <a:latin typeface="Calibri" panose="020F0502020204030204"/>
                        </a:defRPr>
                      </a:lvl5pPr>
                      <a:lvl6pPr marL="2331856" algn="l" defTabSz="932742" rtl="0" eaLnBrk="1" latinLnBrk="0" hangingPunct="1">
                        <a:defRPr sz="1800" kern="1200">
                          <a:solidFill>
                            <a:schemeClr val="tx1"/>
                          </a:solidFill>
                          <a:latin typeface="Calibri" panose="020F0502020204030204"/>
                        </a:defRPr>
                      </a:lvl6pPr>
                      <a:lvl7pPr marL="2798226" algn="l" defTabSz="932742" rtl="0" eaLnBrk="1" latinLnBrk="0" hangingPunct="1">
                        <a:defRPr sz="1800" kern="1200">
                          <a:solidFill>
                            <a:schemeClr val="tx1"/>
                          </a:solidFill>
                          <a:latin typeface="Calibri" panose="020F0502020204030204"/>
                        </a:defRPr>
                      </a:lvl7pPr>
                      <a:lvl8pPr marL="3264597" algn="l" defTabSz="932742" rtl="0" eaLnBrk="1" latinLnBrk="0" hangingPunct="1">
                        <a:defRPr sz="1800" kern="1200">
                          <a:solidFill>
                            <a:schemeClr val="tx1"/>
                          </a:solidFill>
                          <a:latin typeface="Calibri" panose="020F0502020204030204"/>
                        </a:defRPr>
                      </a:lvl8pPr>
                      <a:lvl9pPr marL="3730969" algn="l" defTabSz="932742" rtl="0" eaLnBrk="1" latinLnBrk="0" hangingPunct="1">
                        <a:defRPr sz="1800" kern="1200">
                          <a:solidFill>
                            <a:schemeClr val="tx1"/>
                          </a:solidFill>
                          <a:latin typeface="Calibri" panose="020F0502020204030204"/>
                        </a:defRPr>
                      </a:lvl9pPr>
                    </a:lstStyle>
                    <a:p>
                      <a:pPr algn="ctr"/>
                      <a:r>
                        <a:rPr lang="en-US" sz="2800" b="1" dirty="0">
                          <a:solidFill>
                            <a:schemeClr val="tx1"/>
                          </a:solidFill>
                        </a:rPr>
                        <a:t>Unknown Device</a:t>
                      </a:r>
                    </a:p>
                  </a:txBody>
                  <a:tcP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943071">
                <a:tc>
                  <a:txBody>
                    <a:bodyPr/>
                    <a:lstStyle>
                      <a:lvl1pPr marL="0" algn="l" defTabSz="932742" rtl="0" eaLnBrk="1" latinLnBrk="0" hangingPunct="1">
                        <a:defRPr sz="1800" kern="1200">
                          <a:solidFill>
                            <a:schemeClr val="tx1"/>
                          </a:solidFill>
                          <a:latin typeface="Calibri" panose="020F0502020204030204"/>
                        </a:defRPr>
                      </a:lvl1pPr>
                      <a:lvl2pPr marL="466371" algn="l" defTabSz="932742" rtl="0" eaLnBrk="1" latinLnBrk="0" hangingPunct="1">
                        <a:defRPr sz="1800" kern="1200">
                          <a:solidFill>
                            <a:schemeClr val="tx1"/>
                          </a:solidFill>
                          <a:latin typeface="Calibri" panose="020F0502020204030204"/>
                        </a:defRPr>
                      </a:lvl2pPr>
                      <a:lvl3pPr marL="932742" algn="l" defTabSz="932742" rtl="0" eaLnBrk="1" latinLnBrk="0" hangingPunct="1">
                        <a:defRPr sz="1800" kern="1200">
                          <a:solidFill>
                            <a:schemeClr val="tx1"/>
                          </a:solidFill>
                          <a:latin typeface="Calibri" panose="020F0502020204030204"/>
                        </a:defRPr>
                      </a:lvl3pPr>
                      <a:lvl4pPr marL="1399113" algn="l" defTabSz="932742" rtl="0" eaLnBrk="1" latinLnBrk="0" hangingPunct="1">
                        <a:defRPr sz="1800" kern="1200">
                          <a:solidFill>
                            <a:schemeClr val="tx1"/>
                          </a:solidFill>
                          <a:latin typeface="Calibri" panose="020F0502020204030204"/>
                        </a:defRPr>
                      </a:lvl4pPr>
                      <a:lvl5pPr marL="1865484" algn="l" defTabSz="932742" rtl="0" eaLnBrk="1" latinLnBrk="0" hangingPunct="1">
                        <a:defRPr sz="1800" kern="1200">
                          <a:solidFill>
                            <a:schemeClr val="tx1"/>
                          </a:solidFill>
                          <a:latin typeface="Calibri" panose="020F0502020204030204"/>
                        </a:defRPr>
                      </a:lvl5pPr>
                      <a:lvl6pPr marL="2331856" algn="l" defTabSz="932742" rtl="0" eaLnBrk="1" latinLnBrk="0" hangingPunct="1">
                        <a:defRPr sz="1800" kern="1200">
                          <a:solidFill>
                            <a:schemeClr val="tx1"/>
                          </a:solidFill>
                          <a:latin typeface="Calibri" panose="020F0502020204030204"/>
                        </a:defRPr>
                      </a:lvl6pPr>
                      <a:lvl7pPr marL="2798226" algn="l" defTabSz="932742" rtl="0" eaLnBrk="1" latinLnBrk="0" hangingPunct="1">
                        <a:defRPr sz="1800" kern="1200">
                          <a:solidFill>
                            <a:schemeClr val="tx1"/>
                          </a:solidFill>
                          <a:latin typeface="Calibri" panose="020F0502020204030204"/>
                        </a:defRPr>
                      </a:lvl7pPr>
                      <a:lvl8pPr marL="3264597" algn="l" defTabSz="932742" rtl="0" eaLnBrk="1" latinLnBrk="0" hangingPunct="1">
                        <a:defRPr sz="1800" kern="1200">
                          <a:solidFill>
                            <a:schemeClr val="tx1"/>
                          </a:solidFill>
                          <a:latin typeface="Calibri" panose="020F0502020204030204"/>
                        </a:defRPr>
                      </a:lvl8pPr>
                      <a:lvl9pPr marL="3730969" algn="l" defTabSz="932742" rtl="0" eaLnBrk="1" latinLnBrk="0" hangingPunct="1">
                        <a:defRPr sz="1800" kern="1200">
                          <a:solidFill>
                            <a:schemeClr val="tx1"/>
                          </a:solidFill>
                          <a:latin typeface="Calibri" panose="020F0502020204030204"/>
                        </a:defRPr>
                      </a:lvl9pPr>
                    </a:lstStyle>
                    <a:p>
                      <a:pPr algn="r"/>
                      <a:r>
                        <a:rPr lang="en-US" sz="2000" b="1" i="1" dirty="0"/>
                        <a:t>Example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panose="020F0502020204030204"/>
                        </a:defRPr>
                      </a:lvl1pPr>
                      <a:lvl2pPr marL="466371" algn="l" defTabSz="932742" rtl="0" eaLnBrk="1" latinLnBrk="0" hangingPunct="1">
                        <a:defRPr sz="1800" kern="1200">
                          <a:solidFill>
                            <a:schemeClr val="tx1"/>
                          </a:solidFill>
                          <a:latin typeface="Calibri" panose="020F0502020204030204"/>
                        </a:defRPr>
                      </a:lvl2pPr>
                      <a:lvl3pPr marL="932742" algn="l" defTabSz="932742" rtl="0" eaLnBrk="1" latinLnBrk="0" hangingPunct="1">
                        <a:defRPr sz="1800" kern="1200">
                          <a:solidFill>
                            <a:schemeClr val="tx1"/>
                          </a:solidFill>
                          <a:latin typeface="Calibri" panose="020F0502020204030204"/>
                        </a:defRPr>
                      </a:lvl3pPr>
                      <a:lvl4pPr marL="1399113" algn="l" defTabSz="932742" rtl="0" eaLnBrk="1" latinLnBrk="0" hangingPunct="1">
                        <a:defRPr sz="1800" kern="1200">
                          <a:solidFill>
                            <a:schemeClr val="tx1"/>
                          </a:solidFill>
                          <a:latin typeface="Calibri" panose="020F0502020204030204"/>
                        </a:defRPr>
                      </a:lvl4pPr>
                      <a:lvl5pPr marL="1865484" algn="l" defTabSz="932742" rtl="0" eaLnBrk="1" latinLnBrk="0" hangingPunct="1">
                        <a:defRPr sz="1800" kern="1200">
                          <a:solidFill>
                            <a:schemeClr val="tx1"/>
                          </a:solidFill>
                          <a:latin typeface="Calibri" panose="020F0502020204030204"/>
                        </a:defRPr>
                      </a:lvl5pPr>
                      <a:lvl6pPr marL="2331856" algn="l" defTabSz="932742" rtl="0" eaLnBrk="1" latinLnBrk="0" hangingPunct="1">
                        <a:defRPr sz="1800" kern="1200">
                          <a:solidFill>
                            <a:schemeClr val="tx1"/>
                          </a:solidFill>
                          <a:latin typeface="Calibri" panose="020F0502020204030204"/>
                        </a:defRPr>
                      </a:lvl6pPr>
                      <a:lvl7pPr marL="2798226" algn="l" defTabSz="932742" rtl="0" eaLnBrk="1" latinLnBrk="0" hangingPunct="1">
                        <a:defRPr sz="1800" kern="1200">
                          <a:solidFill>
                            <a:schemeClr val="tx1"/>
                          </a:solidFill>
                          <a:latin typeface="Calibri" panose="020F0502020204030204"/>
                        </a:defRPr>
                      </a:lvl7pPr>
                      <a:lvl8pPr marL="3264597" algn="l" defTabSz="932742" rtl="0" eaLnBrk="1" latinLnBrk="0" hangingPunct="1">
                        <a:defRPr sz="1800" kern="1200">
                          <a:solidFill>
                            <a:schemeClr val="tx1"/>
                          </a:solidFill>
                          <a:latin typeface="Calibri" panose="020F0502020204030204"/>
                        </a:defRPr>
                      </a:lvl8pPr>
                      <a:lvl9pPr marL="3730969" algn="l" defTabSz="932742" rtl="0" eaLnBrk="1" latinLnBrk="0" hangingPunct="1">
                        <a:defRPr sz="1800" kern="1200">
                          <a:solidFill>
                            <a:schemeClr val="tx1"/>
                          </a:solidFill>
                          <a:latin typeface="Calibri" panose="020F0502020204030204"/>
                        </a:defRPr>
                      </a:lvl9pPr>
                    </a:lstStyle>
                    <a:p>
                      <a:pPr algn="ctr"/>
                      <a:r>
                        <a:rPr lang="en-US" sz="1800" b="1" dirty="0"/>
                        <a:t>Point-of-sale or maintenance tablet or PC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panose="020F0502020204030204"/>
                        </a:defRPr>
                      </a:lvl1pPr>
                      <a:lvl2pPr marL="466371" algn="l" defTabSz="932742" rtl="0" eaLnBrk="1" latinLnBrk="0" hangingPunct="1">
                        <a:defRPr sz="1800" kern="1200">
                          <a:solidFill>
                            <a:schemeClr val="tx1"/>
                          </a:solidFill>
                          <a:latin typeface="Calibri" panose="020F0502020204030204"/>
                        </a:defRPr>
                      </a:lvl2pPr>
                      <a:lvl3pPr marL="932742" algn="l" defTabSz="932742" rtl="0" eaLnBrk="1" latinLnBrk="0" hangingPunct="1">
                        <a:defRPr sz="1800" kern="1200">
                          <a:solidFill>
                            <a:schemeClr val="tx1"/>
                          </a:solidFill>
                          <a:latin typeface="Calibri" panose="020F0502020204030204"/>
                        </a:defRPr>
                      </a:lvl3pPr>
                      <a:lvl4pPr marL="1399113" algn="l" defTabSz="932742" rtl="0" eaLnBrk="1" latinLnBrk="0" hangingPunct="1">
                        <a:defRPr sz="1800" kern="1200">
                          <a:solidFill>
                            <a:schemeClr val="tx1"/>
                          </a:solidFill>
                          <a:latin typeface="Calibri" panose="020F0502020204030204"/>
                        </a:defRPr>
                      </a:lvl4pPr>
                      <a:lvl5pPr marL="1865484" algn="l" defTabSz="932742" rtl="0" eaLnBrk="1" latinLnBrk="0" hangingPunct="1">
                        <a:defRPr sz="1800" kern="1200">
                          <a:solidFill>
                            <a:schemeClr val="tx1"/>
                          </a:solidFill>
                          <a:latin typeface="Calibri" panose="020F0502020204030204"/>
                        </a:defRPr>
                      </a:lvl5pPr>
                      <a:lvl6pPr marL="2331856" algn="l" defTabSz="932742" rtl="0" eaLnBrk="1" latinLnBrk="0" hangingPunct="1">
                        <a:defRPr sz="1800" kern="1200">
                          <a:solidFill>
                            <a:schemeClr val="tx1"/>
                          </a:solidFill>
                          <a:latin typeface="Calibri" panose="020F0502020204030204"/>
                        </a:defRPr>
                      </a:lvl6pPr>
                      <a:lvl7pPr marL="2798226" algn="l" defTabSz="932742" rtl="0" eaLnBrk="1" latinLnBrk="0" hangingPunct="1">
                        <a:defRPr sz="1800" kern="1200">
                          <a:solidFill>
                            <a:schemeClr val="tx1"/>
                          </a:solidFill>
                          <a:latin typeface="Calibri" panose="020F0502020204030204"/>
                        </a:defRPr>
                      </a:lvl7pPr>
                      <a:lvl8pPr marL="3264597" algn="l" defTabSz="932742" rtl="0" eaLnBrk="1" latinLnBrk="0" hangingPunct="1">
                        <a:defRPr sz="1800" kern="1200">
                          <a:solidFill>
                            <a:schemeClr val="tx1"/>
                          </a:solidFill>
                          <a:latin typeface="Calibri" panose="020F0502020204030204"/>
                        </a:defRPr>
                      </a:lvl8pPr>
                      <a:lvl9pPr marL="3730969" algn="l" defTabSz="932742" rtl="0" eaLnBrk="1" latinLnBrk="0" hangingPunct="1">
                        <a:defRPr sz="1800" kern="1200">
                          <a:solidFill>
                            <a:schemeClr val="tx1"/>
                          </a:solidFill>
                          <a:latin typeface="Calibri" panose="020F0502020204030204"/>
                        </a:defRPr>
                      </a:lvl9pPr>
                    </a:lstStyle>
                    <a:p>
                      <a:pPr algn="ctr"/>
                      <a:r>
                        <a:rPr lang="en-US" sz="1800" b="1" dirty="0"/>
                        <a:t>Company</a:t>
                      </a:r>
                      <a:r>
                        <a:rPr lang="en-US" sz="1800" b="1" baseline="0" dirty="0"/>
                        <a:t> provided phone, tablet or PC</a:t>
                      </a:r>
                      <a:endParaRPr lang="en-US" sz="1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panose="020F0502020204030204"/>
                        </a:defRPr>
                      </a:lvl1pPr>
                      <a:lvl2pPr marL="466371" algn="l" defTabSz="932742" rtl="0" eaLnBrk="1" latinLnBrk="0" hangingPunct="1">
                        <a:defRPr sz="1800" kern="1200">
                          <a:solidFill>
                            <a:schemeClr val="tx1"/>
                          </a:solidFill>
                          <a:latin typeface="Calibri" panose="020F0502020204030204"/>
                        </a:defRPr>
                      </a:lvl2pPr>
                      <a:lvl3pPr marL="932742" algn="l" defTabSz="932742" rtl="0" eaLnBrk="1" latinLnBrk="0" hangingPunct="1">
                        <a:defRPr sz="1800" kern="1200">
                          <a:solidFill>
                            <a:schemeClr val="tx1"/>
                          </a:solidFill>
                          <a:latin typeface="Calibri" panose="020F0502020204030204"/>
                        </a:defRPr>
                      </a:lvl3pPr>
                      <a:lvl4pPr marL="1399113" algn="l" defTabSz="932742" rtl="0" eaLnBrk="1" latinLnBrk="0" hangingPunct="1">
                        <a:defRPr sz="1800" kern="1200">
                          <a:solidFill>
                            <a:schemeClr val="tx1"/>
                          </a:solidFill>
                          <a:latin typeface="Calibri" panose="020F0502020204030204"/>
                        </a:defRPr>
                      </a:lvl4pPr>
                      <a:lvl5pPr marL="1865484" algn="l" defTabSz="932742" rtl="0" eaLnBrk="1" latinLnBrk="0" hangingPunct="1">
                        <a:defRPr sz="1800" kern="1200">
                          <a:solidFill>
                            <a:schemeClr val="tx1"/>
                          </a:solidFill>
                          <a:latin typeface="Calibri" panose="020F0502020204030204"/>
                        </a:defRPr>
                      </a:lvl5pPr>
                      <a:lvl6pPr marL="2331856" algn="l" defTabSz="932742" rtl="0" eaLnBrk="1" latinLnBrk="0" hangingPunct="1">
                        <a:defRPr sz="1800" kern="1200">
                          <a:solidFill>
                            <a:schemeClr val="tx1"/>
                          </a:solidFill>
                          <a:latin typeface="Calibri" panose="020F0502020204030204"/>
                        </a:defRPr>
                      </a:lvl6pPr>
                      <a:lvl7pPr marL="2798226" algn="l" defTabSz="932742" rtl="0" eaLnBrk="1" latinLnBrk="0" hangingPunct="1">
                        <a:defRPr sz="1800" kern="1200">
                          <a:solidFill>
                            <a:schemeClr val="tx1"/>
                          </a:solidFill>
                          <a:latin typeface="Calibri" panose="020F0502020204030204"/>
                        </a:defRPr>
                      </a:lvl7pPr>
                      <a:lvl8pPr marL="3264597" algn="l" defTabSz="932742" rtl="0" eaLnBrk="1" latinLnBrk="0" hangingPunct="1">
                        <a:defRPr sz="1800" kern="1200">
                          <a:solidFill>
                            <a:schemeClr val="tx1"/>
                          </a:solidFill>
                          <a:latin typeface="Calibri" panose="020F0502020204030204"/>
                        </a:defRPr>
                      </a:lvl8pPr>
                      <a:lvl9pPr marL="3730969" algn="l" defTabSz="932742" rtl="0" eaLnBrk="1" latinLnBrk="0" hangingPunct="1">
                        <a:defRPr sz="1800" kern="1200">
                          <a:solidFill>
                            <a:schemeClr val="tx1"/>
                          </a:solidFill>
                          <a:latin typeface="Calibri" panose="020F0502020204030204"/>
                        </a:defRPr>
                      </a:lvl9pPr>
                    </a:lstStyle>
                    <a:p>
                      <a:pPr marL="0" marR="0" lvl="0" indent="0" algn="ctr" defTabSz="932742" rtl="0" eaLnBrk="1" fontAlgn="auto" latinLnBrk="0" hangingPunct="1">
                        <a:lnSpc>
                          <a:spcPct val="100000"/>
                        </a:lnSpc>
                        <a:spcBef>
                          <a:spcPts val="0"/>
                        </a:spcBef>
                        <a:spcAft>
                          <a:spcPts val="0"/>
                        </a:spcAft>
                        <a:buClrTx/>
                        <a:buSzTx/>
                        <a:buFontTx/>
                        <a:buNone/>
                        <a:tabLst/>
                        <a:defRPr/>
                      </a:pPr>
                      <a:r>
                        <a:rPr lang="en-US" sz="1800" b="1" baseline="0" dirty="0"/>
                        <a:t>Personal phone, tablet or PC</a:t>
                      </a:r>
                      <a:endParaRPr lang="en-US" sz="1800" b="1" dirty="0"/>
                    </a:p>
                    <a:p>
                      <a:pPr algn="ctr"/>
                      <a:endParaRPr lang="en-US" sz="1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panose="020F0502020204030204"/>
                        </a:defRPr>
                      </a:lvl1pPr>
                      <a:lvl2pPr marL="466371" algn="l" defTabSz="932742" rtl="0" eaLnBrk="1" latinLnBrk="0" hangingPunct="1">
                        <a:defRPr sz="1800" kern="1200">
                          <a:solidFill>
                            <a:schemeClr val="tx1"/>
                          </a:solidFill>
                          <a:latin typeface="Calibri" panose="020F0502020204030204"/>
                        </a:defRPr>
                      </a:lvl2pPr>
                      <a:lvl3pPr marL="932742" algn="l" defTabSz="932742" rtl="0" eaLnBrk="1" latinLnBrk="0" hangingPunct="1">
                        <a:defRPr sz="1800" kern="1200">
                          <a:solidFill>
                            <a:schemeClr val="tx1"/>
                          </a:solidFill>
                          <a:latin typeface="Calibri" panose="020F0502020204030204"/>
                        </a:defRPr>
                      </a:lvl3pPr>
                      <a:lvl4pPr marL="1399113" algn="l" defTabSz="932742" rtl="0" eaLnBrk="1" latinLnBrk="0" hangingPunct="1">
                        <a:defRPr sz="1800" kern="1200">
                          <a:solidFill>
                            <a:schemeClr val="tx1"/>
                          </a:solidFill>
                          <a:latin typeface="Calibri" panose="020F0502020204030204"/>
                        </a:defRPr>
                      </a:lvl4pPr>
                      <a:lvl5pPr marL="1865484" algn="l" defTabSz="932742" rtl="0" eaLnBrk="1" latinLnBrk="0" hangingPunct="1">
                        <a:defRPr sz="1800" kern="1200">
                          <a:solidFill>
                            <a:schemeClr val="tx1"/>
                          </a:solidFill>
                          <a:latin typeface="Calibri" panose="020F0502020204030204"/>
                        </a:defRPr>
                      </a:lvl5pPr>
                      <a:lvl6pPr marL="2331856" algn="l" defTabSz="932742" rtl="0" eaLnBrk="1" latinLnBrk="0" hangingPunct="1">
                        <a:defRPr sz="1800" kern="1200">
                          <a:solidFill>
                            <a:schemeClr val="tx1"/>
                          </a:solidFill>
                          <a:latin typeface="Calibri" panose="020F0502020204030204"/>
                        </a:defRPr>
                      </a:lvl6pPr>
                      <a:lvl7pPr marL="2798226" algn="l" defTabSz="932742" rtl="0" eaLnBrk="1" latinLnBrk="0" hangingPunct="1">
                        <a:defRPr sz="1800" kern="1200">
                          <a:solidFill>
                            <a:schemeClr val="tx1"/>
                          </a:solidFill>
                          <a:latin typeface="Calibri" panose="020F0502020204030204"/>
                        </a:defRPr>
                      </a:lvl7pPr>
                      <a:lvl8pPr marL="3264597" algn="l" defTabSz="932742" rtl="0" eaLnBrk="1" latinLnBrk="0" hangingPunct="1">
                        <a:defRPr sz="1800" kern="1200">
                          <a:solidFill>
                            <a:schemeClr val="tx1"/>
                          </a:solidFill>
                          <a:latin typeface="Calibri" panose="020F0502020204030204"/>
                        </a:defRPr>
                      </a:lvl8pPr>
                      <a:lvl9pPr marL="3730969" algn="l" defTabSz="932742" rtl="0" eaLnBrk="1" latinLnBrk="0" hangingPunct="1">
                        <a:defRPr sz="1800" kern="1200">
                          <a:solidFill>
                            <a:schemeClr val="tx1"/>
                          </a:solidFill>
                          <a:latin typeface="Calibri" panose="020F0502020204030204"/>
                        </a:defRPr>
                      </a:lvl9pPr>
                    </a:lstStyle>
                    <a:p>
                      <a:pPr marL="0" marR="0" lvl="0" indent="0" algn="ctr" defTabSz="932742" rtl="0" eaLnBrk="1" fontAlgn="auto" latinLnBrk="0" hangingPunct="1">
                        <a:lnSpc>
                          <a:spcPct val="100000"/>
                        </a:lnSpc>
                        <a:spcBef>
                          <a:spcPts val="0"/>
                        </a:spcBef>
                        <a:spcAft>
                          <a:spcPts val="0"/>
                        </a:spcAft>
                        <a:buClrTx/>
                        <a:buSzTx/>
                        <a:buFontTx/>
                        <a:buNone/>
                        <a:tabLst/>
                        <a:defRPr/>
                      </a:pPr>
                      <a:r>
                        <a:rPr lang="en-US" sz="1800" b="1" dirty="0"/>
                        <a:t>Kiosk at a hotel</a:t>
                      </a:r>
                    </a:p>
                    <a:p>
                      <a:pPr marL="0" marR="0" indent="0" algn="ctr" defTabSz="932742" rtl="0" eaLnBrk="1" fontAlgn="auto" latinLnBrk="0" hangingPunct="1">
                        <a:lnSpc>
                          <a:spcPct val="100000"/>
                        </a:lnSpc>
                        <a:spcBef>
                          <a:spcPts val="0"/>
                        </a:spcBef>
                        <a:spcAft>
                          <a:spcPts val="0"/>
                        </a:spcAft>
                        <a:buClrTx/>
                        <a:buSzTx/>
                        <a:buFontTx/>
                        <a:buNone/>
                        <a:tabLst/>
                        <a:defRPr/>
                      </a:pPr>
                      <a:endParaRPr lang="en-US" sz="1800" b="1" baseline="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936603">
                <a:tc>
                  <a:txBody>
                    <a:bodyPr/>
                    <a:lstStyle>
                      <a:lvl1pPr marL="0" algn="l" defTabSz="932742" rtl="0" eaLnBrk="1" latinLnBrk="0" hangingPunct="1">
                        <a:defRPr sz="1800" kern="1200">
                          <a:solidFill>
                            <a:schemeClr val="tx1"/>
                          </a:solidFill>
                          <a:latin typeface="Calibri" panose="020F0502020204030204"/>
                        </a:defRPr>
                      </a:lvl1pPr>
                      <a:lvl2pPr marL="466371" algn="l" defTabSz="932742" rtl="0" eaLnBrk="1" latinLnBrk="0" hangingPunct="1">
                        <a:defRPr sz="1800" kern="1200">
                          <a:solidFill>
                            <a:schemeClr val="tx1"/>
                          </a:solidFill>
                          <a:latin typeface="Calibri" panose="020F0502020204030204"/>
                        </a:defRPr>
                      </a:lvl2pPr>
                      <a:lvl3pPr marL="932742" algn="l" defTabSz="932742" rtl="0" eaLnBrk="1" latinLnBrk="0" hangingPunct="1">
                        <a:defRPr sz="1800" kern="1200">
                          <a:solidFill>
                            <a:schemeClr val="tx1"/>
                          </a:solidFill>
                          <a:latin typeface="Calibri" panose="020F0502020204030204"/>
                        </a:defRPr>
                      </a:lvl3pPr>
                      <a:lvl4pPr marL="1399113" algn="l" defTabSz="932742" rtl="0" eaLnBrk="1" latinLnBrk="0" hangingPunct="1">
                        <a:defRPr sz="1800" kern="1200">
                          <a:solidFill>
                            <a:schemeClr val="tx1"/>
                          </a:solidFill>
                          <a:latin typeface="Calibri" panose="020F0502020204030204"/>
                        </a:defRPr>
                      </a:lvl4pPr>
                      <a:lvl5pPr marL="1865484" algn="l" defTabSz="932742" rtl="0" eaLnBrk="1" latinLnBrk="0" hangingPunct="1">
                        <a:defRPr sz="1800" kern="1200">
                          <a:solidFill>
                            <a:schemeClr val="tx1"/>
                          </a:solidFill>
                          <a:latin typeface="Calibri" panose="020F0502020204030204"/>
                        </a:defRPr>
                      </a:lvl5pPr>
                      <a:lvl6pPr marL="2331856" algn="l" defTabSz="932742" rtl="0" eaLnBrk="1" latinLnBrk="0" hangingPunct="1">
                        <a:defRPr sz="1800" kern="1200">
                          <a:solidFill>
                            <a:schemeClr val="tx1"/>
                          </a:solidFill>
                          <a:latin typeface="Calibri" panose="020F0502020204030204"/>
                        </a:defRPr>
                      </a:lvl6pPr>
                      <a:lvl7pPr marL="2798226" algn="l" defTabSz="932742" rtl="0" eaLnBrk="1" latinLnBrk="0" hangingPunct="1">
                        <a:defRPr sz="1800" kern="1200">
                          <a:solidFill>
                            <a:schemeClr val="tx1"/>
                          </a:solidFill>
                          <a:latin typeface="Calibri" panose="020F0502020204030204"/>
                        </a:defRPr>
                      </a:lvl7pPr>
                      <a:lvl8pPr marL="3264597" algn="l" defTabSz="932742" rtl="0" eaLnBrk="1" latinLnBrk="0" hangingPunct="1">
                        <a:defRPr sz="1800" kern="1200">
                          <a:solidFill>
                            <a:schemeClr val="tx1"/>
                          </a:solidFill>
                          <a:latin typeface="Calibri" panose="020F0502020204030204"/>
                        </a:defRPr>
                      </a:lvl8pPr>
                      <a:lvl9pPr marL="3730969" algn="l" defTabSz="932742" rtl="0" eaLnBrk="1" latinLnBrk="0" hangingPunct="1">
                        <a:defRPr sz="1800" kern="1200">
                          <a:solidFill>
                            <a:schemeClr val="tx1"/>
                          </a:solidFill>
                          <a:latin typeface="Calibri" panose="020F0502020204030204"/>
                        </a:defRPr>
                      </a:lvl9pPr>
                    </a:lstStyle>
                    <a:p>
                      <a:pPr algn="r"/>
                      <a:r>
                        <a:rPr lang="en-US" sz="2000" b="1" i="1" dirty="0"/>
                        <a:t>Type of user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panose="020F0502020204030204"/>
                        </a:defRPr>
                      </a:lvl1pPr>
                      <a:lvl2pPr marL="466371" algn="l" defTabSz="932742" rtl="0" eaLnBrk="1" latinLnBrk="0" hangingPunct="1">
                        <a:defRPr sz="1800" kern="1200">
                          <a:solidFill>
                            <a:schemeClr val="tx1"/>
                          </a:solidFill>
                          <a:latin typeface="Calibri" panose="020F0502020204030204"/>
                        </a:defRPr>
                      </a:lvl2pPr>
                      <a:lvl3pPr marL="932742" algn="l" defTabSz="932742" rtl="0" eaLnBrk="1" latinLnBrk="0" hangingPunct="1">
                        <a:defRPr sz="1800" kern="1200">
                          <a:solidFill>
                            <a:schemeClr val="tx1"/>
                          </a:solidFill>
                          <a:latin typeface="Calibri" panose="020F0502020204030204"/>
                        </a:defRPr>
                      </a:lvl3pPr>
                      <a:lvl4pPr marL="1399113" algn="l" defTabSz="932742" rtl="0" eaLnBrk="1" latinLnBrk="0" hangingPunct="1">
                        <a:defRPr sz="1800" kern="1200">
                          <a:solidFill>
                            <a:schemeClr val="tx1"/>
                          </a:solidFill>
                          <a:latin typeface="Calibri" panose="020F0502020204030204"/>
                        </a:defRPr>
                      </a:lvl4pPr>
                      <a:lvl5pPr marL="1865484" algn="l" defTabSz="932742" rtl="0" eaLnBrk="1" latinLnBrk="0" hangingPunct="1">
                        <a:defRPr sz="1800" kern="1200">
                          <a:solidFill>
                            <a:schemeClr val="tx1"/>
                          </a:solidFill>
                          <a:latin typeface="Calibri" panose="020F0502020204030204"/>
                        </a:defRPr>
                      </a:lvl5pPr>
                      <a:lvl6pPr marL="2331856" algn="l" defTabSz="932742" rtl="0" eaLnBrk="1" latinLnBrk="0" hangingPunct="1">
                        <a:defRPr sz="1800" kern="1200">
                          <a:solidFill>
                            <a:schemeClr val="tx1"/>
                          </a:solidFill>
                          <a:latin typeface="Calibri" panose="020F0502020204030204"/>
                        </a:defRPr>
                      </a:lvl6pPr>
                      <a:lvl7pPr marL="2798226" algn="l" defTabSz="932742" rtl="0" eaLnBrk="1" latinLnBrk="0" hangingPunct="1">
                        <a:defRPr sz="1800" kern="1200">
                          <a:solidFill>
                            <a:schemeClr val="tx1"/>
                          </a:solidFill>
                          <a:latin typeface="Calibri" panose="020F0502020204030204"/>
                        </a:defRPr>
                      </a:lvl7pPr>
                      <a:lvl8pPr marL="3264597" algn="l" defTabSz="932742" rtl="0" eaLnBrk="1" latinLnBrk="0" hangingPunct="1">
                        <a:defRPr sz="1800" kern="1200">
                          <a:solidFill>
                            <a:schemeClr val="tx1"/>
                          </a:solidFill>
                          <a:latin typeface="Calibri" panose="020F0502020204030204"/>
                        </a:defRPr>
                      </a:lvl8pPr>
                      <a:lvl9pPr marL="3730969" algn="l" defTabSz="932742" rtl="0" eaLnBrk="1" latinLnBrk="0" hangingPunct="1">
                        <a:defRPr sz="1800" kern="1200">
                          <a:solidFill>
                            <a:schemeClr val="tx1"/>
                          </a:solidFill>
                          <a:latin typeface="Calibri" panose="020F0502020204030204"/>
                        </a:defRPr>
                      </a:lvl9pPr>
                    </a:lstStyle>
                    <a:p>
                      <a:pPr algn="ctr"/>
                      <a:r>
                        <a:rPr lang="en-US" sz="1800" b="1" dirty="0"/>
                        <a:t>Task</a:t>
                      </a:r>
                      <a:r>
                        <a:rPr lang="en-US" sz="1800" b="1" baseline="0" dirty="0"/>
                        <a:t> Worker</a:t>
                      </a:r>
                      <a:endParaRPr lang="en-US" sz="1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panose="020F0502020204030204"/>
                        </a:defRPr>
                      </a:lvl1pPr>
                      <a:lvl2pPr marL="466371" algn="l" defTabSz="932742" rtl="0" eaLnBrk="1" latinLnBrk="0" hangingPunct="1">
                        <a:defRPr sz="1800" kern="1200">
                          <a:solidFill>
                            <a:schemeClr val="tx1"/>
                          </a:solidFill>
                          <a:latin typeface="Calibri" panose="020F0502020204030204"/>
                        </a:defRPr>
                      </a:lvl2pPr>
                      <a:lvl3pPr marL="932742" algn="l" defTabSz="932742" rtl="0" eaLnBrk="1" latinLnBrk="0" hangingPunct="1">
                        <a:defRPr sz="1800" kern="1200">
                          <a:solidFill>
                            <a:schemeClr val="tx1"/>
                          </a:solidFill>
                          <a:latin typeface="Calibri" panose="020F0502020204030204"/>
                        </a:defRPr>
                      </a:lvl3pPr>
                      <a:lvl4pPr marL="1399113" algn="l" defTabSz="932742" rtl="0" eaLnBrk="1" latinLnBrk="0" hangingPunct="1">
                        <a:defRPr sz="1800" kern="1200">
                          <a:solidFill>
                            <a:schemeClr val="tx1"/>
                          </a:solidFill>
                          <a:latin typeface="Calibri" panose="020F0502020204030204"/>
                        </a:defRPr>
                      </a:lvl4pPr>
                      <a:lvl5pPr marL="1865484" algn="l" defTabSz="932742" rtl="0" eaLnBrk="1" latinLnBrk="0" hangingPunct="1">
                        <a:defRPr sz="1800" kern="1200">
                          <a:solidFill>
                            <a:schemeClr val="tx1"/>
                          </a:solidFill>
                          <a:latin typeface="Calibri" panose="020F0502020204030204"/>
                        </a:defRPr>
                      </a:lvl5pPr>
                      <a:lvl6pPr marL="2331856" algn="l" defTabSz="932742" rtl="0" eaLnBrk="1" latinLnBrk="0" hangingPunct="1">
                        <a:defRPr sz="1800" kern="1200">
                          <a:solidFill>
                            <a:schemeClr val="tx1"/>
                          </a:solidFill>
                          <a:latin typeface="Calibri" panose="020F0502020204030204"/>
                        </a:defRPr>
                      </a:lvl6pPr>
                      <a:lvl7pPr marL="2798226" algn="l" defTabSz="932742" rtl="0" eaLnBrk="1" latinLnBrk="0" hangingPunct="1">
                        <a:defRPr sz="1800" kern="1200">
                          <a:solidFill>
                            <a:schemeClr val="tx1"/>
                          </a:solidFill>
                          <a:latin typeface="Calibri" panose="020F0502020204030204"/>
                        </a:defRPr>
                      </a:lvl7pPr>
                      <a:lvl8pPr marL="3264597" algn="l" defTabSz="932742" rtl="0" eaLnBrk="1" latinLnBrk="0" hangingPunct="1">
                        <a:defRPr sz="1800" kern="1200">
                          <a:solidFill>
                            <a:schemeClr val="tx1"/>
                          </a:solidFill>
                          <a:latin typeface="Calibri" panose="020F0502020204030204"/>
                        </a:defRPr>
                      </a:lvl8pPr>
                      <a:lvl9pPr marL="3730969" algn="l" defTabSz="932742" rtl="0" eaLnBrk="1" latinLnBrk="0" hangingPunct="1">
                        <a:defRPr sz="1800" kern="1200">
                          <a:solidFill>
                            <a:schemeClr val="tx1"/>
                          </a:solidFill>
                          <a:latin typeface="Calibri" panose="020F0502020204030204"/>
                        </a:defRPr>
                      </a:lvl9pPr>
                    </a:lstStyle>
                    <a:p>
                      <a:pPr algn="ctr"/>
                      <a:r>
                        <a:rPr lang="en-US" sz="1800" b="1" dirty="0"/>
                        <a:t>Information Worker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panose="020F0502020204030204"/>
                        </a:defRPr>
                      </a:lvl1pPr>
                      <a:lvl2pPr marL="466371" algn="l" defTabSz="932742" rtl="0" eaLnBrk="1" latinLnBrk="0" hangingPunct="1">
                        <a:defRPr sz="1800" kern="1200">
                          <a:solidFill>
                            <a:schemeClr val="tx1"/>
                          </a:solidFill>
                          <a:latin typeface="Calibri" panose="020F0502020204030204"/>
                        </a:defRPr>
                      </a:lvl2pPr>
                      <a:lvl3pPr marL="932742" algn="l" defTabSz="932742" rtl="0" eaLnBrk="1" latinLnBrk="0" hangingPunct="1">
                        <a:defRPr sz="1800" kern="1200">
                          <a:solidFill>
                            <a:schemeClr val="tx1"/>
                          </a:solidFill>
                          <a:latin typeface="Calibri" panose="020F0502020204030204"/>
                        </a:defRPr>
                      </a:lvl3pPr>
                      <a:lvl4pPr marL="1399113" algn="l" defTabSz="932742" rtl="0" eaLnBrk="1" latinLnBrk="0" hangingPunct="1">
                        <a:defRPr sz="1800" kern="1200">
                          <a:solidFill>
                            <a:schemeClr val="tx1"/>
                          </a:solidFill>
                          <a:latin typeface="Calibri" panose="020F0502020204030204"/>
                        </a:defRPr>
                      </a:lvl4pPr>
                      <a:lvl5pPr marL="1865484" algn="l" defTabSz="932742" rtl="0" eaLnBrk="1" latinLnBrk="0" hangingPunct="1">
                        <a:defRPr sz="1800" kern="1200">
                          <a:solidFill>
                            <a:schemeClr val="tx1"/>
                          </a:solidFill>
                          <a:latin typeface="Calibri" panose="020F0502020204030204"/>
                        </a:defRPr>
                      </a:lvl5pPr>
                      <a:lvl6pPr marL="2331856" algn="l" defTabSz="932742" rtl="0" eaLnBrk="1" latinLnBrk="0" hangingPunct="1">
                        <a:defRPr sz="1800" kern="1200">
                          <a:solidFill>
                            <a:schemeClr val="tx1"/>
                          </a:solidFill>
                          <a:latin typeface="Calibri" panose="020F0502020204030204"/>
                        </a:defRPr>
                      </a:lvl6pPr>
                      <a:lvl7pPr marL="2798226" algn="l" defTabSz="932742" rtl="0" eaLnBrk="1" latinLnBrk="0" hangingPunct="1">
                        <a:defRPr sz="1800" kern="1200">
                          <a:solidFill>
                            <a:schemeClr val="tx1"/>
                          </a:solidFill>
                          <a:latin typeface="Calibri" panose="020F0502020204030204"/>
                        </a:defRPr>
                      </a:lvl7pPr>
                      <a:lvl8pPr marL="3264597" algn="l" defTabSz="932742" rtl="0" eaLnBrk="1" latinLnBrk="0" hangingPunct="1">
                        <a:defRPr sz="1800" kern="1200">
                          <a:solidFill>
                            <a:schemeClr val="tx1"/>
                          </a:solidFill>
                          <a:latin typeface="Calibri" panose="020F0502020204030204"/>
                        </a:defRPr>
                      </a:lvl8pPr>
                      <a:lvl9pPr marL="3730969" algn="l" defTabSz="932742" rtl="0" eaLnBrk="1" latinLnBrk="0" hangingPunct="1">
                        <a:defRPr sz="1800" kern="1200">
                          <a:solidFill>
                            <a:schemeClr val="tx1"/>
                          </a:solidFill>
                          <a:latin typeface="Calibri" panose="020F0502020204030204"/>
                        </a:defRPr>
                      </a:lvl9pPr>
                    </a:lstStyle>
                    <a:p>
                      <a:pPr algn="ctr"/>
                      <a:r>
                        <a:rPr lang="en-US" sz="1800" b="1" dirty="0"/>
                        <a:t>Information Worker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panose="020F0502020204030204"/>
                        </a:defRPr>
                      </a:lvl1pPr>
                      <a:lvl2pPr marL="466371" algn="l" defTabSz="932742" rtl="0" eaLnBrk="1" latinLnBrk="0" hangingPunct="1">
                        <a:defRPr sz="1800" kern="1200">
                          <a:solidFill>
                            <a:schemeClr val="tx1"/>
                          </a:solidFill>
                          <a:latin typeface="Calibri" panose="020F0502020204030204"/>
                        </a:defRPr>
                      </a:lvl2pPr>
                      <a:lvl3pPr marL="932742" algn="l" defTabSz="932742" rtl="0" eaLnBrk="1" latinLnBrk="0" hangingPunct="1">
                        <a:defRPr sz="1800" kern="1200">
                          <a:solidFill>
                            <a:schemeClr val="tx1"/>
                          </a:solidFill>
                          <a:latin typeface="Calibri" panose="020F0502020204030204"/>
                        </a:defRPr>
                      </a:lvl3pPr>
                      <a:lvl4pPr marL="1399113" algn="l" defTabSz="932742" rtl="0" eaLnBrk="1" latinLnBrk="0" hangingPunct="1">
                        <a:defRPr sz="1800" kern="1200">
                          <a:solidFill>
                            <a:schemeClr val="tx1"/>
                          </a:solidFill>
                          <a:latin typeface="Calibri" panose="020F0502020204030204"/>
                        </a:defRPr>
                      </a:lvl4pPr>
                      <a:lvl5pPr marL="1865484" algn="l" defTabSz="932742" rtl="0" eaLnBrk="1" latinLnBrk="0" hangingPunct="1">
                        <a:defRPr sz="1800" kern="1200">
                          <a:solidFill>
                            <a:schemeClr val="tx1"/>
                          </a:solidFill>
                          <a:latin typeface="Calibri" panose="020F0502020204030204"/>
                        </a:defRPr>
                      </a:lvl5pPr>
                      <a:lvl6pPr marL="2331856" algn="l" defTabSz="932742" rtl="0" eaLnBrk="1" latinLnBrk="0" hangingPunct="1">
                        <a:defRPr sz="1800" kern="1200">
                          <a:solidFill>
                            <a:schemeClr val="tx1"/>
                          </a:solidFill>
                          <a:latin typeface="Calibri" panose="020F0502020204030204"/>
                        </a:defRPr>
                      </a:lvl6pPr>
                      <a:lvl7pPr marL="2798226" algn="l" defTabSz="932742" rtl="0" eaLnBrk="1" latinLnBrk="0" hangingPunct="1">
                        <a:defRPr sz="1800" kern="1200">
                          <a:solidFill>
                            <a:schemeClr val="tx1"/>
                          </a:solidFill>
                          <a:latin typeface="Calibri" panose="020F0502020204030204"/>
                        </a:defRPr>
                      </a:lvl7pPr>
                      <a:lvl8pPr marL="3264597" algn="l" defTabSz="932742" rtl="0" eaLnBrk="1" latinLnBrk="0" hangingPunct="1">
                        <a:defRPr sz="1800" kern="1200">
                          <a:solidFill>
                            <a:schemeClr val="tx1"/>
                          </a:solidFill>
                          <a:latin typeface="Calibri" panose="020F0502020204030204"/>
                        </a:defRPr>
                      </a:lvl8pPr>
                      <a:lvl9pPr marL="3730969" algn="l" defTabSz="932742" rtl="0" eaLnBrk="1" latinLnBrk="0" hangingPunct="1">
                        <a:defRPr sz="1800" kern="1200">
                          <a:solidFill>
                            <a:schemeClr val="tx1"/>
                          </a:solidFill>
                          <a:latin typeface="Calibri" panose="020F0502020204030204"/>
                        </a:defRPr>
                      </a:lvl9p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1800" b="1" dirty="0"/>
                        <a:t>Information Worker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grpSp>
        <p:nvGrpSpPr>
          <p:cNvPr id="5" name="Group 4"/>
          <p:cNvGrpSpPr/>
          <p:nvPr/>
        </p:nvGrpSpPr>
        <p:grpSpPr>
          <a:xfrm>
            <a:off x="2669011" y="1319747"/>
            <a:ext cx="9508765" cy="819853"/>
            <a:chOff x="2415011" y="1319747"/>
            <a:chExt cx="9046675" cy="819853"/>
          </a:xfrm>
        </p:grpSpPr>
        <p:sp>
          <p:nvSpPr>
            <p:cNvPr id="6" name="Right Arrow 5"/>
            <p:cNvSpPr/>
            <p:nvPr/>
          </p:nvSpPr>
          <p:spPr>
            <a:xfrm>
              <a:off x="2643611" y="1319747"/>
              <a:ext cx="8818075" cy="794453"/>
            </a:xfrm>
            <a:prstGeom prst="rightArrow">
              <a:avLst/>
            </a:prstGeom>
            <a:solidFill>
              <a:srgbClr val="777777"/>
            </a:soli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rPr>
                <a:t>Level</a:t>
              </a:r>
              <a:r>
                <a:rPr kumimoji="0" lang="en-US" sz="1800" b="0" i="0" u="none" strike="noStrike" kern="0" cap="none" spc="0" normalizeH="0" noProof="0" dirty="0">
                  <a:ln>
                    <a:noFill/>
                  </a:ln>
                  <a:solidFill>
                    <a:prstClr val="white"/>
                  </a:solidFill>
                  <a:effectLst/>
                  <a:uLnTx/>
                  <a:uFillTx/>
                  <a:latin typeface="Calibri" panose="020F0502020204030204"/>
                  <a:ea typeface="+mn-ea"/>
                  <a:cs typeface="+mn-cs"/>
                </a:rPr>
                <a:t> of Access Desired by Organization varies across the spectrum</a:t>
              </a: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7" name="Right Arrow 6"/>
            <p:cNvSpPr/>
            <p:nvPr/>
          </p:nvSpPr>
          <p:spPr>
            <a:xfrm flipH="1">
              <a:off x="2415011" y="1345147"/>
              <a:ext cx="8818075" cy="794453"/>
            </a:xfrm>
            <a:prstGeom prst="rightArrow">
              <a:avLst/>
            </a:prstGeom>
            <a:solidFill>
              <a:srgbClr val="777777"/>
            </a:soli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effectLst/>
                  <a:uLnTx/>
                  <a:uFillTx/>
                  <a:latin typeface="Calibri" panose="020F0502020204030204"/>
                  <a:ea typeface="+mn-ea"/>
                  <a:cs typeface="+mn-cs"/>
                </a:rPr>
                <a:t>Level</a:t>
              </a:r>
              <a:r>
                <a:rPr kumimoji="0" lang="en-US" sz="1800" b="1" i="0" u="none" strike="noStrike" kern="0" cap="none" spc="0" normalizeH="0" noProof="0" dirty="0">
                  <a:ln>
                    <a:noFill/>
                  </a:ln>
                  <a:effectLst/>
                  <a:uLnTx/>
                  <a:uFillTx/>
                  <a:latin typeface="Calibri" panose="020F0502020204030204"/>
                  <a:ea typeface="+mn-ea"/>
                  <a:cs typeface="+mn-cs"/>
                </a:rPr>
                <a:t> of Access Desired by Organization varies across the spectrum</a:t>
              </a:r>
              <a:endParaRPr kumimoji="0" lang="en-US" sz="1800" b="1" i="0" u="none" strike="noStrike" kern="0" cap="none" spc="0" normalizeH="0" baseline="0" noProof="0" dirty="0">
                <a:ln>
                  <a:noFill/>
                </a:ln>
                <a:effectLst/>
                <a:uLnTx/>
                <a:uFillTx/>
                <a:latin typeface="Calibri" panose="020F0502020204030204"/>
                <a:ea typeface="+mn-ea"/>
                <a:cs typeface="+mn-cs"/>
              </a:endParaRPr>
            </a:p>
          </p:txBody>
        </p:sp>
      </p:grpSp>
      <p:grpSp>
        <p:nvGrpSpPr>
          <p:cNvPr id="10" name="Group 9"/>
          <p:cNvGrpSpPr/>
          <p:nvPr/>
        </p:nvGrpSpPr>
        <p:grpSpPr>
          <a:xfrm>
            <a:off x="2716860" y="2139600"/>
            <a:ext cx="4582778" cy="4106821"/>
            <a:chOff x="7415860" y="2139600"/>
            <a:chExt cx="4582778" cy="4106821"/>
          </a:xfrm>
        </p:grpSpPr>
        <p:sp>
          <p:nvSpPr>
            <p:cNvPr id="15" name="Rectangle 14"/>
            <p:cNvSpPr/>
            <p:nvPr/>
          </p:nvSpPr>
          <p:spPr bwMode="auto">
            <a:xfrm>
              <a:off x="7430409" y="5112591"/>
              <a:ext cx="4568229" cy="1104425"/>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7415860" y="2139600"/>
              <a:ext cx="4582778" cy="4106821"/>
            </a:xfrm>
            <a:prstGeom prst="rect">
              <a:avLst/>
            </a:prstGeom>
            <a:noFill/>
            <a:ln w="63500">
              <a:solidFill>
                <a:srgbClr val="00B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TextBox 8"/>
            <p:cNvSpPr txBox="1"/>
            <p:nvPr/>
          </p:nvSpPr>
          <p:spPr>
            <a:xfrm>
              <a:off x="8331216" y="5389325"/>
              <a:ext cx="2752066" cy="627864"/>
            </a:xfrm>
            <a:prstGeom prst="rect">
              <a:avLst/>
            </a:prstGeom>
            <a:noFill/>
          </p:spPr>
          <p:txBody>
            <a:bodyPr wrap="square" lIns="182880" tIns="146304" rIns="182880" bIns="146304" rtlCol="0">
              <a:spAutoFit/>
            </a:bodyPr>
            <a:lstStyle/>
            <a:p>
              <a:pPr marL="342900" indent="-342900">
                <a:lnSpc>
                  <a:spcPct val="90000"/>
                </a:lnSpc>
                <a:spcAft>
                  <a:spcPts val="600"/>
                </a:spcAft>
                <a:buFont typeface="Wingdings" panose="05000000000000000000" pitchFamily="2" charset="2"/>
                <a:buChar char="ü"/>
              </a:pPr>
              <a:r>
                <a:rPr lang="en-US" sz="2400" b="1" dirty="0"/>
                <a:t>MDM Enabled</a:t>
              </a:r>
            </a:p>
          </p:txBody>
        </p:sp>
      </p:grpSp>
      <p:grpSp>
        <p:nvGrpSpPr>
          <p:cNvPr id="12" name="Group 11"/>
          <p:cNvGrpSpPr/>
          <p:nvPr/>
        </p:nvGrpSpPr>
        <p:grpSpPr>
          <a:xfrm>
            <a:off x="7322443" y="2155166"/>
            <a:ext cx="4852534" cy="4106821"/>
            <a:chOff x="2623443" y="2155166"/>
            <a:chExt cx="4852534" cy="4106821"/>
          </a:xfrm>
        </p:grpSpPr>
        <p:sp>
          <p:nvSpPr>
            <p:cNvPr id="3" name="Rectangle 2"/>
            <p:cNvSpPr/>
            <p:nvPr/>
          </p:nvSpPr>
          <p:spPr bwMode="auto">
            <a:xfrm>
              <a:off x="2669011" y="5141996"/>
              <a:ext cx="4634244" cy="1104425"/>
            </a:xfrm>
            <a:prstGeom prst="rect">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2669011" y="2155166"/>
              <a:ext cx="4658064" cy="4106821"/>
            </a:xfrm>
            <a:prstGeom prst="rect">
              <a:avLst/>
            </a:prstGeom>
            <a:noFill/>
            <a:ln w="63500">
              <a:solidFill>
                <a:srgbClr val="C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3" name="TextBox 12"/>
            <p:cNvSpPr txBox="1"/>
            <p:nvPr/>
          </p:nvSpPr>
          <p:spPr>
            <a:xfrm>
              <a:off x="2623443" y="5207157"/>
              <a:ext cx="2548512" cy="849463"/>
            </a:xfrm>
            <a:prstGeom prst="rect">
              <a:avLst/>
            </a:prstGeom>
            <a:noFill/>
          </p:spPr>
          <p:txBody>
            <a:bodyPr wrap="square" lIns="182880" tIns="146304" rIns="182880" bIns="146304" rtlCol="0">
              <a:spAutoFit/>
            </a:bodyPr>
            <a:lstStyle/>
            <a:p>
              <a:pPr marL="342900" indent="-342900">
                <a:lnSpc>
                  <a:spcPct val="90000"/>
                </a:lnSpc>
                <a:spcAft>
                  <a:spcPts val="600"/>
                </a:spcAft>
                <a:buFont typeface="Segoe UI" panose="020B0502040204020203" pitchFamily="34" charset="0"/>
                <a:buChar char="ꭕ"/>
              </a:pPr>
              <a:r>
                <a:rPr lang="en-US" sz="2000" b="1" dirty="0"/>
                <a:t>Won’t’ Enable MDM</a:t>
              </a:r>
            </a:p>
          </p:txBody>
        </p:sp>
        <p:sp>
          <p:nvSpPr>
            <p:cNvPr id="14" name="TextBox 13"/>
            <p:cNvSpPr txBox="1"/>
            <p:nvPr/>
          </p:nvSpPr>
          <p:spPr>
            <a:xfrm>
              <a:off x="4927465" y="5207156"/>
              <a:ext cx="2548512" cy="849463"/>
            </a:xfrm>
            <a:prstGeom prst="rect">
              <a:avLst/>
            </a:prstGeom>
            <a:noFill/>
          </p:spPr>
          <p:txBody>
            <a:bodyPr wrap="square" lIns="182880" tIns="146304" rIns="182880" bIns="146304" rtlCol="0">
              <a:spAutoFit/>
            </a:bodyPr>
            <a:lstStyle/>
            <a:p>
              <a:pPr marL="342900" indent="-342900">
                <a:lnSpc>
                  <a:spcPct val="90000"/>
                </a:lnSpc>
                <a:spcAft>
                  <a:spcPts val="600"/>
                </a:spcAft>
                <a:buFont typeface="Segoe UI" panose="020B0502040204020203" pitchFamily="34" charset="0"/>
                <a:buChar char="ꭕ"/>
              </a:pPr>
              <a:r>
                <a:rPr lang="en-US" sz="2000" b="1" dirty="0"/>
                <a:t>Can’t Enable MDM</a:t>
              </a:r>
            </a:p>
          </p:txBody>
        </p:sp>
      </p:grpSp>
      <p:sp>
        <p:nvSpPr>
          <p:cNvPr id="16" name="Rectangle 15"/>
          <p:cNvSpPr/>
          <p:nvPr/>
        </p:nvSpPr>
        <p:spPr bwMode="auto">
          <a:xfrm>
            <a:off x="4999038" y="2114200"/>
            <a:ext cx="4657922" cy="2998391"/>
          </a:xfrm>
          <a:prstGeom prst="rect">
            <a:avLst/>
          </a:prstGeom>
          <a:noFill/>
          <a:ln w="38100">
            <a:solidFill>
              <a:srgbClr val="00B05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Tree>
    <p:extLst>
      <p:ext uri="{BB962C8B-B14F-4D97-AF65-F5344CB8AC3E}">
        <p14:creationId xmlns:p14="http://schemas.microsoft.com/office/powerpoint/2010/main" val="2059662012"/>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906462"/>
            <a:ext cx="10363199" cy="3176254"/>
          </a:xfrm>
        </p:spPr>
        <p:txBody>
          <a:bodyPr/>
          <a:lstStyle/>
          <a:p>
            <a:r>
              <a:rPr lang="en-US" dirty="0"/>
              <a:t>Demo: Conditional Access for Mobile Devices</a:t>
            </a:r>
          </a:p>
        </p:txBody>
      </p:sp>
      <p:sp>
        <p:nvSpPr>
          <p:cNvPr id="3" name="Text Placeholder 2"/>
          <p:cNvSpPr>
            <a:spLocks noGrp="1"/>
          </p:cNvSpPr>
          <p:nvPr>
            <p:ph type="body" sz="quarter" idx="12"/>
          </p:nvPr>
        </p:nvSpPr>
        <p:spPr>
          <a:xfrm>
            <a:off x="274638" y="4425638"/>
            <a:ext cx="8229599" cy="738664"/>
          </a:xfrm>
        </p:spPr>
        <p:txBody>
          <a:bodyPr/>
          <a:lstStyle/>
          <a:p>
            <a:r>
              <a:rPr lang="en-US" dirty="0"/>
              <a:t>Dilip Radhakrishnan</a:t>
            </a:r>
          </a:p>
        </p:txBody>
      </p:sp>
    </p:spTree>
    <p:extLst>
      <p:ext uri="{BB962C8B-B14F-4D97-AF65-F5344CB8AC3E}">
        <p14:creationId xmlns:p14="http://schemas.microsoft.com/office/powerpoint/2010/main" val="195792297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9104417" y="4890305"/>
            <a:ext cx="1816096" cy="514076"/>
          </a:xfrm>
          <a:prstGeom prst="roundRect">
            <a:avLst>
              <a:gd name="adj" fmla="val 5708"/>
            </a:avLst>
          </a:prstGeom>
          <a:solidFill>
            <a:srgbClr val="002050"/>
          </a:solidFill>
          <a:ln w="10795" cap="flat" cmpd="sng" algn="ctr">
            <a:solidFill>
              <a:srgbClr val="002050">
                <a:shade val="50000"/>
              </a:srgbClr>
            </a:solidFill>
            <a:prstDash val="solid"/>
          </a:ln>
          <a:effectLst/>
        </p:spPr>
        <p:txBody>
          <a:bodyPr rtlCol="0" anchor="ctr"/>
          <a:lstStyle/>
          <a:p>
            <a:pPr algn="ctr" defTabSz="932384">
              <a:defRPr/>
            </a:pPr>
            <a:r>
              <a:rPr lang="en-US" sz="1398" kern="0" dirty="0">
                <a:solidFill>
                  <a:schemeClr val="bg1"/>
                </a:solidFill>
              </a:rPr>
              <a:t>Unified Enrollment</a:t>
            </a:r>
          </a:p>
        </p:txBody>
      </p:sp>
      <p:grpSp>
        <p:nvGrpSpPr>
          <p:cNvPr id="3" name="Group 2"/>
          <p:cNvGrpSpPr/>
          <p:nvPr/>
        </p:nvGrpSpPr>
        <p:grpSpPr>
          <a:xfrm>
            <a:off x="5581811" y="1871281"/>
            <a:ext cx="3922197" cy="2144456"/>
            <a:chOff x="5581720" y="1871050"/>
            <a:chExt cx="3922753" cy="2144760"/>
          </a:xfrm>
        </p:grpSpPr>
        <p:sp>
          <p:nvSpPr>
            <p:cNvPr id="5" name="Rounded Rectangle 4"/>
            <p:cNvSpPr/>
            <p:nvPr/>
          </p:nvSpPr>
          <p:spPr>
            <a:xfrm>
              <a:off x="5581720" y="3768310"/>
              <a:ext cx="1447416" cy="247500"/>
            </a:xfrm>
            <a:prstGeom prst="roundRect">
              <a:avLst>
                <a:gd name="adj" fmla="val 5708"/>
              </a:avLst>
            </a:prstGeom>
            <a:solidFill>
              <a:schemeClr val="accent6">
                <a:lumMod val="60000"/>
                <a:lumOff val="40000"/>
              </a:schemeClr>
            </a:solidFill>
            <a:ln w="10795" cap="flat" cmpd="sng" algn="ctr">
              <a:solidFill>
                <a:srgbClr val="505050">
                  <a:shade val="50000"/>
                </a:srgbClr>
              </a:solidFill>
              <a:prstDash val="solid"/>
            </a:ln>
            <a:effectLst/>
          </p:spPr>
          <p:txBody>
            <a:bodyPr rtlCol="0" anchor="ctr"/>
            <a:lstStyle/>
            <a:p>
              <a:pPr algn="ctr" defTabSz="932384">
                <a:defRPr/>
              </a:pPr>
              <a:r>
                <a:rPr lang="en-US" kern="0" dirty="0">
                  <a:solidFill>
                    <a:schemeClr val="bg1"/>
                  </a:solidFill>
                </a:rPr>
                <a:t>Azure AD</a:t>
              </a:r>
            </a:p>
          </p:txBody>
        </p:sp>
        <p:cxnSp>
          <p:nvCxnSpPr>
            <p:cNvPr id="33" name="Straight Connector 32"/>
            <p:cNvCxnSpPr/>
            <p:nvPr/>
          </p:nvCxnSpPr>
          <p:spPr>
            <a:xfrm rot="21432605" flipV="1">
              <a:off x="6392999" y="1921597"/>
              <a:ext cx="2094702" cy="728782"/>
            </a:xfrm>
            <a:prstGeom prst="line">
              <a:avLst/>
            </a:prstGeom>
            <a:noFill/>
            <a:ln w="19050" cap="flat" cmpd="sng" algn="ctr">
              <a:solidFill>
                <a:srgbClr val="7FBA00"/>
              </a:solidFill>
              <a:prstDash val="sysDash"/>
            </a:ln>
            <a:effectLst/>
          </p:spPr>
        </p:cxnSp>
        <p:cxnSp>
          <p:nvCxnSpPr>
            <p:cNvPr id="34" name="Straight Connector 33"/>
            <p:cNvCxnSpPr/>
            <p:nvPr/>
          </p:nvCxnSpPr>
          <p:spPr>
            <a:xfrm rot="21432605">
              <a:off x="6418744" y="2670545"/>
              <a:ext cx="1778557" cy="399623"/>
            </a:xfrm>
            <a:prstGeom prst="line">
              <a:avLst/>
            </a:prstGeom>
            <a:noFill/>
            <a:ln w="19050" cap="flat" cmpd="sng" algn="ctr">
              <a:solidFill>
                <a:srgbClr val="7FBA00"/>
              </a:solidFill>
              <a:prstDash val="sysDash"/>
            </a:ln>
            <a:effectLst/>
          </p:spPr>
        </p:cxnSp>
        <p:sp>
          <p:nvSpPr>
            <p:cNvPr id="38" name="Round Diagonal Corner Rectangle 37"/>
            <p:cNvSpPr/>
            <p:nvPr/>
          </p:nvSpPr>
          <p:spPr>
            <a:xfrm>
              <a:off x="8228304" y="1871050"/>
              <a:ext cx="1276169" cy="1219027"/>
            </a:xfrm>
            <a:prstGeom prst="round2DiagRect">
              <a:avLst/>
            </a:prstGeom>
            <a:solidFill>
              <a:srgbClr val="00B050"/>
            </a:solidFill>
            <a:ln w="10795" cap="flat" cmpd="sng" algn="ctr">
              <a:noFill/>
              <a:prstDash val="solid"/>
            </a:ln>
            <a:effectLst/>
          </p:spPr>
          <p:txBody>
            <a:bodyPr rtlCol="0" anchor="ctr"/>
            <a:lstStyle/>
            <a:p>
              <a:pPr defTabSz="932384">
                <a:defRPr/>
              </a:pPr>
              <a:r>
                <a:rPr lang="en-US" sz="1198" kern="0" dirty="0"/>
                <a:t>Device object</a:t>
              </a:r>
            </a:p>
            <a:p>
              <a:pPr marL="171384" indent="-171384" defTabSz="932384">
                <a:buFontTx/>
                <a:buChar char="-"/>
                <a:defRPr/>
              </a:pPr>
              <a:r>
                <a:rPr lang="en-US" sz="1198" kern="0" dirty="0"/>
                <a:t>device id</a:t>
              </a:r>
            </a:p>
            <a:p>
              <a:pPr marL="171384" indent="-171384" defTabSz="932384">
                <a:buFontTx/>
                <a:buChar char="-"/>
                <a:defRPr/>
              </a:pPr>
              <a:r>
                <a:rPr lang="en-US" sz="1198" kern="0" dirty="0" err="1"/>
                <a:t>isManaged</a:t>
              </a:r>
              <a:endParaRPr lang="en-US" sz="1198" kern="0" dirty="0"/>
            </a:p>
            <a:p>
              <a:pPr marL="171384" indent="-171384" defTabSz="932384">
                <a:buFontTx/>
                <a:buChar char="-"/>
                <a:defRPr/>
              </a:pPr>
              <a:r>
                <a:rPr lang="en-US" sz="1198" kern="0" dirty="0" err="1"/>
                <a:t>MDMStatus</a:t>
              </a:r>
              <a:endParaRPr lang="en-US" sz="1198" kern="0" dirty="0"/>
            </a:p>
            <a:p>
              <a:pPr defTabSz="932384">
                <a:defRPr/>
              </a:pPr>
              <a:endParaRPr lang="en-US" sz="1198" kern="0" dirty="0"/>
            </a:p>
          </p:txBody>
        </p:sp>
        <p:grpSp>
          <p:nvGrpSpPr>
            <p:cNvPr id="39" name="Group 38"/>
            <p:cNvGrpSpPr/>
            <p:nvPr/>
          </p:nvGrpSpPr>
          <p:grpSpPr>
            <a:xfrm>
              <a:off x="5600164" y="2731122"/>
              <a:ext cx="1579577" cy="1005344"/>
              <a:chOff x="1840649" y="4818296"/>
              <a:chExt cx="966161" cy="691914"/>
            </a:xfrm>
          </p:grpSpPr>
          <p:sp>
            <p:nvSpPr>
              <p:cNvPr id="40" name="Freeform 39"/>
              <p:cNvSpPr>
                <a:spLocks noChangeAspect="1"/>
              </p:cNvSpPr>
              <p:nvPr/>
            </p:nvSpPr>
            <p:spPr bwMode="auto">
              <a:xfrm>
                <a:off x="1840649" y="4818298"/>
                <a:ext cx="483049" cy="691912"/>
              </a:xfrm>
              <a:custGeom>
                <a:avLst/>
                <a:gdLst/>
                <a:ahLst/>
                <a:cxnLst>
                  <a:cxn ang="0">
                    <a:pos x="690" y="0"/>
                  </a:cxn>
                  <a:cxn ang="0">
                    <a:pos x="0" y="1003"/>
                  </a:cxn>
                  <a:cxn ang="0">
                    <a:pos x="689" y="1143"/>
                  </a:cxn>
                  <a:cxn ang="0">
                    <a:pos x="690" y="0"/>
                  </a:cxn>
                </a:cxnLst>
                <a:rect l="0" t="0" r="r" b="b"/>
                <a:pathLst>
                  <a:path w="690" h="1143">
                    <a:moveTo>
                      <a:pt x="690" y="0"/>
                    </a:moveTo>
                    <a:lnTo>
                      <a:pt x="0" y="1003"/>
                    </a:lnTo>
                    <a:lnTo>
                      <a:pt x="689" y="1143"/>
                    </a:lnTo>
                    <a:lnTo>
                      <a:pt x="690" y="0"/>
                    </a:lnTo>
                    <a:close/>
                  </a:path>
                </a:pathLst>
              </a:custGeom>
              <a:solidFill>
                <a:srgbClr val="8CC600"/>
              </a:solidFill>
              <a:ln w="9525" cap="flat" cmpd="sng">
                <a:noFill/>
                <a:prstDash val="solid"/>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14187">
                  <a:defRPr/>
                </a:pPr>
                <a:endParaRPr lang="en-US" sz="1799" kern="0" dirty="0">
                  <a:ln>
                    <a:solidFill>
                      <a:srgbClr val="FFFFFF">
                        <a:alpha val="0"/>
                      </a:srgbClr>
                    </a:solidFill>
                  </a:ln>
                </a:endParaRPr>
              </a:p>
            </p:txBody>
          </p:sp>
          <p:sp>
            <p:nvSpPr>
              <p:cNvPr id="41" name="Freeform 40"/>
              <p:cNvSpPr>
                <a:spLocks noChangeAspect="1"/>
              </p:cNvSpPr>
              <p:nvPr/>
            </p:nvSpPr>
            <p:spPr bwMode="auto">
              <a:xfrm flipH="1">
                <a:off x="2323761" y="4818296"/>
                <a:ext cx="483049" cy="691912"/>
              </a:xfrm>
              <a:custGeom>
                <a:avLst/>
                <a:gdLst/>
                <a:ahLst/>
                <a:cxnLst>
                  <a:cxn ang="0">
                    <a:pos x="690" y="0"/>
                  </a:cxn>
                  <a:cxn ang="0">
                    <a:pos x="0" y="1003"/>
                  </a:cxn>
                  <a:cxn ang="0">
                    <a:pos x="689" y="1143"/>
                  </a:cxn>
                  <a:cxn ang="0">
                    <a:pos x="690" y="0"/>
                  </a:cxn>
                </a:cxnLst>
                <a:rect l="0" t="0" r="r" b="b"/>
                <a:pathLst>
                  <a:path w="690" h="1143">
                    <a:moveTo>
                      <a:pt x="690" y="0"/>
                    </a:moveTo>
                    <a:lnTo>
                      <a:pt x="0" y="1003"/>
                    </a:lnTo>
                    <a:lnTo>
                      <a:pt x="689" y="1143"/>
                    </a:lnTo>
                    <a:lnTo>
                      <a:pt x="690" y="0"/>
                    </a:lnTo>
                    <a:close/>
                  </a:path>
                </a:pathLst>
              </a:custGeom>
              <a:solidFill>
                <a:srgbClr val="8CC600">
                  <a:lumMod val="75000"/>
                </a:srgbClr>
              </a:solidFill>
              <a:ln w="9525" cap="flat" cmpd="sng">
                <a:noFill/>
                <a:prstDash val="solid"/>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14187">
                  <a:defRPr/>
                </a:pPr>
                <a:endParaRPr lang="en-US" sz="1799" kern="0" dirty="0">
                  <a:ln>
                    <a:solidFill>
                      <a:srgbClr val="FFFFFF">
                        <a:alpha val="0"/>
                      </a:srgbClr>
                    </a:solidFill>
                  </a:ln>
                </a:endParaRPr>
              </a:p>
            </p:txBody>
          </p:sp>
          <p:sp>
            <p:nvSpPr>
              <p:cNvPr id="42" name="Oval 41"/>
              <p:cNvSpPr>
                <a:spLocks noChangeAspect="1" noChangeArrowheads="1"/>
              </p:cNvSpPr>
              <p:nvPr/>
            </p:nvSpPr>
            <p:spPr bwMode="auto">
              <a:xfrm>
                <a:off x="2201709" y="4985896"/>
                <a:ext cx="91441" cy="91439"/>
              </a:xfrm>
              <a:prstGeom prst="ellipse">
                <a:avLst/>
              </a:prstGeom>
              <a:solidFill>
                <a:srgbClr val="FFFFFF"/>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14187">
                  <a:defRPr/>
                </a:pPr>
                <a:endParaRPr lang="en-US" sz="1799" kern="0" dirty="0">
                  <a:ln>
                    <a:solidFill>
                      <a:srgbClr val="FFFFFF">
                        <a:alpha val="0"/>
                      </a:srgbClr>
                    </a:solidFill>
                  </a:ln>
                </a:endParaRPr>
              </a:p>
            </p:txBody>
          </p:sp>
          <p:sp>
            <p:nvSpPr>
              <p:cNvPr id="43" name="Oval 42"/>
              <p:cNvSpPr>
                <a:spLocks noChangeAspect="1" noChangeArrowheads="1"/>
              </p:cNvSpPr>
              <p:nvPr/>
            </p:nvSpPr>
            <p:spPr bwMode="auto">
              <a:xfrm flipH="1">
                <a:off x="2351276" y="4985914"/>
                <a:ext cx="91440" cy="91440"/>
              </a:xfrm>
              <a:prstGeom prst="ellipse">
                <a:avLst/>
              </a:prstGeom>
              <a:solidFill>
                <a:srgbClr val="FFFFFF"/>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14187">
                  <a:defRPr/>
                </a:pPr>
                <a:endParaRPr lang="en-US" sz="1799" kern="0" dirty="0">
                  <a:ln>
                    <a:solidFill>
                      <a:srgbClr val="FFFFFF">
                        <a:alpha val="0"/>
                      </a:srgbClr>
                    </a:solidFill>
                  </a:ln>
                </a:endParaRPr>
              </a:p>
            </p:txBody>
          </p:sp>
          <p:sp>
            <p:nvSpPr>
              <p:cNvPr id="44" name="Oval 43"/>
              <p:cNvSpPr>
                <a:spLocks noChangeAspect="1" noChangeArrowheads="1"/>
              </p:cNvSpPr>
              <p:nvPr/>
            </p:nvSpPr>
            <p:spPr bwMode="auto">
              <a:xfrm>
                <a:off x="2201709" y="5317092"/>
                <a:ext cx="91440" cy="91440"/>
              </a:xfrm>
              <a:prstGeom prst="ellipse">
                <a:avLst/>
              </a:prstGeom>
              <a:solidFill>
                <a:srgbClr val="FFFFFF"/>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14187">
                  <a:defRPr/>
                </a:pPr>
                <a:endParaRPr lang="en-US" sz="1799" kern="0" dirty="0">
                  <a:ln>
                    <a:solidFill>
                      <a:srgbClr val="FFFFFF">
                        <a:alpha val="0"/>
                      </a:srgbClr>
                    </a:solidFill>
                  </a:ln>
                </a:endParaRPr>
              </a:p>
            </p:txBody>
          </p:sp>
          <p:sp>
            <p:nvSpPr>
              <p:cNvPr id="45" name="Oval 44"/>
              <p:cNvSpPr>
                <a:spLocks noChangeAspect="1" noChangeArrowheads="1"/>
              </p:cNvSpPr>
              <p:nvPr/>
            </p:nvSpPr>
            <p:spPr bwMode="auto">
              <a:xfrm flipH="1">
                <a:off x="2351276" y="5317110"/>
                <a:ext cx="91440" cy="91440"/>
              </a:xfrm>
              <a:prstGeom prst="ellipse">
                <a:avLst/>
              </a:prstGeom>
              <a:solidFill>
                <a:srgbClr val="FFFFFF"/>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14187">
                  <a:defRPr/>
                </a:pPr>
                <a:endParaRPr lang="en-US" sz="1799" kern="0" dirty="0">
                  <a:ln>
                    <a:solidFill>
                      <a:srgbClr val="FFFFFF">
                        <a:alpha val="0"/>
                      </a:srgbClr>
                    </a:solidFill>
                  </a:ln>
                </a:endParaRPr>
              </a:p>
            </p:txBody>
          </p:sp>
          <p:sp>
            <p:nvSpPr>
              <p:cNvPr id="46" name="Oval 45"/>
              <p:cNvSpPr>
                <a:spLocks noChangeAspect="1" noChangeArrowheads="1"/>
              </p:cNvSpPr>
              <p:nvPr/>
            </p:nvSpPr>
            <p:spPr bwMode="auto">
              <a:xfrm flipH="1">
                <a:off x="2477440" y="5293282"/>
                <a:ext cx="91440" cy="91440"/>
              </a:xfrm>
              <a:prstGeom prst="ellipse">
                <a:avLst/>
              </a:prstGeom>
              <a:solidFill>
                <a:srgbClr val="FFFFFF"/>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14187">
                  <a:defRPr/>
                </a:pPr>
                <a:endParaRPr lang="en-US" sz="1799" kern="0" dirty="0">
                  <a:ln>
                    <a:solidFill>
                      <a:srgbClr val="FFFFFF">
                        <a:alpha val="0"/>
                      </a:srgbClr>
                    </a:solidFill>
                  </a:ln>
                </a:endParaRPr>
              </a:p>
            </p:txBody>
          </p:sp>
          <p:sp>
            <p:nvSpPr>
              <p:cNvPr id="47" name="Oval 46"/>
              <p:cNvSpPr>
                <a:spLocks noChangeAspect="1" noChangeArrowheads="1"/>
              </p:cNvSpPr>
              <p:nvPr/>
            </p:nvSpPr>
            <p:spPr bwMode="auto">
              <a:xfrm>
                <a:off x="2077441" y="5293282"/>
                <a:ext cx="91440" cy="91440"/>
              </a:xfrm>
              <a:prstGeom prst="ellipse">
                <a:avLst/>
              </a:prstGeom>
              <a:solidFill>
                <a:srgbClr val="FFFFFF"/>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14187">
                  <a:defRPr/>
                </a:pPr>
                <a:endParaRPr lang="en-US" sz="1799" kern="0" dirty="0">
                  <a:ln>
                    <a:solidFill>
                      <a:srgbClr val="FFFFFF">
                        <a:alpha val="0"/>
                      </a:srgbClr>
                    </a:solidFill>
                  </a:ln>
                </a:endParaRPr>
              </a:p>
            </p:txBody>
          </p:sp>
          <p:sp>
            <p:nvSpPr>
              <p:cNvPr id="48" name="Oval 47"/>
              <p:cNvSpPr>
                <a:spLocks noChangeAspect="1" noChangeArrowheads="1"/>
              </p:cNvSpPr>
              <p:nvPr/>
            </p:nvSpPr>
            <p:spPr bwMode="auto">
              <a:xfrm flipH="1">
                <a:off x="2603604" y="5277799"/>
                <a:ext cx="91440" cy="91440"/>
              </a:xfrm>
              <a:prstGeom prst="ellipse">
                <a:avLst/>
              </a:prstGeom>
              <a:solidFill>
                <a:srgbClr val="FFFFFF"/>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14187">
                  <a:defRPr/>
                </a:pPr>
                <a:endParaRPr lang="en-US" sz="1799" kern="0" dirty="0">
                  <a:ln>
                    <a:solidFill>
                      <a:srgbClr val="FFFFFF">
                        <a:alpha val="0"/>
                      </a:srgbClr>
                    </a:solidFill>
                  </a:ln>
                </a:endParaRPr>
              </a:p>
            </p:txBody>
          </p:sp>
          <p:sp>
            <p:nvSpPr>
              <p:cNvPr id="49" name="Oval 48"/>
              <p:cNvSpPr>
                <a:spLocks noChangeAspect="1" noChangeArrowheads="1"/>
              </p:cNvSpPr>
              <p:nvPr/>
            </p:nvSpPr>
            <p:spPr bwMode="auto">
              <a:xfrm flipH="1">
                <a:off x="1953173" y="5277799"/>
                <a:ext cx="91440" cy="91440"/>
              </a:xfrm>
              <a:prstGeom prst="ellipse">
                <a:avLst/>
              </a:prstGeom>
              <a:solidFill>
                <a:srgbClr val="FFFFFF"/>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14187">
                  <a:defRPr/>
                </a:pPr>
                <a:endParaRPr lang="en-US" sz="1799" kern="0" dirty="0">
                  <a:ln>
                    <a:solidFill>
                      <a:srgbClr val="FFFFFF">
                        <a:alpha val="0"/>
                      </a:srgbClr>
                    </a:solidFill>
                  </a:ln>
                </a:endParaRPr>
              </a:p>
            </p:txBody>
          </p:sp>
          <p:sp>
            <p:nvSpPr>
              <p:cNvPr id="50" name="Arc 49"/>
              <p:cNvSpPr/>
              <p:nvPr/>
            </p:nvSpPr>
            <p:spPr>
              <a:xfrm rot="5012506">
                <a:off x="2200463" y="5152334"/>
                <a:ext cx="197274" cy="174698"/>
              </a:xfrm>
              <a:prstGeom prst="arc">
                <a:avLst>
                  <a:gd name="adj1" fmla="val 16200000"/>
                  <a:gd name="adj2" fmla="val 814800"/>
                </a:avLst>
              </a:prstGeom>
              <a:noFill/>
              <a:ln w="9525" cap="flat" cmpd="sng" algn="ctr">
                <a:solidFill>
                  <a:srgbClr val="FFFFFF"/>
                </a:solidFill>
                <a:prstDash val="solid"/>
              </a:ln>
              <a:effectLst/>
            </p:spPr>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defTabSz="914187">
                  <a:defRPr/>
                </a:pPr>
                <a:endParaRPr lang="en-US" sz="1799" dirty="0">
                  <a:ln>
                    <a:solidFill>
                      <a:srgbClr val="FFFFFF">
                        <a:alpha val="0"/>
                      </a:srgbClr>
                    </a:solidFill>
                  </a:ln>
                </a:endParaRPr>
              </a:p>
            </p:txBody>
          </p:sp>
          <p:sp>
            <p:nvSpPr>
              <p:cNvPr id="51" name="Arc 50"/>
              <p:cNvSpPr/>
              <p:nvPr/>
            </p:nvSpPr>
            <p:spPr>
              <a:xfrm rot="16587494" flipH="1">
                <a:off x="2252986" y="5152334"/>
                <a:ext cx="197274" cy="174698"/>
              </a:xfrm>
              <a:prstGeom prst="arc">
                <a:avLst>
                  <a:gd name="adj1" fmla="val 16200000"/>
                  <a:gd name="adj2" fmla="val 814800"/>
                </a:avLst>
              </a:prstGeom>
              <a:noFill/>
              <a:ln w="9525" cap="flat" cmpd="sng" algn="ctr">
                <a:solidFill>
                  <a:srgbClr val="FFFFFF"/>
                </a:solidFill>
                <a:prstDash val="solid"/>
              </a:ln>
              <a:effectLst/>
            </p:spPr>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defTabSz="914187">
                  <a:defRPr/>
                </a:pPr>
                <a:endParaRPr lang="en-US" sz="1799" dirty="0">
                  <a:ln>
                    <a:solidFill>
                      <a:srgbClr val="FFFFFF">
                        <a:alpha val="0"/>
                      </a:srgbClr>
                    </a:solidFill>
                  </a:ln>
                </a:endParaRPr>
              </a:p>
            </p:txBody>
          </p:sp>
          <p:sp>
            <p:nvSpPr>
              <p:cNvPr id="52" name="Arc 51"/>
              <p:cNvSpPr/>
              <p:nvPr/>
            </p:nvSpPr>
            <p:spPr>
              <a:xfrm rot="7395384">
                <a:off x="2218960" y="4926421"/>
                <a:ext cx="150756" cy="174698"/>
              </a:xfrm>
              <a:prstGeom prst="arc">
                <a:avLst>
                  <a:gd name="adj1" fmla="val 16200000"/>
                  <a:gd name="adj2" fmla="val 21459126"/>
                </a:avLst>
              </a:prstGeom>
              <a:noFill/>
              <a:ln w="9525" cap="flat" cmpd="sng" algn="ctr">
                <a:solidFill>
                  <a:srgbClr val="FFFFFF"/>
                </a:solidFill>
                <a:prstDash val="solid"/>
              </a:ln>
              <a:effectLst/>
            </p:spPr>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defTabSz="914187">
                  <a:defRPr/>
                </a:pPr>
                <a:endParaRPr lang="en-US" sz="1799" dirty="0">
                  <a:ln>
                    <a:solidFill>
                      <a:srgbClr val="FFFFFF">
                        <a:alpha val="0"/>
                      </a:srgbClr>
                    </a:solidFill>
                  </a:ln>
                </a:endParaRPr>
              </a:p>
            </p:txBody>
          </p:sp>
          <p:cxnSp>
            <p:nvCxnSpPr>
              <p:cNvPr id="53" name="Straight Connector 52"/>
              <p:cNvCxnSpPr>
                <a:stCxn id="42" idx="4"/>
                <a:endCxn id="44" idx="0"/>
              </p:cNvCxnSpPr>
              <p:nvPr/>
            </p:nvCxnSpPr>
            <p:spPr>
              <a:xfrm>
                <a:off x="2247429" y="5077336"/>
                <a:ext cx="0" cy="239756"/>
              </a:xfrm>
              <a:prstGeom prst="line">
                <a:avLst/>
              </a:prstGeom>
              <a:noFill/>
              <a:ln w="9525" cap="flat" cmpd="sng" algn="ctr">
                <a:solidFill>
                  <a:srgbClr val="FFFFFF"/>
                </a:solidFill>
                <a:prstDash val="solid"/>
              </a:ln>
              <a:effectLst/>
            </p:spPr>
          </p:cxnSp>
          <p:sp>
            <p:nvSpPr>
              <p:cNvPr id="54" name="Oval 53"/>
              <p:cNvSpPr>
                <a:spLocks noChangeAspect="1" noChangeArrowheads="1"/>
              </p:cNvSpPr>
              <p:nvPr/>
            </p:nvSpPr>
            <p:spPr bwMode="auto">
              <a:xfrm>
                <a:off x="2201709" y="5139927"/>
                <a:ext cx="91440" cy="91440"/>
              </a:xfrm>
              <a:prstGeom prst="ellipse">
                <a:avLst/>
              </a:prstGeom>
              <a:solidFill>
                <a:srgbClr val="FFFFFF"/>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14187">
                  <a:defRPr/>
                </a:pPr>
                <a:endParaRPr lang="en-US" sz="1799" kern="0" dirty="0">
                  <a:ln>
                    <a:solidFill>
                      <a:srgbClr val="FFFFFF">
                        <a:alpha val="0"/>
                      </a:srgbClr>
                    </a:solidFill>
                  </a:ln>
                </a:endParaRPr>
              </a:p>
            </p:txBody>
          </p:sp>
          <p:cxnSp>
            <p:nvCxnSpPr>
              <p:cNvPr id="55" name="Straight Connector 54"/>
              <p:cNvCxnSpPr>
                <a:stCxn id="43" idx="4"/>
                <a:endCxn id="45" idx="0"/>
              </p:cNvCxnSpPr>
              <p:nvPr/>
            </p:nvCxnSpPr>
            <p:spPr>
              <a:xfrm>
                <a:off x="2396996" y="5077354"/>
                <a:ext cx="0" cy="239756"/>
              </a:xfrm>
              <a:prstGeom prst="line">
                <a:avLst/>
              </a:prstGeom>
              <a:noFill/>
              <a:ln w="9525" cap="flat" cmpd="sng" algn="ctr">
                <a:solidFill>
                  <a:srgbClr val="FFFFFF"/>
                </a:solidFill>
                <a:prstDash val="solid"/>
              </a:ln>
              <a:effectLst/>
            </p:spPr>
          </p:cxnSp>
          <p:sp>
            <p:nvSpPr>
              <p:cNvPr id="56" name="Oval 55"/>
              <p:cNvSpPr>
                <a:spLocks noChangeAspect="1" noChangeArrowheads="1"/>
              </p:cNvSpPr>
              <p:nvPr/>
            </p:nvSpPr>
            <p:spPr bwMode="auto">
              <a:xfrm flipH="1">
                <a:off x="2351275" y="5139945"/>
                <a:ext cx="91440" cy="91440"/>
              </a:xfrm>
              <a:prstGeom prst="ellipse">
                <a:avLst/>
              </a:prstGeom>
              <a:solidFill>
                <a:srgbClr val="FFFFFF"/>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14187">
                  <a:defRPr/>
                </a:pPr>
                <a:endParaRPr lang="en-US" sz="1799" kern="0" dirty="0">
                  <a:ln>
                    <a:solidFill>
                      <a:srgbClr val="FFFFFF">
                        <a:alpha val="0"/>
                      </a:srgbClr>
                    </a:solidFill>
                  </a:ln>
                </a:endParaRPr>
              </a:p>
            </p:txBody>
          </p:sp>
          <p:cxnSp>
            <p:nvCxnSpPr>
              <p:cNvPr id="57" name="Straight Connector 56"/>
              <p:cNvCxnSpPr>
                <a:stCxn id="43" idx="3"/>
                <a:endCxn id="48" idx="7"/>
              </p:cNvCxnSpPr>
              <p:nvPr/>
            </p:nvCxnSpPr>
            <p:spPr>
              <a:xfrm>
                <a:off x="2429325" y="5063963"/>
                <a:ext cx="187670" cy="227227"/>
              </a:xfrm>
              <a:prstGeom prst="line">
                <a:avLst/>
              </a:prstGeom>
              <a:noFill/>
              <a:ln w="9525" cap="flat" cmpd="sng" algn="ctr">
                <a:solidFill>
                  <a:srgbClr val="FFFFFF"/>
                </a:solidFill>
                <a:prstDash val="solid"/>
              </a:ln>
              <a:effectLst/>
            </p:spPr>
          </p:cxnSp>
          <p:sp>
            <p:nvSpPr>
              <p:cNvPr id="58" name="Oval 57"/>
              <p:cNvSpPr>
                <a:spLocks noChangeAspect="1" noChangeArrowheads="1"/>
              </p:cNvSpPr>
              <p:nvPr/>
            </p:nvSpPr>
            <p:spPr bwMode="auto">
              <a:xfrm flipH="1">
                <a:off x="2477440" y="5131857"/>
                <a:ext cx="91440" cy="91440"/>
              </a:xfrm>
              <a:prstGeom prst="ellipse">
                <a:avLst/>
              </a:prstGeom>
              <a:solidFill>
                <a:srgbClr val="FFFFFF"/>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14187">
                  <a:defRPr/>
                </a:pPr>
                <a:endParaRPr lang="en-US" sz="1799" kern="0" dirty="0">
                  <a:ln>
                    <a:solidFill>
                      <a:srgbClr val="FFFFFF">
                        <a:alpha val="0"/>
                      </a:srgbClr>
                    </a:solidFill>
                  </a:ln>
                </a:endParaRPr>
              </a:p>
            </p:txBody>
          </p:sp>
          <p:cxnSp>
            <p:nvCxnSpPr>
              <p:cNvPr id="59" name="Straight Connector 58"/>
              <p:cNvCxnSpPr>
                <a:stCxn id="42" idx="3"/>
                <a:endCxn id="49" idx="1"/>
              </p:cNvCxnSpPr>
              <p:nvPr/>
            </p:nvCxnSpPr>
            <p:spPr>
              <a:xfrm flipH="1">
                <a:off x="2031222" y="5063945"/>
                <a:ext cx="183878" cy="227245"/>
              </a:xfrm>
              <a:prstGeom prst="line">
                <a:avLst/>
              </a:prstGeom>
              <a:noFill/>
              <a:ln w="9525" cap="flat" cmpd="sng" algn="ctr">
                <a:solidFill>
                  <a:srgbClr val="FFFFFF"/>
                </a:solidFill>
                <a:prstDash val="solid"/>
              </a:ln>
              <a:effectLst/>
            </p:spPr>
          </p:cxnSp>
          <p:sp>
            <p:nvSpPr>
              <p:cNvPr id="60" name="Oval 59"/>
              <p:cNvSpPr>
                <a:spLocks noChangeAspect="1" noChangeArrowheads="1"/>
              </p:cNvSpPr>
              <p:nvPr/>
            </p:nvSpPr>
            <p:spPr bwMode="auto">
              <a:xfrm>
                <a:off x="2082174" y="5131848"/>
                <a:ext cx="91440" cy="91440"/>
              </a:xfrm>
              <a:prstGeom prst="ellipse">
                <a:avLst/>
              </a:prstGeom>
              <a:solidFill>
                <a:srgbClr val="FFFFFF"/>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14187">
                  <a:defRPr/>
                </a:pPr>
                <a:endParaRPr lang="en-US" sz="1799" kern="0" dirty="0">
                  <a:ln>
                    <a:solidFill>
                      <a:srgbClr val="FFFFFF">
                        <a:alpha val="0"/>
                      </a:srgbClr>
                    </a:solidFill>
                  </a:ln>
                </a:endParaRPr>
              </a:p>
            </p:txBody>
          </p:sp>
          <p:cxnSp>
            <p:nvCxnSpPr>
              <p:cNvPr id="61" name="Straight Connector 60"/>
              <p:cNvCxnSpPr>
                <a:stCxn id="54" idx="3"/>
                <a:endCxn id="47" idx="7"/>
              </p:cNvCxnSpPr>
              <p:nvPr/>
            </p:nvCxnSpPr>
            <p:spPr>
              <a:xfrm flipH="1">
                <a:off x="2155490" y="5217976"/>
                <a:ext cx="59610" cy="88697"/>
              </a:xfrm>
              <a:prstGeom prst="line">
                <a:avLst/>
              </a:prstGeom>
              <a:noFill/>
              <a:ln w="9525" cap="flat" cmpd="sng" algn="ctr">
                <a:solidFill>
                  <a:srgbClr val="FFFFFF"/>
                </a:solidFill>
                <a:prstDash val="solid"/>
              </a:ln>
              <a:effectLst/>
            </p:spPr>
          </p:cxnSp>
          <p:cxnSp>
            <p:nvCxnSpPr>
              <p:cNvPr id="62" name="Straight Connector 61"/>
              <p:cNvCxnSpPr>
                <a:stCxn id="56" idx="3"/>
                <a:endCxn id="46" idx="7"/>
              </p:cNvCxnSpPr>
              <p:nvPr/>
            </p:nvCxnSpPr>
            <p:spPr>
              <a:xfrm>
                <a:off x="2429325" y="5217994"/>
                <a:ext cx="61506" cy="88679"/>
              </a:xfrm>
              <a:prstGeom prst="line">
                <a:avLst/>
              </a:prstGeom>
              <a:noFill/>
              <a:ln w="9525" cap="flat" cmpd="sng" algn="ctr">
                <a:solidFill>
                  <a:srgbClr val="FFFFFF"/>
                </a:solidFill>
                <a:prstDash val="solid"/>
              </a:ln>
              <a:effectLst/>
            </p:spPr>
          </p:cxnSp>
        </p:grpSp>
      </p:grpSp>
      <p:sp>
        <p:nvSpPr>
          <p:cNvPr id="71" name="Flowchart: Document 70"/>
          <p:cNvSpPr/>
          <p:nvPr/>
        </p:nvSpPr>
        <p:spPr>
          <a:xfrm>
            <a:off x="5609049" y="5373147"/>
            <a:ext cx="1561657" cy="1290271"/>
          </a:xfrm>
          <a:prstGeom prst="flowChartDocument">
            <a:avLst/>
          </a:prstGeom>
          <a:solidFill>
            <a:srgbClr val="FFC000"/>
          </a:solidFill>
          <a:ln w="10795" cap="flat" cmpd="sng" algn="ctr">
            <a:solidFill>
              <a:srgbClr val="FFC000"/>
            </a:solidFill>
            <a:prstDash val="solid"/>
          </a:ln>
          <a:effectLst/>
        </p:spPr>
        <p:txBody>
          <a:bodyPr rtlCol="0" anchor="ctr"/>
          <a:lstStyle/>
          <a:p>
            <a:pPr algn="ctr" defTabSz="932384">
              <a:defRPr/>
            </a:pPr>
            <a:r>
              <a:rPr lang="en-US" sz="1198" i="1" kern="0" dirty="0"/>
              <a:t>Quarantine Website</a:t>
            </a:r>
          </a:p>
          <a:p>
            <a:pPr algn="ctr" defTabSz="932384">
              <a:defRPr/>
            </a:pPr>
            <a:endParaRPr lang="en-US" sz="1198" kern="0" dirty="0"/>
          </a:p>
          <a:p>
            <a:pPr algn="ctr" defTabSz="932384">
              <a:defRPr/>
            </a:pPr>
            <a:r>
              <a:rPr lang="en-US" sz="1198" kern="0" dirty="0"/>
              <a:t>Step 1: Enroll device</a:t>
            </a:r>
          </a:p>
        </p:txBody>
      </p:sp>
      <p:grpSp>
        <p:nvGrpSpPr>
          <p:cNvPr id="2" name="Group 1"/>
          <p:cNvGrpSpPr/>
          <p:nvPr/>
        </p:nvGrpSpPr>
        <p:grpSpPr>
          <a:xfrm>
            <a:off x="2096203" y="5592942"/>
            <a:ext cx="2075294" cy="688968"/>
            <a:chOff x="2095617" y="5593239"/>
            <a:chExt cx="2075589" cy="689066"/>
          </a:xfrm>
        </p:grpSpPr>
        <p:sp>
          <p:nvSpPr>
            <p:cNvPr id="6" name="Rounded Rectangle 5"/>
            <p:cNvSpPr/>
            <p:nvPr/>
          </p:nvSpPr>
          <p:spPr>
            <a:xfrm>
              <a:off x="2539563" y="5593239"/>
              <a:ext cx="1631643" cy="606379"/>
            </a:xfrm>
            <a:prstGeom prst="roundRect">
              <a:avLst>
                <a:gd name="adj" fmla="val 5708"/>
              </a:avLst>
            </a:prstGeom>
            <a:solidFill>
              <a:srgbClr val="68217A"/>
            </a:solidFill>
            <a:ln w="10795" cap="flat" cmpd="sng" algn="ctr">
              <a:solidFill>
                <a:srgbClr val="68217A">
                  <a:shade val="50000"/>
                </a:srgbClr>
              </a:solidFill>
              <a:prstDash val="solid"/>
            </a:ln>
            <a:effectLst/>
          </p:spPr>
          <p:txBody>
            <a:bodyPr rtlCol="0" anchor="ctr"/>
            <a:lstStyle/>
            <a:p>
              <a:pPr algn="ctr" defTabSz="932384">
                <a:defRPr/>
              </a:pPr>
              <a:r>
                <a:rPr lang="en-US" kern="0" dirty="0">
                  <a:solidFill>
                    <a:schemeClr val="bg1"/>
                  </a:solidFill>
                </a:rPr>
                <a:t>Outlook App</a:t>
              </a:r>
            </a:p>
          </p:txBody>
        </p:sp>
        <p:grpSp>
          <p:nvGrpSpPr>
            <p:cNvPr id="66" name="Group 65"/>
            <p:cNvGrpSpPr/>
            <p:nvPr/>
          </p:nvGrpSpPr>
          <p:grpSpPr>
            <a:xfrm>
              <a:off x="2095617" y="5799249"/>
              <a:ext cx="564434" cy="483056"/>
              <a:chOff x="-1458116" y="2521046"/>
              <a:chExt cx="1000070" cy="778075"/>
            </a:xfrm>
          </p:grpSpPr>
          <p:sp>
            <p:nvSpPr>
              <p:cNvPr id="67" name="Rounded Rectangle 66"/>
              <p:cNvSpPr/>
              <p:nvPr/>
            </p:nvSpPr>
            <p:spPr bwMode="auto">
              <a:xfrm>
                <a:off x="-1396802" y="2521046"/>
                <a:ext cx="877443" cy="759804"/>
              </a:xfrm>
              <a:prstGeom prst="roundRect">
                <a:avLst/>
              </a:prstGeom>
              <a:solidFill>
                <a:srgbClr val="FFFFFF">
                  <a:lumMod val="85000"/>
                </a:srgbClr>
              </a:solidFill>
              <a:ln w="9525" cap="flat" cmpd="sng" algn="ctr">
                <a:no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2400" kern="0" dirty="0" err="1">
                  <a:ea typeface="Segoe UI" pitchFamily="34" charset="0"/>
                  <a:cs typeface="Segoe UI" pitchFamily="34" charset="0"/>
                </a:endParaRPr>
              </a:p>
            </p:txBody>
          </p:sp>
          <p:sp>
            <p:nvSpPr>
              <p:cNvPr id="68" name="Freeform 81"/>
              <p:cNvSpPr>
                <a:spLocks noEditPoints="1"/>
              </p:cNvSpPr>
              <p:nvPr/>
            </p:nvSpPr>
            <p:spPr bwMode="black">
              <a:xfrm>
                <a:off x="-1458116" y="2524871"/>
                <a:ext cx="1000070" cy="774250"/>
              </a:xfrm>
              <a:custGeom>
                <a:avLst/>
                <a:gdLst>
                  <a:gd name="T0" fmla="*/ 71 w 75"/>
                  <a:gd name="T1" fmla="*/ 58 h 58"/>
                  <a:gd name="T2" fmla="*/ 4 w 75"/>
                  <a:gd name="T3" fmla="*/ 58 h 58"/>
                  <a:gd name="T4" fmla="*/ 0 w 75"/>
                  <a:gd name="T5" fmla="*/ 54 h 58"/>
                  <a:gd name="T6" fmla="*/ 0 w 75"/>
                  <a:gd name="T7" fmla="*/ 4 h 58"/>
                  <a:gd name="T8" fmla="*/ 4 w 75"/>
                  <a:gd name="T9" fmla="*/ 0 h 58"/>
                  <a:gd name="T10" fmla="*/ 71 w 75"/>
                  <a:gd name="T11" fmla="*/ 0 h 58"/>
                  <a:gd name="T12" fmla="*/ 75 w 75"/>
                  <a:gd name="T13" fmla="*/ 4 h 58"/>
                  <a:gd name="T14" fmla="*/ 75 w 75"/>
                  <a:gd name="T15" fmla="*/ 54 h 58"/>
                  <a:gd name="T16" fmla="*/ 71 w 75"/>
                  <a:gd name="T17" fmla="*/ 58 h 58"/>
                  <a:gd name="T18" fmla="*/ 8 w 75"/>
                  <a:gd name="T19" fmla="*/ 50 h 58"/>
                  <a:gd name="T20" fmla="*/ 67 w 75"/>
                  <a:gd name="T21" fmla="*/ 50 h 58"/>
                  <a:gd name="T22" fmla="*/ 67 w 75"/>
                  <a:gd name="T23" fmla="*/ 16 h 58"/>
                  <a:gd name="T24" fmla="*/ 39 w 75"/>
                  <a:gd name="T25" fmla="*/ 38 h 58"/>
                  <a:gd name="T26" fmla="*/ 35 w 75"/>
                  <a:gd name="T27" fmla="*/ 38 h 58"/>
                  <a:gd name="T28" fmla="*/ 8 w 75"/>
                  <a:gd name="T29" fmla="*/ 17 h 58"/>
                  <a:gd name="T30" fmla="*/ 8 w 75"/>
                  <a:gd name="T31" fmla="*/ 50 h 58"/>
                  <a:gd name="T32" fmla="*/ 9 w 75"/>
                  <a:gd name="T33" fmla="*/ 8 h 58"/>
                  <a:gd name="T34" fmla="*/ 37 w 75"/>
                  <a:gd name="T35" fmla="*/ 30 h 58"/>
                  <a:gd name="T36" fmla="*/ 65 w 75"/>
                  <a:gd name="T37" fmla="*/ 8 h 58"/>
                  <a:gd name="T38" fmla="*/ 9 w 75"/>
                  <a:gd name="T39" fmla="*/ 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5" h="58">
                    <a:moveTo>
                      <a:pt x="71" y="58"/>
                    </a:moveTo>
                    <a:cubicBezTo>
                      <a:pt x="4" y="58"/>
                      <a:pt x="4" y="58"/>
                      <a:pt x="4" y="58"/>
                    </a:cubicBezTo>
                    <a:cubicBezTo>
                      <a:pt x="2" y="58"/>
                      <a:pt x="0" y="56"/>
                      <a:pt x="0" y="54"/>
                    </a:cubicBezTo>
                    <a:cubicBezTo>
                      <a:pt x="0" y="4"/>
                      <a:pt x="0" y="4"/>
                      <a:pt x="0" y="4"/>
                    </a:cubicBezTo>
                    <a:cubicBezTo>
                      <a:pt x="0" y="2"/>
                      <a:pt x="2" y="0"/>
                      <a:pt x="4" y="0"/>
                    </a:cubicBezTo>
                    <a:cubicBezTo>
                      <a:pt x="71" y="0"/>
                      <a:pt x="71" y="0"/>
                      <a:pt x="71" y="0"/>
                    </a:cubicBezTo>
                    <a:cubicBezTo>
                      <a:pt x="73" y="0"/>
                      <a:pt x="75" y="2"/>
                      <a:pt x="75" y="4"/>
                    </a:cubicBezTo>
                    <a:cubicBezTo>
                      <a:pt x="75" y="54"/>
                      <a:pt x="75" y="54"/>
                      <a:pt x="75" y="54"/>
                    </a:cubicBezTo>
                    <a:cubicBezTo>
                      <a:pt x="75" y="56"/>
                      <a:pt x="73" y="58"/>
                      <a:pt x="71" y="58"/>
                    </a:cubicBezTo>
                    <a:close/>
                    <a:moveTo>
                      <a:pt x="8" y="50"/>
                    </a:moveTo>
                    <a:cubicBezTo>
                      <a:pt x="67" y="50"/>
                      <a:pt x="67" y="50"/>
                      <a:pt x="67" y="50"/>
                    </a:cubicBezTo>
                    <a:cubicBezTo>
                      <a:pt x="67" y="16"/>
                      <a:pt x="67" y="16"/>
                      <a:pt x="67" y="16"/>
                    </a:cubicBezTo>
                    <a:cubicBezTo>
                      <a:pt x="39" y="38"/>
                      <a:pt x="39" y="38"/>
                      <a:pt x="39" y="38"/>
                    </a:cubicBezTo>
                    <a:cubicBezTo>
                      <a:pt x="38" y="39"/>
                      <a:pt x="36" y="39"/>
                      <a:pt x="35" y="38"/>
                    </a:cubicBezTo>
                    <a:cubicBezTo>
                      <a:pt x="8" y="17"/>
                      <a:pt x="8" y="17"/>
                      <a:pt x="8" y="17"/>
                    </a:cubicBezTo>
                    <a:lnTo>
                      <a:pt x="8" y="50"/>
                    </a:lnTo>
                    <a:close/>
                    <a:moveTo>
                      <a:pt x="9" y="8"/>
                    </a:moveTo>
                    <a:cubicBezTo>
                      <a:pt x="37" y="30"/>
                      <a:pt x="37" y="30"/>
                      <a:pt x="37" y="30"/>
                    </a:cubicBezTo>
                    <a:cubicBezTo>
                      <a:pt x="65" y="8"/>
                      <a:pt x="65" y="8"/>
                      <a:pt x="65" y="8"/>
                    </a:cubicBezTo>
                    <a:lnTo>
                      <a:pt x="9" y="8"/>
                    </a:lnTo>
                    <a:close/>
                  </a:path>
                </a:pathLst>
              </a:custGeom>
              <a:solidFill>
                <a:srgbClr val="0072C6"/>
              </a:solidFill>
              <a:ln>
                <a:noFill/>
              </a:ln>
              <a:extLst/>
            </p:spPr>
            <p:txBody>
              <a:bodyPr vert="horz" wrap="square" lIns="91414" tIns="45706" rIns="91414" bIns="45706" numCol="1" anchor="t" anchorCtr="0" compatLnSpc="1">
                <a:prstTxWarp prst="textNoShape">
                  <a:avLst/>
                </a:prstTxWarp>
              </a:bodyPr>
              <a:lstStyle/>
              <a:p>
                <a:pPr defTabSz="932384">
                  <a:defRPr/>
                </a:pPr>
                <a:endParaRPr lang="en-US" kern="0"/>
              </a:p>
            </p:txBody>
          </p:sp>
        </p:grpSp>
      </p:grpSp>
      <p:sp>
        <p:nvSpPr>
          <p:cNvPr id="77" name="Title 2"/>
          <p:cNvSpPr txBox="1">
            <a:spLocks/>
          </p:cNvSpPr>
          <p:nvPr/>
        </p:nvSpPr>
        <p:spPr>
          <a:xfrm>
            <a:off x="280402" y="-1769"/>
            <a:ext cx="11578799" cy="937328"/>
          </a:xfrm>
          <a:prstGeom prst="rect">
            <a:avLst/>
          </a:prstGeom>
        </p:spPr>
        <p:txBody>
          <a:bodyPr/>
          <a:lstStyle>
            <a:lvl1pPr algn="l" defTabSz="1219119" rtl="0" eaLnBrk="1" latinLnBrk="0" hangingPunct="1">
              <a:spcBef>
                <a:spcPct val="0"/>
              </a:spcBef>
              <a:buNone/>
              <a:defRPr sz="4800" kern="1200" spc="-200">
                <a:solidFill>
                  <a:schemeClr val="tx1">
                    <a:lumMod val="50000"/>
                    <a:lumOff val="50000"/>
                  </a:schemeClr>
                </a:solidFill>
                <a:latin typeface="Segoe UI Light" pitchFamily="34" charset="0"/>
                <a:ea typeface="Segoe UI" pitchFamily="34" charset="0"/>
                <a:cs typeface="Segoe UI" pitchFamily="34" charset="0"/>
              </a:defRPr>
            </a:lvl1pPr>
          </a:lstStyle>
          <a:p>
            <a:pPr defTabSz="1218885"/>
            <a:r>
              <a:rPr lang="en-US" sz="4799" dirty="0">
                <a:solidFill>
                  <a:schemeClr val="tx1"/>
                </a:solidFill>
              </a:rPr>
              <a:t>Access control from mobile apps on iOS/Android</a:t>
            </a:r>
          </a:p>
        </p:txBody>
      </p:sp>
      <p:grpSp>
        <p:nvGrpSpPr>
          <p:cNvPr id="16" name="Group 15"/>
          <p:cNvGrpSpPr/>
          <p:nvPr/>
        </p:nvGrpSpPr>
        <p:grpSpPr>
          <a:xfrm>
            <a:off x="6993367" y="3271716"/>
            <a:ext cx="2530171" cy="1645546"/>
            <a:chOff x="6993477" y="3271683"/>
            <a:chExt cx="2530530" cy="1645780"/>
          </a:xfrm>
        </p:grpSpPr>
        <p:cxnSp>
          <p:nvCxnSpPr>
            <p:cNvPr id="93" name="Elbow Connector 92"/>
            <p:cNvCxnSpPr/>
            <p:nvPr/>
          </p:nvCxnSpPr>
          <p:spPr>
            <a:xfrm rot="10800000">
              <a:off x="6993477" y="3430431"/>
              <a:ext cx="2530530" cy="1487032"/>
            </a:xfrm>
            <a:prstGeom prst="bentConnector3">
              <a:avLst>
                <a:gd name="adj1" fmla="val 2573"/>
              </a:avLst>
            </a:prstGeom>
            <a:noFill/>
            <a:ln w="19050" cap="flat" cmpd="sng" algn="ctr">
              <a:solidFill>
                <a:schemeClr val="tx1">
                  <a:lumMod val="85000"/>
                </a:schemeClr>
              </a:solidFill>
              <a:prstDash val="solid"/>
              <a:tailEnd type="triangle"/>
            </a:ln>
            <a:effectLst/>
          </p:spPr>
        </p:cxnSp>
        <p:sp>
          <p:nvSpPr>
            <p:cNvPr id="22" name="Oval 21"/>
            <p:cNvSpPr/>
            <p:nvPr/>
          </p:nvSpPr>
          <p:spPr>
            <a:xfrm>
              <a:off x="8200053" y="3271683"/>
              <a:ext cx="310708" cy="338091"/>
            </a:xfrm>
            <a:prstGeom prst="ellipse">
              <a:avLst/>
            </a:prstGeom>
            <a:solidFill>
              <a:schemeClr val="bg1"/>
            </a:solidFill>
            <a:ln w="9525" cap="flat" cmpd="sng" algn="ctr">
              <a:solidFill>
                <a:srgbClr val="505050"/>
              </a:solidFill>
              <a:prstDash val="solid"/>
            </a:ln>
            <a:effectLst/>
          </p:spPr>
          <p:txBody>
            <a:bodyPr rtlCol="0" anchor="ctr"/>
            <a:lstStyle/>
            <a:p>
              <a:pPr algn="ctr" defTabSz="932384">
                <a:defRPr/>
              </a:pPr>
              <a:r>
                <a:rPr lang="en-US" kern="0" dirty="0"/>
                <a:t>4</a:t>
              </a:r>
            </a:p>
          </p:txBody>
        </p:sp>
        <p:sp>
          <p:nvSpPr>
            <p:cNvPr id="94" name="TextBox 93"/>
            <p:cNvSpPr txBox="1"/>
            <p:nvPr/>
          </p:nvSpPr>
          <p:spPr>
            <a:xfrm>
              <a:off x="7620385" y="3558199"/>
              <a:ext cx="1575185" cy="470269"/>
            </a:xfrm>
            <a:prstGeom prst="rect">
              <a:avLst/>
            </a:prstGeom>
            <a:noFill/>
          </p:spPr>
          <p:txBody>
            <a:bodyPr wrap="square" rtlCol="0">
              <a:spAutoFit/>
            </a:bodyPr>
            <a:lstStyle/>
            <a:p>
              <a:pPr algn="ctr" defTabSz="932384">
                <a:defRPr/>
              </a:pPr>
              <a:r>
                <a:rPr lang="en-US" sz="1198" i="1" kern="0" dirty="0">
                  <a:latin typeface="Segoe UI Light" panose="020B0502040204020203" pitchFamily="34" charset="0"/>
                  <a:cs typeface="Segoe UI Light" panose="020B0502040204020203" pitchFamily="34" charset="0"/>
                </a:rPr>
                <a:t>Register device in </a:t>
              </a:r>
            </a:p>
            <a:p>
              <a:pPr algn="ctr" defTabSz="932384">
                <a:defRPr/>
              </a:pPr>
              <a:r>
                <a:rPr lang="en-US" sz="1198" i="1" kern="0" dirty="0">
                  <a:latin typeface="Segoe UI Light" panose="020B0502040204020203" pitchFamily="34" charset="0"/>
                  <a:cs typeface="Segoe UI Light" panose="020B0502040204020203" pitchFamily="34" charset="0"/>
                </a:rPr>
                <a:t>Azure AD</a:t>
              </a:r>
            </a:p>
          </p:txBody>
        </p:sp>
      </p:grpSp>
      <p:sp>
        <p:nvSpPr>
          <p:cNvPr id="75" name="Rounded Rectangle 74"/>
          <p:cNvSpPr/>
          <p:nvPr/>
        </p:nvSpPr>
        <p:spPr>
          <a:xfrm>
            <a:off x="2183654" y="2865281"/>
            <a:ext cx="1668819" cy="1051257"/>
          </a:xfrm>
          <a:prstGeom prst="roundRect">
            <a:avLst>
              <a:gd name="adj" fmla="val 5708"/>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932563"/>
            <a:endParaRPr lang="en-US" sz="1836" dirty="0">
              <a:solidFill>
                <a:schemeClr val="bg1"/>
              </a:solidFill>
            </a:endParaRPr>
          </a:p>
          <a:p>
            <a:pPr algn="ctr" defTabSz="932563"/>
            <a:endParaRPr lang="en-US" sz="1836" dirty="0">
              <a:solidFill>
                <a:schemeClr val="bg1"/>
              </a:solidFill>
            </a:endParaRPr>
          </a:p>
          <a:p>
            <a:pPr algn="ctr" defTabSz="932563"/>
            <a:r>
              <a:rPr lang="en-US" sz="1836" dirty="0">
                <a:solidFill>
                  <a:schemeClr val="bg1"/>
                </a:solidFill>
              </a:rPr>
              <a:t>Outlook</a:t>
            </a:r>
          </a:p>
          <a:p>
            <a:pPr algn="ctr" defTabSz="932563"/>
            <a:r>
              <a:rPr lang="en-US" sz="1836" dirty="0">
                <a:solidFill>
                  <a:schemeClr val="bg1"/>
                </a:solidFill>
              </a:rPr>
              <a:t>Cloud Service</a:t>
            </a:r>
          </a:p>
          <a:p>
            <a:pPr algn="ctr" defTabSz="932563"/>
            <a:endParaRPr lang="en-US" sz="1836" dirty="0">
              <a:solidFill>
                <a:schemeClr val="bg1"/>
              </a:solidFill>
            </a:endParaRPr>
          </a:p>
          <a:p>
            <a:pPr algn="ctr" defTabSz="932563"/>
            <a:endParaRPr lang="en-US" sz="1836" dirty="0">
              <a:solidFill>
                <a:schemeClr val="bg1"/>
              </a:solidFill>
            </a:endParaRPr>
          </a:p>
        </p:txBody>
      </p:sp>
      <p:grpSp>
        <p:nvGrpSpPr>
          <p:cNvPr id="7" name="Group 6"/>
          <p:cNvGrpSpPr/>
          <p:nvPr/>
        </p:nvGrpSpPr>
        <p:grpSpPr>
          <a:xfrm>
            <a:off x="4171497" y="4002027"/>
            <a:ext cx="2109332" cy="1894062"/>
            <a:chOff x="4171206" y="4002098"/>
            <a:chExt cx="2109631" cy="1894331"/>
          </a:xfrm>
        </p:grpSpPr>
        <p:cxnSp>
          <p:nvCxnSpPr>
            <p:cNvPr id="12" name="Straight Arrow Connector 11"/>
            <p:cNvCxnSpPr>
              <a:stCxn id="6" idx="3"/>
            </p:cNvCxnSpPr>
            <p:nvPr/>
          </p:nvCxnSpPr>
          <p:spPr>
            <a:xfrm flipV="1">
              <a:off x="4171206" y="4002098"/>
              <a:ext cx="2109631" cy="1894331"/>
            </a:xfrm>
            <a:prstGeom prst="straightConnector1">
              <a:avLst/>
            </a:prstGeom>
            <a:noFill/>
            <a:ln w="17145" cap="flat" cmpd="sng" algn="ctr">
              <a:solidFill>
                <a:srgbClr val="7FBA00">
                  <a:shade val="95000"/>
                  <a:alpha val="50000"/>
                  <a:satMod val="150000"/>
                </a:srgbClr>
              </a:solidFill>
              <a:prstDash val="solid"/>
              <a:tailEnd type="triangle"/>
            </a:ln>
            <a:effectLst/>
          </p:spPr>
        </p:cxnSp>
        <p:sp>
          <p:nvSpPr>
            <p:cNvPr id="14" name="Oval 13"/>
            <p:cNvSpPr/>
            <p:nvPr/>
          </p:nvSpPr>
          <p:spPr>
            <a:xfrm>
              <a:off x="4571887" y="5270865"/>
              <a:ext cx="310709" cy="322374"/>
            </a:xfrm>
            <a:prstGeom prst="ellipse">
              <a:avLst/>
            </a:prstGeom>
            <a:solidFill>
              <a:schemeClr val="bg1"/>
            </a:solidFill>
            <a:ln w="9525" cap="flat" cmpd="sng" algn="ctr">
              <a:solidFill>
                <a:srgbClr val="505050"/>
              </a:solidFill>
              <a:prstDash val="solid"/>
            </a:ln>
            <a:effectLst/>
          </p:spPr>
          <p:txBody>
            <a:bodyPr rtlCol="0" anchor="ctr"/>
            <a:lstStyle/>
            <a:p>
              <a:pPr algn="ctr" defTabSz="932384">
                <a:defRPr/>
              </a:pPr>
              <a:r>
                <a:rPr lang="en-US" kern="0" dirty="0"/>
                <a:t>1</a:t>
              </a:r>
            </a:p>
          </p:txBody>
        </p:sp>
        <p:sp>
          <p:nvSpPr>
            <p:cNvPr id="78" name="TextBox 77"/>
            <p:cNvSpPr txBox="1"/>
            <p:nvPr/>
          </p:nvSpPr>
          <p:spPr>
            <a:xfrm rot="19153824">
              <a:off x="4401219" y="4566698"/>
              <a:ext cx="1378543" cy="470269"/>
            </a:xfrm>
            <a:prstGeom prst="rect">
              <a:avLst/>
            </a:prstGeom>
            <a:noFill/>
          </p:spPr>
          <p:txBody>
            <a:bodyPr wrap="square" rtlCol="0">
              <a:spAutoFit/>
            </a:bodyPr>
            <a:lstStyle/>
            <a:p>
              <a:pPr algn="ctr" defTabSz="932384">
                <a:defRPr/>
              </a:pPr>
              <a:r>
                <a:rPr lang="en-US" sz="1198" i="1" kern="0" dirty="0">
                  <a:latin typeface="Segoe UI Light" panose="020B0502040204020203" pitchFamily="34" charset="0"/>
                  <a:cs typeface="Segoe UI Light" panose="020B0502040204020203" pitchFamily="34" charset="0"/>
                </a:rPr>
                <a:t>Authenticate User and Device</a:t>
              </a:r>
            </a:p>
          </p:txBody>
        </p:sp>
      </p:grpSp>
      <p:grpSp>
        <p:nvGrpSpPr>
          <p:cNvPr id="10" name="Group 9"/>
          <p:cNvGrpSpPr/>
          <p:nvPr/>
        </p:nvGrpSpPr>
        <p:grpSpPr>
          <a:xfrm>
            <a:off x="7170705" y="5441909"/>
            <a:ext cx="3431158" cy="728590"/>
            <a:chOff x="7170840" y="5442184"/>
            <a:chExt cx="3431645" cy="728694"/>
          </a:xfrm>
        </p:grpSpPr>
        <p:cxnSp>
          <p:nvCxnSpPr>
            <p:cNvPr id="20" name="Elbow Connector 19"/>
            <p:cNvCxnSpPr>
              <a:stCxn id="71" idx="3"/>
            </p:cNvCxnSpPr>
            <p:nvPr/>
          </p:nvCxnSpPr>
          <p:spPr>
            <a:xfrm flipV="1">
              <a:off x="7170840" y="5458991"/>
              <a:ext cx="3431645" cy="559649"/>
            </a:xfrm>
            <a:prstGeom prst="bentConnector3">
              <a:avLst>
                <a:gd name="adj1" fmla="val 99961"/>
              </a:avLst>
            </a:prstGeom>
            <a:noFill/>
            <a:ln w="19050" cap="flat" cmpd="sng" algn="ctr">
              <a:solidFill>
                <a:schemeClr val="tx1">
                  <a:lumMod val="85000"/>
                </a:schemeClr>
              </a:solidFill>
              <a:prstDash val="solid"/>
              <a:tailEnd type="triangle"/>
            </a:ln>
            <a:effectLst/>
          </p:spPr>
        </p:cxnSp>
        <p:sp>
          <p:nvSpPr>
            <p:cNvPr id="21" name="TextBox 20"/>
            <p:cNvSpPr txBox="1"/>
            <p:nvPr/>
          </p:nvSpPr>
          <p:spPr>
            <a:xfrm>
              <a:off x="7692406" y="5442184"/>
              <a:ext cx="1665442" cy="470593"/>
            </a:xfrm>
            <a:prstGeom prst="rect">
              <a:avLst/>
            </a:prstGeom>
            <a:noFill/>
          </p:spPr>
          <p:txBody>
            <a:bodyPr wrap="square" rtlCol="0">
              <a:spAutoFit/>
            </a:bodyPr>
            <a:lstStyle/>
            <a:p>
              <a:pPr algn="ctr" defTabSz="932384">
                <a:defRPr/>
              </a:pPr>
              <a:r>
                <a:rPr lang="en-US" sz="1198" i="1" kern="0" dirty="0">
                  <a:latin typeface="Segoe UI Light" panose="020B0502040204020203" pitchFamily="34" charset="0"/>
                  <a:cs typeface="Segoe UI Light" panose="020B0502040204020203" pitchFamily="34" charset="0"/>
                </a:rPr>
                <a:t>(Workplace Join + management)</a:t>
              </a:r>
            </a:p>
          </p:txBody>
        </p:sp>
        <p:sp>
          <p:nvSpPr>
            <p:cNvPr id="97" name="Oval 96"/>
            <p:cNvSpPr/>
            <p:nvPr/>
          </p:nvSpPr>
          <p:spPr>
            <a:xfrm>
              <a:off x="8271390" y="5832787"/>
              <a:ext cx="310709" cy="338091"/>
            </a:xfrm>
            <a:prstGeom prst="ellipse">
              <a:avLst/>
            </a:prstGeom>
            <a:solidFill>
              <a:schemeClr val="bg1"/>
            </a:solidFill>
            <a:ln w="9525" cap="flat" cmpd="sng" algn="ctr">
              <a:solidFill>
                <a:srgbClr val="505050"/>
              </a:solidFill>
              <a:prstDash val="solid"/>
            </a:ln>
            <a:effectLst/>
          </p:spPr>
          <p:txBody>
            <a:bodyPr rtlCol="0" anchor="ctr"/>
            <a:lstStyle/>
            <a:p>
              <a:pPr algn="ctr" defTabSz="932384">
                <a:defRPr/>
              </a:pPr>
              <a:r>
                <a:rPr lang="en-US" kern="0" dirty="0"/>
                <a:t>3</a:t>
              </a:r>
            </a:p>
          </p:txBody>
        </p:sp>
      </p:grpSp>
      <p:grpSp>
        <p:nvGrpSpPr>
          <p:cNvPr id="11" name="Group 10"/>
          <p:cNvGrpSpPr/>
          <p:nvPr/>
        </p:nvGrpSpPr>
        <p:grpSpPr>
          <a:xfrm>
            <a:off x="9483333" y="4044267"/>
            <a:ext cx="1574961" cy="1002566"/>
            <a:chOff x="9483795" y="4044345"/>
            <a:chExt cx="1575185" cy="1002708"/>
          </a:xfrm>
        </p:grpSpPr>
        <p:cxnSp>
          <p:nvCxnSpPr>
            <p:cNvPr id="85" name="Elbow Connector 84"/>
            <p:cNvCxnSpPr/>
            <p:nvPr/>
          </p:nvCxnSpPr>
          <p:spPr>
            <a:xfrm rot="16200000" flipV="1">
              <a:off x="9735606" y="4545698"/>
              <a:ext cx="1002708" cy="1"/>
            </a:xfrm>
            <a:prstGeom prst="bentConnector3">
              <a:avLst>
                <a:gd name="adj1" fmla="val 50000"/>
              </a:avLst>
            </a:prstGeom>
            <a:noFill/>
            <a:ln w="19050" cap="flat" cmpd="sng" algn="ctr">
              <a:solidFill>
                <a:schemeClr val="tx1">
                  <a:lumMod val="85000"/>
                </a:schemeClr>
              </a:solidFill>
              <a:prstDash val="solid"/>
              <a:tailEnd type="triangle"/>
            </a:ln>
            <a:effectLst/>
          </p:spPr>
        </p:cxnSp>
        <p:sp>
          <p:nvSpPr>
            <p:cNvPr id="96" name="TextBox 95"/>
            <p:cNvSpPr txBox="1"/>
            <p:nvPr/>
          </p:nvSpPr>
          <p:spPr>
            <a:xfrm>
              <a:off x="9483795" y="4245678"/>
              <a:ext cx="1575185" cy="282227"/>
            </a:xfrm>
            <a:prstGeom prst="rect">
              <a:avLst/>
            </a:prstGeom>
            <a:noFill/>
          </p:spPr>
          <p:txBody>
            <a:bodyPr wrap="square" rtlCol="0">
              <a:spAutoFit/>
            </a:bodyPr>
            <a:lstStyle/>
            <a:p>
              <a:pPr algn="ctr" defTabSz="932384">
                <a:defRPr/>
              </a:pPr>
              <a:r>
                <a:rPr lang="en-US" sz="1198" i="1" kern="0" dirty="0">
                  <a:latin typeface="Segoe UI Light" panose="020B0502040204020203" pitchFamily="34" charset="0"/>
                  <a:cs typeface="Segoe UI Light" panose="020B0502040204020203" pitchFamily="34" charset="0"/>
                </a:rPr>
                <a:t>Enroll into Intune</a:t>
              </a:r>
            </a:p>
          </p:txBody>
        </p:sp>
        <p:sp>
          <p:nvSpPr>
            <p:cNvPr id="98" name="Oval 97"/>
            <p:cNvSpPr/>
            <p:nvPr/>
          </p:nvSpPr>
          <p:spPr>
            <a:xfrm>
              <a:off x="10081605" y="4500441"/>
              <a:ext cx="310708" cy="338091"/>
            </a:xfrm>
            <a:prstGeom prst="ellipse">
              <a:avLst/>
            </a:prstGeom>
            <a:solidFill>
              <a:schemeClr val="bg1"/>
            </a:solidFill>
            <a:ln w="9525" cap="flat" cmpd="sng" algn="ctr">
              <a:solidFill>
                <a:srgbClr val="505050"/>
              </a:solidFill>
              <a:prstDash val="solid"/>
            </a:ln>
            <a:effectLst/>
          </p:spPr>
          <p:txBody>
            <a:bodyPr rtlCol="0" anchor="ctr"/>
            <a:lstStyle/>
            <a:p>
              <a:pPr algn="ctr" defTabSz="932384">
                <a:defRPr/>
              </a:pPr>
              <a:r>
                <a:rPr lang="en-US" kern="0" dirty="0"/>
                <a:t>4</a:t>
              </a:r>
            </a:p>
          </p:txBody>
        </p:sp>
      </p:grpSp>
      <p:grpSp>
        <p:nvGrpSpPr>
          <p:cNvPr id="4" name="Group 3"/>
          <p:cNvGrpSpPr/>
          <p:nvPr/>
        </p:nvGrpSpPr>
        <p:grpSpPr>
          <a:xfrm>
            <a:off x="9494502" y="3021619"/>
            <a:ext cx="1481803" cy="1073014"/>
            <a:chOff x="9494966" y="3021552"/>
            <a:chExt cx="1482013" cy="1073166"/>
          </a:xfrm>
        </p:grpSpPr>
        <p:sp>
          <p:nvSpPr>
            <p:cNvPr id="84" name="Rounded Rectangle 83"/>
            <p:cNvSpPr/>
            <p:nvPr/>
          </p:nvSpPr>
          <p:spPr>
            <a:xfrm>
              <a:off x="9578074" y="3021552"/>
              <a:ext cx="1398905" cy="1012598"/>
            </a:xfrm>
            <a:prstGeom prst="roundRect">
              <a:avLst>
                <a:gd name="adj" fmla="val 5708"/>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932563"/>
              <a:r>
                <a:rPr lang="en-US" sz="1836" dirty="0">
                  <a:solidFill>
                    <a:schemeClr val="tx1"/>
                  </a:solidFill>
                </a:rPr>
                <a:t>Intune</a:t>
              </a:r>
            </a:p>
            <a:p>
              <a:pPr algn="ctr" defTabSz="932563"/>
              <a:endParaRPr lang="en-US" sz="1836" dirty="0">
                <a:solidFill>
                  <a:schemeClr val="tx1"/>
                </a:solidFill>
              </a:endParaRPr>
            </a:p>
            <a:p>
              <a:pPr algn="ctr" defTabSz="932563"/>
              <a:endParaRPr lang="en-US" sz="1836" dirty="0">
                <a:solidFill>
                  <a:schemeClr val="tx1"/>
                </a:solidFill>
              </a:endParaRPr>
            </a:p>
          </p:txBody>
        </p:sp>
        <p:pic>
          <p:nvPicPr>
            <p:cNvPr id="86" name="Picture 11" descr="Cloud 512x512.png"/>
            <p:cNvPicPr>
              <a:picLocks noChangeAspect="1"/>
            </p:cNvPicPr>
            <p:nvPr/>
          </p:nvPicPr>
          <p:blipFill>
            <a:blip r:embed="rId3" cstate="print">
              <a:duotone>
                <a:prstClr val="black"/>
                <a:schemeClr val="tx1">
                  <a:tint val="45000"/>
                  <a:satMod val="400000"/>
                </a:schemeClr>
              </a:duotone>
              <a:extLst>
                <a:ext uri="{28A0092B-C50C-407E-A947-70E740481C1C}">
                  <a14:useLocalDpi xmlns:a14="http://schemas.microsoft.com/office/drawing/2010/main" val="0"/>
                </a:ext>
              </a:extLst>
            </a:blip>
            <a:srcRect/>
            <a:stretch>
              <a:fillRect/>
            </a:stretch>
          </p:blipFill>
          <p:spPr bwMode="auto">
            <a:xfrm>
              <a:off x="9494966" y="3477503"/>
              <a:ext cx="617215" cy="6172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4" name="Picture 18" descr="Utilities 512x512.png"/>
            <p:cNvPicPr>
              <a:picLocks noChangeAspect="1"/>
            </p:cNvPicPr>
            <p:nvPr/>
          </p:nvPicPr>
          <p:blipFill>
            <a:blip r:embed="rId4" cstate="print">
              <a:duotone>
                <a:prstClr val="black"/>
                <a:schemeClr val="tx1">
                  <a:tint val="45000"/>
                  <a:satMod val="400000"/>
                </a:schemeClr>
              </a:duotone>
              <a:extLst>
                <a:ext uri="{28A0092B-C50C-407E-A947-70E740481C1C}">
                  <a14:useLocalDpi xmlns:a14="http://schemas.microsoft.com/office/drawing/2010/main" val="0"/>
                </a:ext>
              </a:extLst>
            </a:blip>
            <a:srcRect/>
            <a:stretch>
              <a:fillRect/>
            </a:stretch>
          </p:blipFill>
          <p:spPr bwMode="auto">
            <a:xfrm>
              <a:off x="10043975" y="3668591"/>
              <a:ext cx="325015" cy="3250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grpSp>
        <p:nvGrpSpPr>
          <p:cNvPr id="15" name="Group 14"/>
          <p:cNvGrpSpPr/>
          <p:nvPr/>
        </p:nvGrpSpPr>
        <p:grpSpPr>
          <a:xfrm>
            <a:off x="9483333" y="1826709"/>
            <a:ext cx="2087179" cy="1194910"/>
            <a:chOff x="9483796" y="1826472"/>
            <a:chExt cx="2087475" cy="1195080"/>
          </a:xfrm>
        </p:grpSpPr>
        <p:sp>
          <p:nvSpPr>
            <p:cNvPr id="36" name="TextBox 35"/>
            <p:cNvSpPr txBox="1"/>
            <p:nvPr/>
          </p:nvSpPr>
          <p:spPr>
            <a:xfrm>
              <a:off x="10376053" y="1826472"/>
              <a:ext cx="1195218" cy="847017"/>
            </a:xfrm>
            <a:prstGeom prst="rect">
              <a:avLst/>
            </a:prstGeom>
            <a:noFill/>
          </p:spPr>
          <p:txBody>
            <a:bodyPr wrap="square" rtlCol="0">
              <a:spAutoFit/>
            </a:bodyPr>
            <a:lstStyle/>
            <a:p>
              <a:pPr algn="ctr" defTabSz="932384">
                <a:defRPr/>
              </a:pPr>
              <a:r>
                <a:rPr lang="en-US" sz="1198" i="1" kern="0" dirty="0">
                  <a:latin typeface="Segoe UI Light" panose="020B0502040204020203" pitchFamily="34" charset="0"/>
                  <a:cs typeface="Segoe UI Light" panose="020B0502040204020203" pitchFamily="34" charset="0"/>
                </a:rPr>
                <a:t>Set device management/ compliance status</a:t>
              </a:r>
            </a:p>
          </p:txBody>
        </p:sp>
        <p:cxnSp>
          <p:nvCxnSpPr>
            <p:cNvPr id="111" name="Elbow Connector 110"/>
            <p:cNvCxnSpPr>
              <a:stCxn id="84" idx="0"/>
            </p:cNvCxnSpPr>
            <p:nvPr/>
          </p:nvCxnSpPr>
          <p:spPr>
            <a:xfrm rot="16200000" flipV="1">
              <a:off x="9472373" y="2216398"/>
              <a:ext cx="816577" cy="793732"/>
            </a:xfrm>
            <a:prstGeom prst="bentConnector3">
              <a:avLst>
                <a:gd name="adj1" fmla="val 9899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14" name="Oval 113"/>
            <p:cNvSpPr/>
            <p:nvPr/>
          </p:nvSpPr>
          <p:spPr>
            <a:xfrm>
              <a:off x="10126187" y="2394325"/>
              <a:ext cx="310709" cy="338091"/>
            </a:xfrm>
            <a:prstGeom prst="ellipse">
              <a:avLst/>
            </a:prstGeom>
            <a:solidFill>
              <a:schemeClr val="bg1"/>
            </a:solidFill>
            <a:ln w="9525" cap="flat" cmpd="sng" algn="ctr">
              <a:solidFill>
                <a:srgbClr val="505050"/>
              </a:solidFill>
              <a:prstDash val="solid"/>
            </a:ln>
            <a:effectLst/>
          </p:spPr>
          <p:txBody>
            <a:bodyPr rtlCol="0" anchor="ctr"/>
            <a:lstStyle/>
            <a:p>
              <a:pPr algn="ctr" defTabSz="932384">
                <a:defRPr/>
              </a:pPr>
              <a:r>
                <a:rPr lang="en-US" kern="0" dirty="0"/>
                <a:t>5</a:t>
              </a:r>
            </a:p>
          </p:txBody>
        </p:sp>
      </p:grpSp>
      <p:grpSp>
        <p:nvGrpSpPr>
          <p:cNvPr id="17" name="Group 16"/>
          <p:cNvGrpSpPr/>
          <p:nvPr/>
        </p:nvGrpSpPr>
        <p:grpSpPr>
          <a:xfrm>
            <a:off x="3607596" y="3864083"/>
            <a:ext cx="1955552" cy="1721611"/>
            <a:chOff x="3607226" y="3864134"/>
            <a:chExt cx="1955829" cy="1721855"/>
          </a:xfrm>
        </p:grpSpPr>
        <p:sp>
          <p:nvSpPr>
            <p:cNvPr id="37" name="Oval 36"/>
            <p:cNvSpPr/>
            <p:nvPr/>
          </p:nvSpPr>
          <p:spPr>
            <a:xfrm>
              <a:off x="4834767" y="4235298"/>
              <a:ext cx="310709" cy="338091"/>
            </a:xfrm>
            <a:prstGeom prst="ellipse">
              <a:avLst/>
            </a:prstGeom>
            <a:solidFill>
              <a:schemeClr val="bg1"/>
            </a:solidFill>
            <a:ln w="9525" cap="flat" cmpd="sng" algn="ctr">
              <a:solidFill>
                <a:srgbClr val="505050"/>
              </a:solidFill>
              <a:prstDash val="solid"/>
            </a:ln>
            <a:effectLst/>
          </p:spPr>
          <p:txBody>
            <a:bodyPr rtlCol="0" anchor="ctr"/>
            <a:lstStyle/>
            <a:p>
              <a:pPr algn="ctr" defTabSz="932384">
                <a:defRPr/>
              </a:pPr>
              <a:r>
                <a:rPr lang="en-US" kern="0" dirty="0"/>
                <a:t>6</a:t>
              </a:r>
            </a:p>
          </p:txBody>
        </p:sp>
        <p:cxnSp>
          <p:nvCxnSpPr>
            <p:cNvPr id="69" name="Straight Arrow Connector 68"/>
            <p:cNvCxnSpPr/>
            <p:nvPr/>
          </p:nvCxnSpPr>
          <p:spPr>
            <a:xfrm flipH="1">
              <a:off x="3607226" y="3864134"/>
              <a:ext cx="1955829" cy="1721855"/>
            </a:xfrm>
            <a:prstGeom prst="straightConnector1">
              <a:avLst/>
            </a:prstGeom>
            <a:noFill/>
            <a:ln w="19050" cap="flat" cmpd="sng" algn="ctr">
              <a:solidFill>
                <a:srgbClr val="FFC000">
                  <a:alpha val="50000"/>
                </a:srgbClr>
              </a:solidFill>
              <a:prstDash val="solid"/>
              <a:tailEnd type="triangle"/>
            </a:ln>
            <a:effectLst/>
          </p:spPr>
        </p:cxnSp>
        <p:sp>
          <p:nvSpPr>
            <p:cNvPr id="119" name="TextBox 118"/>
            <p:cNvSpPr txBox="1"/>
            <p:nvPr/>
          </p:nvSpPr>
          <p:spPr>
            <a:xfrm rot="8314690" flipV="1">
              <a:off x="3904839" y="4211893"/>
              <a:ext cx="1334096" cy="276718"/>
            </a:xfrm>
            <a:prstGeom prst="rect">
              <a:avLst/>
            </a:prstGeom>
            <a:noFill/>
          </p:spPr>
          <p:txBody>
            <a:bodyPr wrap="square" rtlCol="0">
              <a:spAutoFit/>
            </a:bodyPr>
            <a:lstStyle/>
            <a:p>
              <a:pPr algn="ctr" defTabSz="932384">
                <a:defRPr/>
              </a:pPr>
              <a:r>
                <a:rPr lang="en-US" sz="1198" i="1" kern="0" dirty="0">
                  <a:latin typeface="Segoe UI Light" panose="020B0502040204020203" pitchFamily="34" charset="0"/>
                  <a:cs typeface="Segoe UI Light" panose="020B0502040204020203" pitchFamily="34" charset="0"/>
                </a:rPr>
                <a:t>Issue Access token</a:t>
              </a:r>
            </a:p>
          </p:txBody>
        </p:sp>
      </p:grpSp>
      <p:grpSp>
        <p:nvGrpSpPr>
          <p:cNvPr id="18" name="Group 17"/>
          <p:cNvGrpSpPr/>
          <p:nvPr/>
        </p:nvGrpSpPr>
        <p:grpSpPr>
          <a:xfrm>
            <a:off x="1422528" y="3893718"/>
            <a:ext cx="1398399" cy="1670030"/>
            <a:chOff x="1421848" y="3893773"/>
            <a:chExt cx="1398598" cy="1670267"/>
          </a:xfrm>
        </p:grpSpPr>
        <p:sp>
          <p:nvSpPr>
            <p:cNvPr id="13" name="TextBox 12"/>
            <p:cNvSpPr txBox="1"/>
            <p:nvPr/>
          </p:nvSpPr>
          <p:spPr>
            <a:xfrm>
              <a:off x="1421848" y="4218359"/>
              <a:ext cx="1353660" cy="645461"/>
            </a:xfrm>
            <a:prstGeom prst="rect">
              <a:avLst/>
            </a:prstGeom>
            <a:noFill/>
          </p:spPr>
          <p:txBody>
            <a:bodyPr wrap="square" rtlCol="0">
              <a:spAutoFit/>
            </a:bodyPr>
            <a:lstStyle/>
            <a:p>
              <a:pPr algn="ctr" defTabSz="932384">
                <a:defRPr/>
              </a:pPr>
              <a:r>
                <a:rPr lang="en-US" sz="1198" i="1" kern="0">
                  <a:latin typeface="Segoe UI Light" panose="020B0502040204020203" pitchFamily="34" charset="0"/>
                  <a:cs typeface="Segoe UI Light" panose="020B0502040204020203" pitchFamily="34" charset="0"/>
                </a:rPr>
                <a:t>Access Outlook Cloud service </a:t>
              </a:r>
              <a:r>
                <a:rPr lang="en-US" sz="1198" i="1" kern="0" dirty="0">
                  <a:latin typeface="Segoe UI Light" panose="020B0502040204020203" pitchFamily="34" charset="0"/>
                  <a:cs typeface="Segoe UI Light" panose="020B0502040204020203" pitchFamily="34" charset="0"/>
                </a:rPr>
                <a:t>with</a:t>
              </a:r>
            </a:p>
            <a:p>
              <a:pPr algn="ctr" defTabSz="932384">
                <a:defRPr/>
              </a:pPr>
              <a:r>
                <a:rPr lang="en-US" sz="1198" i="1" kern="0" dirty="0">
                  <a:latin typeface="Segoe UI Light" panose="020B0502040204020203" pitchFamily="34" charset="0"/>
                  <a:cs typeface="Segoe UI Light" panose="020B0502040204020203" pitchFamily="34" charset="0"/>
                </a:rPr>
                <a:t>AAD token</a:t>
              </a:r>
            </a:p>
          </p:txBody>
        </p:sp>
        <p:cxnSp>
          <p:nvCxnSpPr>
            <p:cNvPr id="121" name="Straight Arrow Connector 120"/>
            <p:cNvCxnSpPr/>
            <p:nvPr/>
          </p:nvCxnSpPr>
          <p:spPr>
            <a:xfrm flipV="1">
              <a:off x="2677513" y="3893773"/>
              <a:ext cx="0" cy="167026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24" name="Oval 123"/>
            <p:cNvSpPr/>
            <p:nvPr/>
          </p:nvSpPr>
          <p:spPr>
            <a:xfrm>
              <a:off x="2509738" y="4661023"/>
              <a:ext cx="310708" cy="338091"/>
            </a:xfrm>
            <a:prstGeom prst="ellipse">
              <a:avLst/>
            </a:prstGeom>
            <a:solidFill>
              <a:schemeClr val="bg1"/>
            </a:solidFill>
            <a:ln w="9525" cap="flat" cmpd="sng" algn="ctr">
              <a:solidFill>
                <a:srgbClr val="505050"/>
              </a:solidFill>
              <a:prstDash val="solid"/>
            </a:ln>
            <a:effectLst/>
          </p:spPr>
          <p:txBody>
            <a:bodyPr rtlCol="0" anchor="ctr"/>
            <a:lstStyle/>
            <a:p>
              <a:pPr algn="ctr" defTabSz="932384">
                <a:defRPr/>
              </a:pPr>
              <a:r>
                <a:rPr lang="en-US" kern="0" dirty="0"/>
                <a:t>7</a:t>
              </a:r>
            </a:p>
          </p:txBody>
        </p:sp>
      </p:grpSp>
      <p:grpSp>
        <p:nvGrpSpPr>
          <p:cNvPr id="19" name="Group 18"/>
          <p:cNvGrpSpPr/>
          <p:nvPr/>
        </p:nvGrpSpPr>
        <p:grpSpPr>
          <a:xfrm>
            <a:off x="3852474" y="2618110"/>
            <a:ext cx="1727253" cy="773847"/>
            <a:chOff x="3852137" y="2617985"/>
            <a:chExt cx="1727498" cy="773956"/>
          </a:xfrm>
        </p:grpSpPr>
        <p:sp>
          <p:nvSpPr>
            <p:cNvPr id="31" name="Oval 30"/>
            <p:cNvSpPr/>
            <p:nvPr/>
          </p:nvSpPr>
          <p:spPr>
            <a:xfrm>
              <a:off x="4106159" y="2932442"/>
              <a:ext cx="310708" cy="338089"/>
            </a:xfrm>
            <a:prstGeom prst="ellipse">
              <a:avLst/>
            </a:prstGeom>
            <a:solidFill>
              <a:schemeClr val="bg1"/>
            </a:solidFill>
            <a:ln w="9525" cap="flat" cmpd="sng" algn="ctr">
              <a:solidFill>
                <a:srgbClr val="505050"/>
              </a:solidFill>
              <a:prstDash val="solid"/>
            </a:ln>
            <a:effectLst/>
          </p:spPr>
          <p:txBody>
            <a:bodyPr rtlCol="0" anchor="ctr"/>
            <a:lstStyle/>
            <a:p>
              <a:pPr algn="ctr" defTabSz="932384">
                <a:defRPr/>
              </a:pPr>
              <a:r>
                <a:rPr lang="en-US" kern="0" dirty="0"/>
                <a:t>8</a:t>
              </a:r>
            </a:p>
          </p:txBody>
        </p:sp>
        <p:cxnSp>
          <p:nvCxnSpPr>
            <p:cNvPr id="123" name="Straight Arrow Connector 122"/>
            <p:cNvCxnSpPr/>
            <p:nvPr/>
          </p:nvCxnSpPr>
          <p:spPr>
            <a:xfrm flipV="1">
              <a:off x="3878440" y="3222116"/>
              <a:ext cx="1524689" cy="19456"/>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25" name="TextBox 124"/>
            <p:cNvSpPr txBox="1"/>
            <p:nvPr/>
          </p:nvSpPr>
          <p:spPr>
            <a:xfrm>
              <a:off x="4225975" y="2617985"/>
              <a:ext cx="1353660" cy="658310"/>
            </a:xfrm>
            <a:prstGeom prst="rect">
              <a:avLst/>
            </a:prstGeom>
            <a:noFill/>
          </p:spPr>
          <p:txBody>
            <a:bodyPr wrap="square" rtlCol="0">
              <a:spAutoFit/>
            </a:bodyPr>
            <a:lstStyle/>
            <a:p>
              <a:pPr algn="ctr" defTabSz="932384">
                <a:defRPr/>
              </a:pPr>
              <a:r>
                <a:rPr lang="en-US" sz="1198" i="1" kern="0" dirty="0">
                  <a:latin typeface="Segoe UI Light" panose="020B0502040204020203" pitchFamily="34" charset="0"/>
                  <a:cs typeface="Segoe UI Light" panose="020B0502040204020203" pitchFamily="34" charset="0"/>
                </a:rPr>
                <a:t>Get EAS service access token for user</a:t>
              </a:r>
            </a:p>
          </p:txBody>
        </p:sp>
        <p:cxnSp>
          <p:nvCxnSpPr>
            <p:cNvPr id="127" name="Straight Arrow Connector 126"/>
            <p:cNvCxnSpPr>
              <a:endCxn id="75" idx="3"/>
            </p:cNvCxnSpPr>
            <p:nvPr/>
          </p:nvCxnSpPr>
          <p:spPr>
            <a:xfrm flipH="1" flipV="1">
              <a:off x="3852137" y="3390894"/>
              <a:ext cx="1478303" cy="104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grpSp>
        <p:nvGrpSpPr>
          <p:cNvPr id="23" name="Group 22"/>
          <p:cNvGrpSpPr/>
          <p:nvPr/>
        </p:nvGrpSpPr>
        <p:grpSpPr>
          <a:xfrm>
            <a:off x="1099939" y="2339210"/>
            <a:ext cx="1950235" cy="540299"/>
            <a:chOff x="1099213" y="2339044"/>
            <a:chExt cx="1950512" cy="540375"/>
          </a:xfrm>
        </p:grpSpPr>
        <p:cxnSp>
          <p:nvCxnSpPr>
            <p:cNvPr id="130" name="Straight Arrow Connector 129"/>
            <p:cNvCxnSpPr/>
            <p:nvPr/>
          </p:nvCxnSpPr>
          <p:spPr>
            <a:xfrm flipV="1">
              <a:off x="2820446" y="2339044"/>
              <a:ext cx="0" cy="468514"/>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31" name="Oval 130"/>
            <p:cNvSpPr/>
            <p:nvPr/>
          </p:nvSpPr>
          <p:spPr>
            <a:xfrm>
              <a:off x="2313885" y="2435518"/>
              <a:ext cx="310708" cy="338089"/>
            </a:xfrm>
            <a:prstGeom prst="ellipse">
              <a:avLst/>
            </a:prstGeom>
            <a:solidFill>
              <a:schemeClr val="bg1"/>
            </a:solidFill>
            <a:ln w="9525" cap="flat" cmpd="sng" algn="ctr">
              <a:solidFill>
                <a:srgbClr val="505050"/>
              </a:solidFill>
              <a:prstDash val="solid"/>
            </a:ln>
            <a:effectLst/>
          </p:spPr>
          <p:txBody>
            <a:bodyPr rtlCol="0" anchor="ctr"/>
            <a:lstStyle/>
            <a:p>
              <a:pPr algn="ctr" defTabSz="932384">
                <a:defRPr/>
              </a:pPr>
              <a:r>
                <a:rPr lang="en-US" kern="0" dirty="0"/>
                <a:t>9</a:t>
              </a:r>
            </a:p>
          </p:txBody>
        </p:sp>
        <p:sp>
          <p:nvSpPr>
            <p:cNvPr id="132" name="TextBox 131"/>
            <p:cNvSpPr txBox="1"/>
            <p:nvPr/>
          </p:nvSpPr>
          <p:spPr>
            <a:xfrm>
              <a:off x="1099213" y="2409151"/>
              <a:ext cx="1353660" cy="470268"/>
            </a:xfrm>
            <a:prstGeom prst="rect">
              <a:avLst/>
            </a:prstGeom>
            <a:noFill/>
          </p:spPr>
          <p:txBody>
            <a:bodyPr wrap="square" rtlCol="0">
              <a:spAutoFit/>
            </a:bodyPr>
            <a:lstStyle/>
            <a:p>
              <a:pPr algn="ctr" defTabSz="932384">
                <a:defRPr/>
              </a:pPr>
              <a:r>
                <a:rPr lang="en-US" sz="1198" i="1" kern="0" dirty="0">
                  <a:latin typeface="Segoe UI Light" panose="020B0502040204020203" pitchFamily="34" charset="0"/>
                  <a:cs typeface="Segoe UI Light" panose="020B0502040204020203" pitchFamily="34" charset="0"/>
                </a:rPr>
                <a:t>Get Corporate email</a:t>
              </a:r>
            </a:p>
          </p:txBody>
        </p:sp>
        <p:cxnSp>
          <p:nvCxnSpPr>
            <p:cNvPr id="134" name="Straight Arrow Connector 133"/>
            <p:cNvCxnSpPr/>
            <p:nvPr/>
          </p:nvCxnSpPr>
          <p:spPr>
            <a:xfrm>
              <a:off x="3049725" y="2348411"/>
              <a:ext cx="0" cy="486584"/>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grpSp>
        <p:nvGrpSpPr>
          <p:cNvPr id="24" name="Group 23"/>
          <p:cNvGrpSpPr/>
          <p:nvPr/>
        </p:nvGrpSpPr>
        <p:grpSpPr>
          <a:xfrm>
            <a:off x="2543420" y="3968365"/>
            <a:ext cx="1353468" cy="1607594"/>
            <a:chOff x="2542899" y="3968431"/>
            <a:chExt cx="1353660" cy="1607822"/>
          </a:xfrm>
        </p:grpSpPr>
        <p:cxnSp>
          <p:nvCxnSpPr>
            <p:cNvPr id="135" name="Straight Arrow Connector 134"/>
            <p:cNvCxnSpPr/>
            <p:nvPr/>
          </p:nvCxnSpPr>
          <p:spPr>
            <a:xfrm>
              <a:off x="3049127" y="3968431"/>
              <a:ext cx="0" cy="1607822"/>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37" name="Oval 136"/>
            <p:cNvSpPr/>
            <p:nvPr/>
          </p:nvSpPr>
          <p:spPr>
            <a:xfrm>
              <a:off x="2786529" y="4162121"/>
              <a:ext cx="585174" cy="338089"/>
            </a:xfrm>
            <a:prstGeom prst="ellipse">
              <a:avLst/>
            </a:prstGeom>
            <a:solidFill>
              <a:schemeClr val="bg1"/>
            </a:solidFill>
            <a:ln w="9525" cap="flat" cmpd="sng" algn="ctr">
              <a:solidFill>
                <a:srgbClr val="505050"/>
              </a:solidFill>
              <a:prstDash val="solid"/>
            </a:ln>
            <a:effectLst/>
          </p:spPr>
          <p:txBody>
            <a:bodyPr rtlCol="0" anchor="ctr"/>
            <a:lstStyle/>
            <a:p>
              <a:pPr algn="ctr" defTabSz="932384">
                <a:defRPr/>
              </a:pPr>
              <a:r>
                <a:rPr lang="en-US" sz="1599" kern="0" dirty="0"/>
                <a:t>10</a:t>
              </a:r>
            </a:p>
          </p:txBody>
        </p:sp>
        <p:sp>
          <p:nvSpPr>
            <p:cNvPr id="138" name="TextBox 137"/>
            <p:cNvSpPr txBox="1"/>
            <p:nvPr/>
          </p:nvSpPr>
          <p:spPr>
            <a:xfrm>
              <a:off x="2542899" y="4975023"/>
              <a:ext cx="1353660" cy="282227"/>
            </a:xfrm>
            <a:prstGeom prst="rect">
              <a:avLst/>
            </a:prstGeom>
            <a:noFill/>
          </p:spPr>
          <p:txBody>
            <a:bodyPr wrap="square" rtlCol="0">
              <a:spAutoFit/>
            </a:bodyPr>
            <a:lstStyle/>
            <a:p>
              <a:pPr algn="ctr" defTabSz="932384">
                <a:defRPr/>
              </a:pPr>
              <a:r>
                <a:rPr lang="en-US" sz="1198" i="1" kern="0" dirty="0">
                  <a:latin typeface="Segoe UI Light" panose="020B0502040204020203" pitchFamily="34" charset="0"/>
                  <a:cs typeface="Segoe UI Light" panose="020B0502040204020203" pitchFamily="34" charset="0"/>
                </a:rPr>
                <a:t>Email delivered</a:t>
              </a:r>
            </a:p>
          </p:txBody>
        </p:sp>
      </p:grpSp>
      <p:grpSp>
        <p:nvGrpSpPr>
          <p:cNvPr id="9" name="Group 8"/>
          <p:cNvGrpSpPr/>
          <p:nvPr/>
        </p:nvGrpSpPr>
        <p:grpSpPr>
          <a:xfrm>
            <a:off x="6171465" y="4096770"/>
            <a:ext cx="1378348" cy="1264346"/>
            <a:chOff x="6171458" y="4096854"/>
            <a:chExt cx="1378543" cy="1264525"/>
          </a:xfrm>
        </p:grpSpPr>
        <p:sp>
          <p:nvSpPr>
            <p:cNvPr id="25" name="TextBox 24"/>
            <p:cNvSpPr txBox="1"/>
            <p:nvPr/>
          </p:nvSpPr>
          <p:spPr>
            <a:xfrm>
              <a:off x="6171458" y="4580613"/>
              <a:ext cx="1378543" cy="470269"/>
            </a:xfrm>
            <a:prstGeom prst="rect">
              <a:avLst/>
            </a:prstGeom>
            <a:noFill/>
          </p:spPr>
          <p:txBody>
            <a:bodyPr wrap="square" rtlCol="0">
              <a:spAutoFit/>
            </a:bodyPr>
            <a:lstStyle/>
            <a:p>
              <a:pPr algn="ctr" defTabSz="932384">
                <a:defRPr/>
              </a:pPr>
              <a:r>
                <a:rPr lang="en-US" sz="1198" i="1" kern="0" dirty="0">
                  <a:latin typeface="Segoe UI Light" panose="020B0502040204020203" pitchFamily="34" charset="0"/>
                  <a:cs typeface="Segoe UI Light" panose="020B0502040204020203" pitchFamily="34" charset="0"/>
                </a:rPr>
                <a:t>Redirect to </a:t>
              </a:r>
            </a:p>
            <a:p>
              <a:pPr algn="ctr" defTabSz="932384">
                <a:defRPr/>
              </a:pPr>
              <a:r>
                <a:rPr lang="en-US" sz="1198" i="1" kern="0" dirty="0">
                  <a:latin typeface="Segoe UI Light" panose="020B0502040204020203" pitchFamily="34" charset="0"/>
                  <a:cs typeface="Segoe UI Light" panose="020B0502040204020203" pitchFamily="34" charset="0"/>
                </a:rPr>
                <a:t>Intune </a:t>
              </a:r>
            </a:p>
          </p:txBody>
        </p:sp>
        <p:cxnSp>
          <p:nvCxnSpPr>
            <p:cNvPr id="88" name="Straight Arrow Connector 87"/>
            <p:cNvCxnSpPr/>
            <p:nvPr/>
          </p:nvCxnSpPr>
          <p:spPr>
            <a:xfrm>
              <a:off x="6507861" y="4096854"/>
              <a:ext cx="14626" cy="1264525"/>
            </a:xfrm>
            <a:prstGeom prst="straightConnector1">
              <a:avLst/>
            </a:prstGeom>
            <a:noFill/>
            <a:ln w="17145" cap="flat" cmpd="sng" algn="ctr">
              <a:solidFill>
                <a:srgbClr val="7FBA00">
                  <a:shade val="95000"/>
                  <a:alpha val="50000"/>
                  <a:satMod val="150000"/>
                </a:srgbClr>
              </a:solidFill>
              <a:prstDash val="solid"/>
              <a:tailEnd type="triangle"/>
            </a:ln>
            <a:effectLst/>
          </p:spPr>
        </p:cxnSp>
        <p:sp>
          <p:nvSpPr>
            <p:cNvPr id="142" name="Oval 141"/>
            <p:cNvSpPr/>
            <p:nvPr/>
          </p:nvSpPr>
          <p:spPr>
            <a:xfrm>
              <a:off x="6333372" y="4174891"/>
              <a:ext cx="310712" cy="338091"/>
            </a:xfrm>
            <a:prstGeom prst="ellipse">
              <a:avLst/>
            </a:prstGeom>
            <a:solidFill>
              <a:schemeClr val="bg1"/>
            </a:solidFill>
            <a:ln w="9525" cap="flat" cmpd="sng" algn="ctr">
              <a:solidFill>
                <a:srgbClr val="505050"/>
              </a:solidFill>
              <a:prstDash val="solid"/>
            </a:ln>
            <a:effectLst/>
          </p:spPr>
          <p:txBody>
            <a:bodyPr rtlCol="0" anchor="ctr"/>
            <a:lstStyle/>
            <a:p>
              <a:pPr algn="ctr" defTabSz="932384">
                <a:defRPr/>
              </a:pPr>
              <a:r>
                <a:rPr lang="en-US" kern="0" dirty="0"/>
                <a:t>2</a:t>
              </a:r>
            </a:p>
          </p:txBody>
        </p:sp>
      </p:grpSp>
      <p:sp>
        <p:nvSpPr>
          <p:cNvPr id="91" name="Rounded Rectangle 90"/>
          <p:cNvSpPr/>
          <p:nvPr/>
        </p:nvSpPr>
        <p:spPr>
          <a:xfrm>
            <a:off x="2080520" y="1171248"/>
            <a:ext cx="1798253" cy="1101469"/>
          </a:xfrm>
          <a:prstGeom prst="roundRect">
            <a:avLst>
              <a:gd name="adj" fmla="val 5708"/>
            </a:avLst>
          </a:prstGeom>
          <a:solidFill>
            <a:schemeClr val="accent2"/>
          </a:solidFill>
        </p:spPr>
        <p:style>
          <a:lnRef idx="1">
            <a:schemeClr val="accent6"/>
          </a:lnRef>
          <a:fillRef idx="3">
            <a:schemeClr val="accent6"/>
          </a:fillRef>
          <a:effectRef idx="2">
            <a:schemeClr val="accent6"/>
          </a:effectRef>
          <a:fontRef idx="minor">
            <a:schemeClr val="lt1"/>
          </a:fontRef>
        </p:style>
        <p:txBody>
          <a:bodyPr rtlCol="0" anchor="ctr"/>
          <a:lstStyle/>
          <a:p>
            <a:pPr algn="ctr" defTabSz="932384"/>
            <a:endParaRPr lang="en-US" dirty="0">
              <a:solidFill>
                <a:srgbClr val="FFFFFF"/>
              </a:solidFill>
            </a:endParaRPr>
          </a:p>
          <a:p>
            <a:pPr algn="ctr" defTabSz="932384"/>
            <a:r>
              <a:rPr lang="en-US" dirty="0">
                <a:solidFill>
                  <a:srgbClr val="FFFFFF"/>
                </a:solidFill>
              </a:rPr>
              <a:t>Office 365 Email service</a:t>
            </a:r>
            <a:endParaRPr lang="en-US" sz="1836" dirty="0">
              <a:solidFill>
                <a:srgbClr val="FFFFFF"/>
              </a:solidFill>
            </a:endParaRPr>
          </a:p>
          <a:p>
            <a:pPr algn="ctr" defTabSz="932384"/>
            <a:endParaRPr lang="en-US" sz="1836" dirty="0">
              <a:solidFill>
                <a:srgbClr val="FFFFFF"/>
              </a:solidFill>
            </a:endParaRPr>
          </a:p>
        </p:txBody>
      </p:sp>
    </p:spTree>
    <p:extLst>
      <p:ext uri="{BB962C8B-B14F-4D97-AF65-F5344CB8AC3E}">
        <p14:creationId xmlns:p14="http://schemas.microsoft.com/office/powerpoint/2010/main" val="34029108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500"/>
                                        <p:tgtEl>
                                          <p:spTgt spid="19"/>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500"/>
                                        <p:tgtEl>
                                          <p:spTgt spid="23"/>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5073517" y="3202274"/>
            <a:ext cx="1447006" cy="247430"/>
          </a:xfrm>
          <a:prstGeom prst="roundRect">
            <a:avLst>
              <a:gd name="adj" fmla="val 5708"/>
            </a:avLst>
          </a:prstGeom>
          <a:solidFill>
            <a:srgbClr val="FFBA66"/>
          </a:solidFill>
          <a:ln w="10795" cap="flat" cmpd="sng" algn="ctr">
            <a:solidFill>
              <a:srgbClr val="505050">
                <a:shade val="50000"/>
              </a:srgbClr>
            </a:solidFill>
            <a:prstDash val="solid"/>
          </a:ln>
          <a:effectLst/>
        </p:spPr>
        <p:txBody>
          <a:bodyPr rtlCol="0" anchor="ctr"/>
          <a:lstStyle/>
          <a:p>
            <a:pPr algn="ctr" defTabSz="932205">
              <a:defRPr/>
            </a:pPr>
            <a:r>
              <a:rPr lang="en-US" kern="0" dirty="0">
                <a:solidFill>
                  <a:prstClr val="black"/>
                </a:solidFill>
              </a:rPr>
              <a:t>Azure AD</a:t>
            </a:r>
          </a:p>
        </p:txBody>
      </p:sp>
      <p:sp>
        <p:nvSpPr>
          <p:cNvPr id="9" name="Rounded Rectangle 8"/>
          <p:cNvSpPr/>
          <p:nvPr/>
        </p:nvSpPr>
        <p:spPr>
          <a:xfrm>
            <a:off x="2032224" y="5026687"/>
            <a:ext cx="1631180" cy="606207"/>
          </a:xfrm>
          <a:prstGeom prst="roundRect">
            <a:avLst>
              <a:gd name="adj" fmla="val 5708"/>
            </a:avLst>
          </a:prstGeom>
          <a:solidFill>
            <a:srgbClr val="68217A"/>
          </a:solidFill>
          <a:ln w="10795" cap="flat" cmpd="sng" algn="ctr">
            <a:solidFill>
              <a:srgbClr val="68217A">
                <a:shade val="50000"/>
              </a:srgbClr>
            </a:solidFill>
            <a:prstDash val="solid"/>
          </a:ln>
          <a:effectLst/>
        </p:spPr>
        <p:txBody>
          <a:bodyPr rtlCol="0" anchor="ctr"/>
          <a:lstStyle/>
          <a:p>
            <a:pPr algn="ctr" defTabSz="932205">
              <a:defRPr/>
            </a:pPr>
            <a:r>
              <a:rPr lang="en-US" kern="0" dirty="0">
                <a:solidFill>
                  <a:srgbClr val="FFFFFF"/>
                </a:solidFill>
              </a:rPr>
              <a:t>Browser</a:t>
            </a:r>
          </a:p>
        </p:txBody>
      </p:sp>
      <p:sp>
        <p:nvSpPr>
          <p:cNvPr id="10" name="Rounded Rectangle 9"/>
          <p:cNvSpPr/>
          <p:nvPr/>
        </p:nvSpPr>
        <p:spPr>
          <a:xfrm>
            <a:off x="8595624" y="4324148"/>
            <a:ext cx="1815838" cy="514003"/>
          </a:xfrm>
          <a:prstGeom prst="roundRect">
            <a:avLst>
              <a:gd name="adj" fmla="val 5708"/>
            </a:avLst>
          </a:prstGeom>
          <a:solidFill>
            <a:srgbClr val="002050"/>
          </a:solidFill>
          <a:ln w="10795" cap="flat" cmpd="sng" algn="ctr">
            <a:solidFill>
              <a:srgbClr val="002050">
                <a:shade val="50000"/>
              </a:srgbClr>
            </a:solidFill>
            <a:prstDash val="solid"/>
          </a:ln>
          <a:effectLst/>
        </p:spPr>
        <p:txBody>
          <a:bodyPr rtlCol="0" anchor="ctr"/>
          <a:lstStyle/>
          <a:p>
            <a:pPr algn="ctr" defTabSz="932205">
              <a:defRPr/>
            </a:pPr>
            <a:r>
              <a:rPr lang="en-US" sz="1397" kern="0" dirty="0">
                <a:solidFill>
                  <a:srgbClr val="FFFFFF"/>
                </a:solidFill>
              </a:rPr>
              <a:t>Unified enrollment</a:t>
            </a:r>
          </a:p>
        </p:txBody>
      </p:sp>
      <p:cxnSp>
        <p:nvCxnSpPr>
          <p:cNvPr id="17" name="Straight Connector 16"/>
          <p:cNvCxnSpPr/>
          <p:nvPr/>
        </p:nvCxnSpPr>
        <p:spPr>
          <a:xfrm rot="21432605" flipV="1">
            <a:off x="5884566" y="1356084"/>
            <a:ext cx="2094108" cy="728576"/>
          </a:xfrm>
          <a:prstGeom prst="line">
            <a:avLst/>
          </a:prstGeom>
          <a:noFill/>
          <a:ln w="19050" cap="flat" cmpd="sng" algn="ctr">
            <a:solidFill>
              <a:srgbClr val="7FBA00"/>
            </a:solidFill>
            <a:prstDash val="sysDash"/>
          </a:ln>
          <a:effectLst/>
        </p:spPr>
      </p:cxnSp>
      <p:cxnSp>
        <p:nvCxnSpPr>
          <p:cNvPr id="18" name="Straight Connector 17"/>
          <p:cNvCxnSpPr/>
          <p:nvPr/>
        </p:nvCxnSpPr>
        <p:spPr>
          <a:xfrm rot="21432605">
            <a:off x="5910304" y="2104821"/>
            <a:ext cx="1778051" cy="399509"/>
          </a:xfrm>
          <a:prstGeom prst="line">
            <a:avLst/>
          </a:prstGeom>
          <a:noFill/>
          <a:ln w="19050" cap="flat" cmpd="sng" algn="ctr">
            <a:solidFill>
              <a:srgbClr val="7FBA00"/>
            </a:solidFill>
            <a:prstDash val="sysDash"/>
          </a:ln>
          <a:effectLst/>
        </p:spPr>
      </p:cxnSp>
      <p:sp>
        <p:nvSpPr>
          <p:cNvPr id="19" name="Round Diagonal Corner Rectangle 18"/>
          <p:cNvSpPr/>
          <p:nvPr/>
        </p:nvSpPr>
        <p:spPr>
          <a:xfrm>
            <a:off x="7719352" y="1305552"/>
            <a:ext cx="1275807" cy="1218681"/>
          </a:xfrm>
          <a:prstGeom prst="round2DiagRect">
            <a:avLst/>
          </a:prstGeom>
          <a:solidFill>
            <a:srgbClr val="00B050"/>
          </a:solidFill>
          <a:ln w="10795" cap="flat" cmpd="sng" algn="ctr">
            <a:noFill/>
            <a:prstDash val="solid"/>
          </a:ln>
          <a:effectLst/>
        </p:spPr>
        <p:txBody>
          <a:bodyPr rtlCol="0" anchor="ctr"/>
          <a:lstStyle/>
          <a:p>
            <a:pPr defTabSz="932205">
              <a:defRPr/>
            </a:pPr>
            <a:r>
              <a:rPr lang="en-US" sz="1197" kern="0" dirty="0">
                <a:solidFill>
                  <a:srgbClr val="FFFFFF"/>
                </a:solidFill>
              </a:rPr>
              <a:t>Device object</a:t>
            </a:r>
          </a:p>
          <a:p>
            <a:pPr marL="171351" indent="-171351" defTabSz="932205">
              <a:buFontTx/>
              <a:buChar char="-"/>
              <a:defRPr/>
            </a:pPr>
            <a:r>
              <a:rPr lang="en-US" sz="1197" kern="0" dirty="0">
                <a:solidFill>
                  <a:srgbClr val="FFFFFF"/>
                </a:solidFill>
              </a:rPr>
              <a:t>Device ID</a:t>
            </a:r>
          </a:p>
          <a:p>
            <a:pPr marL="171351" indent="-171351" defTabSz="932205">
              <a:buFontTx/>
              <a:buChar char="-"/>
              <a:defRPr/>
            </a:pPr>
            <a:r>
              <a:rPr lang="en-US" sz="1197" kern="0" dirty="0">
                <a:solidFill>
                  <a:srgbClr val="FFFFFF"/>
                </a:solidFill>
              </a:rPr>
              <a:t>isManaged</a:t>
            </a:r>
          </a:p>
          <a:p>
            <a:pPr marL="171351" indent="-171351" defTabSz="932205">
              <a:buFontTx/>
              <a:buChar char="-"/>
              <a:defRPr/>
            </a:pPr>
            <a:r>
              <a:rPr lang="en-US" sz="1197" kern="0" dirty="0">
                <a:solidFill>
                  <a:srgbClr val="FFFFFF"/>
                </a:solidFill>
              </a:rPr>
              <a:t>MDMStatus</a:t>
            </a:r>
          </a:p>
          <a:p>
            <a:pPr defTabSz="932205">
              <a:defRPr/>
            </a:pPr>
            <a:endParaRPr lang="en-US" sz="1197" kern="0" dirty="0">
              <a:solidFill>
                <a:srgbClr val="FFFFFF"/>
              </a:solidFill>
            </a:endParaRPr>
          </a:p>
        </p:txBody>
      </p:sp>
      <p:grpSp>
        <p:nvGrpSpPr>
          <p:cNvPr id="20" name="Group 19"/>
          <p:cNvGrpSpPr/>
          <p:nvPr/>
        </p:nvGrpSpPr>
        <p:grpSpPr>
          <a:xfrm>
            <a:off x="5091956" y="2165381"/>
            <a:ext cx="1579129" cy="1005059"/>
            <a:chOff x="1840649" y="4818296"/>
            <a:chExt cx="966161" cy="691914"/>
          </a:xfrm>
        </p:grpSpPr>
        <p:sp>
          <p:nvSpPr>
            <p:cNvPr id="21" name="Freeform 20"/>
            <p:cNvSpPr>
              <a:spLocks noChangeAspect="1"/>
            </p:cNvSpPr>
            <p:nvPr/>
          </p:nvSpPr>
          <p:spPr bwMode="auto">
            <a:xfrm>
              <a:off x="1840649" y="4818298"/>
              <a:ext cx="483049" cy="691912"/>
            </a:xfrm>
            <a:custGeom>
              <a:avLst/>
              <a:gdLst/>
              <a:ahLst/>
              <a:cxnLst>
                <a:cxn ang="0">
                  <a:pos x="690" y="0"/>
                </a:cxn>
                <a:cxn ang="0">
                  <a:pos x="0" y="1003"/>
                </a:cxn>
                <a:cxn ang="0">
                  <a:pos x="689" y="1143"/>
                </a:cxn>
                <a:cxn ang="0">
                  <a:pos x="690" y="0"/>
                </a:cxn>
              </a:cxnLst>
              <a:rect l="0" t="0" r="r" b="b"/>
              <a:pathLst>
                <a:path w="690" h="1143">
                  <a:moveTo>
                    <a:pt x="690" y="0"/>
                  </a:moveTo>
                  <a:lnTo>
                    <a:pt x="0" y="1003"/>
                  </a:lnTo>
                  <a:lnTo>
                    <a:pt x="689" y="1143"/>
                  </a:lnTo>
                  <a:lnTo>
                    <a:pt x="690" y="0"/>
                  </a:lnTo>
                  <a:close/>
                </a:path>
              </a:pathLst>
            </a:custGeom>
            <a:solidFill>
              <a:srgbClr val="8CC600"/>
            </a:solidFill>
            <a:ln w="9525" cap="flat" cmpd="sng">
              <a:noFill/>
              <a:prstDash val="solid"/>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14012">
                <a:defRPr/>
              </a:pPr>
              <a:endParaRPr lang="en-US" sz="1799" kern="0" dirty="0">
                <a:ln>
                  <a:solidFill>
                    <a:srgbClr val="FFFFFF">
                      <a:alpha val="0"/>
                    </a:srgbClr>
                  </a:solidFill>
                </a:ln>
                <a:solidFill>
                  <a:srgbClr val="292929"/>
                </a:solidFill>
              </a:endParaRPr>
            </a:p>
          </p:txBody>
        </p:sp>
        <p:sp>
          <p:nvSpPr>
            <p:cNvPr id="22" name="Freeform 21"/>
            <p:cNvSpPr>
              <a:spLocks noChangeAspect="1"/>
            </p:cNvSpPr>
            <p:nvPr/>
          </p:nvSpPr>
          <p:spPr bwMode="auto">
            <a:xfrm flipH="1">
              <a:off x="2323761" y="4818296"/>
              <a:ext cx="483049" cy="691912"/>
            </a:xfrm>
            <a:custGeom>
              <a:avLst/>
              <a:gdLst/>
              <a:ahLst/>
              <a:cxnLst>
                <a:cxn ang="0">
                  <a:pos x="690" y="0"/>
                </a:cxn>
                <a:cxn ang="0">
                  <a:pos x="0" y="1003"/>
                </a:cxn>
                <a:cxn ang="0">
                  <a:pos x="689" y="1143"/>
                </a:cxn>
                <a:cxn ang="0">
                  <a:pos x="690" y="0"/>
                </a:cxn>
              </a:cxnLst>
              <a:rect l="0" t="0" r="r" b="b"/>
              <a:pathLst>
                <a:path w="690" h="1143">
                  <a:moveTo>
                    <a:pt x="690" y="0"/>
                  </a:moveTo>
                  <a:lnTo>
                    <a:pt x="0" y="1003"/>
                  </a:lnTo>
                  <a:lnTo>
                    <a:pt x="689" y="1143"/>
                  </a:lnTo>
                  <a:lnTo>
                    <a:pt x="690" y="0"/>
                  </a:lnTo>
                  <a:close/>
                </a:path>
              </a:pathLst>
            </a:custGeom>
            <a:solidFill>
              <a:srgbClr val="8CC600">
                <a:lumMod val="75000"/>
              </a:srgbClr>
            </a:solidFill>
            <a:ln w="9525" cap="flat" cmpd="sng">
              <a:noFill/>
              <a:prstDash val="solid"/>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14012">
                <a:defRPr/>
              </a:pPr>
              <a:endParaRPr lang="en-US" sz="1799" kern="0" dirty="0">
                <a:ln>
                  <a:solidFill>
                    <a:srgbClr val="FFFFFF">
                      <a:alpha val="0"/>
                    </a:srgbClr>
                  </a:solidFill>
                </a:ln>
                <a:solidFill>
                  <a:srgbClr val="292929"/>
                </a:solidFill>
              </a:endParaRPr>
            </a:p>
          </p:txBody>
        </p:sp>
        <p:sp>
          <p:nvSpPr>
            <p:cNvPr id="23" name="Oval 22"/>
            <p:cNvSpPr>
              <a:spLocks noChangeAspect="1" noChangeArrowheads="1"/>
            </p:cNvSpPr>
            <p:nvPr/>
          </p:nvSpPr>
          <p:spPr bwMode="auto">
            <a:xfrm>
              <a:off x="2201709" y="4985896"/>
              <a:ext cx="91441" cy="91439"/>
            </a:xfrm>
            <a:prstGeom prst="ellipse">
              <a:avLst/>
            </a:prstGeom>
            <a:solidFill>
              <a:srgbClr val="FFFFFF"/>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14012">
                <a:defRPr/>
              </a:pPr>
              <a:endParaRPr lang="en-US" sz="1799" kern="0" dirty="0">
                <a:ln>
                  <a:solidFill>
                    <a:srgbClr val="FFFFFF">
                      <a:alpha val="0"/>
                    </a:srgbClr>
                  </a:solidFill>
                </a:ln>
                <a:solidFill>
                  <a:srgbClr val="292929"/>
                </a:solidFill>
              </a:endParaRPr>
            </a:p>
          </p:txBody>
        </p:sp>
        <p:sp>
          <p:nvSpPr>
            <p:cNvPr id="24" name="Oval 23"/>
            <p:cNvSpPr>
              <a:spLocks noChangeAspect="1" noChangeArrowheads="1"/>
            </p:cNvSpPr>
            <p:nvPr/>
          </p:nvSpPr>
          <p:spPr bwMode="auto">
            <a:xfrm flipH="1">
              <a:off x="2351276" y="4985914"/>
              <a:ext cx="91440" cy="91440"/>
            </a:xfrm>
            <a:prstGeom prst="ellipse">
              <a:avLst/>
            </a:prstGeom>
            <a:solidFill>
              <a:srgbClr val="FFFFFF"/>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14012">
                <a:defRPr/>
              </a:pPr>
              <a:endParaRPr lang="en-US" sz="1799" kern="0" dirty="0">
                <a:ln>
                  <a:solidFill>
                    <a:srgbClr val="FFFFFF">
                      <a:alpha val="0"/>
                    </a:srgbClr>
                  </a:solidFill>
                </a:ln>
                <a:solidFill>
                  <a:srgbClr val="292929"/>
                </a:solidFill>
              </a:endParaRPr>
            </a:p>
          </p:txBody>
        </p:sp>
        <p:sp>
          <p:nvSpPr>
            <p:cNvPr id="25" name="Oval 24"/>
            <p:cNvSpPr>
              <a:spLocks noChangeAspect="1" noChangeArrowheads="1"/>
            </p:cNvSpPr>
            <p:nvPr/>
          </p:nvSpPr>
          <p:spPr bwMode="auto">
            <a:xfrm>
              <a:off x="2201709" y="5317092"/>
              <a:ext cx="91440" cy="91440"/>
            </a:xfrm>
            <a:prstGeom prst="ellipse">
              <a:avLst/>
            </a:prstGeom>
            <a:solidFill>
              <a:srgbClr val="FFFFFF"/>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14012">
                <a:defRPr/>
              </a:pPr>
              <a:endParaRPr lang="en-US" sz="1799" kern="0" dirty="0">
                <a:ln>
                  <a:solidFill>
                    <a:srgbClr val="FFFFFF">
                      <a:alpha val="0"/>
                    </a:srgbClr>
                  </a:solidFill>
                </a:ln>
                <a:solidFill>
                  <a:srgbClr val="292929"/>
                </a:solidFill>
              </a:endParaRPr>
            </a:p>
          </p:txBody>
        </p:sp>
        <p:sp>
          <p:nvSpPr>
            <p:cNvPr id="26" name="Oval 25"/>
            <p:cNvSpPr>
              <a:spLocks noChangeAspect="1" noChangeArrowheads="1"/>
            </p:cNvSpPr>
            <p:nvPr/>
          </p:nvSpPr>
          <p:spPr bwMode="auto">
            <a:xfrm flipH="1">
              <a:off x="2351276" y="5317110"/>
              <a:ext cx="91440" cy="91440"/>
            </a:xfrm>
            <a:prstGeom prst="ellipse">
              <a:avLst/>
            </a:prstGeom>
            <a:solidFill>
              <a:srgbClr val="FFFFFF"/>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14012">
                <a:defRPr/>
              </a:pPr>
              <a:endParaRPr lang="en-US" sz="1799" kern="0" dirty="0">
                <a:ln>
                  <a:solidFill>
                    <a:srgbClr val="FFFFFF">
                      <a:alpha val="0"/>
                    </a:srgbClr>
                  </a:solidFill>
                </a:ln>
                <a:solidFill>
                  <a:srgbClr val="292929"/>
                </a:solidFill>
              </a:endParaRPr>
            </a:p>
          </p:txBody>
        </p:sp>
        <p:sp>
          <p:nvSpPr>
            <p:cNvPr id="27" name="Oval 26"/>
            <p:cNvSpPr>
              <a:spLocks noChangeAspect="1" noChangeArrowheads="1"/>
            </p:cNvSpPr>
            <p:nvPr/>
          </p:nvSpPr>
          <p:spPr bwMode="auto">
            <a:xfrm flipH="1">
              <a:off x="2477440" y="5293282"/>
              <a:ext cx="91440" cy="91440"/>
            </a:xfrm>
            <a:prstGeom prst="ellipse">
              <a:avLst/>
            </a:prstGeom>
            <a:solidFill>
              <a:srgbClr val="FFFFFF"/>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14012">
                <a:defRPr/>
              </a:pPr>
              <a:endParaRPr lang="en-US" sz="1799" kern="0" dirty="0">
                <a:ln>
                  <a:solidFill>
                    <a:srgbClr val="FFFFFF">
                      <a:alpha val="0"/>
                    </a:srgbClr>
                  </a:solidFill>
                </a:ln>
                <a:solidFill>
                  <a:srgbClr val="292929"/>
                </a:solidFill>
              </a:endParaRPr>
            </a:p>
          </p:txBody>
        </p:sp>
        <p:sp>
          <p:nvSpPr>
            <p:cNvPr id="28" name="Oval 27"/>
            <p:cNvSpPr>
              <a:spLocks noChangeAspect="1" noChangeArrowheads="1"/>
            </p:cNvSpPr>
            <p:nvPr/>
          </p:nvSpPr>
          <p:spPr bwMode="auto">
            <a:xfrm>
              <a:off x="2077441" y="5293282"/>
              <a:ext cx="91440" cy="91440"/>
            </a:xfrm>
            <a:prstGeom prst="ellipse">
              <a:avLst/>
            </a:prstGeom>
            <a:solidFill>
              <a:srgbClr val="FFFFFF"/>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14012">
                <a:defRPr/>
              </a:pPr>
              <a:endParaRPr lang="en-US" sz="1799" kern="0" dirty="0">
                <a:ln>
                  <a:solidFill>
                    <a:srgbClr val="FFFFFF">
                      <a:alpha val="0"/>
                    </a:srgbClr>
                  </a:solidFill>
                </a:ln>
                <a:solidFill>
                  <a:srgbClr val="292929"/>
                </a:solidFill>
              </a:endParaRPr>
            </a:p>
          </p:txBody>
        </p:sp>
        <p:sp>
          <p:nvSpPr>
            <p:cNvPr id="29" name="Oval 28"/>
            <p:cNvSpPr>
              <a:spLocks noChangeAspect="1" noChangeArrowheads="1"/>
            </p:cNvSpPr>
            <p:nvPr/>
          </p:nvSpPr>
          <p:spPr bwMode="auto">
            <a:xfrm flipH="1">
              <a:off x="2603604" y="5277799"/>
              <a:ext cx="91440" cy="91440"/>
            </a:xfrm>
            <a:prstGeom prst="ellipse">
              <a:avLst/>
            </a:prstGeom>
            <a:solidFill>
              <a:srgbClr val="FFFFFF"/>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14012">
                <a:defRPr/>
              </a:pPr>
              <a:endParaRPr lang="en-US" sz="1799" kern="0" dirty="0">
                <a:ln>
                  <a:solidFill>
                    <a:srgbClr val="FFFFFF">
                      <a:alpha val="0"/>
                    </a:srgbClr>
                  </a:solidFill>
                </a:ln>
                <a:solidFill>
                  <a:srgbClr val="292929"/>
                </a:solidFill>
              </a:endParaRPr>
            </a:p>
          </p:txBody>
        </p:sp>
        <p:sp>
          <p:nvSpPr>
            <p:cNvPr id="30" name="Oval 29"/>
            <p:cNvSpPr>
              <a:spLocks noChangeAspect="1" noChangeArrowheads="1"/>
            </p:cNvSpPr>
            <p:nvPr/>
          </p:nvSpPr>
          <p:spPr bwMode="auto">
            <a:xfrm flipH="1">
              <a:off x="1953173" y="5277799"/>
              <a:ext cx="91440" cy="91440"/>
            </a:xfrm>
            <a:prstGeom prst="ellipse">
              <a:avLst/>
            </a:prstGeom>
            <a:solidFill>
              <a:srgbClr val="FFFFFF"/>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14012">
                <a:defRPr/>
              </a:pPr>
              <a:endParaRPr lang="en-US" sz="1799" kern="0" dirty="0">
                <a:ln>
                  <a:solidFill>
                    <a:srgbClr val="FFFFFF">
                      <a:alpha val="0"/>
                    </a:srgbClr>
                  </a:solidFill>
                </a:ln>
                <a:solidFill>
                  <a:srgbClr val="292929"/>
                </a:solidFill>
              </a:endParaRPr>
            </a:p>
          </p:txBody>
        </p:sp>
        <p:sp>
          <p:nvSpPr>
            <p:cNvPr id="31" name="Arc 30"/>
            <p:cNvSpPr/>
            <p:nvPr/>
          </p:nvSpPr>
          <p:spPr>
            <a:xfrm rot="5012506">
              <a:off x="2200463" y="5152334"/>
              <a:ext cx="197274" cy="174698"/>
            </a:xfrm>
            <a:prstGeom prst="arc">
              <a:avLst>
                <a:gd name="adj1" fmla="val 16200000"/>
                <a:gd name="adj2" fmla="val 814800"/>
              </a:avLst>
            </a:prstGeom>
            <a:noFill/>
            <a:ln w="9525" cap="flat" cmpd="sng" algn="ctr">
              <a:solidFill>
                <a:srgbClr val="FFFFFF"/>
              </a:solidFill>
              <a:prstDash val="solid"/>
            </a:ln>
            <a:effectLst/>
          </p:spPr>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defTabSz="914012">
                <a:defRPr/>
              </a:pPr>
              <a:endParaRPr lang="en-US" sz="1799" dirty="0">
                <a:ln>
                  <a:solidFill>
                    <a:srgbClr val="FFFFFF">
                      <a:alpha val="0"/>
                    </a:srgbClr>
                  </a:solidFill>
                </a:ln>
                <a:solidFill>
                  <a:srgbClr val="292929"/>
                </a:solidFill>
              </a:endParaRPr>
            </a:p>
          </p:txBody>
        </p:sp>
        <p:sp>
          <p:nvSpPr>
            <p:cNvPr id="32" name="Arc 31"/>
            <p:cNvSpPr/>
            <p:nvPr/>
          </p:nvSpPr>
          <p:spPr>
            <a:xfrm rot="16587494" flipH="1">
              <a:off x="2252986" y="5152334"/>
              <a:ext cx="197274" cy="174698"/>
            </a:xfrm>
            <a:prstGeom prst="arc">
              <a:avLst>
                <a:gd name="adj1" fmla="val 16200000"/>
                <a:gd name="adj2" fmla="val 814800"/>
              </a:avLst>
            </a:prstGeom>
            <a:noFill/>
            <a:ln w="9525" cap="flat" cmpd="sng" algn="ctr">
              <a:solidFill>
                <a:srgbClr val="FFFFFF"/>
              </a:solidFill>
              <a:prstDash val="solid"/>
            </a:ln>
            <a:effectLst/>
          </p:spPr>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defTabSz="914012">
                <a:defRPr/>
              </a:pPr>
              <a:endParaRPr lang="en-US" sz="1799" dirty="0">
                <a:ln>
                  <a:solidFill>
                    <a:srgbClr val="FFFFFF">
                      <a:alpha val="0"/>
                    </a:srgbClr>
                  </a:solidFill>
                </a:ln>
                <a:solidFill>
                  <a:srgbClr val="292929"/>
                </a:solidFill>
              </a:endParaRPr>
            </a:p>
          </p:txBody>
        </p:sp>
        <p:sp>
          <p:nvSpPr>
            <p:cNvPr id="33" name="Arc 32"/>
            <p:cNvSpPr/>
            <p:nvPr/>
          </p:nvSpPr>
          <p:spPr>
            <a:xfrm rot="7395384">
              <a:off x="2218960" y="4926421"/>
              <a:ext cx="150756" cy="174698"/>
            </a:xfrm>
            <a:prstGeom prst="arc">
              <a:avLst>
                <a:gd name="adj1" fmla="val 16200000"/>
                <a:gd name="adj2" fmla="val 21459126"/>
              </a:avLst>
            </a:prstGeom>
            <a:noFill/>
            <a:ln w="9525" cap="flat" cmpd="sng" algn="ctr">
              <a:solidFill>
                <a:srgbClr val="FFFFFF"/>
              </a:solidFill>
              <a:prstDash val="solid"/>
            </a:ln>
            <a:effectLst/>
          </p:spPr>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defTabSz="914012">
                <a:defRPr/>
              </a:pPr>
              <a:endParaRPr lang="en-US" sz="1799" dirty="0">
                <a:ln>
                  <a:solidFill>
                    <a:srgbClr val="FFFFFF">
                      <a:alpha val="0"/>
                    </a:srgbClr>
                  </a:solidFill>
                </a:ln>
                <a:solidFill>
                  <a:srgbClr val="292929"/>
                </a:solidFill>
              </a:endParaRPr>
            </a:p>
          </p:txBody>
        </p:sp>
        <p:cxnSp>
          <p:nvCxnSpPr>
            <p:cNvPr id="34" name="Straight Connector 33"/>
            <p:cNvCxnSpPr>
              <a:stCxn id="23" idx="4"/>
              <a:endCxn id="25" idx="0"/>
            </p:cNvCxnSpPr>
            <p:nvPr/>
          </p:nvCxnSpPr>
          <p:spPr>
            <a:xfrm>
              <a:off x="2247429" y="5077336"/>
              <a:ext cx="0" cy="239756"/>
            </a:xfrm>
            <a:prstGeom prst="line">
              <a:avLst/>
            </a:prstGeom>
            <a:noFill/>
            <a:ln w="9525" cap="flat" cmpd="sng" algn="ctr">
              <a:solidFill>
                <a:srgbClr val="FFFFFF"/>
              </a:solidFill>
              <a:prstDash val="solid"/>
            </a:ln>
            <a:effectLst/>
          </p:spPr>
        </p:cxnSp>
        <p:sp>
          <p:nvSpPr>
            <p:cNvPr id="35" name="Oval 34"/>
            <p:cNvSpPr>
              <a:spLocks noChangeAspect="1" noChangeArrowheads="1"/>
            </p:cNvSpPr>
            <p:nvPr/>
          </p:nvSpPr>
          <p:spPr bwMode="auto">
            <a:xfrm>
              <a:off x="2201709" y="5139927"/>
              <a:ext cx="91440" cy="91440"/>
            </a:xfrm>
            <a:prstGeom prst="ellipse">
              <a:avLst/>
            </a:prstGeom>
            <a:solidFill>
              <a:srgbClr val="FFFFFF"/>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14012">
                <a:defRPr/>
              </a:pPr>
              <a:endParaRPr lang="en-US" sz="1799" kern="0" dirty="0">
                <a:ln>
                  <a:solidFill>
                    <a:srgbClr val="FFFFFF">
                      <a:alpha val="0"/>
                    </a:srgbClr>
                  </a:solidFill>
                </a:ln>
                <a:solidFill>
                  <a:srgbClr val="292929"/>
                </a:solidFill>
              </a:endParaRPr>
            </a:p>
          </p:txBody>
        </p:sp>
        <p:cxnSp>
          <p:nvCxnSpPr>
            <p:cNvPr id="36" name="Straight Connector 35"/>
            <p:cNvCxnSpPr>
              <a:stCxn id="24" idx="4"/>
              <a:endCxn id="26" idx="0"/>
            </p:cNvCxnSpPr>
            <p:nvPr/>
          </p:nvCxnSpPr>
          <p:spPr>
            <a:xfrm>
              <a:off x="2396996" y="5077354"/>
              <a:ext cx="0" cy="239756"/>
            </a:xfrm>
            <a:prstGeom prst="line">
              <a:avLst/>
            </a:prstGeom>
            <a:noFill/>
            <a:ln w="9525" cap="flat" cmpd="sng" algn="ctr">
              <a:solidFill>
                <a:srgbClr val="FFFFFF"/>
              </a:solidFill>
              <a:prstDash val="solid"/>
            </a:ln>
            <a:effectLst/>
          </p:spPr>
        </p:cxnSp>
        <p:sp>
          <p:nvSpPr>
            <p:cNvPr id="37" name="Oval 36"/>
            <p:cNvSpPr>
              <a:spLocks noChangeAspect="1" noChangeArrowheads="1"/>
            </p:cNvSpPr>
            <p:nvPr/>
          </p:nvSpPr>
          <p:spPr bwMode="auto">
            <a:xfrm flipH="1">
              <a:off x="2351275" y="5139945"/>
              <a:ext cx="91440" cy="91440"/>
            </a:xfrm>
            <a:prstGeom prst="ellipse">
              <a:avLst/>
            </a:prstGeom>
            <a:solidFill>
              <a:srgbClr val="FFFFFF"/>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14012">
                <a:defRPr/>
              </a:pPr>
              <a:endParaRPr lang="en-US" sz="1799" kern="0" dirty="0">
                <a:ln>
                  <a:solidFill>
                    <a:srgbClr val="FFFFFF">
                      <a:alpha val="0"/>
                    </a:srgbClr>
                  </a:solidFill>
                </a:ln>
                <a:solidFill>
                  <a:srgbClr val="292929"/>
                </a:solidFill>
              </a:endParaRPr>
            </a:p>
          </p:txBody>
        </p:sp>
        <p:cxnSp>
          <p:nvCxnSpPr>
            <p:cNvPr id="38" name="Straight Connector 37"/>
            <p:cNvCxnSpPr>
              <a:stCxn id="24" idx="3"/>
              <a:endCxn id="29" idx="7"/>
            </p:cNvCxnSpPr>
            <p:nvPr/>
          </p:nvCxnSpPr>
          <p:spPr>
            <a:xfrm>
              <a:off x="2429325" y="5063963"/>
              <a:ext cx="187670" cy="227227"/>
            </a:xfrm>
            <a:prstGeom prst="line">
              <a:avLst/>
            </a:prstGeom>
            <a:noFill/>
            <a:ln w="9525" cap="flat" cmpd="sng" algn="ctr">
              <a:solidFill>
                <a:srgbClr val="FFFFFF"/>
              </a:solidFill>
              <a:prstDash val="solid"/>
            </a:ln>
            <a:effectLst/>
          </p:spPr>
        </p:cxnSp>
        <p:sp>
          <p:nvSpPr>
            <p:cNvPr id="39" name="Oval 38"/>
            <p:cNvSpPr>
              <a:spLocks noChangeAspect="1" noChangeArrowheads="1"/>
            </p:cNvSpPr>
            <p:nvPr/>
          </p:nvSpPr>
          <p:spPr bwMode="auto">
            <a:xfrm flipH="1">
              <a:off x="2477440" y="5131857"/>
              <a:ext cx="91440" cy="91440"/>
            </a:xfrm>
            <a:prstGeom prst="ellipse">
              <a:avLst/>
            </a:prstGeom>
            <a:solidFill>
              <a:srgbClr val="FFFFFF"/>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14012">
                <a:defRPr/>
              </a:pPr>
              <a:endParaRPr lang="en-US" sz="1799" kern="0" dirty="0">
                <a:ln>
                  <a:solidFill>
                    <a:srgbClr val="FFFFFF">
                      <a:alpha val="0"/>
                    </a:srgbClr>
                  </a:solidFill>
                </a:ln>
                <a:solidFill>
                  <a:srgbClr val="292929"/>
                </a:solidFill>
              </a:endParaRPr>
            </a:p>
          </p:txBody>
        </p:sp>
        <p:cxnSp>
          <p:nvCxnSpPr>
            <p:cNvPr id="40" name="Straight Connector 39"/>
            <p:cNvCxnSpPr>
              <a:stCxn id="23" idx="3"/>
              <a:endCxn id="30" idx="1"/>
            </p:cNvCxnSpPr>
            <p:nvPr/>
          </p:nvCxnSpPr>
          <p:spPr>
            <a:xfrm flipH="1">
              <a:off x="2031222" y="5063945"/>
              <a:ext cx="183878" cy="227245"/>
            </a:xfrm>
            <a:prstGeom prst="line">
              <a:avLst/>
            </a:prstGeom>
            <a:noFill/>
            <a:ln w="9525" cap="flat" cmpd="sng" algn="ctr">
              <a:solidFill>
                <a:srgbClr val="FFFFFF"/>
              </a:solidFill>
              <a:prstDash val="solid"/>
            </a:ln>
            <a:effectLst/>
          </p:spPr>
        </p:cxnSp>
        <p:sp>
          <p:nvSpPr>
            <p:cNvPr id="41" name="Oval 40"/>
            <p:cNvSpPr>
              <a:spLocks noChangeAspect="1" noChangeArrowheads="1"/>
            </p:cNvSpPr>
            <p:nvPr/>
          </p:nvSpPr>
          <p:spPr bwMode="auto">
            <a:xfrm>
              <a:off x="2082174" y="5131848"/>
              <a:ext cx="91440" cy="91440"/>
            </a:xfrm>
            <a:prstGeom prst="ellipse">
              <a:avLst/>
            </a:prstGeom>
            <a:solidFill>
              <a:srgbClr val="FFFFFF"/>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14012">
                <a:defRPr/>
              </a:pPr>
              <a:endParaRPr lang="en-US" sz="1799" kern="0" dirty="0">
                <a:ln>
                  <a:solidFill>
                    <a:srgbClr val="FFFFFF">
                      <a:alpha val="0"/>
                    </a:srgbClr>
                  </a:solidFill>
                </a:ln>
                <a:solidFill>
                  <a:srgbClr val="292929"/>
                </a:solidFill>
              </a:endParaRPr>
            </a:p>
          </p:txBody>
        </p:sp>
        <p:cxnSp>
          <p:nvCxnSpPr>
            <p:cNvPr id="42" name="Straight Connector 41"/>
            <p:cNvCxnSpPr>
              <a:stCxn id="35" idx="3"/>
              <a:endCxn id="28" idx="7"/>
            </p:cNvCxnSpPr>
            <p:nvPr/>
          </p:nvCxnSpPr>
          <p:spPr>
            <a:xfrm flipH="1">
              <a:off x="2155490" y="5217976"/>
              <a:ext cx="59610" cy="88697"/>
            </a:xfrm>
            <a:prstGeom prst="line">
              <a:avLst/>
            </a:prstGeom>
            <a:noFill/>
            <a:ln w="9525" cap="flat" cmpd="sng" algn="ctr">
              <a:solidFill>
                <a:srgbClr val="FFFFFF"/>
              </a:solidFill>
              <a:prstDash val="solid"/>
            </a:ln>
            <a:effectLst/>
          </p:spPr>
        </p:cxnSp>
        <p:cxnSp>
          <p:nvCxnSpPr>
            <p:cNvPr id="43" name="Straight Connector 42"/>
            <p:cNvCxnSpPr>
              <a:stCxn id="37" idx="3"/>
              <a:endCxn id="27" idx="7"/>
            </p:cNvCxnSpPr>
            <p:nvPr/>
          </p:nvCxnSpPr>
          <p:spPr>
            <a:xfrm>
              <a:off x="2429325" y="5217994"/>
              <a:ext cx="61506" cy="88679"/>
            </a:xfrm>
            <a:prstGeom prst="line">
              <a:avLst/>
            </a:prstGeom>
            <a:noFill/>
            <a:ln w="9525" cap="flat" cmpd="sng" algn="ctr">
              <a:solidFill>
                <a:srgbClr val="FFFFFF"/>
              </a:solidFill>
              <a:prstDash val="solid"/>
            </a:ln>
            <a:effectLst/>
          </p:spPr>
        </p:cxnSp>
      </p:grpSp>
      <p:sp>
        <p:nvSpPr>
          <p:cNvPr id="45" name="Flowchart: Document 44"/>
          <p:cNvSpPr/>
          <p:nvPr/>
        </p:nvSpPr>
        <p:spPr>
          <a:xfrm>
            <a:off x="5100752" y="4806922"/>
            <a:ext cx="1561435" cy="1290088"/>
          </a:xfrm>
          <a:prstGeom prst="flowChartDocument">
            <a:avLst/>
          </a:prstGeom>
          <a:solidFill>
            <a:srgbClr val="FFC000"/>
          </a:solidFill>
          <a:ln w="10795" cap="flat" cmpd="sng" algn="ctr">
            <a:solidFill>
              <a:srgbClr val="FFC000"/>
            </a:solidFill>
            <a:prstDash val="solid"/>
          </a:ln>
          <a:effectLst/>
        </p:spPr>
        <p:txBody>
          <a:bodyPr rtlCol="0" anchor="ctr"/>
          <a:lstStyle/>
          <a:p>
            <a:pPr algn="ctr" defTabSz="932205">
              <a:defRPr/>
            </a:pPr>
            <a:r>
              <a:rPr lang="en-US" sz="1197" i="1" kern="0" dirty="0">
                <a:solidFill>
                  <a:srgbClr val="505050"/>
                </a:solidFill>
              </a:rPr>
              <a:t>Quarantine website</a:t>
            </a:r>
          </a:p>
          <a:p>
            <a:pPr algn="ctr" defTabSz="932205">
              <a:defRPr/>
            </a:pPr>
            <a:endParaRPr lang="en-US" sz="1197" kern="0" dirty="0">
              <a:solidFill>
                <a:srgbClr val="505050"/>
              </a:solidFill>
            </a:endParaRPr>
          </a:p>
          <a:p>
            <a:pPr algn="ctr" defTabSz="932205">
              <a:defRPr/>
            </a:pPr>
            <a:r>
              <a:rPr lang="en-US" sz="1197" kern="0" dirty="0">
                <a:solidFill>
                  <a:srgbClr val="505050"/>
                </a:solidFill>
              </a:rPr>
              <a:t>Step 1: Enroll device</a:t>
            </a:r>
          </a:p>
        </p:txBody>
      </p:sp>
      <p:sp>
        <p:nvSpPr>
          <p:cNvPr id="53" name="Rounded Rectangle 52"/>
          <p:cNvSpPr/>
          <p:nvPr/>
        </p:nvSpPr>
        <p:spPr>
          <a:xfrm>
            <a:off x="2000379" y="1794508"/>
            <a:ext cx="1798253" cy="1101469"/>
          </a:xfrm>
          <a:prstGeom prst="roundRect">
            <a:avLst>
              <a:gd name="adj" fmla="val 5708"/>
            </a:avLst>
          </a:prstGeom>
          <a:solidFill>
            <a:schemeClr val="accent2"/>
          </a:solidFill>
        </p:spPr>
        <p:style>
          <a:lnRef idx="1">
            <a:schemeClr val="accent6"/>
          </a:lnRef>
          <a:fillRef idx="3">
            <a:schemeClr val="accent6"/>
          </a:fillRef>
          <a:effectRef idx="2">
            <a:schemeClr val="accent6"/>
          </a:effectRef>
          <a:fontRef idx="minor">
            <a:schemeClr val="lt1"/>
          </a:fontRef>
        </p:style>
        <p:txBody>
          <a:bodyPr rtlCol="0" anchor="ctr"/>
          <a:lstStyle/>
          <a:p>
            <a:pPr algn="ctr" defTabSz="932384"/>
            <a:endParaRPr lang="en-US" dirty="0">
              <a:solidFill>
                <a:srgbClr val="FFFFFF"/>
              </a:solidFill>
            </a:endParaRPr>
          </a:p>
          <a:p>
            <a:pPr algn="ctr" defTabSz="932384"/>
            <a:r>
              <a:rPr lang="en-US" dirty="0">
                <a:solidFill>
                  <a:srgbClr val="FFFFFF"/>
                </a:solidFill>
              </a:rPr>
              <a:t>Office 365 Email service</a:t>
            </a:r>
            <a:endParaRPr lang="en-US" sz="1836" dirty="0">
              <a:solidFill>
                <a:srgbClr val="FFFFFF"/>
              </a:solidFill>
            </a:endParaRPr>
          </a:p>
          <a:p>
            <a:pPr algn="ctr" defTabSz="932384"/>
            <a:endParaRPr lang="en-US" sz="1836" dirty="0">
              <a:solidFill>
                <a:srgbClr val="FFFFFF"/>
              </a:solidFill>
            </a:endParaRPr>
          </a:p>
        </p:txBody>
      </p:sp>
      <p:sp>
        <p:nvSpPr>
          <p:cNvPr id="54" name="Rounded Rectangle 53"/>
          <p:cNvSpPr/>
          <p:nvPr/>
        </p:nvSpPr>
        <p:spPr>
          <a:xfrm>
            <a:off x="9068738" y="2455728"/>
            <a:ext cx="1398507" cy="1012310"/>
          </a:xfrm>
          <a:prstGeom prst="roundRect">
            <a:avLst>
              <a:gd name="adj" fmla="val 5708"/>
            </a:avLst>
          </a:prstGeom>
          <a:solidFill>
            <a:srgbClr val="0078FB"/>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932384"/>
            <a:r>
              <a:rPr lang="en-US" sz="1836" dirty="0">
                <a:solidFill>
                  <a:srgbClr val="FFFFFF"/>
                </a:solidFill>
              </a:rPr>
              <a:t>Intune</a:t>
            </a:r>
          </a:p>
          <a:p>
            <a:pPr algn="ctr" defTabSz="932384"/>
            <a:endParaRPr lang="en-US" sz="1836" dirty="0">
              <a:solidFill>
                <a:srgbClr val="FFFFFF"/>
              </a:solidFill>
            </a:endParaRPr>
          </a:p>
          <a:p>
            <a:pPr algn="ctr" defTabSz="932384"/>
            <a:endParaRPr lang="en-US" sz="1836" dirty="0">
              <a:solidFill>
                <a:srgbClr val="FFFFFF"/>
              </a:solidFill>
            </a:endParaRPr>
          </a:p>
        </p:txBody>
      </p:sp>
      <p:pic>
        <p:nvPicPr>
          <p:cNvPr id="55" name="Picture 11" descr="Cloud 512x512.png"/>
          <p:cNvPicPr>
            <a:picLocks noChangeAspect="1"/>
          </p:cNvPicPr>
          <p:nvPr/>
        </p:nvPicPr>
        <p:blipFill>
          <a:blip r:embed="rId3" cstate="print">
            <a:duotone>
              <a:prstClr val="black"/>
              <a:schemeClr val="tx1">
                <a:tint val="45000"/>
                <a:satMod val="400000"/>
              </a:schemeClr>
            </a:duotone>
            <a:extLst>
              <a:ext uri="{28A0092B-C50C-407E-A947-70E740481C1C}">
                <a14:useLocalDpi xmlns:a14="http://schemas.microsoft.com/office/drawing/2010/main" val="0"/>
              </a:ext>
            </a:extLst>
          </a:blip>
          <a:srcRect/>
          <a:stretch>
            <a:fillRect/>
          </a:stretch>
        </p:blipFill>
        <p:spPr bwMode="auto">
          <a:xfrm>
            <a:off x="9275218" y="2872481"/>
            <a:ext cx="617041" cy="6170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16" name="Group 15"/>
          <p:cNvGrpSpPr/>
          <p:nvPr/>
        </p:nvGrpSpPr>
        <p:grpSpPr>
          <a:xfrm>
            <a:off x="6484874" y="2705788"/>
            <a:ext cx="2529812" cy="1645313"/>
            <a:chOff x="6993477" y="3271683"/>
            <a:chExt cx="2530530" cy="1645780"/>
          </a:xfrm>
        </p:grpSpPr>
        <p:cxnSp>
          <p:nvCxnSpPr>
            <p:cNvPr id="7" name="Elbow Connector 6"/>
            <p:cNvCxnSpPr/>
            <p:nvPr/>
          </p:nvCxnSpPr>
          <p:spPr>
            <a:xfrm rot="10800000">
              <a:off x="6993477" y="3430431"/>
              <a:ext cx="2530530" cy="1487032"/>
            </a:xfrm>
            <a:prstGeom prst="bentConnector3">
              <a:avLst>
                <a:gd name="adj1" fmla="val 2573"/>
              </a:avLst>
            </a:prstGeom>
            <a:noFill/>
            <a:ln w="19050" cap="flat" cmpd="sng" algn="ctr">
              <a:solidFill>
                <a:schemeClr val="tx1">
                  <a:lumMod val="85000"/>
                </a:schemeClr>
              </a:solidFill>
              <a:prstDash val="solid"/>
              <a:tailEnd type="triangle"/>
            </a:ln>
            <a:effectLst/>
          </p:spPr>
        </p:cxnSp>
        <p:sp>
          <p:nvSpPr>
            <p:cNvPr id="52" name="Oval 51"/>
            <p:cNvSpPr/>
            <p:nvPr/>
          </p:nvSpPr>
          <p:spPr>
            <a:xfrm>
              <a:off x="8200053" y="3271683"/>
              <a:ext cx="310708" cy="338091"/>
            </a:xfrm>
            <a:prstGeom prst="ellipse">
              <a:avLst/>
            </a:prstGeom>
            <a:solidFill>
              <a:schemeClr val="tx1"/>
            </a:solidFill>
            <a:ln w="9525" cap="flat" cmpd="sng" algn="ctr">
              <a:solidFill>
                <a:srgbClr val="505050"/>
              </a:solidFill>
              <a:prstDash val="solid"/>
            </a:ln>
            <a:effectLst/>
          </p:spPr>
          <p:txBody>
            <a:bodyPr rtlCol="0" anchor="ctr"/>
            <a:lstStyle/>
            <a:p>
              <a:pPr algn="ctr" defTabSz="932205">
                <a:defRPr/>
              </a:pPr>
              <a:r>
                <a:rPr lang="en-US" kern="0" dirty="0">
                  <a:solidFill>
                    <a:schemeClr val="bg1"/>
                  </a:solidFill>
                </a:rPr>
                <a:t>4</a:t>
              </a:r>
            </a:p>
          </p:txBody>
        </p:sp>
        <p:sp>
          <p:nvSpPr>
            <p:cNvPr id="56" name="TextBox 55"/>
            <p:cNvSpPr txBox="1"/>
            <p:nvPr/>
          </p:nvSpPr>
          <p:spPr>
            <a:xfrm>
              <a:off x="7620385" y="3558199"/>
              <a:ext cx="1575185" cy="470269"/>
            </a:xfrm>
            <a:prstGeom prst="rect">
              <a:avLst/>
            </a:prstGeom>
            <a:noFill/>
          </p:spPr>
          <p:txBody>
            <a:bodyPr wrap="square" rtlCol="0">
              <a:spAutoFit/>
            </a:bodyPr>
            <a:lstStyle/>
            <a:p>
              <a:pPr algn="ctr" defTabSz="932205">
                <a:defRPr/>
              </a:pPr>
              <a:r>
                <a:rPr lang="en-US" sz="1197" i="1" kern="0" dirty="0">
                  <a:latin typeface="Segoe UI" panose="020B0502040204020203" pitchFamily="34" charset="0"/>
                  <a:cs typeface="Segoe UI" panose="020B0502040204020203" pitchFamily="34" charset="0"/>
                </a:rPr>
                <a:t>Register device in </a:t>
              </a:r>
            </a:p>
            <a:p>
              <a:pPr algn="ctr" defTabSz="932205">
                <a:defRPr/>
              </a:pPr>
              <a:r>
                <a:rPr lang="en-US" sz="1197" i="1" kern="0" dirty="0">
                  <a:latin typeface="Segoe UI" panose="020B0502040204020203" pitchFamily="34" charset="0"/>
                  <a:cs typeface="Segoe UI" panose="020B0502040204020203" pitchFamily="34" charset="0"/>
                </a:rPr>
                <a:t>Azure AD</a:t>
              </a:r>
            </a:p>
          </p:txBody>
        </p:sp>
      </p:grpSp>
      <p:grpSp>
        <p:nvGrpSpPr>
          <p:cNvPr id="2" name="Group 1"/>
          <p:cNvGrpSpPr/>
          <p:nvPr/>
        </p:nvGrpSpPr>
        <p:grpSpPr>
          <a:xfrm>
            <a:off x="3394367" y="3119220"/>
            <a:ext cx="2187388" cy="1907465"/>
            <a:chOff x="3902093" y="3685233"/>
            <a:chExt cx="2188008" cy="1908006"/>
          </a:xfrm>
        </p:grpSpPr>
        <p:cxnSp>
          <p:nvCxnSpPr>
            <p:cNvPr id="11" name="Straight Arrow Connector 10"/>
            <p:cNvCxnSpPr/>
            <p:nvPr/>
          </p:nvCxnSpPr>
          <p:spPr>
            <a:xfrm flipV="1">
              <a:off x="3902093" y="3685233"/>
              <a:ext cx="2109631" cy="1894331"/>
            </a:xfrm>
            <a:prstGeom prst="straightConnector1">
              <a:avLst/>
            </a:prstGeom>
            <a:noFill/>
            <a:ln w="17145" cap="flat" cmpd="sng" algn="ctr">
              <a:solidFill>
                <a:srgbClr val="7FBA00">
                  <a:shade val="95000"/>
                  <a:alpha val="50000"/>
                  <a:satMod val="150000"/>
                </a:srgbClr>
              </a:solidFill>
              <a:prstDash val="solid"/>
              <a:tailEnd type="triangle"/>
            </a:ln>
            <a:effectLst/>
          </p:spPr>
        </p:cxnSp>
        <p:sp>
          <p:nvSpPr>
            <p:cNvPr id="12" name="Oval 11"/>
            <p:cNvSpPr/>
            <p:nvPr/>
          </p:nvSpPr>
          <p:spPr>
            <a:xfrm>
              <a:off x="4571887" y="5270865"/>
              <a:ext cx="310709" cy="322374"/>
            </a:xfrm>
            <a:prstGeom prst="ellipse">
              <a:avLst/>
            </a:prstGeom>
            <a:solidFill>
              <a:schemeClr val="tx1"/>
            </a:solidFill>
            <a:ln w="9525" cap="flat" cmpd="sng" algn="ctr">
              <a:solidFill>
                <a:srgbClr val="505050"/>
              </a:solidFill>
              <a:prstDash val="solid"/>
            </a:ln>
            <a:effectLst/>
          </p:spPr>
          <p:txBody>
            <a:bodyPr rtlCol="0" anchor="ctr"/>
            <a:lstStyle/>
            <a:p>
              <a:pPr algn="ctr" defTabSz="932205">
                <a:defRPr/>
              </a:pPr>
              <a:r>
                <a:rPr lang="en-US" kern="0" dirty="0">
                  <a:solidFill>
                    <a:schemeClr val="bg1"/>
                  </a:solidFill>
                </a:rPr>
                <a:t>1</a:t>
              </a:r>
            </a:p>
          </p:txBody>
        </p:sp>
        <p:sp>
          <p:nvSpPr>
            <p:cNvPr id="59" name="TextBox 58"/>
            <p:cNvSpPr txBox="1"/>
            <p:nvPr/>
          </p:nvSpPr>
          <p:spPr>
            <a:xfrm rot="19153824">
              <a:off x="4711558" y="4524879"/>
              <a:ext cx="1378543" cy="658012"/>
            </a:xfrm>
            <a:prstGeom prst="rect">
              <a:avLst/>
            </a:prstGeom>
            <a:noFill/>
          </p:spPr>
          <p:txBody>
            <a:bodyPr wrap="square" rtlCol="0">
              <a:spAutoFit/>
            </a:bodyPr>
            <a:lstStyle/>
            <a:p>
              <a:pPr algn="ctr" defTabSz="932205">
                <a:defRPr/>
              </a:pPr>
              <a:r>
                <a:rPr lang="en-US" sz="1197" i="1" kern="0" dirty="0">
                  <a:latin typeface="Segoe UI" panose="020B0502040204020203" pitchFamily="34" charset="0"/>
                  <a:cs typeface="Segoe UI" panose="020B0502040204020203" pitchFamily="34" charset="0"/>
                </a:rPr>
                <a:t>Authenticate user and device via TLS challenge</a:t>
              </a:r>
            </a:p>
          </p:txBody>
        </p:sp>
      </p:grpSp>
      <p:grpSp>
        <p:nvGrpSpPr>
          <p:cNvPr id="4" name="Group 3"/>
          <p:cNvGrpSpPr/>
          <p:nvPr/>
        </p:nvGrpSpPr>
        <p:grpSpPr>
          <a:xfrm>
            <a:off x="6153802" y="4326515"/>
            <a:ext cx="3430672" cy="1277644"/>
            <a:chOff x="6662312" y="4892869"/>
            <a:chExt cx="3431645" cy="1278009"/>
          </a:xfrm>
        </p:grpSpPr>
        <p:cxnSp>
          <p:nvCxnSpPr>
            <p:cNvPr id="49" name="Elbow Connector 48"/>
            <p:cNvCxnSpPr>
              <a:stCxn id="45" idx="3"/>
            </p:cNvCxnSpPr>
            <p:nvPr/>
          </p:nvCxnSpPr>
          <p:spPr>
            <a:xfrm flipV="1">
              <a:off x="6662312" y="4892869"/>
              <a:ext cx="3431645" cy="559649"/>
            </a:xfrm>
            <a:prstGeom prst="bentConnector3">
              <a:avLst>
                <a:gd name="adj1" fmla="val 99961"/>
              </a:avLst>
            </a:prstGeom>
            <a:noFill/>
            <a:ln w="19050" cap="flat" cmpd="sng" algn="ctr">
              <a:solidFill>
                <a:schemeClr val="tx1">
                  <a:lumMod val="85000"/>
                </a:schemeClr>
              </a:solidFill>
              <a:prstDash val="solid"/>
              <a:tailEnd type="triangle"/>
            </a:ln>
            <a:effectLst/>
          </p:spPr>
        </p:cxnSp>
        <p:sp>
          <p:nvSpPr>
            <p:cNvPr id="51" name="TextBox 50"/>
            <p:cNvSpPr txBox="1"/>
            <p:nvPr/>
          </p:nvSpPr>
          <p:spPr>
            <a:xfrm>
              <a:off x="7692406" y="5442184"/>
              <a:ext cx="1665442" cy="470593"/>
            </a:xfrm>
            <a:prstGeom prst="rect">
              <a:avLst/>
            </a:prstGeom>
            <a:noFill/>
          </p:spPr>
          <p:txBody>
            <a:bodyPr wrap="square" rtlCol="0">
              <a:spAutoFit/>
            </a:bodyPr>
            <a:lstStyle/>
            <a:p>
              <a:pPr algn="ctr" defTabSz="932205">
                <a:defRPr/>
              </a:pPr>
              <a:r>
                <a:rPr lang="en-US" sz="1197" i="1" kern="0" dirty="0">
                  <a:latin typeface="Segoe UI" panose="020B0502040204020203" pitchFamily="34" charset="0"/>
                  <a:cs typeface="Segoe UI" panose="020B0502040204020203" pitchFamily="34" charset="0"/>
                </a:rPr>
                <a:t>(Workplace join + management)</a:t>
              </a:r>
            </a:p>
          </p:txBody>
        </p:sp>
        <p:sp>
          <p:nvSpPr>
            <p:cNvPr id="61" name="Oval 60"/>
            <p:cNvSpPr/>
            <p:nvPr/>
          </p:nvSpPr>
          <p:spPr>
            <a:xfrm>
              <a:off x="8271390" y="5832787"/>
              <a:ext cx="310709" cy="338091"/>
            </a:xfrm>
            <a:prstGeom prst="ellipse">
              <a:avLst/>
            </a:prstGeom>
            <a:solidFill>
              <a:schemeClr val="tx1"/>
            </a:solidFill>
            <a:ln w="9525" cap="flat" cmpd="sng" algn="ctr">
              <a:solidFill>
                <a:srgbClr val="505050"/>
              </a:solidFill>
              <a:prstDash val="solid"/>
            </a:ln>
            <a:effectLst/>
          </p:spPr>
          <p:txBody>
            <a:bodyPr rtlCol="0" anchor="ctr"/>
            <a:lstStyle/>
            <a:p>
              <a:pPr algn="ctr" defTabSz="932205">
                <a:defRPr/>
              </a:pPr>
              <a:r>
                <a:rPr lang="en-US" kern="0" dirty="0">
                  <a:solidFill>
                    <a:schemeClr val="bg1"/>
                  </a:solidFill>
                </a:rPr>
                <a:t>3</a:t>
              </a:r>
            </a:p>
          </p:txBody>
        </p:sp>
      </p:grpSp>
      <p:grpSp>
        <p:nvGrpSpPr>
          <p:cNvPr id="5" name="Group 4"/>
          <p:cNvGrpSpPr/>
          <p:nvPr/>
        </p:nvGrpSpPr>
        <p:grpSpPr>
          <a:xfrm>
            <a:off x="8974486" y="3478229"/>
            <a:ext cx="1574738" cy="1002424"/>
            <a:chOff x="9483795" y="4044345"/>
            <a:chExt cx="1575185" cy="1002708"/>
          </a:xfrm>
        </p:grpSpPr>
        <p:cxnSp>
          <p:nvCxnSpPr>
            <p:cNvPr id="6" name="Elbow Connector 5"/>
            <p:cNvCxnSpPr/>
            <p:nvPr/>
          </p:nvCxnSpPr>
          <p:spPr>
            <a:xfrm rot="16200000" flipV="1">
              <a:off x="9735606" y="4545698"/>
              <a:ext cx="1002708" cy="1"/>
            </a:xfrm>
            <a:prstGeom prst="bentConnector3">
              <a:avLst>
                <a:gd name="adj1" fmla="val 50000"/>
              </a:avLst>
            </a:prstGeom>
            <a:noFill/>
            <a:ln w="19050" cap="flat" cmpd="sng" algn="ctr">
              <a:solidFill>
                <a:schemeClr val="tx1">
                  <a:lumMod val="85000"/>
                </a:schemeClr>
              </a:solidFill>
              <a:prstDash val="solid"/>
              <a:tailEnd type="triangle"/>
            </a:ln>
            <a:effectLst/>
          </p:spPr>
        </p:cxnSp>
        <p:sp>
          <p:nvSpPr>
            <p:cNvPr id="57" name="TextBox 56"/>
            <p:cNvSpPr txBox="1"/>
            <p:nvPr/>
          </p:nvSpPr>
          <p:spPr>
            <a:xfrm>
              <a:off x="9483795" y="4245678"/>
              <a:ext cx="1575185" cy="282227"/>
            </a:xfrm>
            <a:prstGeom prst="rect">
              <a:avLst/>
            </a:prstGeom>
            <a:noFill/>
          </p:spPr>
          <p:txBody>
            <a:bodyPr wrap="square" rtlCol="0">
              <a:spAutoFit/>
            </a:bodyPr>
            <a:lstStyle/>
            <a:p>
              <a:pPr algn="ctr" defTabSz="932205">
                <a:defRPr/>
              </a:pPr>
              <a:r>
                <a:rPr lang="en-US" sz="1197" i="1" kern="0" dirty="0">
                  <a:latin typeface="Segoe UI" panose="020B0502040204020203" pitchFamily="34" charset="0"/>
                  <a:cs typeface="Segoe UI" panose="020B0502040204020203" pitchFamily="34" charset="0"/>
                </a:rPr>
                <a:t>Enroll into Intune</a:t>
              </a:r>
            </a:p>
          </p:txBody>
        </p:sp>
        <p:sp>
          <p:nvSpPr>
            <p:cNvPr id="62" name="Oval 61"/>
            <p:cNvSpPr/>
            <p:nvPr/>
          </p:nvSpPr>
          <p:spPr>
            <a:xfrm>
              <a:off x="10081605" y="4500441"/>
              <a:ext cx="310708" cy="338091"/>
            </a:xfrm>
            <a:prstGeom prst="ellipse">
              <a:avLst/>
            </a:prstGeom>
            <a:solidFill>
              <a:schemeClr val="tx1"/>
            </a:solidFill>
            <a:ln w="9525" cap="flat" cmpd="sng" algn="ctr">
              <a:solidFill>
                <a:srgbClr val="505050"/>
              </a:solidFill>
              <a:prstDash val="solid"/>
            </a:ln>
            <a:effectLst/>
          </p:spPr>
          <p:txBody>
            <a:bodyPr rtlCol="0" anchor="ctr"/>
            <a:lstStyle/>
            <a:p>
              <a:pPr algn="ctr" defTabSz="932205">
                <a:defRPr/>
              </a:pPr>
              <a:r>
                <a:rPr lang="en-US" kern="0" dirty="0">
                  <a:solidFill>
                    <a:schemeClr val="bg1"/>
                  </a:solidFill>
                </a:rPr>
                <a:t>4</a:t>
              </a:r>
            </a:p>
          </p:txBody>
        </p:sp>
      </p:grpSp>
      <p:pic>
        <p:nvPicPr>
          <p:cNvPr id="63" name="Picture 18" descr="Utilities 512x512.png"/>
          <p:cNvPicPr>
            <a:picLocks noChangeAspect="1"/>
          </p:cNvPicPr>
          <p:nvPr/>
        </p:nvPicPr>
        <p:blipFill>
          <a:blip r:embed="rId4" cstate="print">
            <a:duotone>
              <a:prstClr val="black"/>
              <a:schemeClr val="tx1">
                <a:tint val="45000"/>
                <a:satMod val="400000"/>
              </a:schemeClr>
            </a:duotone>
            <a:extLst>
              <a:ext uri="{28A0092B-C50C-407E-A947-70E740481C1C}">
                <a14:useLocalDpi xmlns:a14="http://schemas.microsoft.com/office/drawing/2010/main" val="0"/>
              </a:ext>
            </a:extLst>
          </a:blip>
          <a:srcRect/>
          <a:stretch>
            <a:fillRect/>
          </a:stretch>
        </p:blipFill>
        <p:spPr bwMode="auto">
          <a:xfrm>
            <a:off x="9824071" y="3063516"/>
            <a:ext cx="324923" cy="3249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44" name="Group 43"/>
          <p:cNvGrpSpPr/>
          <p:nvPr/>
        </p:nvGrpSpPr>
        <p:grpSpPr>
          <a:xfrm>
            <a:off x="8851360" y="1484717"/>
            <a:ext cx="2595267" cy="1093252"/>
            <a:chOff x="8975268" y="1638854"/>
            <a:chExt cx="2596003" cy="1093562"/>
          </a:xfrm>
        </p:grpSpPr>
        <p:sp>
          <p:nvSpPr>
            <p:cNvPr id="15" name="TextBox 14"/>
            <p:cNvSpPr txBox="1"/>
            <p:nvPr/>
          </p:nvSpPr>
          <p:spPr>
            <a:xfrm>
              <a:off x="10376053" y="1826472"/>
              <a:ext cx="1195218" cy="847017"/>
            </a:xfrm>
            <a:prstGeom prst="rect">
              <a:avLst/>
            </a:prstGeom>
            <a:noFill/>
          </p:spPr>
          <p:txBody>
            <a:bodyPr wrap="square" rtlCol="0">
              <a:spAutoFit/>
            </a:bodyPr>
            <a:lstStyle/>
            <a:p>
              <a:pPr algn="ctr" defTabSz="932205">
                <a:defRPr/>
              </a:pPr>
              <a:r>
                <a:rPr lang="en-US" sz="1197" i="1" kern="0" dirty="0">
                  <a:latin typeface="Segoe UI" panose="020B0502040204020203" pitchFamily="34" charset="0"/>
                  <a:cs typeface="Segoe UI" panose="020B0502040204020203" pitchFamily="34" charset="0"/>
                </a:rPr>
                <a:t>Set device management/ compliance status</a:t>
              </a:r>
            </a:p>
          </p:txBody>
        </p:sp>
        <p:cxnSp>
          <p:nvCxnSpPr>
            <p:cNvPr id="64" name="Elbow Connector 63"/>
            <p:cNvCxnSpPr>
              <a:stCxn id="54" idx="0"/>
            </p:cNvCxnSpPr>
            <p:nvPr/>
          </p:nvCxnSpPr>
          <p:spPr>
            <a:xfrm rot="16200000" flipV="1">
              <a:off x="8963845" y="1650277"/>
              <a:ext cx="816577" cy="793732"/>
            </a:xfrm>
            <a:prstGeom prst="bentConnector3">
              <a:avLst>
                <a:gd name="adj1" fmla="val 9899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66" name="Oval 65"/>
            <p:cNvSpPr/>
            <p:nvPr/>
          </p:nvSpPr>
          <p:spPr>
            <a:xfrm>
              <a:off x="10126187" y="2394325"/>
              <a:ext cx="310709" cy="338091"/>
            </a:xfrm>
            <a:prstGeom prst="ellipse">
              <a:avLst/>
            </a:prstGeom>
            <a:solidFill>
              <a:schemeClr val="tx1"/>
            </a:solidFill>
            <a:ln w="9525" cap="flat" cmpd="sng" algn="ctr">
              <a:solidFill>
                <a:srgbClr val="505050"/>
              </a:solidFill>
              <a:prstDash val="solid"/>
            </a:ln>
            <a:effectLst/>
          </p:spPr>
          <p:txBody>
            <a:bodyPr rtlCol="0" anchor="ctr"/>
            <a:lstStyle/>
            <a:p>
              <a:pPr algn="ctr" defTabSz="932205">
                <a:defRPr/>
              </a:pPr>
              <a:r>
                <a:rPr lang="en-US" kern="0" dirty="0">
                  <a:solidFill>
                    <a:schemeClr val="bg1"/>
                  </a:solidFill>
                </a:rPr>
                <a:t>5</a:t>
              </a:r>
            </a:p>
          </p:txBody>
        </p:sp>
      </p:grpSp>
      <p:grpSp>
        <p:nvGrpSpPr>
          <p:cNvPr id="47" name="Group 46"/>
          <p:cNvGrpSpPr/>
          <p:nvPr/>
        </p:nvGrpSpPr>
        <p:grpSpPr>
          <a:xfrm>
            <a:off x="2313671" y="2929223"/>
            <a:ext cx="1353276" cy="2091706"/>
            <a:chOff x="2863946" y="3495182"/>
            <a:chExt cx="1353660" cy="2092299"/>
          </a:xfrm>
        </p:grpSpPr>
        <p:sp>
          <p:nvSpPr>
            <p:cNvPr id="14" name="Oval 13"/>
            <p:cNvSpPr/>
            <p:nvPr/>
          </p:nvSpPr>
          <p:spPr>
            <a:xfrm>
              <a:off x="3232155" y="4500442"/>
              <a:ext cx="310708" cy="338089"/>
            </a:xfrm>
            <a:prstGeom prst="ellipse">
              <a:avLst/>
            </a:prstGeom>
            <a:solidFill>
              <a:schemeClr val="tx1"/>
            </a:solidFill>
            <a:ln w="9525" cap="flat" cmpd="sng" algn="ctr">
              <a:solidFill>
                <a:srgbClr val="505050"/>
              </a:solidFill>
              <a:prstDash val="solid"/>
            </a:ln>
            <a:effectLst/>
          </p:spPr>
          <p:txBody>
            <a:bodyPr rtlCol="0" anchor="ctr"/>
            <a:lstStyle/>
            <a:p>
              <a:pPr algn="ctr" defTabSz="932205">
                <a:defRPr/>
              </a:pPr>
              <a:r>
                <a:rPr lang="en-US" kern="0" dirty="0">
                  <a:solidFill>
                    <a:schemeClr val="bg1"/>
                  </a:solidFill>
                </a:rPr>
                <a:t>8</a:t>
              </a:r>
            </a:p>
          </p:txBody>
        </p:sp>
        <p:cxnSp>
          <p:nvCxnSpPr>
            <p:cNvPr id="76" name="Straight Arrow Connector 75"/>
            <p:cNvCxnSpPr/>
            <p:nvPr/>
          </p:nvCxnSpPr>
          <p:spPr>
            <a:xfrm>
              <a:off x="3475037" y="3495182"/>
              <a:ext cx="0" cy="2092299"/>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78" name="TextBox 77"/>
            <p:cNvSpPr txBox="1"/>
            <p:nvPr/>
          </p:nvSpPr>
          <p:spPr>
            <a:xfrm>
              <a:off x="2863946" y="3731648"/>
              <a:ext cx="1353660" cy="658012"/>
            </a:xfrm>
            <a:prstGeom prst="rect">
              <a:avLst/>
            </a:prstGeom>
            <a:noFill/>
          </p:spPr>
          <p:txBody>
            <a:bodyPr wrap="square" rtlCol="0">
              <a:spAutoFit/>
            </a:bodyPr>
            <a:lstStyle/>
            <a:p>
              <a:pPr algn="ctr" defTabSz="932205">
                <a:defRPr/>
              </a:pPr>
              <a:r>
                <a:rPr lang="en-US" sz="1197" i="1" kern="0" dirty="0">
                  <a:latin typeface="Segoe UI" panose="020B0502040204020203" pitchFamily="34" charset="0"/>
                  <a:cs typeface="Segoe UI" panose="020B0502040204020203" pitchFamily="34" charset="0"/>
                </a:rPr>
                <a:t>Documents viewed &amp; downloaded</a:t>
              </a:r>
            </a:p>
          </p:txBody>
        </p:sp>
      </p:grpSp>
      <p:grpSp>
        <p:nvGrpSpPr>
          <p:cNvPr id="3" name="Group 2"/>
          <p:cNvGrpSpPr/>
          <p:nvPr/>
        </p:nvGrpSpPr>
        <p:grpSpPr>
          <a:xfrm>
            <a:off x="5779296" y="3530725"/>
            <a:ext cx="1378153" cy="1264167"/>
            <a:chOff x="6287699" y="4096854"/>
            <a:chExt cx="1378543" cy="1264525"/>
          </a:xfrm>
        </p:grpSpPr>
        <p:sp>
          <p:nvSpPr>
            <p:cNvPr id="13" name="TextBox 12"/>
            <p:cNvSpPr txBox="1"/>
            <p:nvPr/>
          </p:nvSpPr>
          <p:spPr>
            <a:xfrm>
              <a:off x="6287699" y="4627419"/>
              <a:ext cx="1378543" cy="470269"/>
            </a:xfrm>
            <a:prstGeom prst="rect">
              <a:avLst/>
            </a:prstGeom>
            <a:noFill/>
          </p:spPr>
          <p:txBody>
            <a:bodyPr wrap="square" rtlCol="0">
              <a:spAutoFit/>
            </a:bodyPr>
            <a:lstStyle/>
            <a:p>
              <a:pPr algn="ctr" defTabSz="932205">
                <a:defRPr/>
              </a:pPr>
              <a:r>
                <a:rPr lang="en-US" sz="1197" i="1" kern="0" dirty="0">
                  <a:latin typeface="Segoe UI" panose="020B0502040204020203" pitchFamily="34" charset="0"/>
                  <a:cs typeface="Segoe UI" panose="020B0502040204020203" pitchFamily="34" charset="0"/>
                </a:rPr>
                <a:t>Redirect to </a:t>
              </a:r>
            </a:p>
            <a:p>
              <a:pPr algn="ctr" defTabSz="932205">
                <a:defRPr/>
              </a:pPr>
              <a:r>
                <a:rPr lang="en-US" sz="1197" i="1" kern="0" dirty="0">
                  <a:latin typeface="Segoe UI" panose="020B0502040204020203" pitchFamily="34" charset="0"/>
                  <a:cs typeface="Segoe UI" panose="020B0502040204020203" pitchFamily="34" charset="0"/>
                </a:rPr>
                <a:t>Intune </a:t>
              </a:r>
            </a:p>
          </p:txBody>
        </p:sp>
        <p:cxnSp>
          <p:nvCxnSpPr>
            <p:cNvPr id="60" name="Straight Arrow Connector 59"/>
            <p:cNvCxnSpPr/>
            <p:nvPr/>
          </p:nvCxnSpPr>
          <p:spPr>
            <a:xfrm>
              <a:off x="6507861" y="4096854"/>
              <a:ext cx="14626" cy="1264525"/>
            </a:xfrm>
            <a:prstGeom prst="straightConnector1">
              <a:avLst/>
            </a:prstGeom>
            <a:noFill/>
            <a:ln w="17145" cap="flat" cmpd="sng" algn="ctr">
              <a:solidFill>
                <a:srgbClr val="7FBA00">
                  <a:shade val="95000"/>
                  <a:alpha val="50000"/>
                  <a:satMod val="150000"/>
                </a:srgbClr>
              </a:solidFill>
              <a:prstDash val="solid"/>
              <a:tailEnd type="triangle"/>
            </a:ln>
            <a:effectLst/>
          </p:spPr>
        </p:cxnSp>
        <p:sp>
          <p:nvSpPr>
            <p:cNvPr id="79" name="Oval 78"/>
            <p:cNvSpPr/>
            <p:nvPr/>
          </p:nvSpPr>
          <p:spPr>
            <a:xfrm>
              <a:off x="6333372" y="4174891"/>
              <a:ext cx="310712" cy="338091"/>
            </a:xfrm>
            <a:prstGeom prst="ellipse">
              <a:avLst/>
            </a:prstGeom>
            <a:solidFill>
              <a:schemeClr val="tx1"/>
            </a:solidFill>
            <a:ln w="9525" cap="flat" cmpd="sng" algn="ctr">
              <a:solidFill>
                <a:srgbClr val="505050"/>
              </a:solidFill>
              <a:prstDash val="solid"/>
            </a:ln>
            <a:effectLst/>
          </p:spPr>
          <p:txBody>
            <a:bodyPr rtlCol="0" anchor="ctr"/>
            <a:lstStyle/>
            <a:p>
              <a:pPr algn="ctr" defTabSz="932205">
                <a:defRPr/>
              </a:pPr>
              <a:r>
                <a:rPr lang="en-US" kern="0" dirty="0">
                  <a:solidFill>
                    <a:schemeClr val="bg1"/>
                  </a:solidFill>
                </a:rPr>
                <a:t>2</a:t>
              </a:r>
            </a:p>
          </p:txBody>
        </p:sp>
      </p:grpSp>
      <p:grpSp>
        <p:nvGrpSpPr>
          <p:cNvPr id="48" name="Group 47"/>
          <p:cNvGrpSpPr/>
          <p:nvPr/>
        </p:nvGrpSpPr>
        <p:grpSpPr>
          <a:xfrm>
            <a:off x="914825" y="2943886"/>
            <a:ext cx="1497367" cy="2082799"/>
            <a:chOff x="1421848" y="3509850"/>
            <a:chExt cx="1497791" cy="2083389"/>
          </a:xfrm>
        </p:grpSpPr>
        <p:cxnSp>
          <p:nvCxnSpPr>
            <p:cNvPr id="72" name="Straight Arrow Connector 71"/>
            <p:cNvCxnSpPr/>
            <p:nvPr/>
          </p:nvCxnSpPr>
          <p:spPr>
            <a:xfrm flipV="1">
              <a:off x="2757438" y="3509850"/>
              <a:ext cx="29776" cy="2083389"/>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82" name="TextBox 81"/>
            <p:cNvSpPr txBox="1"/>
            <p:nvPr/>
          </p:nvSpPr>
          <p:spPr>
            <a:xfrm>
              <a:off x="1421848" y="4218359"/>
              <a:ext cx="1353660" cy="829436"/>
            </a:xfrm>
            <a:prstGeom prst="rect">
              <a:avLst/>
            </a:prstGeom>
            <a:noFill/>
          </p:spPr>
          <p:txBody>
            <a:bodyPr wrap="square" rtlCol="0">
              <a:spAutoFit/>
            </a:bodyPr>
            <a:lstStyle/>
            <a:p>
              <a:pPr algn="ctr" defTabSz="932205">
                <a:defRPr/>
              </a:pPr>
              <a:r>
                <a:rPr lang="en-US" sz="1197" i="1" kern="0" dirty="0">
                  <a:latin typeface="Segoe UI" panose="020B0502040204020203" pitchFamily="34" charset="0"/>
                  <a:cs typeface="Segoe UI" panose="020B0502040204020203" pitchFamily="34" charset="0"/>
                </a:rPr>
                <a:t>Access Exchange Online service through sign-in cookie</a:t>
              </a:r>
            </a:p>
          </p:txBody>
        </p:sp>
        <p:sp>
          <p:nvSpPr>
            <p:cNvPr id="85" name="Oval 84"/>
            <p:cNvSpPr/>
            <p:nvPr/>
          </p:nvSpPr>
          <p:spPr>
            <a:xfrm>
              <a:off x="2608931" y="4317831"/>
              <a:ext cx="310708" cy="338091"/>
            </a:xfrm>
            <a:prstGeom prst="ellipse">
              <a:avLst/>
            </a:prstGeom>
            <a:solidFill>
              <a:schemeClr val="tx1"/>
            </a:solidFill>
            <a:ln w="9525" cap="flat" cmpd="sng" algn="ctr">
              <a:solidFill>
                <a:srgbClr val="505050"/>
              </a:solidFill>
              <a:prstDash val="solid"/>
            </a:ln>
            <a:effectLst/>
          </p:spPr>
          <p:txBody>
            <a:bodyPr rtlCol="0" anchor="ctr"/>
            <a:lstStyle/>
            <a:p>
              <a:pPr algn="ctr" defTabSz="932205">
                <a:defRPr/>
              </a:pPr>
              <a:r>
                <a:rPr lang="en-US" kern="0" dirty="0">
                  <a:solidFill>
                    <a:schemeClr val="bg1"/>
                  </a:solidFill>
                </a:rPr>
                <a:t>7</a:t>
              </a:r>
            </a:p>
          </p:txBody>
        </p:sp>
      </p:grpSp>
      <p:grpSp>
        <p:nvGrpSpPr>
          <p:cNvPr id="77" name="Group 76"/>
          <p:cNvGrpSpPr/>
          <p:nvPr/>
        </p:nvGrpSpPr>
        <p:grpSpPr>
          <a:xfrm>
            <a:off x="3376806" y="2895977"/>
            <a:ext cx="1601626" cy="957560"/>
            <a:chOff x="3832528" y="3343396"/>
            <a:chExt cx="1602081" cy="957832"/>
          </a:xfrm>
        </p:grpSpPr>
        <p:sp>
          <p:nvSpPr>
            <p:cNvPr id="86" name="TextBox 85"/>
            <p:cNvSpPr txBox="1"/>
            <p:nvPr/>
          </p:nvSpPr>
          <p:spPr>
            <a:xfrm rot="11938100" flipV="1">
              <a:off x="3832528" y="3643217"/>
              <a:ext cx="1490177" cy="658011"/>
            </a:xfrm>
            <a:prstGeom prst="rect">
              <a:avLst/>
            </a:prstGeom>
            <a:noFill/>
          </p:spPr>
          <p:txBody>
            <a:bodyPr wrap="square" rtlCol="0">
              <a:spAutoFit/>
            </a:bodyPr>
            <a:lstStyle/>
            <a:p>
              <a:pPr algn="ctr" defTabSz="932205">
                <a:defRPr/>
              </a:pPr>
              <a:r>
                <a:rPr lang="en-US" sz="1197" i="1" kern="0" dirty="0">
                  <a:latin typeface="Segoe UI" panose="020B0502040204020203" pitchFamily="34" charset="0"/>
                  <a:cs typeface="Segoe UI" panose="020B0502040204020203" pitchFamily="34" charset="0"/>
                </a:rPr>
                <a:t>Issue authentication token</a:t>
              </a:r>
            </a:p>
          </p:txBody>
        </p:sp>
        <p:cxnSp>
          <p:nvCxnSpPr>
            <p:cNvPr id="88" name="Straight Arrow Connector 87"/>
            <p:cNvCxnSpPr/>
            <p:nvPr/>
          </p:nvCxnSpPr>
          <p:spPr>
            <a:xfrm flipH="1" flipV="1">
              <a:off x="4254474" y="3470200"/>
              <a:ext cx="1180135" cy="224964"/>
            </a:xfrm>
            <a:prstGeom prst="straightConnector1">
              <a:avLst/>
            </a:prstGeom>
            <a:noFill/>
            <a:ln w="19050" cap="flat" cmpd="sng" algn="ctr">
              <a:solidFill>
                <a:srgbClr val="FFC000">
                  <a:alpha val="50000"/>
                </a:srgbClr>
              </a:solidFill>
              <a:prstDash val="solid"/>
              <a:tailEnd type="triangle"/>
            </a:ln>
            <a:effectLst/>
          </p:spPr>
        </p:cxnSp>
        <p:sp>
          <p:nvSpPr>
            <p:cNvPr id="87" name="Oval 86"/>
            <p:cNvSpPr/>
            <p:nvPr/>
          </p:nvSpPr>
          <p:spPr>
            <a:xfrm>
              <a:off x="4994309" y="3343396"/>
              <a:ext cx="310709" cy="338091"/>
            </a:xfrm>
            <a:prstGeom prst="ellipse">
              <a:avLst/>
            </a:prstGeom>
            <a:solidFill>
              <a:schemeClr val="tx1"/>
            </a:solidFill>
            <a:ln w="9525" cap="flat" cmpd="sng" algn="ctr">
              <a:solidFill>
                <a:srgbClr val="505050"/>
              </a:solidFill>
              <a:prstDash val="solid"/>
            </a:ln>
            <a:effectLst/>
          </p:spPr>
          <p:txBody>
            <a:bodyPr rtlCol="0" anchor="ctr"/>
            <a:lstStyle/>
            <a:p>
              <a:pPr algn="ctr" defTabSz="932205">
                <a:defRPr/>
              </a:pPr>
              <a:r>
                <a:rPr lang="en-US" kern="0" dirty="0">
                  <a:solidFill>
                    <a:schemeClr val="bg1"/>
                  </a:solidFill>
                </a:rPr>
                <a:t>6</a:t>
              </a:r>
            </a:p>
          </p:txBody>
        </p:sp>
      </p:grpSp>
      <p:sp>
        <p:nvSpPr>
          <p:cNvPr id="46" name="Title 45"/>
          <p:cNvSpPr>
            <a:spLocks noGrp="1"/>
          </p:cNvSpPr>
          <p:nvPr>
            <p:ph type="title"/>
          </p:nvPr>
        </p:nvSpPr>
        <p:spPr>
          <a:xfrm>
            <a:off x="455950" y="98390"/>
            <a:ext cx="11248687" cy="690557"/>
          </a:xfrm>
        </p:spPr>
        <p:txBody>
          <a:bodyPr>
            <a:noAutofit/>
          </a:bodyPr>
          <a:lstStyle/>
          <a:p>
            <a:r>
              <a:rPr lang="en-US" sz="4799" spc="-200" dirty="0">
                <a:solidFill>
                  <a:schemeClr val="tx1"/>
                </a:solidFill>
                <a:latin typeface="Segoe UI Light" pitchFamily="34" charset="0"/>
                <a:ea typeface="Segoe UI" pitchFamily="34" charset="0"/>
              </a:rPr>
              <a:t>Access control to O365 from mobile browser</a:t>
            </a:r>
          </a:p>
        </p:txBody>
      </p:sp>
      <p:sp>
        <p:nvSpPr>
          <p:cNvPr id="75" name="Footer Placeholder 3"/>
          <p:cNvSpPr>
            <a:spLocks noGrp="1"/>
          </p:cNvSpPr>
          <p:nvPr>
            <p:ph type="ftr" sz="quarter" idx="4294967295"/>
          </p:nvPr>
        </p:nvSpPr>
        <p:spPr>
          <a:xfrm>
            <a:off x="8444665" y="6590861"/>
            <a:ext cx="3936442" cy="303278"/>
          </a:xfrm>
          <a:prstGeom prst="rect">
            <a:avLst/>
          </a:prstGeom>
        </p:spPr>
        <p:txBody>
          <a:bodyPr/>
          <a:lstStyle>
            <a:lvl1pPr>
              <a:defRPr sz="1800"/>
            </a:lvl1pPr>
          </a:lstStyle>
          <a:p>
            <a:pPr algn="r">
              <a:defRPr/>
            </a:pPr>
            <a:r>
              <a:rPr lang="en-US" sz="1099" dirty="0">
                <a:gradFill>
                  <a:gsLst>
                    <a:gs pos="2239">
                      <a:srgbClr val="505050"/>
                    </a:gs>
                    <a:gs pos="11940">
                      <a:srgbClr val="505050"/>
                    </a:gs>
                  </a:gsLst>
                  <a:lin ang="5400000" scaled="0"/>
                </a:gradFill>
              </a:rPr>
              <a:t>Confidential under NDA</a:t>
            </a:r>
          </a:p>
        </p:txBody>
      </p:sp>
      <p:cxnSp>
        <p:nvCxnSpPr>
          <p:cNvPr id="80" name="Straight Arrow Connector 79"/>
          <p:cNvCxnSpPr/>
          <p:nvPr/>
        </p:nvCxnSpPr>
        <p:spPr>
          <a:xfrm>
            <a:off x="3427303" y="3024082"/>
            <a:ext cx="14477" cy="1841462"/>
          </a:xfrm>
          <a:prstGeom prst="straightConnector1">
            <a:avLst/>
          </a:prstGeom>
          <a:noFill/>
          <a:ln w="19050" cap="flat" cmpd="sng" algn="ctr">
            <a:solidFill>
              <a:srgbClr val="FFC000">
                <a:alpha val="50000"/>
              </a:srgbClr>
            </a:solidFill>
            <a:prstDash val="solid"/>
            <a:tailEnd type="triangle"/>
          </a:ln>
          <a:effectLst/>
        </p:spPr>
      </p:cxnSp>
      <p:sp>
        <p:nvSpPr>
          <p:cNvPr id="81" name="TextBox 80"/>
          <p:cNvSpPr txBox="1"/>
          <p:nvPr/>
        </p:nvSpPr>
        <p:spPr>
          <a:xfrm rot="10800000" flipV="1">
            <a:off x="2906824" y="4296208"/>
            <a:ext cx="1489754" cy="460767"/>
          </a:xfrm>
          <a:prstGeom prst="rect">
            <a:avLst/>
          </a:prstGeom>
          <a:noFill/>
        </p:spPr>
        <p:txBody>
          <a:bodyPr wrap="square" rtlCol="0">
            <a:spAutoFit/>
          </a:bodyPr>
          <a:lstStyle/>
          <a:p>
            <a:pPr algn="ctr" defTabSz="932205">
              <a:defRPr/>
            </a:pPr>
            <a:r>
              <a:rPr lang="en-US" sz="1197" i="1" kern="0" dirty="0">
                <a:latin typeface="Segoe UI" panose="020B0502040204020203" pitchFamily="34" charset="0"/>
                <a:cs typeface="Segoe UI" panose="020B0502040204020203" pitchFamily="34" charset="0"/>
              </a:rPr>
              <a:t>Site provides cookie to let user sign in</a:t>
            </a:r>
          </a:p>
        </p:txBody>
      </p:sp>
    </p:spTree>
    <p:extLst>
      <p:ext uri="{BB962C8B-B14F-4D97-AF65-F5344CB8AC3E}">
        <p14:creationId xmlns:p14="http://schemas.microsoft.com/office/powerpoint/2010/main" val="11100017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par>
                                <p:cTn id="26" presetID="10" presetClass="entr" presetSubtype="0" fill="hold"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fade">
                                      <p:cBhvr>
                                        <p:cTn id="33" dur="500"/>
                                        <p:tgtEl>
                                          <p:spTgt spid="44"/>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77"/>
                                        </p:tgtEl>
                                        <p:attrNameLst>
                                          <p:attrName>style.visibility</p:attrName>
                                        </p:attrNameLst>
                                      </p:cBhvr>
                                      <p:to>
                                        <p:strVal val="visible"/>
                                      </p:to>
                                    </p:set>
                                    <p:animEffect transition="in" filter="fade">
                                      <p:cBhvr>
                                        <p:cTn id="38" dur="500"/>
                                        <p:tgtEl>
                                          <p:spTgt spid="77"/>
                                        </p:tgtEl>
                                      </p:cBhvr>
                                    </p:animEffect>
                                  </p:childTnLst>
                                </p:cTn>
                              </p:par>
                              <p:par>
                                <p:cTn id="39" presetID="10" presetClass="entr" presetSubtype="0" fill="hold" nodeType="withEffect">
                                  <p:stCondLst>
                                    <p:cond delay="0"/>
                                  </p:stCondLst>
                                  <p:childTnLst>
                                    <p:set>
                                      <p:cBhvr>
                                        <p:cTn id="40" dur="1" fill="hold">
                                          <p:stCondLst>
                                            <p:cond delay="0"/>
                                          </p:stCondLst>
                                        </p:cTn>
                                        <p:tgtEl>
                                          <p:spTgt spid="80"/>
                                        </p:tgtEl>
                                        <p:attrNameLst>
                                          <p:attrName>style.visibility</p:attrName>
                                        </p:attrNameLst>
                                      </p:cBhvr>
                                      <p:to>
                                        <p:strVal val="visible"/>
                                      </p:to>
                                    </p:set>
                                    <p:animEffect transition="in" filter="fade">
                                      <p:cBhvr>
                                        <p:cTn id="41" dur="500"/>
                                        <p:tgtEl>
                                          <p:spTgt spid="8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81"/>
                                        </p:tgtEl>
                                        <p:attrNameLst>
                                          <p:attrName>style.visibility</p:attrName>
                                        </p:attrNameLst>
                                      </p:cBhvr>
                                      <p:to>
                                        <p:strVal val="visible"/>
                                      </p:to>
                                    </p:set>
                                    <p:animEffect transition="in" filter="fade">
                                      <p:cBhvr>
                                        <p:cTn id="44" dur="500"/>
                                        <p:tgtEl>
                                          <p:spTgt spid="81"/>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500"/>
                                        <p:tgtEl>
                                          <p:spTgt spid="48"/>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47"/>
                                        </p:tgtEl>
                                        <p:attrNameLst>
                                          <p:attrName>style.visibility</p:attrName>
                                        </p:attrNameLst>
                                      </p:cBhvr>
                                      <p:to>
                                        <p:strVal val="visible"/>
                                      </p:to>
                                    </p:set>
                                    <p:animEffect transition="in" filter="fade">
                                      <p:cBhvr>
                                        <p:cTn id="5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8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2125662"/>
            <a:ext cx="11887200" cy="2179058"/>
          </a:xfrm>
        </p:spPr>
        <p:txBody>
          <a:bodyPr/>
          <a:lstStyle/>
          <a:p>
            <a:r>
              <a:rPr lang="en-US" dirty="0"/>
              <a:t>O365 Conditional Access for Windows PCs</a:t>
            </a:r>
          </a:p>
        </p:txBody>
      </p:sp>
    </p:spTree>
    <p:extLst>
      <p:ext uri="{BB962C8B-B14F-4D97-AF65-F5344CB8AC3E}">
        <p14:creationId xmlns:p14="http://schemas.microsoft.com/office/powerpoint/2010/main" val="4191816647"/>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Conditional Access for Windows PCs</a:t>
            </a:r>
          </a:p>
        </p:txBody>
      </p:sp>
      <p:sp>
        <p:nvSpPr>
          <p:cNvPr id="3" name="Text Placeholder 2"/>
          <p:cNvSpPr>
            <a:spLocks noGrp="1"/>
          </p:cNvSpPr>
          <p:nvPr>
            <p:ph type="body" sz="quarter" idx="10"/>
          </p:nvPr>
        </p:nvSpPr>
        <p:spPr>
          <a:xfrm>
            <a:off x="274638" y="1212850"/>
            <a:ext cx="8153399" cy="4444294"/>
          </a:xfrm>
        </p:spPr>
        <p:txBody>
          <a:bodyPr/>
          <a:lstStyle/>
          <a:p>
            <a:r>
              <a:rPr lang="en-US" sz="2400" dirty="0"/>
              <a:t>Management options for Corp Owned PCs</a:t>
            </a:r>
          </a:p>
          <a:p>
            <a:endParaRPr lang="en-US" sz="2400" dirty="0"/>
          </a:p>
          <a:p>
            <a:pPr marL="742950" indent="-742950">
              <a:buFont typeface="+mj-lt"/>
              <a:buAutoNum type="arabicPeriod"/>
            </a:pPr>
            <a:r>
              <a:rPr lang="en-US" sz="2400" dirty="0"/>
              <a:t>AD domain joined</a:t>
            </a:r>
          </a:p>
          <a:p>
            <a:pPr marL="742950" indent="-742950">
              <a:buFont typeface="+mj-lt"/>
              <a:buAutoNum type="arabicPeriod"/>
            </a:pPr>
            <a:r>
              <a:rPr lang="en-US" sz="2400" dirty="0"/>
              <a:t>AD domain joined + SCCM management</a:t>
            </a:r>
          </a:p>
          <a:p>
            <a:pPr marL="742950" indent="-742950">
              <a:buFont typeface="+mj-lt"/>
              <a:buAutoNum type="arabicPeriod"/>
            </a:pPr>
            <a:r>
              <a:rPr lang="en-US" sz="2400" dirty="0"/>
              <a:t>Azure Domain Joined + Intune management</a:t>
            </a:r>
          </a:p>
          <a:p>
            <a:pPr marL="742950" indent="-742950">
              <a:buFont typeface="+mj-lt"/>
              <a:buAutoNum type="arabicPeriod"/>
            </a:pPr>
            <a:endParaRPr lang="en-US" sz="2400" dirty="0"/>
          </a:p>
          <a:p>
            <a:r>
              <a:rPr lang="en-US" sz="2400" dirty="0"/>
              <a:t>Management option for BYOD PCs</a:t>
            </a:r>
          </a:p>
          <a:p>
            <a:pPr marL="742950" indent="-742950">
              <a:buFont typeface="+mj-lt"/>
              <a:buAutoNum type="arabicPeriod"/>
            </a:pPr>
            <a:r>
              <a:rPr lang="en-US" sz="2400" dirty="0"/>
              <a:t>Azure AD registered + Intune management</a:t>
            </a:r>
          </a:p>
          <a:p>
            <a:endParaRPr lang="en-US" sz="3200" dirty="0"/>
          </a:p>
          <a:p>
            <a:pPr marL="742950" indent="-742950">
              <a:buFont typeface="+mj-lt"/>
              <a:buAutoNum type="arabicPeriod"/>
            </a:pPr>
            <a:endParaRPr lang="en-US" sz="3200" dirty="0"/>
          </a:p>
        </p:txBody>
      </p:sp>
      <p:graphicFrame>
        <p:nvGraphicFramePr>
          <p:cNvPr id="4" name="Table 3"/>
          <p:cNvGraphicFramePr>
            <a:graphicFrameLocks noGrp="1"/>
          </p:cNvGraphicFramePr>
          <p:nvPr>
            <p:extLst>
              <p:ext uri="{D42A27DB-BD31-4B8C-83A1-F6EECF244321}">
                <p14:modId xmlns:p14="http://schemas.microsoft.com/office/powerpoint/2010/main" val="1524134791"/>
              </p:ext>
            </p:extLst>
          </p:nvPr>
        </p:nvGraphicFramePr>
        <p:xfrm>
          <a:off x="884237" y="4868862"/>
          <a:ext cx="9225938" cy="1854200"/>
        </p:xfrm>
        <a:graphic>
          <a:graphicData uri="http://schemas.openxmlformats.org/drawingml/2006/table">
            <a:tbl>
              <a:tblPr firstRow="1" bandRow="1">
                <a:tableStyleId>{5C22544A-7EE6-4342-B048-85BDC9FD1C3A}</a:tableStyleId>
              </a:tblPr>
              <a:tblGrid>
                <a:gridCol w="3886200">
                  <a:extLst>
                    <a:ext uri="{9D8B030D-6E8A-4147-A177-3AD203B41FA5}">
                      <a16:colId xmlns:a16="http://schemas.microsoft.com/office/drawing/2014/main" val="3131093142"/>
                    </a:ext>
                  </a:extLst>
                </a:gridCol>
                <a:gridCol w="1828800">
                  <a:extLst>
                    <a:ext uri="{9D8B030D-6E8A-4147-A177-3AD203B41FA5}">
                      <a16:colId xmlns:a16="http://schemas.microsoft.com/office/drawing/2014/main" val="3134196322"/>
                    </a:ext>
                  </a:extLst>
                </a:gridCol>
                <a:gridCol w="1524000">
                  <a:extLst>
                    <a:ext uri="{9D8B030D-6E8A-4147-A177-3AD203B41FA5}">
                      <a16:colId xmlns:a16="http://schemas.microsoft.com/office/drawing/2014/main" val="199734665"/>
                    </a:ext>
                  </a:extLst>
                </a:gridCol>
                <a:gridCol w="1986938">
                  <a:extLst>
                    <a:ext uri="{9D8B030D-6E8A-4147-A177-3AD203B41FA5}">
                      <a16:colId xmlns:a16="http://schemas.microsoft.com/office/drawing/2014/main" val="2254015519"/>
                    </a:ext>
                  </a:extLst>
                </a:gridCol>
              </a:tblGrid>
              <a:tr h="370840">
                <a:tc>
                  <a:txBody>
                    <a:bodyPr/>
                    <a:lstStyle/>
                    <a:p>
                      <a:r>
                        <a:rPr lang="en-US" sz="1400" dirty="0"/>
                        <a:t>Management </a:t>
                      </a:r>
                    </a:p>
                  </a:txBody>
                  <a:tcPr/>
                </a:tc>
                <a:tc>
                  <a:txBody>
                    <a:bodyPr/>
                    <a:lstStyle/>
                    <a:p>
                      <a:r>
                        <a:rPr lang="en-US" sz="1400" dirty="0"/>
                        <a:t>Windows</a:t>
                      </a:r>
                      <a:r>
                        <a:rPr lang="en-US" sz="1400" baseline="0" dirty="0"/>
                        <a:t> 7</a:t>
                      </a:r>
                      <a:endParaRPr lang="en-US" sz="1400" dirty="0"/>
                    </a:p>
                  </a:txBody>
                  <a:tcPr/>
                </a:tc>
                <a:tc>
                  <a:txBody>
                    <a:bodyPr/>
                    <a:lstStyle/>
                    <a:p>
                      <a:r>
                        <a:rPr lang="en-US" sz="1400" dirty="0"/>
                        <a:t>Windows 8.1</a:t>
                      </a:r>
                    </a:p>
                  </a:txBody>
                  <a:tcPr/>
                </a:tc>
                <a:tc>
                  <a:txBody>
                    <a:bodyPr/>
                    <a:lstStyle/>
                    <a:p>
                      <a:r>
                        <a:rPr lang="en-US" sz="1400" dirty="0"/>
                        <a:t>Windows 10</a:t>
                      </a:r>
                    </a:p>
                  </a:txBody>
                  <a:tcPr/>
                </a:tc>
                <a:extLst>
                  <a:ext uri="{0D108BD9-81ED-4DB2-BD59-A6C34878D82A}">
                    <a16:rowId xmlns:a16="http://schemas.microsoft.com/office/drawing/2014/main" val="2347543160"/>
                  </a:ext>
                </a:extLst>
              </a:tr>
              <a:tr h="370840">
                <a:tc>
                  <a:txBody>
                    <a:bodyPr/>
                    <a:lstStyle/>
                    <a:p>
                      <a:r>
                        <a:rPr lang="en-US" sz="1400" dirty="0"/>
                        <a:t>AD domain joined</a:t>
                      </a:r>
                    </a:p>
                  </a:txBody>
                  <a:tcPr/>
                </a:tc>
                <a:tc>
                  <a:txBody>
                    <a:bodyPr/>
                    <a:lstStyle/>
                    <a:p>
                      <a:r>
                        <a:rPr lang="en-US" sz="1400" dirty="0"/>
                        <a:t>Supported</a:t>
                      </a:r>
                    </a:p>
                  </a:txBody>
                  <a:tcPr/>
                </a:tc>
                <a:tc>
                  <a:txBody>
                    <a:bodyPr/>
                    <a:lstStyle/>
                    <a:p>
                      <a:r>
                        <a:rPr lang="en-US" sz="1400" dirty="0"/>
                        <a:t>Supported</a:t>
                      </a:r>
                    </a:p>
                  </a:txBody>
                  <a:tcPr/>
                </a:tc>
                <a:tc>
                  <a:txBody>
                    <a:bodyPr/>
                    <a:lstStyle/>
                    <a:p>
                      <a:r>
                        <a:rPr lang="en-US" sz="1400" dirty="0"/>
                        <a:t>Supported</a:t>
                      </a:r>
                    </a:p>
                  </a:txBody>
                  <a:tcPr/>
                </a:tc>
                <a:extLst>
                  <a:ext uri="{0D108BD9-81ED-4DB2-BD59-A6C34878D82A}">
                    <a16:rowId xmlns:a16="http://schemas.microsoft.com/office/drawing/2014/main" val="2972342468"/>
                  </a:ext>
                </a:extLst>
              </a:tr>
              <a:tr h="370840">
                <a:tc>
                  <a:txBody>
                    <a:bodyPr/>
                    <a:lstStyle/>
                    <a:p>
                      <a:r>
                        <a:rPr lang="en-US" sz="1400" dirty="0"/>
                        <a:t>AD</a:t>
                      </a:r>
                      <a:r>
                        <a:rPr lang="en-US" sz="1400" baseline="0" dirty="0"/>
                        <a:t> domain joined + SCCM Managed</a:t>
                      </a:r>
                      <a:endParaRPr lang="en-US" sz="1400" dirty="0"/>
                    </a:p>
                  </a:txBody>
                  <a:tcPr/>
                </a:tc>
                <a:tc>
                  <a:txBody>
                    <a:bodyPr/>
                    <a:lstStyle/>
                    <a:p>
                      <a:r>
                        <a:rPr lang="en-US" sz="1400" dirty="0"/>
                        <a:t>Supported</a:t>
                      </a:r>
                    </a:p>
                  </a:txBody>
                  <a:tcPr/>
                </a:tc>
                <a:tc>
                  <a:txBody>
                    <a:bodyPr/>
                    <a:lstStyle/>
                    <a:p>
                      <a:r>
                        <a:rPr lang="en-US" sz="1400" dirty="0"/>
                        <a:t>Supported</a:t>
                      </a:r>
                    </a:p>
                  </a:txBody>
                  <a:tcPr/>
                </a:tc>
                <a:tc>
                  <a:txBody>
                    <a:bodyPr/>
                    <a:lstStyle/>
                    <a:p>
                      <a:r>
                        <a:rPr lang="en-US" sz="1400" dirty="0"/>
                        <a:t>Supported</a:t>
                      </a:r>
                    </a:p>
                  </a:txBody>
                  <a:tcPr/>
                </a:tc>
                <a:extLst>
                  <a:ext uri="{0D108BD9-81ED-4DB2-BD59-A6C34878D82A}">
                    <a16:rowId xmlns:a16="http://schemas.microsoft.com/office/drawing/2014/main" val="2053157386"/>
                  </a:ext>
                </a:extLst>
              </a:tr>
              <a:tr h="370840">
                <a:tc>
                  <a:txBody>
                    <a:bodyPr/>
                    <a:lstStyle/>
                    <a:p>
                      <a:r>
                        <a:rPr lang="en-US" sz="1400" dirty="0"/>
                        <a:t>Azure</a:t>
                      </a:r>
                      <a:r>
                        <a:rPr lang="en-US" sz="1400" baseline="0" dirty="0"/>
                        <a:t> Domain Joined + Intune managed</a:t>
                      </a:r>
                      <a:endParaRPr lang="en-US" sz="1400" dirty="0"/>
                    </a:p>
                  </a:txBody>
                  <a:tcPr/>
                </a:tc>
                <a:tc>
                  <a:txBody>
                    <a:bodyPr/>
                    <a:lstStyle/>
                    <a:p>
                      <a:r>
                        <a:rPr lang="en-US" sz="1400" dirty="0"/>
                        <a:t>Not supported</a:t>
                      </a:r>
                    </a:p>
                  </a:txBody>
                  <a:tcPr/>
                </a:tc>
                <a:tc>
                  <a:txBody>
                    <a:bodyPr/>
                    <a:lstStyle/>
                    <a:p>
                      <a:r>
                        <a:rPr lang="en-US" sz="1400" dirty="0"/>
                        <a:t>Not supported</a:t>
                      </a:r>
                    </a:p>
                  </a:txBody>
                  <a:tcPr/>
                </a:tc>
                <a:tc>
                  <a:txBody>
                    <a:bodyPr/>
                    <a:lstStyle/>
                    <a:p>
                      <a:r>
                        <a:rPr lang="en-US" sz="1400" dirty="0"/>
                        <a:t>Supported</a:t>
                      </a:r>
                    </a:p>
                  </a:txBody>
                  <a:tcPr/>
                </a:tc>
                <a:extLst>
                  <a:ext uri="{0D108BD9-81ED-4DB2-BD59-A6C34878D82A}">
                    <a16:rowId xmlns:a16="http://schemas.microsoft.com/office/drawing/2014/main" val="1798318439"/>
                  </a:ext>
                </a:extLst>
              </a:tr>
              <a:tr h="370840">
                <a:tc>
                  <a:txBody>
                    <a:bodyPr/>
                    <a:lstStyle/>
                    <a:p>
                      <a:r>
                        <a:rPr lang="en-US" sz="1400" dirty="0"/>
                        <a:t>AAD</a:t>
                      </a:r>
                      <a:r>
                        <a:rPr lang="en-US" sz="1400" baseline="0" dirty="0"/>
                        <a:t> registered + Intune managed</a:t>
                      </a:r>
                      <a:endParaRPr lang="en-US" sz="1400" dirty="0"/>
                    </a:p>
                  </a:txBody>
                  <a:tcPr/>
                </a:tc>
                <a:tc>
                  <a:txBody>
                    <a:bodyPr/>
                    <a:lstStyle/>
                    <a:p>
                      <a:r>
                        <a:rPr lang="en-US" sz="1400" dirty="0"/>
                        <a:t>Not supported</a:t>
                      </a:r>
                    </a:p>
                  </a:txBody>
                  <a:tcPr/>
                </a:tc>
                <a:tc>
                  <a:txBody>
                    <a:bodyPr/>
                    <a:lstStyle/>
                    <a:p>
                      <a:r>
                        <a:rPr lang="en-US" sz="1400" dirty="0"/>
                        <a:t>Supported</a:t>
                      </a:r>
                    </a:p>
                  </a:txBody>
                  <a:tcPr/>
                </a:tc>
                <a:tc>
                  <a:txBody>
                    <a:bodyPr/>
                    <a:lstStyle/>
                    <a:p>
                      <a:r>
                        <a:rPr lang="en-US" sz="1400" dirty="0"/>
                        <a:t>Supported</a:t>
                      </a:r>
                    </a:p>
                  </a:txBody>
                  <a:tcPr/>
                </a:tc>
                <a:extLst>
                  <a:ext uri="{0D108BD9-81ED-4DB2-BD59-A6C34878D82A}">
                    <a16:rowId xmlns:a16="http://schemas.microsoft.com/office/drawing/2014/main" val="10004"/>
                  </a:ext>
                </a:extLst>
              </a:tr>
            </a:tbl>
          </a:graphicData>
        </a:graphic>
      </p:graphicFrame>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61237" y="1820862"/>
            <a:ext cx="4810403" cy="1982082"/>
          </a:xfrm>
          <a:prstGeom prst="rect">
            <a:avLst/>
          </a:prstGeom>
        </p:spPr>
      </p:pic>
    </p:spTree>
    <p:extLst>
      <p:ext uri="{BB962C8B-B14F-4D97-AF65-F5344CB8AC3E}">
        <p14:creationId xmlns:p14="http://schemas.microsoft.com/office/powerpoint/2010/main" val="9314174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Conditional Access in SCCM</a:t>
            </a:r>
          </a:p>
        </p:txBody>
      </p:sp>
      <p:pic>
        <p:nvPicPr>
          <p:cNvPr id="4" name="Picture 3"/>
          <p:cNvPicPr>
            <a:picLocks noChangeAspect="1"/>
          </p:cNvPicPr>
          <p:nvPr/>
        </p:nvPicPr>
        <p:blipFill>
          <a:blip r:embed="rId2"/>
          <a:stretch>
            <a:fillRect/>
          </a:stretch>
        </p:blipFill>
        <p:spPr>
          <a:xfrm>
            <a:off x="2622550" y="1180768"/>
            <a:ext cx="7191375" cy="5772150"/>
          </a:xfrm>
          <a:prstGeom prst="rect">
            <a:avLst/>
          </a:prstGeom>
        </p:spPr>
      </p:pic>
    </p:spTree>
    <p:extLst>
      <p:ext uri="{BB962C8B-B14F-4D97-AF65-F5344CB8AC3E}">
        <p14:creationId xmlns:p14="http://schemas.microsoft.com/office/powerpoint/2010/main" val="2957401016"/>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Conditional Access in SCCM</a:t>
            </a:r>
          </a:p>
        </p:txBody>
      </p:sp>
      <p:pic>
        <p:nvPicPr>
          <p:cNvPr id="3" name="Picture 2"/>
          <p:cNvPicPr>
            <a:picLocks noChangeAspect="1"/>
          </p:cNvPicPr>
          <p:nvPr/>
        </p:nvPicPr>
        <p:blipFill>
          <a:blip r:embed="rId2"/>
          <a:stretch>
            <a:fillRect/>
          </a:stretch>
        </p:blipFill>
        <p:spPr>
          <a:xfrm>
            <a:off x="122238" y="1287462"/>
            <a:ext cx="11887200" cy="4937893"/>
          </a:xfrm>
          <a:prstGeom prst="rect">
            <a:avLst/>
          </a:prstGeom>
        </p:spPr>
      </p:pic>
    </p:spTree>
    <p:extLst>
      <p:ext uri="{BB962C8B-B14F-4D97-AF65-F5344CB8AC3E}">
        <p14:creationId xmlns:p14="http://schemas.microsoft.com/office/powerpoint/2010/main" val="3821210244"/>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9437" y="525462"/>
            <a:ext cx="10724938" cy="1351952"/>
          </a:xfrm>
        </p:spPr>
        <p:txBody>
          <a:bodyPr/>
          <a:lstStyle/>
          <a:p>
            <a:r>
              <a:rPr lang="en-US" sz="4800" dirty="0"/>
              <a:t>Pre-requisites for CA with Office Desktop on Domain Joined Windows PCs</a:t>
            </a:r>
          </a:p>
        </p:txBody>
      </p:sp>
      <p:sp>
        <p:nvSpPr>
          <p:cNvPr id="3" name="Content Placeholder 2"/>
          <p:cNvSpPr>
            <a:spLocks noGrp="1"/>
          </p:cNvSpPr>
          <p:nvPr>
            <p:ph idx="4294967295"/>
          </p:nvPr>
        </p:nvSpPr>
        <p:spPr>
          <a:xfrm>
            <a:off x="841272" y="2278062"/>
            <a:ext cx="10724938" cy="4852787"/>
          </a:xfrm>
          <a:prstGeom prst="rect">
            <a:avLst/>
          </a:prstGeom>
        </p:spPr>
        <p:txBody>
          <a:bodyPr/>
          <a:lstStyle/>
          <a:p>
            <a:r>
              <a:rPr lang="en-US" sz="3200" dirty="0"/>
              <a:t>Office 2016 or Office 2013 with Modern Authentication enabled</a:t>
            </a:r>
          </a:p>
          <a:p>
            <a:r>
              <a:rPr lang="en-US" sz="3200" dirty="0"/>
              <a:t>AAD auto-registration</a:t>
            </a:r>
          </a:p>
          <a:p>
            <a:pPr lvl="1"/>
            <a:r>
              <a:rPr lang="en-US" sz="1800" dirty="0"/>
              <a:t>GP or SCCM can be used to enable auto-registration</a:t>
            </a:r>
          </a:p>
          <a:p>
            <a:pPr lvl="1"/>
            <a:r>
              <a:rPr lang="en-US" sz="1800" dirty="0"/>
              <a:t>Windows 7 requires an MSI to be deployed</a:t>
            </a:r>
          </a:p>
          <a:p>
            <a:r>
              <a:rPr lang="en-US" sz="3200" dirty="0"/>
              <a:t>ADFS claims rules to block down-level Office from external network locations</a:t>
            </a:r>
          </a:p>
          <a:p>
            <a:pPr lvl="1"/>
            <a:r>
              <a:rPr lang="en-US" sz="1800" dirty="0"/>
              <a:t>In near future, EXO and SPO will expose PS cmdlets to disable non-modern authentication</a:t>
            </a:r>
          </a:p>
        </p:txBody>
      </p:sp>
    </p:spTree>
    <p:extLst>
      <p:ext uri="{BB962C8B-B14F-4D97-AF65-F5344CB8AC3E}">
        <p14:creationId xmlns:p14="http://schemas.microsoft.com/office/powerpoint/2010/main" val="3721301556"/>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a:t>
            </a:r>
          </a:p>
        </p:txBody>
      </p:sp>
      <p:sp>
        <p:nvSpPr>
          <p:cNvPr id="3" name="Text Placeholder 2"/>
          <p:cNvSpPr>
            <a:spLocks noGrp="1"/>
          </p:cNvSpPr>
          <p:nvPr>
            <p:ph type="body" sz="quarter" idx="10"/>
          </p:nvPr>
        </p:nvSpPr>
        <p:spPr>
          <a:xfrm>
            <a:off x="274638" y="1212850"/>
            <a:ext cx="11887200" cy="3447098"/>
          </a:xfrm>
        </p:spPr>
        <p:txBody>
          <a:bodyPr/>
          <a:lstStyle/>
          <a:p>
            <a:pPr marL="571500" indent="-571500">
              <a:buFont typeface="Arial" panose="020B0604020202020204" pitchFamily="34" charset="0"/>
              <a:buChar char="•"/>
            </a:pPr>
            <a:r>
              <a:rPr lang="en-US" dirty="0"/>
              <a:t>Conditional Access Overview</a:t>
            </a:r>
          </a:p>
          <a:p>
            <a:pPr marL="571500" indent="-571500">
              <a:buFont typeface="Arial" panose="020B0604020202020204" pitchFamily="34" charset="0"/>
              <a:buChar char="•"/>
            </a:pPr>
            <a:r>
              <a:rPr lang="en-US" dirty="0"/>
              <a:t>Secure access to O365 and SaaS apps</a:t>
            </a:r>
          </a:p>
          <a:p>
            <a:pPr marL="571500" indent="-571500">
              <a:buFont typeface="Arial" panose="020B0604020202020204" pitchFamily="34" charset="0"/>
              <a:buChar char="•"/>
            </a:pPr>
            <a:r>
              <a:rPr lang="en-US" dirty="0"/>
              <a:t>Secure access to on premise resources</a:t>
            </a:r>
          </a:p>
          <a:p>
            <a:pPr marL="571500" indent="-571500">
              <a:buFont typeface="Arial" panose="020B0604020202020204" pitchFamily="34" charset="0"/>
              <a:buChar char="•"/>
            </a:pPr>
            <a:r>
              <a:rPr lang="en-US" dirty="0"/>
              <a:t>Risk based conditional access</a:t>
            </a:r>
          </a:p>
          <a:p>
            <a:pPr marL="571500" indent="-571500">
              <a:buFont typeface="Arial" panose="020B0604020202020204" pitchFamily="34" charset="0"/>
              <a:buChar char="•"/>
            </a:pPr>
            <a:r>
              <a:rPr lang="en-US" dirty="0"/>
              <a:t>Roadmap</a:t>
            </a:r>
          </a:p>
        </p:txBody>
      </p:sp>
    </p:spTree>
    <p:extLst>
      <p:ext uri="{BB962C8B-B14F-4D97-AF65-F5344CB8AC3E}">
        <p14:creationId xmlns:p14="http://schemas.microsoft.com/office/powerpoint/2010/main" val="4133109105"/>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3"/>
                </a:solidFill>
              </a:rPr>
              <a:t>Intune &amp; Windows 10 Device Health Attestation </a:t>
            </a:r>
            <a:endParaRPr lang="en-US" sz="2040" dirty="0">
              <a:solidFill>
                <a:schemeClr val="accent3"/>
              </a:solidFill>
            </a:endParaRPr>
          </a:p>
        </p:txBody>
      </p:sp>
      <p:sp>
        <p:nvSpPr>
          <p:cNvPr id="5" name="Content Placeholder 2"/>
          <p:cNvSpPr txBox="1">
            <a:spLocks/>
          </p:cNvSpPr>
          <p:nvPr/>
        </p:nvSpPr>
        <p:spPr>
          <a:xfrm>
            <a:off x="60910" y="1118564"/>
            <a:ext cx="11532331" cy="4237191"/>
          </a:xfrm>
          <a:prstGeom prst="rect">
            <a:avLst/>
          </a:prstGeom>
        </p:spPr>
        <p:txBody>
          <a:bodyPr vert="horz" lIns="91427" tIns="45713" rIns="91427" bIns="45713"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9pPr>
          </a:lstStyle>
          <a:p>
            <a:pPr marL="1371336" lvl="1" indent="-565042" defTabSz="457112">
              <a:lnSpc>
                <a:spcPct val="120000"/>
              </a:lnSpc>
              <a:spcBef>
                <a:spcPts val="0"/>
              </a:spcBef>
              <a:spcAft>
                <a:spcPts val="1020"/>
              </a:spcAft>
            </a:pPr>
            <a:r>
              <a:rPr lang="en-US" sz="2244" dirty="0">
                <a:solidFill>
                  <a:srgbClr val="000000"/>
                </a:solidFill>
                <a:latin typeface="Segoe UI" panose="020B0502040204020203" pitchFamily="34" charset="0"/>
                <a:cs typeface="Segoe UI" panose="020B0502040204020203" pitchFamily="34" charset="0"/>
              </a:rPr>
              <a:t>Verifies if a device is booted to a Factory Trusted state (firmware)</a:t>
            </a:r>
          </a:p>
          <a:p>
            <a:pPr marL="1371336" lvl="1" indent="-565042" defTabSz="457112">
              <a:lnSpc>
                <a:spcPct val="120000"/>
              </a:lnSpc>
              <a:spcBef>
                <a:spcPts val="0"/>
              </a:spcBef>
              <a:spcAft>
                <a:spcPts val="1020"/>
              </a:spcAft>
            </a:pPr>
            <a:r>
              <a:rPr lang="en-US" sz="2244" dirty="0">
                <a:solidFill>
                  <a:srgbClr val="000000"/>
                </a:solidFill>
                <a:latin typeface="Segoe UI" panose="020B0502040204020203" pitchFamily="34" charset="0"/>
                <a:cs typeface="Segoe UI" panose="020B0502040204020203" pitchFamily="34" charset="0"/>
              </a:rPr>
              <a:t>Assures that MDM is talking to the same device</a:t>
            </a:r>
          </a:p>
          <a:p>
            <a:pPr marL="1371336" lvl="1" indent="-565042" defTabSz="457112">
              <a:lnSpc>
                <a:spcPct val="120000"/>
              </a:lnSpc>
              <a:spcBef>
                <a:spcPts val="0"/>
              </a:spcBef>
              <a:spcAft>
                <a:spcPts val="1020"/>
              </a:spcAft>
            </a:pPr>
            <a:r>
              <a:rPr lang="en-US" sz="2244" dirty="0">
                <a:solidFill>
                  <a:srgbClr val="000000"/>
                </a:solidFill>
                <a:latin typeface="Segoe UI" panose="020B0502040204020203" pitchFamily="34" charset="0"/>
                <a:cs typeface="Segoe UI" panose="020B0502040204020203" pitchFamily="34" charset="0"/>
              </a:rPr>
              <a:t>Validates that the device is running a Trusted OS and provides a mechanism to monitor compliance. For example validates: </a:t>
            </a:r>
          </a:p>
        </p:txBody>
      </p:sp>
      <p:grpSp>
        <p:nvGrpSpPr>
          <p:cNvPr id="18" name="Group 17"/>
          <p:cNvGrpSpPr/>
          <p:nvPr/>
        </p:nvGrpSpPr>
        <p:grpSpPr>
          <a:xfrm>
            <a:off x="579437" y="3192462"/>
            <a:ext cx="6217356" cy="1925798"/>
            <a:chOff x="2595168" y="4198596"/>
            <a:chExt cx="6096000" cy="1888209"/>
          </a:xfrm>
        </p:grpSpPr>
        <p:sp>
          <p:nvSpPr>
            <p:cNvPr id="8" name="Rectangle 7"/>
            <p:cNvSpPr/>
            <p:nvPr/>
          </p:nvSpPr>
          <p:spPr>
            <a:xfrm>
              <a:off x="2595168" y="4198596"/>
              <a:ext cx="6096000" cy="1888209"/>
            </a:xfrm>
            <a:prstGeom prst="rect">
              <a:avLst/>
            </a:prstGeom>
          </p:spPr>
          <p:txBody>
            <a:bodyPr>
              <a:spAutoFit/>
            </a:bodyPr>
            <a:lstStyle/>
            <a:p>
              <a:pPr marL="1272695" lvl="3">
                <a:lnSpc>
                  <a:spcPct val="130000"/>
                </a:lnSpc>
              </a:pPr>
              <a:r>
                <a:rPr lang="en-US" sz="2244" dirty="0">
                  <a:latin typeface="Segoe UI" panose="020B0502040204020203" pitchFamily="34" charset="0"/>
                  <a:cs typeface="Segoe UI" panose="020B0502040204020203" pitchFamily="34" charset="0"/>
                </a:rPr>
                <a:t>Secure boot state (on/off)</a:t>
              </a:r>
            </a:p>
            <a:p>
              <a:pPr marL="1272695" lvl="3">
                <a:lnSpc>
                  <a:spcPct val="130000"/>
                </a:lnSpc>
              </a:pPr>
              <a:r>
                <a:rPr lang="en-US" sz="2244" dirty="0">
                  <a:latin typeface="Segoe UI" panose="020B0502040204020203" pitchFamily="34" charset="0"/>
                  <a:cs typeface="Segoe UI" panose="020B0502040204020203" pitchFamily="34" charset="0"/>
                </a:rPr>
                <a:t>Bitlocker state (on/off)</a:t>
              </a:r>
            </a:p>
            <a:p>
              <a:pPr marL="1272695" lvl="3">
                <a:lnSpc>
                  <a:spcPct val="130000"/>
                </a:lnSpc>
              </a:pPr>
              <a:r>
                <a:rPr lang="en-US" sz="2244" dirty="0">
                  <a:latin typeface="Segoe UI" panose="020B0502040204020203" pitchFamily="34" charset="0"/>
                  <a:cs typeface="Segoe UI" panose="020B0502040204020203" pitchFamily="34" charset="0"/>
                </a:rPr>
                <a:t>Firmware patch version</a:t>
              </a:r>
            </a:p>
            <a:p>
              <a:pPr marL="1272695" lvl="3">
                <a:lnSpc>
                  <a:spcPct val="130000"/>
                </a:lnSpc>
              </a:pPr>
              <a:r>
                <a:rPr lang="en-US" sz="2244" dirty="0">
                  <a:latin typeface="Segoe UI" panose="020B0502040204020203" pitchFamily="34" charset="0"/>
                  <a:cs typeface="Segoe UI" panose="020B0502040204020203" pitchFamily="34" charset="0"/>
                </a:rPr>
                <a:t>OS security policy/state </a:t>
              </a:r>
            </a:p>
          </p:txBody>
        </p:sp>
        <p:pic>
          <p:nvPicPr>
            <p:cNvPr id="13" name="Picture 12"/>
            <p:cNvPicPr>
              <a:picLocks noChangeAspect="1"/>
            </p:cNvPicPr>
            <p:nvPr/>
          </p:nvPicPr>
          <p:blipFill rotWithShape="1">
            <a:blip r:embed="rId3" cstate="print">
              <a:extLst>
                <a:ext uri="{28A0092B-C50C-407E-A947-70E740481C1C}">
                  <a14:useLocalDpi xmlns:a14="http://schemas.microsoft.com/office/drawing/2010/main" val="0"/>
                </a:ext>
              </a:extLst>
            </a:blip>
            <a:srcRect l="8343" t="22481" r="69986" b="23256"/>
            <a:stretch/>
          </p:blipFill>
          <p:spPr>
            <a:xfrm rot="2700199">
              <a:off x="3565133" y="4420437"/>
              <a:ext cx="110393" cy="107131"/>
            </a:xfrm>
            <a:prstGeom prst="rect">
              <a:avLst/>
            </a:prstGeom>
          </p:spPr>
        </p:pic>
        <p:pic>
          <p:nvPicPr>
            <p:cNvPr id="14" name="Picture 13"/>
            <p:cNvPicPr>
              <a:picLocks noChangeAspect="1"/>
            </p:cNvPicPr>
            <p:nvPr/>
          </p:nvPicPr>
          <p:blipFill rotWithShape="1">
            <a:blip r:embed="rId3" cstate="print">
              <a:extLst>
                <a:ext uri="{28A0092B-C50C-407E-A947-70E740481C1C}">
                  <a14:useLocalDpi xmlns:a14="http://schemas.microsoft.com/office/drawing/2010/main" val="0"/>
                </a:ext>
              </a:extLst>
            </a:blip>
            <a:srcRect l="8343" t="22481" r="69986" b="23256"/>
            <a:stretch/>
          </p:blipFill>
          <p:spPr>
            <a:xfrm rot="2700199">
              <a:off x="3553411" y="4889358"/>
              <a:ext cx="110393" cy="107131"/>
            </a:xfrm>
            <a:prstGeom prst="rect">
              <a:avLst/>
            </a:prstGeom>
          </p:spPr>
        </p:pic>
        <p:pic>
          <p:nvPicPr>
            <p:cNvPr id="15" name="Picture 14"/>
            <p:cNvPicPr>
              <a:picLocks noChangeAspect="1"/>
            </p:cNvPicPr>
            <p:nvPr/>
          </p:nvPicPr>
          <p:blipFill rotWithShape="1">
            <a:blip r:embed="rId3" cstate="print">
              <a:extLst>
                <a:ext uri="{28A0092B-C50C-407E-A947-70E740481C1C}">
                  <a14:useLocalDpi xmlns:a14="http://schemas.microsoft.com/office/drawing/2010/main" val="0"/>
                </a:ext>
              </a:extLst>
            </a:blip>
            <a:srcRect l="8343" t="22481" r="69986" b="23256"/>
            <a:stretch/>
          </p:blipFill>
          <p:spPr>
            <a:xfrm rot="2700199">
              <a:off x="3553411" y="5276217"/>
              <a:ext cx="110393" cy="107131"/>
            </a:xfrm>
            <a:prstGeom prst="rect">
              <a:avLst/>
            </a:prstGeom>
          </p:spPr>
        </p:pic>
        <p:pic>
          <p:nvPicPr>
            <p:cNvPr id="16" name="Picture 15"/>
            <p:cNvPicPr>
              <a:picLocks noChangeAspect="1"/>
            </p:cNvPicPr>
            <p:nvPr/>
          </p:nvPicPr>
          <p:blipFill rotWithShape="1">
            <a:blip r:embed="rId3" cstate="print">
              <a:extLst>
                <a:ext uri="{28A0092B-C50C-407E-A947-70E740481C1C}">
                  <a14:useLocalDpi xmlns:a14="http://schemas.microsoft.com/office/drawing/2010/main" val="0"/>
                </a:ext>
              </a:extLst>
            </a:blip>
            <a:srcRect l="8343" t="22481" r="69986" b="23256"/>
            <a:stretch/>
          </p:blipFill>
          <p:spPr>
            <a:xfrm rot="2700199">
              <a:off x="3553411" y="5756863"/>
              <a:ext cx="110393" cy="107131"/>
            </a:xfrm>
            <a:prstGeom prst="rect">
              <a:avLst/>
            </a:prstGeom>
          </p:spPr>
        </p:pic>
      </p:grpSp>
    </p:spTree>
    <p:extLst>
      <p:ext uri="{BB962C8B-B14F-4D97-AF65-F5344CB8AC3E}">
        <p14:creationId xmlns:p14="http://schemas.microsoft.com/office/powerpoint/2010/main" val="1782310261"/>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2125662"/>
            <a:ext cx="11887200" cy="2179058"/>
          </a:xfrm>
        </p:spPr>
        <p:txBody>
          <a:bodyPr/>
          <a:lstStyle/>
          <a:p>
            <a:r>
              <a:rPr lang="en-US" dirty="0"/>
              <a:t>Conditional Access for Intune managed applications</a:t>
            </a:r>
          </a:p>
        </p:txBody>
      </p:sp>
    </p:spTree>
    <p:extLst>
      <p:ext uri="{BB962C8B-B14F-4D97-AF65-F5344CB8AC3E}">
        <p14:creationId xmlns:p14="http://schemas.microsoft.com/office/powerpoint/2010/main" val="1584332595"/>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sz="3600" dirty="0"/>
              <a:t>Mobile application management without MDM enrollment</a:t>
            </a:r>
          </a:p>
        </p:txBody>
      </p:sp>
      <p:grpSp>
        <p:nvGrpSpPr>
          <p:cNvPr id="193" name="Group 192"/>
          <p:cNvGrpSpPr/>
          <p:nvPr/>
        </p:nvGrpSpPr>
        <p:grpSpPr>
          <a:xfrm>
            <a:off x="3510589" y="1267846"/>
            <a:ext cx="3757130" cy="5233413"/>
            <a:chOff x="2489200" y="5600700"/>
            <a:chExt cx="763588" cy="1063625"/>
          </a:xfrm>
        </p:grpSpPr>
        <p:sp>
          <p:nvSpPr>
            <p:cNvPr id="194" name="Freeform 5"/>
            <p:cNvSpPr>
              <a:spLocks/>
            </p:cNvSpPr>
            <p:nvPr/>
          </p:nvSpPr>
          <p:spPr bwMode="auto">
            <a:xfrm>
              <a:off x="2489200" y="5600700"/>
              <a:ext cx="763588" cy="1063625"/>
            </a:xfrm>
            <a:custGeom>
              <a:avLst/>
              <a:gdLst>
                <a:gd name="T0" fmla="*/ 848 w 920"/>
                <a:gd name="T1" fmla="*/ 1282 h 1282"/>
                <a:gd name="T2" fmla="*/ 72 w 920"/>
                <a:gd name="T3" fmla="*/ 1282 h 1282"/>
                <a:gd name="T4" fmla="*/ 0 w 920"/>
                <a:gd name="T5" fmla="*/ 1210 h 1282"/>
                <a:gd name="T6" fmla="*/ 0 w 920"/>
                <a:gd name="T7" fmla="*/ 72 h 1282"/>
                <a:gd name="T8" fmla="*/ 72 w 920"/>
                <a:gd name="T9" fmla="*/ 0 h 1282"/>
                <a:gd name="T10" fmla="*/ 848 w 920"/>
                <a:gd name="T11" fmla="*/ 0 h 1282"/>
                <a:gd name="T12" fmla="*/ 920 w 920"/>
                <a:gd name="T13" fmla="*/ 72 h 1282"/>
                <a:gd name="T14" fmla="*/ 920 w 920"/>
                <a:gd name="T15" fmla="*/ 1210 h 1282"/>
                <a:gd name="T16" fmla="*/ 848 w 920"/>
                <a:gd name="T17" fmla="*/ 1282 h 1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0" h="1282">
                  <a:moveTo>
                    <a:pt x="848" y="1282"/>
                  </a:moveTo>
                  <a:cubicBezTo>
                    <a:pt x="72" y="1282"/>
                    <a:pt x="72" y="1282"/>
                    <a:pt x="72" y="1282"/>
                  </a:cubicBezTo>
                  <a:cubicBezTo>
                    <a:pt x="32" y="1282"/>
                    <a:pt x="0" y="1250"/>
                    <a:pt x="0" y="1210"/>
                  </a:cubicBezTo>
                  <a:cubicBezTo>
                    <a:pt x="0" y="72"/>
                    <a:pt x="0" y="72"/>
                    <a:pt x="0" y="72"/>
                  </a:cubicBezTo>
                  <a:cubicBezTo>
                    <a:pt x="0" y="32"/>
                    <a:pt x="32" y="0"/>
                    <a:pt x="72" y="0"/>
                  </a:cubicBezTo>
                  <a:cubicBezTo>
                    <a:pt x="848" y="0"/>
                    <a:pt x="848" y="0"/>
                    <a:pt x="848" y="0"/>
                  </a:cubicBezTo>
                  <a:cubicBezTo>
                    <a:pt x="888" y="0"/>
                    <a:pt x="920" y="32"/>
                    <a:pt x="920" y="72"/>
                  </a:cubicBezTo>
                  <a:cubicBezTo>
                    <a:pt x="920" y="1210"/>
                    <a:pt x="920" y="1210"/>
                    <a:pt x="920" y="1210"/>
                  </a:cubicBezTo>
                  <a:cubicBezTo>
                    <a:pt x="920" y="1250"/>
                    <a:pt x="888" y="1282"/>
                    <a:pt x="848" y="1282"/>
                  </a:cubicBezTo>
                  <a:close/>
                </a:path>
              </a:pathLst>
            </a:custGeom>
            <a:solidFill>
              <a:srgbClr val="282828"/>
            </a:solidFill>
            <a:ln>
              <a:noFill/>
            </a:ln>
          </p:spPr>
          <p:txBody>
            <a:bodyPr/>
            <a:lstStyle/>
            <a:p>
              <a:pPr defTabSz="932330">
                <a:defRPr/>
              </a:pPr>
              <a:endParaRPr lang="en-US" sz="1000" kern="0" dirty="0">
                <a:solidFill>
                  <a:srgbClr val="505050"/>
                </a:solidFill>
                <a:latin typeface="Segoe UI"/>
              </a:endParaRPr>
            </a:p>
          </p:txBody>
        </p:sp>
        <p:sp>
          <p:nvSpPr>
            <p:cNvPr id="195" name="Rectangle 6"/>
            <p:cNvSpPr>
              <a:spLocks noChangeArrowheads="1"/>
            </p:cNvSpPr>
            <p:nvPr/>
          </p:nvSpPr>
          <p:spPr bwMode="auto">
            <a:xfrm>
              <a:off x="2536825" y="5678488"/>
              <a:ext cx="669925" cy="908050"/>
            </a:xfrm>
            <a:prstGeom prst="rect">
              <a:avLst/>
            </a:prstGeom>
            <a:solidFill>
              <a:schemeClr val="bg1"/>
            </a:solidFill>
            <a:ln>
              <a:noFill/>
            </a:ln>
          </p:spPr>
          <p:txBody>
            <a:bodyPr/>
            <a:lstStyle/>
            <a:p>
              <a:pPr defTabSz="932330">
                <a:defRPr/>
              </a:pPr>
              <a:endParaRPr lang="en-US" sz="1000" kern="0" dirty="0">
                <a:solidFill>
                  <a:sysClr val="windowText" lastClr="000000"/>
                </a:solidFill>
                <a:latin typeface="Segoe UI"/>
              </a:endParaRPr>
            </a:p>
          </p:txBody>
        </p:sp>
      </p:grpSp>
      <p:pic>
        <p:nvPicPr>
          <p:cNvPr id="196" name="Picture 19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69107" y="5104722"/>
            <a:ext cx="396560" cy="396558"/>
          </a:xfrm>
          <a:prstGeom prst="roundRect">
            <a:avLst/>
          </a:prstGeom>
        </p:spPr>
      </p:pic>
      <p:pic>
        <p:nvPicPr>
          <p:cNvPr id="197" name="Picture 4" descr="http://ts2.mm.bing.net/th?&amp;id=HN.608001291450647668&amp;w=366&amp;h=366&amp;c=0&amp;pid=1.9&amp;rs=0&amp;p=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51643" y="5103501"/>
            <a:ext cx="395616" cy="395614"/>
          </a:xfrm>
          <a:prstGeom prst="roundRect">
            <a:avLst/>
          </a:prstGeom>
          <a:noFill/>
          <a:extLst>
            <a:ext uri="{909E8E84-426E-40dd-AFC4-6F175D3DCCD1}">
              <a14:hiddenFill xmlns:a14="http://schemas.microsoft.com/office/drawing/2010/main" xmlns="">
                <a:solidFill>
                  <a:srgbClr val="FFFFFF"/>
                </a:solidFill>
              </a14:hiddenFill>
            </a:ext>
          </a:extLst>
        </p:spPr>
      </p:pic>
      <p:pic>
        <p:nvPicPr>
          <p:cNvPr id="198" name="Picture 197"/>
          <p:cNvPicPr>
            <a:picLocks noChangeAspect="1"/>
          </p:cNvPicPr>
          <p:nvPr/>
        </p:nvPicPr>
        <p:blipFill>
          <a:blip r:embed="rId5"/>
          <a:stretch>
            <a:fillRect/>
          </a:stretch>
        </p:blipFill>
        <p:spPr>
          <a:xfrm>
            <a:off x="5484833" y="5106058"/>
            <a:ext cx="404283" cy="397760"/>
          </a:xfrm>
          <a:prstGeom prst="rect">
            <a:avLst/>
          </a:prstGeom>
        </p:spPr>
      </p:pic>
      <p:pic>
        <p:nvPicPr>
          <p:cNvPr id="199" name="Picture 198"/>
          <p:cNvPicPr>
            <a:picLocks noChangeAspect="1"/>
          </p:cNvPicPr>
          <p:nvPr/>
        </p:nvPicPr>
        <p:blipFill>
          <a:blip r:embed="rId6"/>
          <a:stretch>
            <a:fillRect/>
          </a:stretch>
        </p:blipFill>
        <p:spPr>
          <a:xfrm>
            <a:off x="6094301" y="5093944"/>
            <a:ext cx="424891" cy="418111"/>
          </a:xfrm>
          <a:prstGeom prst="rect">
            <a:avLst/>
          </a:prstGeom>
        </p:spPr>
      </p:pic>
      <p:grpSp>
        <p:nvGrpSpPr>
          <p:cNvPr id="29" name="Group 28"/>
          <p:cNvGrpSpPr/>
          <p:nvPr/>
        </p:nvGrpSpPr>
        <p:grpSpPr>
          <a:xfrm>
            <a:off x="5819568" y="2420874"/>
            <a:ext cx="415361" cy="398729"/>
            <a:chOff x="5662184" y="2332412"/>
            <a:chExt cx="493109" cy="473365"/>
          </a:xfrm>
        </p:grpSpPr>
        <p:sp>
          <p:nvSpPr>
            <p:cNvPr id="201" name="Rounded Rectangle 200"/>
            <p:cNvSpPr/>
            <p:nvPr/>
          </p:nvSpPr>
          <p:spPr bwMode="auto">
            <a:xfrm>
              <a:off x="5662184" y="2332412"/>
              <a:ext cx="493109" cy="473365"/>
            </a:xfrm>
            <a:prstGeom prst="roundRect">
              <a:avLst/>
            </a:prstGeom>
            <a:solidFill>
              <a:srgbClr val="1DBDA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bodyPr>
            <a:lstStyle/>
            <a:p>
              <a:pPr algn="ctr" defTabSz="932040" fontAlgn="base">
                <a:spcBef>
                  <a:spcPct val="0"/>
                </a:spcBef>
                <a:spcAft>
                  <a:spcPct val="0"/>
                </a:spcAft>
                <a:defRPr/>
              </a:pPr>
              <a:endParaRPr lang="en-US" sz="800" kern="0" dirty="0">
                <a:gradFill>
                  <a:gsLst>
                    <a:gs pos="16814">
                      <a:srgbClr val="FFFFFF"/>
                    </a:gs>
                    <a:gs pos="46000">
                      <a:srgbClr val="FFFFFF"/>
                    </a:gs>
                  </a:gsLst>
                  <a:lin ang="5400000" scaled="0"/>
                </a:gradFill>
                <a:latin typeface="Segoe UI"/>
              </a:endParaRPr>
            </a:p>
          </p:txBody>
        </p:sp>
        <p:sp>
          <p:nvSpPr>
            <p:cNvPr id="203" name="Freeform 13"/>
            <p:cNvSpPr>
              <a:spLocks/>
            </p:cNvSpPr>
            <p:nvPr/>
          </p:nvSpPr>
          <p:spPr bwMode="auto">
            <a:xfrm>
              <a:off x="5774564" y="2496906"/>
              <a:ext cx="129640" cy="217882"/>
            </a:xfrm>
            <a:custGeom>
              <a:avLst/>
              <a:gdLst>
                <a:gd name="T0" fmla="*/ 163 w 163"/>
                <a:gd name="T1" fmla="*/ 90 h 275"/>
                <a:gd name="T2" fmla="*/ 161 w 163"/>
                <a:gd name="T3" fmla="*/ 275 h 275"/>
                <a:gd name="T4" fmla="*/ 0 w 163"/>
                <a:gd name="T5" fmla="*/ 183 h 275"/>
                <a:gd name="T6" fmla="*/ 0 w 163"/>
                <a:gd name="T7" fmla="*/ 0 h 275"/>
                <a:gd name="T8" fmla="*/ 163 w 163"/>
                <a:gd name="T9" fmla="*/ 90 h 275"/>
              </a:gdLst>
              <a:ahLst/>
              <a:cxnLst>
                <a:cxn ang="0">
                  <a:pos x="T0" y="T1"/>
                </a:cxn>
                <a:cxn ang="0">
                  <a:pos x="T2" y="T3"/>
                </a:cxn>
                <a:cxn ang="0">
                  <a:pos x="T4" y="T5"/>
                </a:cxn>
                <a:cxn ang="0">
                  <a:pos x="T6" y="T7"/>
                </a:cxn>
                <a:cxn ang="0">
                  <a:pos x="T8" y="T9"/>
                </a:cxn>
              </a:cxnLst>
              <a:rect l="0" t="0" r="r" b="b"/>
              <a:pathLst>
                <a:path w="163" h="275">
                  <a:moveTo>
                    <a:pt x="163" y="90"/>
                  </a:moveTo>
                  <a:lnTo>
                    <a:pt x="161" y="275"/>
                  </a:lnTo>
                  <a:lnTo>
                    <a:pt x="0" y="183"/>
                  </a:lnTo>
                  <a:lnTo>
                    <a:pt x="0" y="0"/>
                  </a:lnTo>
                  <a:lnTo>
                    <a:pt x="163" y="90"/>
                  </a:lnTo>
                  <a:close/>
                </a:path>
              </a:pathLst>
            </a:custGeom>
            <a:solidFill>
              <a:srgbClr val="009E4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32330">
                <a:defRPr/>
              </a:pPr>
              <a:endParaRPr lang="en-US" kern="0" dirty="0">
                <a:solidFill>
                  <a:srgbClr val="505050"/>
                </a:solidFill>
                <a:latin typeface="Segoe UI"/>
              </a:endParaRPr>
            </a:p>
          </p:txBody>
        </p:sp>
        <p:sp>
          <p:nvSpPr>
            <p:cNvPr id="204" name="Freeform 14"/>
            <p:cNvSpPr>
              <a:spLocks/>
            </p:cNvSpPr>
            <p:nvPr/>
          </p:nvSpPr>
          <p:spPr bwMode="auto">
            <a:xfrm>
              <a:off x="5902025" y="2496906"/>
              <a:ext cx="127461" cy="217882"/>
            </a:xfrm>
            <a:custGeom>
              <a:avLst/>
              <a:gdLst>
                <a:gd name="T0" fmla="*/ 2 w 161"/>
                <a:gd name="T1" fmla="*/ 90 h 275"/>
                <a:gd name="T2" fmla="*/ 0 w 161"/>
                <a:gd name="T3" fmla="*/ 275 h 275"/>
                <a:gd name="T4" fmla="*/ 161 w 161"/>
                <a:gd name="T5" fmla="*/ 183 h 275"/>
                <a:gd name="T6" fmla="*/ 161 w 161"/>
                <a:gd name="T7" fmla="*/ 0 h 275"/>
                <a:gd name="T8" fmla="*/ 2 w 161"/>
                <a:gd name="T9" fmla="*/ 90 h 275"/>
              </a:gdLst>
              <a:ahLst/>
              <a:cxnLst>
                <a:cxn ang="0">
                  <a:pos x="T0" y="T1"/>
                </a:cxn>
                <a:cxn ang="0">
                  <a:pos x="T2" y="T3"/>
                </a:cxn>
                <a:cxn ang="0">
                  <a:pos x="T4" y="T5"/>
                </a:cxn>
                <a:cxn ang="0">
                  <a:pos x="T6" y="T7"/>
                </a:cxn>
                <a:cxn ang="0">
                  <a:pos x="T8" y="T9"/>
                </a:cxn>
              </a:cxnLst>
              <a:rect l="0" t="0" r="r" b="b"/>
              <a:pathLst>
                <a:path w="161" h="275">
                  <a:moveTo>
                    <a:pt x="2" y="90"/>
                  </a:moveTo>
                  <a:lnTo>
                    <a:pt x="0" y="275"/>
                  </a:lnTo>
                  <a:lnTo>
                    <a:pt x="161" y="183"/>
                  </a:lnTo>
                  <a:lnTo>
                    <a:pt x="161" y="0"/>
                  </a:lnTo>
                  <a:lnTo>
                    <a:pt x="2" y="90"/>
                  </a:lnTo>
                  <a:close/>
                </a:path>
              </a:pathLst>
            </a:custGeom>
            <a:solidFill>
              <a:srgbClr val="007233"/>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32330">
                <a:defRPr/>
              </a:pPr>
              <a:endParaRPr lang="en-US" kern="0" dirty="0">
                <a:solidFill>
                  <a:srgbClr val="505050"/>
                </a:solidFill>
                <a:latin typeface="Segoe UI"/>
              </a:endParaRPr>
            </a:p>
          </p:txBody>
        </p:sp>
        <p:sp>
          <p:nvSpPr>
            <p:cNvPr id="205" name="Freeform 15"/>
            <p:cNvSpPr>
              <a:spLocks/>
            </p:cNvSpPr>
            <p:nvPr/>
          </p:nvSpPr>
          <p:spPr bwMode="auto">
            <a:xfrm>
              <a:off x="5774564" y="2425005"/>
              <a:ext cx="254923" cy="145982"/>
            </a:xfrm>
            <a:custGeom>
              <a:avLst/>
              <a:gdLst>
                <a:gd name="T0" fmla="*/ 163 w 322"/>
                <a:gd name="T1" fmla="*/ 185 h 185"/>
                <a:gd name="T2" fmla="*/ 0 w 322"/>
                <a:gd name="T3" fmla="*/ 90 h 185"/>
                <a:gd name="T4" fmla="*/ 161 w 322"/>
                <a:gd name="T5" fmla="*/ 0 h 185"/>
                <a:gd name="T6" fmla="*/ 322 w 322"/>
                <a:gd name="T7" fmla="*/ 90 h 185"/>
                <a:gd name="T8" fmla="*/ 163 w 322"/>
                <a:gd name="T9" fmla="*/ 185 h 185"/>
              </a:gdLst>
              <a:ahLst/>
              <a:cxnLst>
                <a:cxn ang="0">
                  <a:pos x="T0" y="T1"/>
                </a:cxn>
                <a:cxn ang="0">
                  <a:pos x="T2" y="T3"/>
                </a:cxn>
                <a:cxn ang="0">
                  <a:pos x="T4" y="T5"/>
                </a:cxn>
                <a:cxn ang="0">
                  <a:pos x="T6" y="T7"/>
                </a:cxn>
                <a:cxn ang="0">
                  <a:pos x="T8" y="T9"/>
                </a:cxn>
              </a:cxnLst>
              <a:rect l="0" t="0" r="r" b="b"/>
              <a:pathLst>
                <a:path w="322" h="185">
                  <a:moveTo>
                    <a:pt x="163" y="185"/>
                  </a:moveTo>
                  <a:lnTo>
                    <a:pt x="0" y="90"/>
                  </a:lnTo>
                  <a:lnTo>
                    <a:pt x="161" y="0"/>
                  </a:lnTo>
                  <a:lnTo>
                    <a:pt x="322" y="90"/>
                  </a:lnTo>
                  <a:lnTo>
                    <a:pt x="163" y="185"/>
                  </a:lnTo>
                  <a:close/>
                </a:path>
              </a:pathLst>
            </a:custGeom>
            <a:solidFill>
              <a:srgbClr val="55D455"/>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32330">
                <a:defRPr/>
              </a:pPr>
              <a:endParaRPr lang="en-US" kern="0" dirty="0">
                <a:solidFill>
                  <a:srgbClr val="505050"/>
                </a:solidFill>
                <a:latin typeface="Segoe UI"/>
              </a:endParaRPr>
            </a:p>
          </p:txBody>
        </p:sp>
      </p:grpSp>
      <p:grpSp>
        <p:nvGrpSpPr>
          <p:cNvPr id="28" name="Group 27"/>
          <p:cNvGrpSpPr/>
          <p:nvPr/>
        </p:nvGrpSpPr>
        <p:grpSpPr>
          <a:xfrm>
            <a:off x="4466081" y="2428769"/>
            <a:ext cx="415361" cy="398729"/>
            <a:chOff x="4335116" y="2340153"/>
            <a:chExt cx="493109" cy="473365"/>
          </a:xfrm>
        </p:grpSpPr>
        <p:sp>
          <p:nvSpPr>
            <p:cNvPr id="202" name="Rounded Rectangle 201"/>
            <p:cNvSpPr/>
            <p:nvPr/>
          </p:nvSpPr>
          <p:spPr bwMode="auto">
            <a:xfrm>
              <a:off x="4335116" y="2340153"/>
              <a:ext cx="493109" cy="473365"/>
            </a:xfrm>
            <a:prstGeom prst="roundRect">
              <a:avLst/>
            </a:prstGeom>
            <a:solidFill>
              <a:srgbClr val="5364BD"/>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bodyPr>
            <a:lstStyle/>
            <a:p>
              <a:pPr algn="ctr" defTabSz="932040" fontAlgn="base">
                <a:spcBef>
                  <a:spcPct val="0"/>
                </a:spcBef>
                <a:spcAft>
                  <a:spcPct val="0"/>
                </a:spcAft>
                <a:defRPr/>
              </a:pPr>
              <a:endParaRPr lang="en-US" sz="800" kern="0" dirty="0">
                <a:gradFill>
                  <a:gsLst>
                    <a:gs pos="16814">
                      <a:srgbClr val="FFFFFF"/>
                    </a:gs>
                    <a:gs pos="46000">
                      <a:srgbClr val="FFFFFF"/>
                    </a:gs>
                  </a:gsLst>
                  <a:lin ang="5400000" scaled="0"/>
                </a:gradFill>
                <a:latin typeface="Segoe UI"/>
              </a:endParaRPr>
            </a:p>
          </p:txBody>
        </p:sp>
        <p:sp>
          <p:nvSpPr>
            <p:cNvPr id="206" name="Freeform 19"/>
            <p:cNvSpPr>
              <a:spLocks/>
            </p:cNvSpPr>
            <p:nvPr/>
          </p:nvSpPr>
          <p:spPr bwMode="auto">
            <a:xfrm>
              <a:off x="4454036" y="2496505"/>
              <a:ext cx="133546" cy="226703"/>
            </a:xfrm>
            <a:custGeom>
              <a:avLst/>
              <a:gdLst>
                <a:gd name="T0" fmla="*/ 304 w 304"/>
                <a:gd name="T1" fmla="*/ 173 h 521"/>
                <a:gd name="T2" fmla="*/ 304 w 304"/>
                <a:gd name="T3" fmla="*/ 521 h 521"/>
                <a:gd name="T4" fmla="*/ 0 w 304"/>
                <a:gd name="T5" fmla="*/ 346 h 521"/>
                <a:gd name="T6" fmla="*/ 0 w 304"/>
                <a:gd name="T7" fmla="*/ 0 h 521"/>
                <a:gd name="T8" fmla="*/ 304 w 304"/>
                <a:gd name="T9" fmla="*/ 173 h 521"/>
              </a:gdLst>
              <a:ahLst/>
              <a:cxnLst>
                <a:cxn ang="0">
                  <a:pos x="T0" y="T1"/>
                </a:cxn>
                <a:cxn ang="0">
                  <a:pos x="T2" y="T3"/>
                </a:cxn>
                <a:cxn ang="0">
                  <a:pos x="T4" y="T5"/>
                </a:cxn>
                <a:cxn ang="0">
                  <a:pos x="T6" y="T7"/>
                </a:cxn>
                <a:cxn ang="0">
                  <a:pos x="T8" y="T9"/>
                </a:cxn>
              </a:cxnLst>
              <a:rect l="0" t="0" r="r" b="b"/>
              <a:pathLst>
                <a:path w="304" h="521">
                  <a:moveTo>
                    <a:pt x="304" y="173"/>
                  </a:moveTo>
                  <a:lnTo>
                    <a:pt x="304" y="521"/>
                  </a:lnTo>
                  <a:lnTo>
                    <a:pt x="0" y="346"/>
                  </a:lnTo>
                  <a:lnTo>
                    <a:pt x="0" y="0"/>
                  </a:lnTo>
                  <a:lnTo>
                    <a:pt x="304" y="173"/>
                  </a:lnTo>
                  <a:close/>
                </a:path>
              </a:pathLst>
            </a:custGeom>
            <a:solidFill>
              <a:srgbClr val="68217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32064">
                <a:defRPr/>
              </a:pPr>
              <a:endParaRPr lang="en-US" kern="0">
                <a:solidFill>
                  <a:srgbClr val="505050"/>
                </a:solidFill>
                <a:latin typeface="Segoe UI"/>
              </a:endParaRPr>
            </a:p>
          </p:txBody>
        </p:sp>
        <p:sp>
          <p:nvSpPr>
            <p:cNvPr id="207" name="Freeform 20"/>
            <p:cNvSpPr>
              <a:spLocks/>
            </p:cNvSpPr>
            <p:nvPr/>
          </p:nvSpPr>
          <p:spPr bwMode="auto">
            <a:xfrm>
              <a:off x="4587581" y="2496505"/>
              <a:ext cx="132584" cy="226703"/>
            </a:xfrm>
            <a:custGeom>
              <a:avLst/>
              <a:gdLst>
                <a:gd name="T0" fmla="*/ 0 w 303"/>
                <a:gd name="T1" fmla="*/ 173 h 521"/>
                <a:gd name="T2" fmla="*/ 0 w 303"/>
                <a:gd name="T3" fmla="*/ 521 h 521"/>
                <a:gd name="T4" fmla="*/ 303 w 303"/>
                <a:gd name="T5" fmla="*/ 346 h 521"/>
                <a:gd name="T6" fmla="*/ 303 w 303"/>
                <a:gd name="T7" fmla="*/ 0 h 521"/>
                <a:gd name="T8" fmla="*/ 0 w 303"/>
                <a:gd name="T9" fmla="*/ 173 h 521"/>
              </a:gdLst>
              <a:ahLst/>
              <a:cxnLst>
                <a:cxn ang="0">
                  <a:pos x="T0" y="T1"/>
                </a:cxn>
                <a:cxn ang="0">
                  <a:pos x="T2" y="T3"/>
                </a:cxn>
                <a:cxn ang="0">
                  <a:pos x="T4" y="T5"/>
                </a:cxn>
                <a:cxn ang="0">
                  <a:pos x="T6" y="T7"/>
                </a:cxn>
                <a:cxn ang="0">
                  <a:pos x="T8" y="T9"/>
                </a:cxn>
              </a:cxnLst>
              <a:rect l="0" t="0" r="r" b="b"/>
              <a:pathLst>
                <a:path w="303" h="521">
                  <a:moveTo>
                    <a:pt x="0" y="173"/>
                  </a:moveTo>
                  <a:lnTo>
                    <a:pt x="0" y="521"/>
                  </a:lnTo>
                  <a:lnTo>
                    <a:pt x="303" y="346"/>
                  </a:lnTo>
                  <a:lnTo>
                    <a:pt x="303" y="0"/>
                  </a:lnTo>
                  <a:lnTo>
                    <a:pt x="0" y="173"/>
                  </a:lnTo>
                  <a:close/>
                </a:path>
              </a:pathLst>
            </a:custGeom>
            <a:solidFill>
              <a:srgbClr val="44235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32064">
                <a:defRPr/>
              </a:pPr>
              <a:endParaRPr lang="en-US" kern="0">
                <a:solidFill>
                  <a:srgbClr val="505050"/>
                </a:solidFill>
                <a:latin typeface="Segoe UI"/>
              </a:endParaRPr>
            </a:p>
          </p:txBody>
        </p:sp>
        <p:sp>
          <p:nvSpPr>
            <p:cNvPr id="208" name="Freeform 21"/>
            <p:cNvSpPr>
              <a:spLocks/>
            </p:cNvSpPr>
            <p:nvPr/>
          </p:nvSpPr>
          <p:spPr bwMode="auto">
            <a:xfrm>
              <a:off x="4455982" y="2424371"/>
              <a:ext cx="266131" cy="150817"/>
            </a:xfrm>
            <a:custGeom>
              <a:avLst/>
              <a:gdLst>
                <a:gd name="T0" fmla="*/ 304 w 607"/>
                <a:gd name="T1" fmla="*/ 348 h 348"/>
                <a:gd name="T2" fmla="*/ 0 w 607"/>
                <a:gd name="T3" fmla="*/ 171 h 348"/>
                <a:gd name="T4" fmla="*/ 304 w 607"/>
                <a:gd name="T5" fmla="*/ 0 h 348"/>
                <a:gd name="T6" fmla="*/ 607 w 607"/>
                <a:gd name="T7" fmla="*/ 171 h 348"/>
                <a:gd name="T8" fmla="*/ 304 w 607"/>
                <a:gd name="T9" fmla="*/ 348 h 348"/>
              </a:gdLst>
              <a:ahLst/>
              <a:cxnLst>
                <a:cxn ang="0">
                  <a:pos x="T0" y="T1"/>
                </a:cxn>
                <a:cxn ang="0">
                  <a:pos x="T2" y="T3"/>
                </a:cxn>
                <a:cxn ang="0">
                  <a:pos x="T4" y="T5"/>
                </a:cxn>
                <a:cxn ang="0">
                  <a:pos x="T6" y="T7"/>
                </a:cxn>
                <a:cxn ang="0">
                  <a:pos x="T8" y="T9"/>
                </a:cxn>
              </a:cxnLst>
              <a:rect l="0" t="0" r="r" b="b"/>
              <a:pathLst>
                <a:path w="607" h="348">
                  <a:moveTo>
                    <a:pt x="304" y="348"/>
                  </a:moveTo>
                  <a:lnTo>
                    <a:pt x="0" y="171"/>
                  </a:lnTo>
                  <a:lnTo>
                    <a:pt x="304" y="0"/>
                  </a:lnTo>
                  <a:lnTo>
                    <a:pt x="607" y="171"/>
                  </a:lnTo>
                  <a:lnTo>
                    <a:pt x="304" y="348"/>
                  </a:lnTo>
                  <a:close/>
                </a:path>
              </a:pathLst>
            </a:custGeom>
            <a:solidFill>
              <a:srgbClr val="9B4F96"/>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32064">
                <a:defRPr/>
              </a:pPr>
              <a:endParaRPr lang="en-US" kern="0">
                <a:solidFill>
                  <a:srgbClr val="505050"/>
                </a:solidFill>
                <a:latin typeface="Segoe UI"/>
              </a:endParaRPr>
            </a:p>
          </p:txBody>
        </p:sp>
      </p:grpSp>
      <p:sp>
        <p:nvSpPr>
          <p:cNvPr id="209" name="Rectangle 208"/>
          <p:cNvSpPr/>
          <p:nvPr/>
        </p:nvSpPr>
        <p:spPr bwMode="auto">
          <a:xfrm>
            <a:off x="4485006" y="5507875"/>
            <a:ext cx="1639037" cy="298643"/>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182819" tIns="182819" rIns="0" bIns="46620"/>
          <a:lstStyle/>
          <a:p>
            <a:pPr algn="ctr" defTabSz="932026">
              <a:lnSpc>
                <a:spcPct val="90000"/>
              </a:lnSpc>
              <a:defRPr/>
            </a:pPr>
            <a:r>
              <a:rPr lang="en-US" sz="1498" kern="0" dirty="0">
                <a:solidFill>
                  <a:srgbClr val="505050"/>
                </a:solidFill>
                <a:latin typeface="Segoe UI Light"/>
              </a:rPr>
              <a:t>Personal apps</a:t>
            </a:r>
          </a:p>
        </p:txBody>
      </p:sp>
      <p:sp>
        <p:nvSpPr>
          <p:cNvPr id="210" name="Rectangle 209"/>
          <p:cNvSpPr/>
          <p:nvPr/>
        </p:nvSpPr>
        <p:spPr bwMode="auto">
          <a:xfrm>
            <a:off x="4397749" y="1806379"/>
            <a:ext cx="1765709" cy="365596"/>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182819" tIns="182819" rIns="0" bIns="46620"/>
          <a:lstStyle/>
          <a:p>
            <a:pPr algn="ctr" defTabSz="932026">
              <a:lnSpc>
                <a:spcPct val="90000"/>
              </a:lnSpc>
              <a:defRPr/>
            </a:pPr>
            <a:r>
              <a:rPr lang="en-US" sz="1498" kern="0" dirty="0">
                <a:solidFill>
                  <a:srgbClr val="505050"/>
                </a:solidFill>
                <a:latin typeface="Segoe UI Light"/>
              </a:rPr>
              <a:t>Corporate apps</a:t>
            </a:r>
          </a:p>
        </p:txBody>
      </p:sp>
      <p:pic>
        <p:nvPicPr>
          <p:cNvPr id="216" name="Picture 215" descr="ManagedBrowserIcon copy.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62284" y="2417763"/>
            <a:ext cx="415863" cy="393107"/>
          </a:xfrm>
          <a:prstGeom prst="rect">
            <a:avLst/>
          </a:prstGeom>
        </p:spPr>
      </p:pic>
      <p:grpSp>
        <p:nvGrpSpPr>
          <p:cNvPr id="225" name="Group 224"/>
          <p:cNvGrpSpPr/>
          <p:nvPr/>
        </p:nvGrpSpPr>
        <p:grpSpPr>
          <a:xfrm>
            <a:off x="533963" y="1490321"/>
            <a:ext cx="1990435" cy="1306497"/>
            <a:chOff x="1372275" y="3241611"/>
            <a:chExt cx="2013324" cy="1321521"/>
          </a:xfrm>
        </p:grpSpPr>
        <p:pic>
          <p:nvPicPr>
            <p:cNvPr id="226" name="Picture 225"/>
            <p:cNvPicPr>
              <a:picLocks noChangeAspect="1"/>
            </p:cNvPicPr>
            <p:nvPr/>
          </p:nvPicPr>
          <p:blipFill>
            <a:blip r:embed="rId8"/>
            <a:stretch>
              <a:fillRect/>
            </a:stretch>
          </p:blipFill>
          <p:spPr>
            <a:xfrm>
              <a:off x="1372275" y="3241611"/>
              <a:ext cx="2013324" cy="1321521"/>
            </a:xfrm>
            <a:prstGeom prst="rect">
              <a:avLst/>
            </a:prstGeom>
          </p:spPr>
        </p:pic>
        <p:pic>
          <p:nvPicPr>
            <p:cNvPr id="227" name="Picture 22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577855" y="3864796"/>
              <a:ext cx="1675229" cy="373412"/>
            </a:xfrm>
            <a:prstGeom prst="rect">
              <a:avLst/>
            </a:prstGeom>
          </p:spPr>
        </p:pic>
      </p:grpSp>
      <p:grpSp>
        <p:nvGrpSpPr>
          <p:cNvPr id="236" name="Group 235"/>
          <p:cNvGrpSpPr/>
          <p:nvPr/>
        </p:nvGrpSpPr>
        <p:grpSpPr>
          <a:xfrm>
            <a:off x="2557822" y="1501855"/>
            <a:ext cx="4403795" cy="4774880"/>
            <a:chOff x="2506523" y="1297023"/>
            <a:chExt cx="4318450" cy="4682344"/>
          </a:xfrm>
        </p:grpSpPr>
        <p:cxnSp>
          <p:nvCxnSpPr>
            <p:cNvPr id="237" name="Straight Connector 236"/>
            <p:cNvCxnSpPr/>
            <p:nvPr/>
          </p:nvCxnSpPr>
          <p:spPr>
            <a:xfrm flipH="1">
              <a:off x="2506523" y="5662906"/>
              <a:ext cx="1164879" cy="15762"/>
            </a:xfrm>
            <a:prstGeom prst="line">
              <a:avLst/>
            </a:prstGeom>
            <a:ln w="28575" cap="rnd" cmpd="sng">
              <a:solidFill>
                <a:schemeClr val="accent3"/>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238" name="Rectangle 237"/>
            <p:cNvSpPr/>
            <p:nvPr/>
          </p:nvSpPr>
          <p:spPr bwMode="auto">
            <a:xfrm>
              <a:off x="3738661" y="1297023"/>
              <a:ext cx="3086312" cy="4682344"/>
            </a:xfrm>
            <a:prstGeom prst="rect">
              <a:avLst/>
            </a:prstGeom>
            <a:noFill/>
            <a:ln w="28575" cap="rnd" cmpd="sng">
              <a:solidFill>
                <a:schemeClr val="bg2"/>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bodyPr>
            <a:lstStyle/>
            <a:p>
              <a:pPr algn="ctr" defTabSz="932114" fontAlgn="base">
                <a:spcBef>
                  <a:spcPct val="0"/>
                </a:spcBef>
                <a:spcAft>
                  <a:spcPct val="0"/>
                </a:spcAft>
                <a:defRPr/>
              </a:pPr>
              <a:endParaRPr lang="en-US" sz="2000" kern="0" dirty="0">
                <a:gradFill>
                  <a:gsLst>
                    <a:gs pos="0">
                      <a:srgbClr val="FFFFFF"/>
                    </a:gs>
                    <a:gs pos="100000">
                      <a:srgbClr val="FFFFFF"/>
                    </a:gs>
                  </a:gsLst>
                  <a:lin ang="5400000" scaled="0"/>
                </a:gradFill>
                <a:latin typeface="Segoe UI"/>
              </a:endParaRPr>
            </a:p>
          </p:txBody>
        </p:sp>
      </p:grpSp>
      <p:sp>
        <p:nvSpPr>
          <p:cNvPr id="239" name="TextBox 238"/>
          <p:cNvSpPr txBox="1"/>
          <p:nvPr/>
        </p:nvSpPr>
        <p:spPr>
          <a:xfrm>
            <a:off x="2496526" y="5054007"/>
            <a:ext cx="1387214" cy="894545"/>
          </a:xfrm>
          <a:prstGeom prst="rect">
            <a:avLst/>
          </a:prstGeom>
          <a:noFill/>
        </p:spPr>
        <p:txBody>
          <a:bodyPr wrap="square" lIns="186494" tIns="149196" rIns="186494" bIns="149196" rtlCol="0">
            <a:spAutoFit/>
          </a:bodyPr>
          <a:lstStyle/>
          <a:p>
            <a:pPr defTabSz="932418">
              <a:lnSpc>
                <a:spcPct val="90000"/>
              </a:lnSpc>
              <a:defRPr/>
            </a:pPr>
            <a:r>
              <a:rPr lang="en-US" sz="1428" kern="0" dirty="0">
                <a:solidFill>
                  <a:sysClr val="windowText" lastClr="000000"/>
                </a:solidFill>
                <a:latin typeface="Segoe UI Semibold"/>
                <a:cs typeface="Segoe UI Semibold"/>
              </a:rPr>
              <a:t>Optional</a:t>
            </a:r>
          </a:p>
          <a:p>
            <a:pPr defTabSz="932418">
              <a:lnSpc>
                <a:spcPct val="90000"/>
              </a:lnSpc>
              <a:defRPr/>
            </a:pPr>
            <a:r>
              <a:rPr lang="en-US" sz="1428" kern="0" dirty="0">
                <a:solidFill>
                  <a:sysClr val="windowText" lastClr="000000"/>
                </a:solidFill>
                <a:latin typeface="Segoe UI Semibold"/>
                <a:cs typeface="Segoe UI Semibold"/>
              </a:rPr>
              <a:t>Device Policies</a:t>
            </a:r>
          </a:p>
        </p:txBody>
      </p:sp>
      <p:grpSp>
        <p:nvGrpSpPr>
          <p:cNvPr id="240" name="Group 239"/>
          <p:cNvGrpSpPr/>
          <p:nvPr/>
        </p:nvGrpSpPr>
        <p:grpSpPr>
          <a:xfrm>
            <a:off x="3625715" y="5767694"/>
            <a:ext cx="393529" cy="393529"/>
            <a:chOff x="3567469" y="5326252"/>
            <a:chExt cx="566791" cy="566791"/>
          </a:xfrm>
        </p:grpSpPr>
        <p:sp>
          <p:nvSpPr>
            <p:cNvPr id="241" name="Oval 7"/>
            <p:cNvSpPr>
              <a:spLocks noChangeArrowheads="1"/>
            </p:cNvSpPr>
            <p:nvPr/>
          </p:nvSpPr>
          <p:spPr bwMode="auto">
            <a:xfrm>
              <a:off x="3567469" y="5326252"/>
              <a:ext cx="566791" cy="566791"/>
            </a:xfrm>
            <a:prstGeom prst="ellipse">
              <a:avLst/>
            </a:prstGeom>
            <a:solidFill>
              <a:schemeClr val="tx2"/>
            </a:solidFill>
            <a:ln>
              <a:noFill/>
            </a:ln>
            <a:extLst/>
          </p:spPr>
          <p:txBody>
            <a:bodyPr/>
            <a:lstStyle/>
            <a:p>
              <a:pPr defTabSz="932330">
                <a:defRPr/>
              </a:pPr>
              <a:endParaRPr lang="en-US" kern="0" dirty="0">
                <a:solidFill>
                  <a:srgbClr val="505050"/>
                </a:solidFill>
                <a:latin typeface="Segoe UI"/>
              </a:endParaRPr>
            </a:p>
          </p:txBody>
        </p:sp>
        <p:pic>
          <p:nvPicPr>
            <p:cNvPr id="242" name="Picture 241"/>
            <p:cNvPicPr>
              <a:picLocks noChangeAspect="1"/>
            </p:cNvPicPr>
            <p:nvPr/>
          </p:nvPicPr>
          <p:blipFill>
            <a:blip r:embed="rId10"/>
            <a:stretch>
              <a:fillRect/>
            </a:stretch>
          </p:blipFill>
          <p:spPr>
            <a:xfrm>
              <a:off x="3740313" y="5426189"/>
              <a:ext cx="229762" cy="336848"/>
            </a:xfrm>
            <a:prstGeom prst="rect">
              <a:avLst/>
            </a:prstGeom>
          </p:spPr>
        </p:pic>
      </p:grpSp>
      <p:grpSp>
        <p:nvGrpSpPr>
          <p:cNvPr id="243" name="Group 242"/>
          <p:cNvGrpSpPr/>
          <p:nvPr/>
        </p:nvGrpSpPr>
        <p:grpSpPr>
          <a:xfrm>
            <a:off x="2496526" y="2281216"/>
            <a:ext cx="4383897" cy="1596583"/>
            <a:chOff x="2865892" y="1906706"/>
            <a:chExt cx="4268561" cy="1565642"/>
          </a:xfrm>
        </p:grpSpPr>
        <p:cxnSp>
          <p:nvCxnSpPr>
            <p:cNvPr id="244" name="Straight Connector 243"/>
            <p:cNvCxnSpPr/>
            <p:nvPr/>
          </p:nvCxnSpPr>
          <p:spPr>
            <a:xfrm flipH="1">
              <a:off x="2865892" y="1906706"/>
              <a:ext cx="791392" cy="0"/>
            </a:xfrm>
            <a:prstGeom prst="line">
              <a:avLst/>
            </a:prstGeom>
            <a:ln w="28575" cap="rnd" cmpd="sng">
              <a:solidFill>
                <a:srgbClr val="00BCF2"/>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245" name="Rectangle 244"/>
            <p:cNvSpPr/>
            <p:nvPr/>
          </p:nvSpPr>
          <p:spPr bwMode="auto">
            <a:xfrm>
              <a:off x="3710700" y="1909636"/>
              <a:ext cx="3423753" cy="1562712"/>
            </a:xfrm>
            <a:prstGeom prst="rect">
              <a:avLst/>
            </a:prstGeom>
            <a:noFill/>
            <a:ln w="28575" cap="rnd" cmpd="sng">
              <a:solidFill>
                <a:srgbClr val="00BCF2"/>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bodyPr>
            <a:lstStyle/>
            <a:p>
              <a:pPr algn="ctr" defTabSz="932114" fontAlgn="base">
                <a:spcBef>
                  <a:spcPct val="0"/>
                </a:spcBef>
                <a:spcAft>
                  <a:spcPct val="0"/>
                </a:spcAft>
                <a:defRPr/>
              </a:pPr>
              <a:endParaRPr lang="en-US" sz="2000" kern="0" dirty="0">
                <a:gradFill>
                  <a:gsLst>
                    <a:gs pos="0">
                      <a:srgbClr val="FFFFFF"/>
                    </a:gs>
                    <a:gs pos="100000">
                      <a:srgbClr val="FFFFFF"/>
                    </a:gs>
                  </a:gsLst>
                  <a:lin ang="5400000" scaled="0"/>
                </a:gradFill>
                <a:latin typeface="Segoe UI"/>
              </a:endParaRPr>
            </a:p>
          </p:txBody>
        </p:sp>
      </p:grpSp>
      <p:sp>
        <p:nvSpPr>
          <p:cNvPr id="246" name="TextBox 245"/>
          <p:cNvSpPr txBox="1"/>
          <p:nvPr/>
        </p:nvSpPr>
        <p:spPr>
          <a:xfrm>
            <a:off x="2429840" y="1592597"/>
            <a:ext cx="1130722" cy="704672"/>
          </a:xfrm>
          <a:prstGeom prst="rect">
            <a:avLst/>
          </a:prstGeom>
          <a:noFill/>
        </p:spPr>
        <p:txBody>
          <a:bodyPr wrap="square" lIns="186494" tIns="149196" rIns="186494" bIns="149196" rtlCol="0">
            <a:spAutoFit/>
          </a:bodyPr>
          <a:lstStyle/>
          <a:p>
            <a:pPr defTabSz="932418">
              <a:lnSpc>
                <a:spcPct val="90000"/>
              </a:lnSpc>
              <a:defRPr/>
            </a:pPr>
            <a:r>
              <a:rPr lang="en-US" sz="1428" kern="0" dirty="0">
                <a:solidFill>
                  <a:sysClr val="windowText" lastClr="000000"/>
                </a:solidFill>
                <a:latin typeface="Segoe UI Semibold"/>
                <a:cs typeface="Segoe UI Semibold"/>
              </a:rPr>
              <a:t>MAM </a:t>
            </a:r>
          </a:p>
          <a:p>
            <a:pPr defTabSz="932418">
              <a:lnSpc>
                <a:spcPct val="90000"/>
              </a:lnSpc>
              <a:defRPr/>
            </a:pPr>
            <a:r>
              <a:rPr lang="en-US" sz="1428" kern="0" dirty="0">
                <a:solidFill>
                  <a:sysClr val="windowText" lastClr="000000"/>
                </a:solidFill>
                <a:latin typeface="Segoe UI Semibold"/>
                <a:cs typeface="Segoe UI Semibold"/>
              </a:rPr>
              <a:t>policies</a:t>
            </a:r>
          </a:p>
        </p:txBody>
      </p:sp>
      <p:grpSp>
        <p:nvGrpSpPr>
          <p:cNvPr id="247" name="Group 246"/>
          <p:cNvGrpSpPr/>
          <p:nvPr/>
        </p:nvGrpSpPr>
        <p:grpSpPr>
          <a:xfrm>
            <a:off x="3934619" y="2091737"/>
            <a:ext cx="393529" cy="393529"/>
            <a:chOff x="3167009" y="2634153"/>
            <a:chExt cx="566791" cy="566791"/>
          </a:xfrm>
        </p:grpSpPr>
        <p:sp>
          <p:nvSpPr>
            <p:cNvPr id="248" name="Oval 7"/>
            <p:cNvSpPr>
              <a:spLocks noChangeArrowheads="1"/>
            </p:cNvSpPr>
            <p:nvPr/>
          </p:nvSpPr>
          <p:spPr bwMode="auto">
            <a:xfrm>
              <a:off x="3167009" y="2634153"/>
              <a:ext cx="566791" cy="566791"/>
            </a:xfrm>
            <a:prstGeom prst="ellipse">
              <a:avLst/>
            </a:prstGeom>
            <a:solidFill>
              <a:schemeClr val="tx2"/>
            </a:solidFill>
            <a:ln>
              <a:noFill/>
            </a:ln>
            <a:extLst/>
          </p:spPr>
          <p:txBody>
            <a:bodyPr/>
            <a:lstStyle/>
            <a:p>
              <a:pPr defTabSz="932330">
                <a:defRPr/>
              </a:pPr>
              <a:endParaRPr lang="en-US" kern="0" dirty="0">
                <a:solidFill>
                  <a:srgbClr val="505050"/>
                </a:solidFill>
                <a:latin typeface="Segoe UI"/>
              </a:endParaRPr>
            </a:p>
          </p:txBody>
        </p:sp>
        <p:pic>
          <p:nvPicPr>
            <p:cNvPr id="249" name="Picture 248"/>
            <p:cNvPicPr>
              <a:picLocks noChangeAspect="1"/>
            </p:cNvPicPr>
            <p:nvPr/>
          </p:nvPicPr>
          <p:blipFill>
            <a:blip r:embed="rId10"/>
            <a:stretch>
              <a:fillRect/>
            </a:stretch>
          </p:blipFill>
          <p:spPr>
            <a:xfrm>
              <a:off x="3339853" y="2736616"/>
              <a:ext cx="229762" cy="336848"/>
            </a:xfrm>
            <a:prstGeom prst="rect">
              <a:avLst/>
            </a:prstGeom>
          </p:spPr>
        </p:pic>
      </p:grpSp>
      <p:grpSp>
        <p:nvGrpSpPr>
          <p:cNvPr id="256" name="Group 255"/>
          <p:cNvGrpSpPr/>
          <p:nvPr/>
        </p:nvGrpSpPr>
        <p:grpSpPr>
          <a:xfrm>
            <a:off x="4473604" y="3023149"/>
            <a:ext cx="415361" cy="398729"/>
            <a:chOff x="5813844" y="3074641"/>
            <a:chExt cx="493109" cy="473365"/>
          </a:xfrm>
        </p:grpSpPr>
        <p:sp>
          <p:nvSpPr>
            <p:cNvPr id="257" name="Rounded Rectangle 256"/>
            <p:cNvSpPr/>
            <p:nvPr/>
          </p:nvSpPr>
          <p:spPr bwMode="auto">
            <a:xfrm>
              <a:off x="5813844" y="3074641"/>
              <a:ext cx="493109" cy="473365"/>
            </a:xfrm>
            <a:prstGeom prst="roundRect">
              <a:avLst/>
            </a:prstGeom>
            <a:solidFill>
              <a:srgbClr val="F3C90E"/>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bodyPr>
            <a:lstStyle/>
            <a:p>
              <a:pPr algn="ctr" defTabSz="932040" fontAlgn="base">
                <a:spcBef>
                  <a:spcPct val="0"/>
                </a:spcBef>
                <a:spcAft>
                  <a:spcPct val="0"/>
                </a:spcAft>
                <a:defRPr/>
              </a:pPr>
              <a:endParaRPr lang="en-US" sz="800" kern="0" dirty="0">
                <a:gradFill>
                  <a:gsLst>
                    <a:gs pos="16814">
                      <a:srgbClr val="FFFFFF"/>
                    </a:gs>
                    <a:gs pos="46000">
                      <a:srgbClr val="FFFFFF"/>
                    </a:gs>
                  </a:gsLst>
                  <a:lin ang="5400000" scaled="0"/>
                </a:gradFill>
                <a:latin typeface="Segoe UI"/>
              </a:endParaRPr>
            </a:p>
          </p:txBody>
        </p:sp>
        <p:pic>
          <p:nvPicPr>
            <p:cNvPr id="258" name="Picture 257"/>
            <p:cNvPicPr>
              <a:picLocks noChangeAspect="1"/>
            </p:cNvPicPr>
            <p:nvPr/>
          </p:nvPicPr>
          <p:blipFill rotWithShape="1">
            <a:blip r:embed="rId11" cstate="print">
              <a:extLst>
                <a:ext uri="{28A0092B-C50C-407E-A947-70E740481C1C}">
                  <a14:useLocalDpi xmlns:a14="http://schemas.microsoft.com/office/drawing/2010/main" val="0"/>
                </a:ext>
              </a:extLst>
            </a:blip>
            <a:srcRect l="9110" t="9876" r="10537" b="9772"/>
            <a:stretch/>
          </p:blipFill>
          <p:spPr>
            <a:xfrm>
              <a:off x="5849654" y="3118980"/>
              <a:ext cx="404701" cy="404701"/>
            </a:xfrm>
            <a:prstGeom prst="rect">
              <a:avLst/>
            </a:prstGeom>
          </p:spPr>
        </p:pic>
      </p:grpSp>
      <p:pic>
        <p:nvPicPr>
          <p:cNvPr id="259" name="Picture 25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825621" y="3013232"/>
            <a:ext cx="416655" cy="416653"/>
          </a:xfrm>
          <a:prstGeom prst="rect">
            <a:avLst/>
          </a:prstGeom>
        </p:spPr>
      </p:pic>
      <p:grpSp>
        <p:nvGrpSpPr>
          <p:cNvPr id="260" name="Group 259"/>
          <p:cNvGrpSpPr/>
          <p:nvPr/>
        </p:nvGrpSpPr>
        <p:grpSpPr>
          <a:xfrm>
            <a:off x="545709" y="4946418"/>
            <a:ext cx="2078518" cy="1367516"/>
            <a:chOff x="306713" y="4005821"/>
            <a:chExt cx="2667000" cy="1754695"/>
          </a:xfrm>
        </p:grpSpPr>
        <p:sp>
          <p:nvSpPr>
            <p:cNvPr id="261" name="Freeform 11"/>
            <p:cNvSpPr>
              <a:spLocks/>
            </p:cNvSpPr>
            <p:nvPr/>
          </p:nvSpPr>
          <p:spPr bwMode="auto">
            <a:xfrm flipH="1">
              <a:off x="306713" y="4005821"/>
              <a:ext cx="2667000" cy="1754695"/>
            </a:xfrm>
            <a:custGeom>
              <a:avLst/>
              <a:gdLst>
                <a:gd name="T0" fmla="*/ 568 w 676"/>
                <a:gd name="T1" fmla="*/ 195 h 445"/>
                <a:gd name="T2" fmla="*/ 568 w 676"/>
                <a:gd name="T3" fmla="*/ 187 h 445"/>
                <a:gd name="T4" fmla="*/ 382 w 676"/>
                <a:gd name="T5" fmla="*/ 0 h 445"/>
                <a:gd name="T6" fmla="*/ 227 w 676"/>
                <a:gd name="T7" fmla="*/ 84 h 445"/>
                <a:gd name="T8" fmla="*/ 176 w 676"/>
                <a:gd name="T9" fmla="*/ 70 h 445"/>
                <a:gd name="T10" fmla="*/ 115 w 676"/>
                <a:gd name="T11" fmla="*/ 88 h 445"/>
                <a:gd name="T12" fmla="*/ 67 w 676"/>
                <a:gd name="T13" fmla="*/ 175 h 445"/>
                <a:gd name="T14" fmla="*/ 22 w 676"/>
                <a:gd name="T15" fmla="*/ 223 h 445"/>
                <a:gd name="T16" fmla="*/ 22 w 676"/>
                <a:gd name="T17" fmla="*/ 223 h 445"/>
                <a:gd name="T18" fmla="*/ 17 w 676"/>
                <a:gd name="T19" fmla="*/ 231 h 445"/>
                <a:gd name="T20" fmla="*/ 17 w 676"/>
                <a:gd name="T21" fmla="*/ 231 h 445"/>
                <a:gd name="T22" fmla="*/ 13 w 676"/>
                <a:gd name="T23" fmla="*/ 240 h 445"/>
                <a:gd name="T24" fmla="*/ 13 w 676"/>
                <a:gd name="T25" fmla="*/ 241 h 445"/>
                <a:gd name="T26" fmla="*/ 9 w 676"/>
                <a:gd name="T27" fmla="*/ 248 h 445"/>
                <a:gd name="T28" fmla="*/ 9 w 676"/>
                <a:gd name="T29" fmla="*/ 250 h 445"/>
                <a:gd name="T30" fmla="*/ 6 w 676"/>
                <a:gd name="T31" fmla="*/ 257 h 445"/>
                <a:gd name="T32" fmla="*/ 6 w 676"/>
                <a:gd name="T33" fmla="*/ 259 h 445"/>
                <a:gd name="T34" fmla="*/ 4 w 676"/>
                <a:gd name="T35" fmla="*/ 266 h 445"/>
                <a:gd name="T36" fmla="*/ 3 w 676"/>
                <a:gd name="T37" fmla="*/ 269 h 445"/>
                <a:gd name="T38" fmla="*/ 2 w 676"/>
                <a:gd name="T39" fmla="*/ 276 h 445"/>
                <a:gd name="T40" fmla="*/ 2 w 676"/>
                <a:gd name="T41" fmla="*/ 279 h 445"/>
                <a:gd name="T42" fmla="*/ 1 w 676"/>
                <a:gd name="T43" fmla="*/ 286 h 445"/>
                <a:gd name="T44" fmla="*/ 1 w 676"/>
                <a:gd name="T45" fmla="*/ 289 h 445"/>
                <a:gd name="T46" fmla="*/ 0 w 676"/>
                <a:gd name="T47" fmla="*/ 298 h 445"/>
                <a:gd name="T48" fmla="*/ 52 w 676"/>
                <a:gd name="T49" fmla="*/ 411 h 445"/>
                <a:gd name="T50" fmla="*/ 79 w 676"/>
                <a:gd name="T51" fmla="*/ 429 h 445"/>
                <a:gd name="T52" fmla="*/ 92 w 676"/>
                <a:gd name="T53" fmla="*/ 435 h 445"/>
                <a:gd name="T54" fmla="*/ 104 w 676"/>
                <a:gd name="T55" fmla="*/ 439 h 445"/>
                <a:gd name="T56" fmla="*/ 117 w 676"/>
                <a:gd name="T57" fmla="*/ 443 h 445"/>
                <a:gd name="T58" fmla="*/ 131 w 676"/>
                <a:gd name="T59" fmla="*/ 445 h 445"/>
                <a:gd name="T60" fmla="*/ 147 w 676"/>
                <a:gd name="T61" fmla="*/ 445 h 445"/>
                <a:gd name="T62" fmla="*/ 162 w 676"/>
                <a:gd name="T63" fmla="*/ 445 h 445"/>
                <a:gd name="T64" fmla="*/ 278 w 676"/>
                <a:gd name="T65" fmla="*/ 445 h 445"/>
                <a:gd name="T66" fmla="*/ 466 w 676"/>
                <a:gd name="T67" fmla="*/ 445 h 445"/>
                <a:gd name="T68" fmla="*/ 472 w 676"/>
                <a:gd name="T69" fmla="*/ 445 h 445"/>
                <a:gd name="T70" fmla="*/ 480 w 676"/>
                <a:gd name="T71" fmla="*/ 445 h 445"/>
                <a:gd name="T72" fmla="*/ 502 w 676"/>
                <a:gd name="T73" fmla="*/ 445 h 445"/>
                <a:gd name="T74" fmla="*/ 551 w 676"/>
                <a:gd name="T75" fmla="*/ 445 h 445"/>
                <a:gd name="T76" fmla="*/ 676 w 676"/>
                <a:gd name="T77" fmla="*/ 320 h 445"/>
                <a:gd name="T78" fmla="*/ 568 w 676"/>
                <a:gd name="T79" fmla="*/ 195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6" h="445">
                  <a:moveTo>
                    <a:pt x="568" y="195"/>
                  </a:moveTo>
                  <a:cubicBezTo>
                    <a:pt x="568" y="193"/>
                    <a:pt x="568" y="189"/>
                    <a:pt x="568" y="187"/>
                  </a:cubicBezTo>
                  <a:cubicBezTo>
                    <a:pt x="568" y="84"/>
                    <a:pt x="485" y="0"/>
                    <a:pt x="382" y="0"/>
                  </a:cubicBezTo>
                  <a:cubicBezTo>
                    <a:pt x="317" y="0"/>
                    <a:pt x="260" y="34"/>
                    <a:pt x="227" y="84"/>
                  </a:cubicBezTo>
                  <a:cubicBezTo>
                    <a:pt x="212" y="75"/>
                    <a:pt x="194" y="70"/>
                    <a:pt x="176" y="70"/>
                  </a:cubicBezTo>
                  <a:cubicBezTo>
                    <a:pt x="153" y="70"/>
                    <a:pt x="132" y="77"/>
                    <a:pt x="115" y="88"/>
                  </a:cubicBezTo>
                  <a:cubicBezTo>
                    <a:pt x="87" y="107"/>
                    <a:pt x="68" y="139"/>
                    <a:pt x="67" y="175"/>
                  </a:cubicBezTo>
                  <a:cubicBezTo>
                    <a:pt x="49" y="187"/>
                    <a:pt x="33" y="204"/>
                    <a:pt x="22" y="223"/>
                  </a:cubicBezTo>
                  <a:cubicBezTo>
                    <a:pt x="22" y="223"/>
                    <a:pt x="22" y="223"/>
                    <a:pt x="22" y="223"/>
                  </a:cubicBezTo>
                  <a:cubicBezTo>
                    <a:pt x="20" y="225"/>
                    <a:pt x="19" y="228"/>
                    <a:pt x="17" y="231"/>
                  </a:cubicBezTo>
                  <a:cubicBezTo>
                    <a:pt x="17" y="231"/>
                    <a:pt x="17" y="231"/>
                    <a:pt x="17" y="231"/>
                  </a:cubicBezTo>
                  <a:cubicBezTo>
                    <a:pt x="16" y="234"/>
                    <a:pt x="14" y="237"/>
                    <a:pt x="13" y="240"/>
                  </a:cubicBezTo>
                  <a:cubicBezTo>
                    <a:pt x="13" y="241"/>
                    <a:pt x="13" y="241"/>
                    <a:pt x="13" y="241"/>
                  </a:cubicBezTo>
                  <a:cubicBezTo>
                    <a:pt x="11" y="243"/>
                    <a:pt x="10" y="246"/>
                    <a:pt x="9" y="248"/>
                  </a:cubicBezTo>
                  <a:cubicBezTo>
                    <a:pt x="9" y="249"/>
                    <a:pt x="9" y="249"/>
                    <a:pt x="9" y="250"/>
                  </a:cubicBezTo>
                  <a:cubicBezTo>
                    <a:pt x="8" y="252"/>
                    <a:pt x="7" y="255"/>
                    <a:pt x="6" y="257"/>
                  </a:cubicBezTo>
                  <a:cubicBezTo>
                    <a:pt x="6" y="258"/>
                    <a:pt x="6" y="259"/>
                    <a:pt x="6" y="259"/>
                  </a:cubicBezTo>
                  <a:cubicBezTo>
                    <a:pt x="5" y="262"/>
                    <a:pt x="5" y="264"/>
                    <a:pt x="4" y="266"/>
                  </a:cubicBezTo>
                  <a:cubicBezTo>
                    <a:pt x="4" y="267"/>
                    <a:pt x="4" y="268"/>
                    <a:pt x="3" y="269"/>
                  </a:cubicBezTo>
                  <a:cubicBezTo>
                    <a:pt x="3" y="271"/>
                    <a:pt x="3" y="274"/>
                    <a:pt x="2" y="276"/>
                  </a:cubicBezTo>
                  <a:cubicBezTo>
                    <a:pt x="2" y="277"/>
                    <a:pt x="2" y="278"/>
                    <a:pt x="2" y="279"/>
                  </a:cubicBezTo>
                  <a:cubicBezTo>
                    <a:pt x="1" y="281"/>
                    <a:pt x="1" y="283"/>
                    <a:pt x="1" y="286"/>
                  </a:cubicBezTo>
                  <a:cubicBezTo>
                    <a:pt x="1" y="287"/>
                    <a:pt x="1" y="288"/>
                    <a:pt x="1" y="289"/>
                  </a:cubicBezTo>
                  <a:cubicBezTo>
                    <a:pt x="0" y="292"/>
                    <a:pt x="0" y="295"/>
                    <a:pt x="0" y="298"/>
                  </a:cubicBezTo>
                  <a:cubicBezTo>
                    <a:pt x="0" y="343"/>
                    <a:pt x="20" y="384"/>
                    <a:pt x="52" y="411"/>
                  </a:cubicBezTo>
                  <a:cubicBezTo>
                    <a:pt x="61" y="418"/>
                    <a:pt x="70" y="424"/>
                    <a:pt x="79" y="429"/>
                  </a:cubicBezTo>
                  <a:cubicBezTo>
                    <a:pt x="83" y="431"/>
                    <a:pt x="87" y="433"/>
                    <a:pt x="92" y="435"/>
                  </a:cubicBezTo>
                  <a:cubicBezTo>
                    <a:pt x="96" y="436"/>
                    <a:pt x="100" y="438"/>
                    <a:pt x="104" y="439"/>
                  </a:cubicBezTo>
                  <a:cubicBezTo>
                    <a:pt x="108" y="441"/>
                    <a:pt x="113" y="442"/>
                    <a:pt x="117" y="443"/>
                  </a:cubicBezTo>
                  <a:cubicBezTo>
                    <a:pt x="122" y="444"/>
                    <a:pt x="126" y="444"/>
                    <a:pt x="131" y="445"/>
                  </a:cubicBezTo>
                  <a:cubicBezTo>
                    <a:pt x="136" y="445"/>
                    <a:pt x="142" y="445"/>
                    <a:pt x="147" y="445"/>
                  </a:cubicBezTo>
                  <a:cubicBezTo>
                    <a:pt x="152" y="445"/>
                    <a:pt x="157" y="445"/>
                    <a:pt x="162" y="445"/>
                  </a:cubicBezTo>
                  <a:cubicBezTo>
                    <a:pt x="190" y="445"/>
                    <a:pt x="232" y="445"/>
                    <a:pt x="278" y="445"/>
                  </a:cubicBezTo>
                  <a:cubicBezTo>
                    <a:pt x="346" y="445"/>
                    <a:pt x="421" y="445"/>
                    <a:pt x="466" y="445"/>
                  </a:cubicBezTo>
                  <a:cubicBezTo>
                    <a:pt x="469" y="445"/>
                    <a:pt x="471" y="445"/>
                    <a:pt x="472" y="445"/>
                  </a:cubicBezTo>
                  <a:cubicBezTo>
                    <a:pt x="480" y="445"/>
                    <a:pt x="480" y="445"/>
                    <a:pt x="480" y="445"/>
                  </a:cubicBezTo>
                  <a:cubicBezTo>
                    <a:pt x="484" y="445"/>
                    <a:pt x="495" y="445"/>
                    <a:pt x="502" y="445"/>
                  </a:cubicBezTo>
                  <a:cubicBezTo>
                    <a:pt x="551" y="445"/>
                    <a:pt x="551" y="445"/>
                    <a:pt x="551" y="445"/>
                  </a:cubicBezTo>
                  <a:cubicBezTo>
                    <a:pt x="621" y="444"/>
                    <a:pt x="676" y="388"/>
                    <a:pt x="676" y="320"/>
                  </a:cubicBezTo>
                  <a:cubicBezTo>
                    <a:pt x="676" y="256"/>
                    <a:pt x="629" y="204"/>
                    <a:pt x="568" y="195"/>
                  </a:cubicBezTo>
                </a:path>
              </a:pathLst>
            </a:custGeom>
            <a:solidFill>
              <a:srgbClr val="00205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defRPr/>
              </a:pPr>
              <a:endParaRPr lang="en-US" sz="1020" kern="0" dirty="0">
                <a:solidFill>
                  <a:srgbClr val="505050"/>
                </a:solidFill>
                <a:latin typeface="Segoe UI"/>
              </a:endParaRPr>
            </a:p>
          </p:txBody>
        </p:sp>
        <p:sp>
          <p:nvSpPr>
            <p:cNvPr id="262" name="Rectangle 261"/>
            <p:cNvSpPr/>
            <p:nvPr/>
          </p:nvSpPr>
          <p:spPr bwMode="auto">
            <a:xfrm>
              <a:off x="384869" y="4708894"/>
              <a:ext cx="2323152" cy="804168"/>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182819" tIns="182819" rIns="0" bIns="46620"/>
            <a:lstStyle/>
            <a:p>
              <a:pPr algn="ctr" defTabSz="932418">
                <a:defRPr/>
              </a:pPr>
              <a:r>
                <a:rPr lang="en-US" sz="1632" kern="0" dirty="0">
                  <a:solidFill>
                    <a:prstClr val="white"/>
                  </a:solidFill>
                  <a:latin typeface="Segoe UI"/>
                </a:rPr>
                <a:t>MDM – Intune or 3</a:t>
              </a:r>
              <a:r>
                <a:rPr lang="en-US" sz="1632" kern="0" baseline="30000" dirty="0">
                  <a:solidFill>
                    <a:prstClr val="white"/>
                  </a:solidFill>
                  <a:latin typeface="Segoe UI"/>
                </a:rPr>
                <a:t>rd</a:t>
              </a:r>
              <a:r>
                <a:rPr lang="en-US" sz="1632" kern="0" dirty="0">
                  <a:solidFill>
                    <a:prstClr val="white"/>
                  </a:solidFill>
                  <a:latin typeface="Segoe UI"/>
                </a:rPr>
                <a:t> party </a:t>
              </a:r>
              <a:endParaRPr lang="en-US" sz="1020" kern="0" dirty="0">
                <a:solidFill>
                  <a:prstClr val="white"/>
                </a:solidFill>
                <a:latin typeface="Segoe UI"/>
              </a:endParaRPr>
            </a:p>
          </p:txBody>
        </p:sp>
      </p:grpSp>
      <p:grpSp>
        <p:nvGrpSpPr>
          <p:cNvPr id="27" name="Group 26"/>
          <p:cNvGrpSpPr/>
          <p:nvPr/>
        </p:nvGrpSpPr>
        <p:grpSpPr>
          <a:xfrm>
            <a:off x="5162389" y="3022445"/>
            <a:ext cx="415361" cy="398729"/>
            <a:chOff x="5017833" y="2922241"/>
            <a:chExt cx="493109" cy="473365"/>
          </a:xfrm>
        </p:grpSpPr>
        <p:sp>
          <p:nvSpPr>
            <p:cNvPr id="269" name="Rounded Rectangle 268"/>
            <p:cNvSpPr/>
            <p:nvPr/>
          </p:nvSpPr>
          <p:spPr bwMode="auto">
            <a:xfrm>
              <a:off x="5017833" y="2922241"/>
              <a:ext cx="493109" cy="473365"/>
            </a:xfrm>
            <a:prstGeom prst="roundRect">
              <a:avLst/>
            </a:prstGeom>
            <a:noFill/>
            <a:ln w="3175">
              <a:solidFill>
                <a:schemeClr val="bg1">
                  <a:lumMod val="8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bodyPr>
            <a:lstStyle/>
            <a:p>
              <a:pPr algn="ctr" defTabSz="932040" fontAlgn="base">
                <a:spcBef>
                  <a:spcPct val="0"/>
                </a:spcBef>
                <a:spcAft>
                  <a:spcPct val="0"/>
                </a:spcAft>
                <a:defRPr/>
              </a:pPr>
              <a:endParaRPr lang="en-US" sz="800" kern="0" dirty="0">
                <a:gradFill>
                  <a:gsLst>
                    <a:gs pos="16814">
                      <a:srgbClr val="FFFFFF"/>
                    </a:gs>
                    <a:gs pos="46000">
                      <a:srgbClr val="FFFFFF"/>
                    </a:gs>
                  </a:gsLst>
                  <a:lin ang="5400000" scaled="0"/>
                </a:gradFill>
                <a:latin typeface="Segoe UI"/>
              </a:endParaRPr>
            </a:p>
          </p:txBody>
        </p:sp>
        <p:pic>
          <p:nvPicPr>
            <p:cNvPr id="270" name="Picture 269"/>
            <p:cNvPicPr>
              <a:picLocks noChangeAspect="1"/>
            </p:cNvPicPr>
            <p:nvPr/>
          </p:nvPicPr>
          <p:blipFill rotWithShape="1">
            <a:blip r:embed="rId13" cstate="print">
              <a:extLst>
                <a:ext uri="{28A0092B-C50C-407E-A947-70E740481C1C}">
                  <a14:useLocalDpi xmlns:a14="http://schemas.microsoft.com/office/drawing/2010/main" val="0"/>
                </a:ext>
              </a:extLst>
            </a:blip>
            <a:srcRect l="10929" t="10032" r="9732" b="10628"/>
            <a:stretch/>
          </p:blipFill>
          <p:spPr>
            <a:xfrm>
              <a:off x="5068726" y="2957169"/>
              <a:ext cx="404217" cy="404217"/>
            </a:xfrm>
            <a:prstGeom prst="rect">
              <a:avLst/>
            </a:prstGeom>
          </p:spPr>
        </p:pic>
      </p:grpSp>
      <p:pic>
        <p:nvPicPr>
          <p:cNvPr id="211" name="Picture 210"/>
          <p:cNvPicPr>
            <a:picLocks noChangeAspect="1"/>
          </p:cNvPicPr>
          <p:nvPr/>
        </p:nvPicPr>
        <p:blipFill rotWithShape="1">
          <a:blip r:embed="rId14"/>
          <a:srcRect l="7276" t="3043" r="1638" b="119"/>
          <a:stretch/>
        </p:blipFill>
        <p:spPr>
          <a:xfrm>
            <a:off x="5169748" y="3671228"/>
            <a:ext cx="416383" cy="420202"/>
          </a:xfrm>
          <a:prstGeom prst="rect">
            <a:avLst/>
          </a:prstGeom>
        </p:spPr>
      </p:pic>
      <p:pic>
        <p:nvPicPr>
          <p:cNvPr id="212" name="Picture 211"/>
          <p:cNvPicPr>
            <a:picLocks noChangeAspect="1"/>
          </p:cNvPicPr>
          <p:nvPr/>
        </p:nvPicPr>
        <p:blipFill rotWithShape="1">
          <a:blip r:embed="rId15"/>
          <a:srcRect l="6921" t="6497" r="6502" b="4500"/>
          <a:stretch/>
        </p:blipFill>
        <p:spPr>
          <a:xfrm>
            <a:off x="4047298" y="3684598"/>
            <a:ext cx="404924" cy="393462"/>
          </a:xfrm>
          <a:prstGeom prst="rect">
            <a:avLst/>
          </a:prstGeom>
        </p:spPr>
      </p:pic>
      <p:pic>
        <p:nvPicPr>
          <p:cNvPr id="213" name="Picture 212"/>
          <p:cNvPicPr>
            <a:picLocks noChangeAspect="1"/>
          </p:cNvPicPr>
          <p:nvPr/>
        </p:nvPicPr>
        <p:blipFill rotWithShape="1">
          <a:blip r:embed="rId16"/>
          <a:srcRect l="4107" t="5714" r="4400" b="3672"/>
          <a:stretch/>
        </p:blipFill>
        <p:spPr>
          <a:xfrm>
            <a:off x="6307054" y="3684599"/>
            <a:ext cx="397282" cy="393462"/>
          </a:xfrm>
          <a:prstGeom prst="rect">
            <a:avLst/>
          </a:prstGeom>
        </p:spPr>
      </p:pic>
      <p:pic>
        <p:nvPicPr>
          <p:cNvPr id="214" name="Picture 213"/>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5732636" y="3666368"/>
            <a:ext cx="429926" cy="429924"/>
          </a:xfrm>
          <a:prstGeom prst="rect">
            <a:avLst/>
          </a:prstGeom>
        </p:spPr>
      </p:pic>
      <p:pic>
        <p:nvPicPr>
          <p:cNvPr id="215" name="Picture 214"/>
          <p:cNvPicPr>
            <a:picLocks noChangeAspect="1"/>
          </p:cNvPicPr>
          <p:nvPr/>
        </p:nvPicPr>
        <p:blipFill rotWithShape="1">
          <a:blip r:embed="rId18"/>
          <a:srcRect l="4026" t="4275" r="-852"/>
          <a:stretch/>
        </p:blipFill>
        <p:spPr>
          <a:xfrm>
            <a:off x="4597152" y="3676045"/>
            <a:ext cx="426456" cy="410570"/>
          </a:xfrm>
          <a:prstGeom prst="rect">
            <a:avLst/>
          </a:prstGeom>
        </p:spPr>
      </p:pic>
      <p:grpSp>
        <p:nvGrpSpPr>
          <p:cNvPr id="228" name="Group 227"/>
          <p:cNvGrpSpPr/>
          <p:nvPr/>
        </p:nvGrpSpPr>
        <p:grpSpPr>
          <a:xfrm>
            <a:off x="4602162" y="3990789"/>
            <a:ext cx="396027" cy="579525"/>
            <a:chOff x="5932907" y="5110847"/>
            <a:chExt cx="583566" cy="772606"/>
          </a:xfrm>
        </p:grpSpPr>
        <p:pic>
          <p:nvPicPr>
            <p:cNvPr id="229" name="Picture 228"/>
            <p:cNvPicPr>
              <a:picLocks noChangeAspect="1"/>
            </p:cNvPicPr>
            <p:nvPr/>
          </p:nvPicPr>
          <p:blipFill>
            <a:blip r:embed="rId19"/>
            <a:stretch>
              <a:fillRect/>
            </a:stretch>
          </p:blipFill>
          <p:spPr>
            <a:xfrm>
              <a:off x="5932907" y="5110847"/>
              <a:ext cx="583566" cy="772606"/>
            </a:xfrm>
            <a:prstGeom prst="rect">
              <a:avLst/>
            </a:prstGeom>
          </p:spPr>
        </p:pic>
        <p:sp>
          <p:nvSpPr>
            <p:cNvPr id="234" name="Freeform 18"/>
            <p:cNvSpPr>
              <a:spLocks/>
            </p:cNvSpPr>
            <p:nvPr/>
          </p:nvSpPr>
          <p:spPr bwMode="auto">
            <a:xfrm>
              <a:off x="6429540" y="5196495"/>
              <a:ext cx="1445" cy="2404"/>
            </a:xfrm>
            <a:custGeom>
              <a:avLst/>
              <a:gdLst>
                <a:gd name="T0" fmla="*/ 0 w 2"/>
                <a:gd name="T1" fmla="*/ 0 h 4"/>
                <a:gd name="T2" fmla="*/ 0 w 2"/>
                <a:gd name="T3" fmla="*/ 2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cubicBezTo>
                    <a:pt x="0" y="2"/>
                    <a:pt x="0" y="2"/>
                    <a:pt x="0" y="2"/>
                  </a:cubicBezTo>
                  <a:cubicBezTo>
                    <a:pt x="2" y="4"/>
                    <a:pt x="2" y="4"/>
                    <a:pt x="2" y="4"/>
                  </a:cubicBezTo>
                  <a:cubicBezTo>
                    <a:pt x="2" y="2"/>
                    <a:pt x="1" y="1"/>
                    <a:pt x="0" y="0"/>
                  </a:cubicBezTo>
                </a:path>
              </a:pathLst>
            </a:custGeom>
            <a:solidFill>
              <a:srgbClr val="626DA8"/>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51248">
                <a:defRPr/>
              </a:pPr>
              <a:endParaRPr lang="en-US" sz="1873" kern="0" dirty="0">
                <a:solidFill>
                  <a:schemeClr val="tx2"/>
                </a:solidFill>
              </a:endParaRPr>
            </a:p>
          </p:txBody>
        </p:sp>
      </p:grpSp>
      <p:sp>
        <p:nvSpPr>
          <p:cNvPr id="235" name="Rectangle 234"/>
          <p:cNvSpPr/>
          <p:nvPr/>
        </p:nvSpPr>
        <p:spPr bwMode="auto">
          <a:xfrm>
            <a:off x="4546577" y="3938492"/>
            <a:ext cx="507135" cy="708562"/>
          </a:xfrm>
          <a:prstGeom prst="rect">
            <a:avLst/>
          </a:prstGeom>
          <a:noFill/>
          <a:ln w="25400" cap="rnd" cmpd="sng">
            <a:solidFill>
              <a:schemeClr val="accent2"/>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bodyPr>
          <a:lstStyle/>
          <a:p>
            <a:pPr algn="ctr" defTabSz="932114" fontAlgn="base">
              <a:spcBef>
                <a:spcPct val="0"/>
              </a:spcBef>
              <a:spcAft>
                <a:spcPct val="0"/>
              </a:spcAft>
              <a:defRPr/>
            </a:pPr>
            <a:endParaRPr lang="en-US" sz="2000" kern="0" dirty="0">
              <a:gradFill>
                <a:gsLst>
                  <a:gs pos="0">
                    <a:srgbClr val="FFFFFF"/>
                  </a:gs>
                  <a:gs pos="100000">
                    <a:srgbClr val="FFFFFF"/>
                  </a:gs>
                </a:gsLst>
                <a:lin ang="5400000" scaled="0"/>
              </a:gradFill>
              <a:latin typeface="Segoe UI"/>
            </a:endParaRPr>
          </a:p>
        </p:txBody>
      </p:sp>
      <p:grpSp>
        <p:nvGrpSpPr>
          <p:cNvPr id="7" name="Group 6"/>
          <p:cNvGrpSpPr/>
          <p:nvPr/>
        </p:nvGrpSpPr>
        <p:grpSpPr>
          <a:xfrm>
            <a:off x="4899883" y="4020884"/>
            <a:ext cx="180606" cy="188228"/>
            <a:chOff x="4769675" y="3863805"/>
            <a:chExt cx="127774" cy="133166"/>
          </a:xfrm>
        </p:grpSpPr>
        <p:sp>
          <p:nvSpPr>
            <p:cNvPr id="89" name="Oval 7"/>
            <p:cNvSpPr>
              <a:spLocks noChangeArrowheads="1"/>
            </p:cNvSpPr>
            <p:nvPr/>
          </p:nvSpPr>
          <p:spPr bwMode="auto">
            <a:xfrm>
              <a:off x="4769675" y="3863805"/>
              <a:ext cx="127774" cy="133166"/>
            </a:xfrm>
            <a:prstGeom prst="ellipse">
              <a:avLst/>
            </a:prstGeom>
            <a:solidFill>
              <a:schemeClr val="accent4"/>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51248">
                <a:defRPr/>
              </a:pPr>
              <a:endParaRPr lang="en-US" sz="1873" kern="0" dirty="0">
                <a:solidFill>
                  <a:sysClr val="windowText" lastClr="000000"/>
                </a:solidFill>
              </a:endParaRPr>
            </a:p>
          </p:txBody>
        </p:sp>
        <p:pic>
          <p:nvPicPr>
            <p:cNvPr id="90" name="Picture 89"/>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4800603" y="3907914"/>
              <a:ext cx="77902" cy="38155"/>
            </a:xfrm>
            <a:prstGeom prst="rect">
              <a:avLst/>
            </a:prstGeom>
          </p:spPr>
        </p:pic>
      </p:grpSp>
      <p:sp>
        <p:nvSpPr>
          <p:cNvPr id="83" name="TextBox 82"/>
          <p:cNvSpPr txBox="1"/>
          <p:nvPr/>
        </p:nvSpPr>
        <p:spPr>
          <a:xfrm>
            <a:off x="7632312" y="1673644"/>
            <a:ext cx="4582340" cy="4531737"/>
          </a:xfrm>
          <a:prstGeom prst="rect">
            <a:avLst/>
          </a:prstGeom>
          <a:noFill/>
        </p:spPr>
        <p:txBody>
          <a:bodyPr wrap="square" lIns="186521" tIns="149217" rIns="186521" bIns="149217" rtlCol="0">
            <a:spAutoFit/>
          </a:bodyPr>
          <a:lstStyle/>
          <a:p>
            <a:pPr defTabSz="932597">
              <a:lnSpc>
                <a:spcPct val="90000"/>
              </a:lnSpc>
              <a:spcAft>
                <a:spcPts val="612"/>
              </a:spcAft>
              <a:defRPr/>
            </a:pPr>
            <a:r>
              <a:rPr lang="en-US" sz="1428" b="1" kern="0" dirty="0">
                <a:solidFill>
                  <a:schemeClr val="accent2"/>
                </a:solidFill>
                <a:latin typeface="Segoe UI Semibold" charset="0"/>
                <a:ea typeface="Segoe UI Semibold" charset="0"/>
                <a:cs typeface="Segoe UI Semibold" charset="0"/>
              </a:rPr>
              <a:t>Familiar Office experience</a:t>
            </a:r>
          </a:p>
          <a:p>
            <a:pPr marL="349724" lvl="1" indent="-163204" defTabSz="932597">
              <a:lnSpc>
                <a:spcPct val="90000"/>
              </a:lnSpc>
              <a:spcAft>
                <a:spcPts val="612"/>
              </a:spcAft>
              <a:buFont typeface="Arial" panose="020B0604020202020204" pitchFamily="34" charset="0"/>
              <a:buChar char="•"/>
              <a:defRPr/>
            </a:pPr>
            <a:r>
              <a:rPr lang="en-US" sz="1428" kern="0" dirty="0">
                <a:solidFill>
                  <a:schemeClr val="tx2"/>
                </a:solidFill>
              </a:rPr>
              <a:t>Seamless “enrollment” into app management</a:t>
            </a:r>
          </a:p>
          <a:p>
            <a:pPr marL="349724" lvl="1" indent="-163204" defTabSz="932597">
              <a:lnSpc>
                <a:spcPct val="90000"/>
              </a:lnSpc>
              <a:spcAft>
                <a:spcPts val="612"/>
              </a:spcAft>
              <a:buFont typeface="Arial" panose="020B0604020202020204" pitchFamily="34" charset="0"/>
              <a:buChar char="•"/>
              <a:defRPr/>
            </a:pPr>
            <a:r>
              <a:rPr lang="en-US" sz="1428" kern="0" dirty="0">
                <a:solidFill>
                  <a:schemeClr val="tx2"/>
                </a:solidFill>
              </a:rPr>
              <a:t>Use for personal and corporate accounts</a:t>
            </a:r>
          </a:p>
          <a:p>
            <a:pPr defTabSz="932597">
              <a:lnSpc>
                <a:spcPct val="90000"/>
              </a:lnSpc>
              <a:spcBef>
                <a:spcPts val="612"/>
              </a:spcBef>
              <a:spcAft>
                <a:spcPts val="612"/>
              </a:spcAft>
              <a:defRPr/>
            </a:pPr>
            <a:r>
              <a:rPr lang="en-US" sz="1428" b="1" kern="0" dirty="0">
                <a:solidFill>
                  <a:schemeClr val="accent2"/>
                </a:solidFill>
                <a:latin typeface="Segoe UI Semibold" charset="0"/>
                <a:ea typeface="Segoe UI Semibold" charset="0"/>
                <a:cs typeface="Segoe UI Semibold" charset="0"/>
              </a:rPr>
              <a:t>Comprehensive protection</a:t>
            </a:r>
          </a:p>
          <a:p>
            <a:pPr marL="349724" lvl="1" indent="-163204" defTabSz="932597">
              <a:lnSpc>
                <a:spcPct val="90000"/>
              </a:lnSpc>
              <a:spcAft>
                <a:spcPts val="612"/>
              </a:spcAft>
              <a:buFont typeface="Arial" panose="020B0604020202020204" pitchFamily="34" charset="0"/>
              <a:buChar char="•"/>
              <a:defRPr/>
            </a:pPr>
            <a:r>
              <a:rPr lang="en-US" sz="1428" kern="0" dirty="0">
                <a:solidFill>
                  <a:schemeClr val="tx2"/>
                </a:solidFill>
              </a:rPr>
              <a:t>App encryption at rest</a:t>
            </a:r>
          </a:p>
          <a:p>
            <a:pPr marL="349724" lvl="1" indent="-163204" defTabSz="932597">
              <a:lnSpc>
                <a:spcPct val="90000"/>
              </a:lnSpc>
              <a:spcAft>
                <a:spcPts val="612"/>
              </a:spcAft>
              <a:buFont typeface="Arial" panose="020B0604020202020204" pitchFamily="34" charset="0"/>
              <a:buChar char="•"/>
              <a:defRPr/>
            </a:pPr>
            <a:r>
              <a:rPr lang="en-US" sz="1428" kern="0" dirty="0">
                <a:solidFill>
                  <a:schemeClr val="tx2"/>
                </a:solidFill>
              </a:rPr>
              <a:t>App access control – PIN or credentials</a:t>
            </a:r>
          </a:p>
          <a:p>
            <a:pPr marL="349724" lvl="1" indent="-163204" defTabSz="932597">
              <a:lnSpc>
                <a:spcPct val="90000"/>
              </a:lnSpc>
              <a:spcAft>
                <a:spcPts val="612"/>
              </a:spcAft>
              <a:buFont typeface="Arial" panose="020B0604020202020204" pitchFamily="34" charset="0"/>
              <a:buChar char="•"/>
              <a:defRPr/>
            </a:pPr>
            <a:r>
              <a:rPr lang="en-US" sz="1428" kern="0" dirty="0">
                <a:solidFill>
                  <a:schemeClr val="tx2"/>
                </a:solidFill>
              </a:rPr>
              <a:t>Save as/copy/paste restrictions</a:t>
            </a:r>
          </a:p>
          <a:p>
            <a:pPr marL="349724" lvl="1" indent="-163204" defTabSz="932597">
              <a:lnSpc>
                <a:spcPct val="90000"/>
              </a:lnSpc>
              <a:spcAft>
                <a:spcPts val="612"/>
              </a:spcAft>
              <a:buFont typeface="Arial" panose="020B0604020202020204" pitchFamily="34" charset="0"/>
              <a:buChar char="•"/>
              <a:defRPr/>
            </a:pPr>
            <a:r>
              <a:rPr lang="en-US" sz="1428" kern="0" dirty="0">
                <a:solidFill>
                  <a:schemeClr val="tx2"/>
                </a:solidFill>
              </a:rPr>
              <a:t>App-level selective wipe</a:t>
            </a:r>
          </a:p>
          <a:p>
            <a:pPr defTabSz="932597">
              <a:lnSpc>
                <a:spcPct val="90000"/>
              </a:lnSpc>
              <a:spcBef>
                <a:spcPts val="612"/>
              </a:spcBef>
              <a:spcAft>
                <a:spcPts val="1224"/>
              </a:spcAft>
              <a:defRPr/>
            </a:pPr>
            <a:r>
              <a:rPr lang="en-US" sz="1428" b="1" kern="0" dirty="0">
                <a:solidFill>
                  <a:schemeClr val="accent2"/>
                </a:solidFill>
                <a:latin typeface="Segoe UI Semibold" charset="0"/>
                <a:ea typeface="Segoe UI Semibold" charset="0"/>
                <a:cs typeface="Segoe UI Semibold" charset="0"/>
              </a:rPr>
              <a:t>MDM managed by Intune or third-party is optional </a:t>
            </a:r>
          </a:p>
          <a:p>
            <a:pPr defTabSz="932597">
              <a:lnSpc>
                <a:spcPct val="90000"/>
              </a:lnSpc>
              <a:spcBef>
                <a:spcPts val="612"/>
              </a:spcBef>
              <a:spcAft>
                <a:spcPts val="1224"/>
              </a:spcAft>
              <a:defRPr/>
            </a:pPr>
            <a:r>
              <a:rPr lang="en-US" sz="1428" b="1" kern="0" dirty="0">
                <a:solidFill>
                  <a:schemeClr val="accent2"/>
                </a:solidFill>
                <a:latin typeface="Segoe UI Semibold" charset="0"/>
                <a:ea typeface="Segoe UI Semibold" charset="0"/>
                <a:cs typeface="Segoe UI Semibold" charset="0"/>
              </a:rPr>
              <a:t>Extend protection to a file level with Azure RMS</a:t>
            </a:r>
          </a:p>
          <a:p>
            <a:pPr defTabSz="932597">
              <a:lnSpc>
                <a:spcPct val="90000"/>
              </a:lnSpc>
              <a:spcBef>
                <a:spcPts val="612"/>
              </a:spcBef>
              <a:spcAft>
                <a:spcPts val="612"/>
              </a:spcAft>
              <a:defRPr/>
            </a:pPr>
            <a:r>
              <a:rPr lang="en-US" sz="1428" b="1" kern="0" dirty="0">
                <a:solidFill>
                  <a:schemeClr val="accent2"/>
                </a:solidFill>
                <a:latin typeface="Segoe UI Semibold" charset="0"/>
                <a:ea typeface="Segoe UI Semibold" charset="0"/>
                <a:cs typeface="Segoe UI Semibold" charset="0"/>
              </a:rPr>
              <a:t>Might be a good solution for these scenarios:</a:t>
            </a:r>
          </a:p>
          <a:p>
            <a:pPr marL="349724" lvl="1" indent="-163204" defTabSz="932597">
              <a:lnSpc>
                <a:spcPct val="90000"/>
              </a:lnSpc>
              <a:spcAft>
                <a:spcPts val="612"/>
              </a:spcAft>
              <a:buFont typeface="Arial" panose="020B0604020202020204" pitchFamily="34" charset="0"/>
              <a:buChar char="•"/>
              <a:defRPr/>
            </a:pPr>
            <a:r>
              <a:rPr lang="en-US" sz="1428" kern="0" dirty="0">
                <a:solidFill>
                  <a:schemeClr val="tx2"/>
                </a:solidFill>
              </a:rPr>
              <a:t>BYOD when MDM is not required</a:t>
            </a:r>
          </a:p>
          <a:p>
            <a:pPr marL="349724" lvl="1" indent="-163204" defTabSz="932597">
              <a:lnSpc>
                <a:spcPct val="90000"/>
              </a:lnSpc>
              <a:spcAft>
                <a:spcPts val="612"/>
              </a:spcAft>
              <a:buFont typeface="Arial" panose="020B0604020202020204" pitchFamily="34" charset="0"/>
              <a:buChar char="•"/>
              <a:defRPr/>
            </a:pPr>
            <a:r>
              <a:rPr lang="en-US" sz="1428" kern="0" dirty="0">
                <a:solidFill>
                  <a:schemeClr val="tx2"/>
                </a:solidFill>
              </a:rPr>
              <a:t>Extending app access to vendors and partners</a:t>
            </a:r>
          </a:p>
          <a:p>
            <a:pPr marL="349724" lvl="1" indent="-163204" defTabSz="932597">
              <a:lnSpc>
                <a:spcPct val="90000"/>
              </a:lnSpc>
              <a:spcAft>
                <a:spcPts val="612"/>
              </a:spcAft>
              <a:buFont typeface="Arial" panose="020B0604020202020204" pitchFamily="34" charset="0"/>
              <a:buChar char="•"/>
              <a:defRPr/>
            </a:pPr>
            <a:r>
              <a:rPr lang="en-US" sz="1428" kern="0" dirty="0">
                <a:solidFill>
                  <a:schemeClr val="tx2"/>
                </a:solidFill>
              </a:rPr>
              <a:t>Already have an existing MDM solution</a:t>
            </a:r>
          </a:p>
        </p:txBody>
      </p:sp>
    </p:spTree>
    <p:extLst>
      <p:ext uri="{BB962C8B-B14F-4D97-AF65-F5344CB8AC3E}">
        <p14:creationId xmlns:p14="http://schemas.microsoft.com/office/powerpoint/2010/main" val="3217065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225"/>
                                        </p:tgtEl>
                                        <p:attrNameLst>
                                          <p:attrName>style.visibility</p:attrName>
                                        </p:attrNameLst>
                                      </p:cBhvr>
                                      <p:to>
                                        <p:strVal val="visible"/>
                                      </p:to>
                                    </p:set>
                                    <p:animEffect transition="in" filter="fade">
                                      <p:cBhvr>
                                        <p:cTn id="7" dur="500"/>
                                        <p:tgtEl>
                                          <p:spTgt spid="225"/>
                                        </p:tgtEl>
                                      </p:cBhvr>
                                    </p:animEffect>
                                  </p:childTnLst>
                                </p:cTn>
                              </p:par>
                              <p:par>
                                <p:cTn id="8" presetID="22" presetClass="entr" presetSubtype="8" fill="hold" nodeType="withEffect">
                                  <p:stCondLst>
                                    <p:cond delay="2000"/>
                                  </p:stCondLst>
                                  <p:childTnLst>
                                    <p:set>
                                      <p:cBhvr>
                                        <p:cTn id="9" dur="1" fill="hold">
                                          <p:stCondLst>
                                            <p:cond delay="0"/>
                                          </p:stCondLst>
                                        </p:cTn>
                                        <p:tgtEl>
                                          <p:spTgt spid="243"/>
                                        </p:tgtEl>
                                        <p:attrNameLst>
                                          <p:attrName>style.visibility</p:attrName>
                                        </p:attrNameLst>
                                      </p:cBhvr>
                                      <p:to>
                                        <p:strVal val="visible"/>
                                      </p:to>
                                    </p:set>
                                    <p:animEffect transition="in" filter="wipe(left)">
                                      <p:cBhvr>
                                        <p:cTn id="10" dur="1000"/>
                                        <p:tgtEl>
                                          <p:spTgt spid="243"/>
                                        </p:tgtEl>
                                      </p:cBhvr>
                                    </p:animEffect>
                                  </p:childTnLst>
                                </p:cTn>
                              </p:par>
                              <p:par>
                                <p:cTn id="11" presetID="10" presetClass="entr" presetSubtype="0" fill="hold" grpId="0" nodeType="withEffect">
                                  <p:stCondLst>
                                    <p:cond delay="2000"/>
                                  </p:stCondLst>
                                  <p:childTnLst>
                                    <p:set>
                                      <p:cBhvr>
                                        <p:cTn id="12" dur="1" fill="hold">
                                          <p:stCondLst>
                                            <p:cond delay="0"/>
                                          </p:stCondLst>
                                        </p:cTn>
                                        <p:tgtEl>
                                          <p:spTgt spid="246"/>
                                        </p:tgtEl>
                                        <p:attrNameLst>
                                          <p:attrName>style.visibility</p:attrName>
                                        </p:attrNameLst>
                                      </p:cBhvr>
                                      <p:to>
                                        <p:strVal val="visible"/>
                                      </p:to>
                                    </p:set>
                                    <p:animEffect transition="in" filter="fade">
                                      <p:cBhvr>
                                        <p:cTn id="13" dur="500"/>
                                        <p:tgtEl>
                                          <p:spTgt spid="246"/>
                                        </p:tgtEl>
                                      </p:cBhvr>
                                    </p:animEffect>
                                  </p:childTnLst>
                                </p:cTn>
                              </p:par>
                              <p:par>
                                <p:cTn id="14" presetID="10" presetClass="entr" presetSubtype="0" fill="hold" nodeType="withEffect">
                                  <p:stCondLst>
                                    <p:cond delay="3000"/>
                                  </p:stCondLst>
                                  <p:childTnLst>
                                    <p:set>
                                      <p:cBhvr>
                                        <p:cTn id="15" dur="1" fill="hold">
                                          <p:stCondLst>
                                            <p:cond delay="0"/>
                                          </p:stCondLst>
                                        </p:cTn>
                                        <p:tgtEl>
                                          <p:spTgt spid="247"/>
                                        </p:tgtEl>
                                        <p:attrNameLst>
                                          <p:attrName>style.visibility</p:attrName>
                                        </p:attrNameLst>
                                      </p:cBhvr>
                                      <p:to>
                                        <p:strVal val="visible"/>
                                      </p:to>
                                    </p:set>
                                    <p:animEffect transition="in" filter="fade">
                                      <p:cBhvr>
                                        <p:cTn id="16" dur="500"/>
                                        <p:tgtEl>
                                          <p:spTgt spid="247"/>
                                        </p:tgtEl>
                                      </p:cBhvr>
                                    </p:animEffect>
                                  </p:childTnLst>
                                </p:cTn>
                              </p:par>
                              <p:par>
                                <p:cTn id="17" presetID="22" presetClass="entr" presetSubtype="8" fill="hold" grpId="0" nodeType="withEffect">
                                  <p:stCondLst>
                                    <p:cond delay="1500"/>
                                  </p:stCondLst>
                                  <p:childTnLst>
                                    <p:set>
                                      <p:cBhvr>
                                        <p:cTn id="18" dur="1" fill="hold">
                                          <p:stCondLst>
                                            <p:cond delay="0"/>
                                          </p:stCondLst>
                                        </p:cTn>
                                        <p:tgtEl>
                                          <p:spTgt spid="235"/>
                                        </p:tgtEl>
                                        <p:attrNameLst>
                                          <p:attrName>style.visibility</p:attrName>
                                        </p:attrNameLst>
                                      </p:cBhvr>
                                      <p:to>
                                        <p:strVal val="visible"/>
                                      </p:to>
                                    </p:set>
                                    <p:animEffect transition="in" filter="wipe(left)">
                                      <p:cBhvr>
                                        <p:cTn id="19" dur="500"/>
                                        <p:tgtEl>
                                          <p:spTgt spid="235"/>
                                        </p:tgtEl>
                                      </p:cBhvr>
                                    </p:animEffect>
                                  </p:childTnLst>
                                </p:cTn>
                              </p:par>
                              <p:par>
                                <p:cTn id="20" presetID="10" presetClass="entr" presetSubtype="0" fill="hold" nodeType="withEffect">
                                  <p:stCondLst>
                                    <p:cond delay="1500"/>
                                  </p:stCondLst>
                                  <p:childTnLst>
                                    <p:set>
                                      <p:cBhvr>
                                        <p:cTn id="21" dur="1" fill="hold">
                                          <p:stCondLst>
                                            <p:cond delay="0"/>
                                          </p:stCondLst>
                                        </p:cTn>
                                        <p:tgtEl>
                                          <p:spTgt spid="228"/>
                                        </p:tgtEl>
                                        <p:attrNameLst>
                                          <p:attrName>style.visibility</p:attrName>
                                        </p:attrNameLst>
                                      </p:cBhvr>
                                      <p:to>
                                        <p:strVal val="visible"/>
                                      </p:to>
                                    </p:set>
                                    <p:animEffect transition="in" filter="fade">
                                      <p:cBhvr>
                                        <p:cTn id="22" dur="500"/>
                                        <p:tgtEl>
                                          <p:spTgt spid="228"/>
                                        </p:tgtEl>
                                      </p:cBhvr>
                                    </p:animEffect>
                                  </p:childTnLst>
                                </p:cTn>
                              </p:par>
                            </p:childTnLst>
                          </p:cTn>
                        </p:par>
                        <p:par>
                          <p:cTn id="23" fill="hold">
                            <p:stCondLst>
                              <p:cond delay="3500"/>
                            </p:stCondLst>
                            <p:childTnLst>
                              <p:par>
                                <p:cTn id="24" presetID="10" presetClass="entr" presetSubtype="0" fill="hold" nodeType="afterEffect">
                                  <p:stCondLst>
                                    <p:cond delay="50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childTnLst>
                                </p:cTn>
                              </p:par>
                            </p:childTnLst>
                          </p:cTn>
                        </p:par>
                        <p:par>
                          <p:cTn id="27" fill="hold">
                            <p:stCondLst>
                              <p:cond delay="5000"/>
                            </p:stCondLst>
                            <p:childTnLst>
                              <p:par>
                                <p:cTn id="28" presetID="10" presetClass="entr" presetSubtype="0" fill="hold" nodeType="afterEffect">
                                  <p:stCondLst>
                                    <p:cond delay="500"/>
                                  </p:stCondLst>
                                  <p:childTnLst>
                                    <p:set>
                                      <p:cBhvr>
                                        <p:cTn id="29" dur="1" fill="hold">
                                          <p:stCondLst>
                                            <p:cond delay="0"/>
                                          </p:stCondLst>
                                        </p:cTn>
                                        <p:tgtEl>
                                          <p:spTgt spid="260"/>
                                        </p:tgtEl>
                                        <p:attrNameLst>
                                          <p:attrName>style.visibility</p:attrName>
                                        </p:attrNameLst>
                                      </p:cBhvr>
                                      <p:to>
                                        <p:strVal val="visible"/>
                                      </p:to>
                                    </p:set>
                                    <p:animEffect transition="in" filter="fade">
                                      <p:cBhvr>
                                        <p:cTn id="30" dur="500"/>
                                        <p:tgtEl>
                                          <p:spTgt spid="260"/>
                                        </p:tgtEl>
                                      </p:cBhvr>
                                    </p:animEffect>
                                  </p:childTnLst>
                                </p:cTn>
                              </p:par>
                              <p:par>
                                <p:cTn id="31" presetID="22" presetClass="entr" presetSubtype="8" fill="hold" nodeType="withEffect">
                                  <p:stCondLst>
                                    <p:cond delay="1500"/>
                                  </p:stCondLst>
                                  <p:childTnLst>
                                    <p:set>
                                      <p:cBhvr>
                                        <p:cTn id="32" dur="1" fill="hold">
                                          <p:stCondLst>
                                            <p:cond delay="0"/>
                                          </p:stCondLst>
                                        </p:cTn>
                                        <p:tgtEl>
                                          <p:spTgt spid="236"/>
                                        </p:tgtEl>
                                        <p:attrNameLst>
                                          <p:attrName>style.visibility</p:attrName>
                                        </p:attrNameLst>
                                      </p:cBhvr>
                                      <p:to>
                                        <p:strVal val="visible"/>
                                      </p:to>
                                    </p:set>
                                    <p:animEffect transition="in" filter="wipe(left)">
                                      <p:cBhvr>
                                        <p:cTn id="33" dur="1000"/>
                                        <p:tgtEl>
                                          <p:spTgt spid="236"/>
                                        </p:tgtEl>
                                      </p:cBhvr>
                                    </p:animEffect>
                                  </p:childTnLst>
                                </p:cTn>
                              </p:par>
                              <p:par>
                                <p:cTn id="34" presetID="10" presetClass="entr" presetSubtype="0" fill="hold" grpId="0" nodeType="withEffect">
                                  <p:stCondLst>
                                    <p:cond delay="1000"/>
                                  </p:stCondLst>
                                  <p:childTnLst>
                                    <p:set>
                                      <p:cBhvr>
                                        <p:cTn id="35" dur="1" fill="hold">
                                          <p:stCondLst>
                                            <p:cond delay="0"/>
                                          </p:stCondLst>
                                        </p:cTn>
                                        <p:tgtEl>
                                          <p:spTgt spid="239"/>
                                        </p:tgtEl>
                                        <p:attrNameLst>
                                          <p:attrName>style.visibility</p:attrName>
                                        </p:attrNameLst>
                                      </p:cBhvr>
                                      <p:to>
                                        <p:strVal val="visible"/>
                                      </p:to>
                                    </p:set>
                                    <p:animEffect transition="in" filter="fade">
                                      <p:cBhvr>
                                        <p:cTn id="36" dur="1000"/>
                                        <p:tgtEl>
                                          <p:spTgt spid="239"/>
                                        </p:tgtEl>
                                      </p:cBhvr>
                                    </p:animEffect>
                                  </p:childTnLst>
                                </p:cTn>
                              </p:par>
                              <p:par>
                                <p:cTn id="37" presetID="10" presetClass="entr" presetSubtype="0" fill="hold" nodeType="withEffect">
                                  <p:stCondLst>
                                    <p:cond delay="2000"/>
                                  </p:stCondLst>
                                  <p:childTnLst>
                                    <p:set>
                                      <p:cBhvr>
                                        <p:cTn id="38" dur="1" fill="hold">
                                          <p:stCondLst>
                                            <p:cond delay="0"/>
                                          </p:stCondLst>
                                        </p:cTn>
                                        <p:tgtEl>
                                          <p:spTgt spid="240"/>
                                        </p:tgtEl>
                                        <p:attrNameLst>
                                          <p:attrName>style.visibility</p:attrName>
                                        </p:attrNameLst>
                                      </p:cBhvr>
                                      <p:to>
                                        <p:strVal val="visible"/>
                                      </p:to>
                                    </p:set>
                                    <p:animEffect transition="in" filter="fade">
                                      <p:cBhvr>
                                        <p:cTn id="39" dur="500"/>
                                        <p:tgtEl>
                                          <p:spTgt spid="240"/>
                                        </p:tgtEl>
                                      </p:cBhvr>
                                    </p:animEffect>
                                  </p:childTnLst>
                                </p:cTn>
                              </p:par>
                            </p:childTnLst>
                          </p:cTn>
                        </p:par>
                        <p:par>
                          <p:cTn id="40" fill="hold">
                            <p:stCondLst>
                              <p:cond delay="7500"/>
                            </p:stCondLst>
                            <p:childTnLst>
                              <p:par>
                                <p:cTn id="41" presetID="42" presetClass="entr" presetSubtype="0" fill="hold" grpId="0" nodeType="afterEffect">
                                  <p:stCondLst>
                                    <p:cond delay="0"/>
                                  </p:stCondLst>
                                  <p:childTnLst>
                                    <p:set>
                                      <p:cBhvr>
                                        <p:cTn id="42" dur="1" fill="hold">
                                          <p:stCondLst>
                                            <p:cond delay="0"/>
                                          </p:stCondLst>
                                        </p:cTn>
                                        <p:tgtEl>
                                          <p:spTgt spid="83"/>
                                        </p:tgtEl>
                                        <p:attrNameLst>
                                          <p:attrName>style.visibility</p:attrName>
                                        </p:attrNameLst>
                                      </p:cBhvr>
                                      <p:to>
                                        <p:strVal val="visible"/>
                                      </p:to>
                                    </p:set>
                                    <p:animEffect transition="in" filter="fade">
                                      <p:cBhvr>
                                        <p:cTn id="43" dur="1000"/>
                                        <p:tgtEl>
                                          <p:spTgt spid="83"/>
                                        </p:tgtEl>
                                      </p:cBhvr>
                                    </p:animEffect>
                                    <p:anim calcmode="lin" valueType="num">
                                      <p:cBhvr>
                                        <p:cTn id="44" dur="1000" fill="hold"/>
                                        <p:tgtEl>
                                          <p:spTgt spid="83"/>
                                        </p:tgtEl>
                                        <p:attrNameLst>
                                          <p:attrName>ppt_x</p:attrName>
                                        </p:attrNameLst>
                                      </p:cBhvr>
                                      <p:tavLst>
                                        <p:tav tm="0">
                                          <p:val>
                                            <p:strVal val="#ppt_x"/>
                                          </p:val>
                                        </p:tav>
                                        <p:tav tm="100000">
                                          <p:val>
                                            <p:strVal val="#ppt_x"/>
                                          </p:val>
                                        </p:tav>
                                      </p:tavLst>
                                    </p:anim>
                                    <p:anim calcmode="lin" valueType="num">
                                      <p:cBhvr>
                                        <p:cTn id="45" dur="1000" fill="hold"/>
                                        <p:tgtEl>
                                          <p:spTgt spid="8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 grpId="0"/>
      <p:bldP spid="246" grpId="0"/>
      <p:bldP spid="235" grpId="0" animBg="1"/>
      <p:bldP spid="8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1209973"/>
            <a:ext cx="7315199" cy="2179058"/>
          </a:xfrm>
        </p:spPr>
        <p:txBody>
          <a:bodyPr/>
          <a:lstStyle/>
          <a:p>
            <a:r>
              <a:rPr lang="en-US" dirty="0"/>
              <a:t>Demo: Conditional Access for MAM</a:t>
            </a:r>
          </a:p>
        </p:txBody>
      </p:sp>
    </p:spTree>
    <p:extLst>
      <p:ext uri="{BB962C8B-B14F-4D97-AF65-F5344CB8AC3E}">
        <p14:creationId xmlns:p14="http://schemas.microsoft.com/office/powerpoint/2010/main" val="339598314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2125662"/>
            <a:ext cx="11887200" cy="2179058"/>
          </a:xfrm>
        </p:spPr>
        <p:txBody>
          <a:bodyPr/>
          <a:lstStyle/>
          <a:p>
            <a:r>
              <a:rPr lang="en-US" dirty="0"/>
              <a:t>Conditional Access for </a:t>
            </a:r>
            <a:br>
              <a:rPr lang="en-US" dirty="0"/>
            </a:br>
            <a:r>
              <a:rPr lang="en-US" dirty="0" err="1"/>
              <a:t>on-premise</a:t>
            </a:r>
            <a:r>
              <a:rPr lang="en-US" dirty="0"/>
              <a:t> resources</a:t>
            </a:r>
          </a:p>
        </p:txBody>
      </p:sp>
    </p:spTree>
    <p:extLst>
      <p:ext uri="{BB962C8B-B14F-4D97-AF65-F5344CB8AC3E}">
        <p14:creationId xmlns:p14="http://schemas.microsoft.com/office/powerpoint/2010/main" val="4285546717"/>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On-Prem Exchange CA Architecture</a:t>
            </a:r>
          </a:p>
        </p:txBody>
      </p:sp>
      <p:sp>
        <p:nvSpPr>
          <p:cNvPr id="98" name="Rounded Rectangle 97"/>
          <p:cNvSpPr/>
          <p:nvPr/>
        </p:nvSpPr>
        <p:spPr>
          <a:xfrm>
            <a:off x="3085802" y="5554662"/>
            <a:ext cx="1643445" cy="447611"/>
          </a:xfrm>
          <a:prstGeom prst="roundRect">
            <a:avLst>
              <a:gd name="adj" fmla="val 5708"/>
            </a:avLst>
          </a:prstGeom>
        </p:spPr>
        <p:style>
          <a:lnRef idx="1">
            <a:schemeClr val="accent6"/>
          </a:lnRef>
          <a:fillRef idx="3">
            <a:schemeClr val="accent6"/>
          </a:fillRef>
          <a:effectRef idx="2">
            <a:schemeClr val="accent6"/>
          </a:effectRef>
          <a:fontRef idx="minor">
            <a:schemeClr val="lt1"/>
          </a:fontRef>
        </p:style>
        <p:txBody>
          <a:bodyPr rtlCol="0" anchor="ctr"/>
          <a:lstStyle/>
          <a:p>
            <a:pPr algn="ctr" defTabSz="896386"/>
            <a:r>
              <a:rPr lang="en-US" kern="0" dirty="0">
                <a:solidFill>
                  <a:srgbClr val="FFFFFF"/>
                </a:solidFill>
              </a:rPr>
              <a:t>EAS Client</a:t>
            </a:r>
          </a:p>
        </p:txBody>
      </p:sp>
      <p:grpSp>
        <p:nvGrpSpPr>
          <p:cNvPr id="99" name="Group 98"/>
          <p:cNvGrpSpPr/>
          <p:nvPr/>
        </p:nvGrpSpPr>
        <p:grpSpPr>
          <a:xfrm>
            <a:off x="1837982" y="2745455"/>
            <a:ext cx="1460129" cy="2763977"/>
            <a:chOff x="1874837" y="2659062"/>
            <a:chExt cx="1489408" cy="2819400"/>
          </a:xfrm>
        </p:grpSpPr>
        <p:cxnSp>
          <p:nvCxnSpPr>
            <p:cNvPr id="100" name="Straight Arrow Connector 99"/>
            <p:cNvCxnSpPr/>
            <p:nvPr/>
          </p:nvCxnSpPr>
          <p:spPr>
            <a:xfrm flipV="1">
              <a:off x="3211845" y="2659062"/>
              <a:ext cx="0" cy="281940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1" name="TextBox 100"/>
            <p:cNvSpPr txBox="1"/>
            <p:nvPr/>
          </p:nvSpPr>
          <p:spPr>
            <a:xfrm>
              <a:off x="1874837" y="3040062"/>
              <a:ext cx="1219185" cy="470922"/>
            </a:xfrm>
            <a:prstGeom prst="rect">
              <a:avLst/>
            </a:prstGeom>
            <a:noFill/>
          </p:spPr>
          <p:txBody>
            <a:bodyPr wrap="square" rtlCol="0">
              <a:spAutoFit/>
            </a:bodyPr>
            <a:lstStyle/>
            <a:p>
              <a:pPr algn="ctr" defTabSz="896386"/>
              <a:r>
                <a:rPr lang="en-US" sz="1200" kern="0" dirty="0">
                  <a:latin typeface="Segoe UI Light" panose="020B0502040204020203" pitchFamily="34" charset="0"/>
                  <a:cs typeface="Segoe UI Light" panose="020B0502040204020203" pitchFamily="34" charset="0"/>
                </a:rPr>
                <a:t>Attempt email connection</a:t>
              </a:r>
            </a:p>
          </p:txBody>
        </p:sp>
        <p:sp>
          <p:nvSpPr>
            <p:cNvPr id="102" name="Oval 101"/>
            <p:cNvSpPr/>
            <p:nvPr/>
          </p:nvSpPr>
          <p:spPr>
            <a:xfrm>
              <a:off x="3047306" y="3040062"/>
              <a:ext cx="316939" cy="273684"/>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96386"/>
              <a:r>
                <a:rPr lang="en-US" kern="0" dirty="0">
                  <a:solidFill>
                    <a:schemeClr val="tx1"/>
                  </a:solidFill>
                </a:rPr>
                <a:t>1</a:t>
              </a:r>
            </a:p>
          </p:txBody>
        </p:sp>
      </p:grpSp>
      <p:grpSp>
        <p:nvGrpSpPr>
          <p:cNvPr id="103" name="Group 102"/>
          <p:cNvGrpSpPr/>
          <p:nvPr/>
        </p:nvGrpSpPr>
        <p:grpSpPr>
          <a:xfrm>
            <a:off x="4108417" y="2745455"/>
            <a:ext cx="1912882" cy="2728082"/>
            <a:chOff x="4190798" y="2659062"/>
            <a:chExt cx="1951239" cy="2782786"/>
          </a:xfrm>
        </p:grpSpPr>
        <p:cxnSp>
          <p:nvCxnSpPr>
            <p:cNvPr id="104" name="Straight Arrow Connector 103"/>
            <p:cNvCxnSpPr/>
            <p:nvPr/>
          </p:nvCxnSpPr>
          <p:spPr>
            <a:xfrm>
              <a:off x="4715930" y="2659062"/>
              <a:ext cx="19915" cy="2782786"/>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5" name="Rectangle 104"/>
            <p:cNvSpPr/>
            <p:nvPr/>
          </p:nvSpPr>
          <p:spPr>
            <a:xfrm>
              <a:off x="4190798" y="3873940"/>
              <a:ext cx="959565" cy="309122"/>
            </a:xfrm>
            <a:prstGeom prst="rect">
              <a:avLst/>
            </a:prstGeom>
            <a:solidFill>
              <a:srgbClr val="F7BA0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96386"/>
              <a:r>
                <a:rPr lang="en-US" sz="1200" kern="0" dirty="0">
                  <a:solidFill>
                    <a:srgbClr val="000000">
                      <a:lumMod val="75000"/>
                    </a:srgbClr>
                  </a:solidFill>
                </a:rPr>
                <a:t>Block</a:t>
              </a:r>
            </a:p>
          </p:txBody>
        </p:sp>
        <p:sp>
          <p:nvSpPr>
            <p:cNvPr id="106" name="TextBox 105"/>
            <p:cNvSpPr txBox="1"/>
            <p:nvPr/>
          </p:nvSpPr>
          <p:spPr>
            <a:xfrm>
              <a:off x="4735845" y="3113271"/>
              <a:ext cx="1406192" cy="470922"/>
            </a:xfrm>
            <a:prstGeom prst="rect">
              <a:avLst/>
            </a:prstGeom>
            <a:noFill/>
          </p:spPr>
          <p:txBody>
            <a:bodyPr wrap="square" rtlCol="0">
              <a:spAutoFit/>
            </a:bodyPr>
            <a:lstStyle/>
            <a:p>
              <a:pPr algn="ctr" defTabSz="896386"/>
              <a:r>
                <a:rPr lang="en-US" sz="1200" kern="0" dirty="0">
                  <a:latin typeface="Segoe UI Light" panose="020B0502040204020203" pitchFamily="34" charset="0"/>
                  <a:cs typeface="Segoe UI Light" panose="020B0502040204020203" pitchFamily="34" charset="0"/>
                </a:rPr>
                <a:t>If not managed, block device</a:t>
              </a:r>
            </a:p>
          </p:txBody>
        </p:sp>
        <p:sp>
          <p:nvSpPr>
            <p:cNvPr id="107" name="Oval 106"/>
            <p:cNvSpPr/>
            <p:nvPr/>
          </p:nvSpPr>
          <p:spPr>
            <a:xfrm>
              <a:off x="4552186" y="3341258"/>
              <a:ext cx="316939" cy="344871"/>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96386"/>
              <a:r>
                <a:rPr lang="en-US" kern="0" dirty="0">
                  <a:solidFill>
                    <a:schemeClr val="tx1"/>
                  </a:solidFill>
                </a:rPr>
                <a:t>3</a:t>
              </a:r>
            </a:p>
          </p:txBody>
        </p:sp>
      </p:grpSp>
      <p:grpSp>
        <p:nvGrpSpPr>
          <p:cNvPr id="108" name="Group 107"/>
          <p:cNvGrpSpPr/>
          <p:nvPr/>
        </p:nvGrpSpPr>
        <p:grpSpPr>
          <a:xfrm>
            <a:off x="2999304" y="1400819"/>
            <a:ext cx="1814998" cy="1330211"/>
            <a:chOff x="3059445" y="1287462"/>
            <a:chExt cx="1851393" cy="1356885"/>
          </a:xfrm>
        </p:grpSpPr>
        <p:sp>
          <p:nvSpPr>
            <p:cNvPr id="109" name="Rounded Rectangle 108"/>
            <p:cNvSpPr/>
            <p:nvPr/>
          </p:nvSpPr>
          <p:spPr>
            <a:xfrm>
              <a:off x="3059445" y="1287462"/>
              <a:ext cx="1851393" cy="1356885"/>
            </a:xfrm>
            <a:prstGeom prst="roundRect">
              <a:avLst>
                <a:gd name="adj" fmla="val 5708"/>
              </a:avLst>
            </a:prstGeom>
            <a:solidFill>
              <a:schemeClr val="accent6"/>
            </a:solidFill>
          </p:spPr>
          <p:style>
            <a:lnRef idx="1">
              <a:schemeClr val="accent6"/>
            </a:lnRef>
            <a:fillRef idx="3">
              <a:schemeClr val="accent6"/>
            </a:fillRef>
            <a:effectRef idx="2">
              <a:schemeClr val="accent6"/>
            </a:effectRef>
            <a:fontRef idx="minor">
              <a:schemeClr val="lt1"/>
            </a:fontRef>
          </p:style>
          <p:txBody>
            <a:bodyPr rtlCol="0" anchor="ctr"/>
            <a:lstStyle/>
            <a:p>
              <a:pPr algn="ctr" defTabSz="896386"/>
              <a:endParaRPr lang="en-US" sz="1765" kern="0" dirty="0">
                <a:solidFill>
                  <a:srgbClr val="FFFFFF"/>
                </a:solidFill>
              </a:endParaRPr>
            </a:p>
            <a:p>
              <a:pPr algn="ctr" defTabSz="896386"/>
              <a:r>
                <a:rPr lang="en-US" sz="1600" kern="0" dirty="0">
                  <a:solidFill>
                    <a:srgbClr val="FFFFFF"/>
                  </a:solidFill>
                </a:rPr>
                <a:t>On </a:t>
              </a:r>
              <a:r>
                <a:rPr lang="en-US" sz="1600" kern="0" dirty="0" err="1">
                  <a:solidFill>
                    <a:srgbClr val="FFFFFF"/>
                  </a:solidFill>
                </a:rPr>
                <a:t>Prem</a:t>
              </a:r>
              <a:r>
                <a:rPr lang="en-US" sz="1600" kern="0" dirty="0">
                  <a:solidFill>
                    <a:srgbClr val="FFFFFF"/>
                  </a:solidFill>
                </a:rPr>
                <a:t> Exchange Server 2010/2013</a:t>
              </a:r>
            </a:p>
            <a:p>
              <a:pPr algn="ctr" defTabSz="896386"/>
              <a:endParaRPr lang="en-US" kern="0" dirty="0">
                <a:solidFill>
                  <a:srgbClr val="FFFFFF"/>
                </a:solidFill>
              </a:endParaRPr>
            </a:p>
            <a:p>
              <a:pPr algn="ctr" defTabSz="896386"/>
              <a:endParaRPr lang="en-US" kern="0" dirty="0">
                <a:solidFill>
                  <a:srgbClr val="FFFFFF"/>
                </a:solidFill>
              </a:endParaRPr>
            </a:p>
          </p:txBody>
        </p:sp>
        <p:sp>
          <p:nvSpPr>
            <p:cNvPr id="110" name="Freeform 81"/>
            <p:cNvSpPr>
              <a:spLocks noEditPoints="1"/>
            </p:cNvSpPr>
            <p:nvPr/>
          </p:nvSpPr>
          <p:spPr bwMode="black">
            <a:xfrm>
              <a:off x="3874740" y="2278136"/>
              <a:ext cx="232185" cy="179757"/>
            </a:xfrm>
            <a:custGeom>
              <a:avLst/>
              <a:gdLst>
                <a:gd name="T0" fmla="*/ 71 w 75"/>
                <a:gd name="T1" fmla="*/ 58 h 58"/>
                <a:gd name="T2" fmla="*/ 4 w 75"/>
                <a:gd name="T3" fmla="*/ 58 h 58"/>
                <a:gd name="T4" fmla="*/ 0 w 75"/>
                <a:gd name="T5" fmla="*/ 54 h 58"/>
                <a:gd name="T6" fmla="*/ 0 w 75"/>
                <a:gd name="T7" fmla="*/ 4 h 58"/>
                <a:gd name="T8" fmla="*/ 4 w 75"/>
                <a:gd name="T9" fmla="*/ 0 h 58"/>
                <a:gd name="T10" fmla="*/ 71 w 75"/>
                <a:gd name="T11" fmla="*/ 0 h 58"/>
                <a:gd name="T12" fmla="*/ 75 w 75"/>
                <a:gd name="T13" fmla="*/ 4 h 58"/>
                <a:gd name="T14" fmla="*/ 75 w 75"/>
                <a:gd name="T15" fmla="*/ 54 h 58"/>
                <a:gd name="T16" fmla="*/ 71 w 75"/>
                <a:gd name="T17" fmla="*/ 58 h 58"/>
                <a:gd name="T18" fmla="*/ 8 w 75"/>
                <a:gd name="T19" fmla="*/ 50 h 58"/>
                <a:gd name="T20" fmla="*/ 67 w 75"/>
                <a:gd name="T21" fmla="*/ 50 h 58"/>
                <a:gd name="T22" fmla="*/ 67 w 75"/>
                <a:gd name="T23" fmla="*/ 16 h 58"/>
                <a:gd name="T24" fmla="*/ 39 w 75"/>
                <a:gd name="T25" fmla="*/ 38 h 58"/>
                <a:gd name="T26" fmla="*/ 35 w 75"/>
                <a:gd name="T27" fmla="*/ 38 h 58"/>
                <a:gd name="T28" fmla="*/ 8 w 75"/>
                <a:gd name="T29" fmla="*/ 17 h 58"/>
                <a:gd name="T30" fmla="*/ 8 w 75"/>
                <a:gd name="T31" fmla="*/ 50 h 58"/>
                <a:gd name="T32" fmla="*/ 9 w 75"/>
                <a:gd name="T33" fmla="*/ 8 h 58"/>
                <a:gd name="T34" fmla="*/ 37 w 75"/>
                <a:gd name="T35" fmla="*/ 30 h 58"/>
                <a:gd name="T36" fmla="*/ 65 w 75"/>
                <a:gd name="T37" fmla="*/ 8 h 58"/>
                <a:gd name="T38" fmla="*/ 9 w 75"/>
                <a:gd name="T39" fmla="*/ 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5" h="58">
                  <a:moveTo>
                    <a:pt x="71" y="58"/>
                  </a:moveTo>
                  <a:cubicBezTo>
                    <a:pt x="4" y="58"/>
                    <a:pt x="4" y="58"/>
                    <a:pt x="4" y="58"/>
                  </a:cubicBezTo>
                  <a:cubicBezTo>
                    <a:pt x="2" y="58"/>
                    <a:pt x="0" y="56"/>
                    <a:pt x="0" y="54"/>
                  </a:cubicBezTo>
                  <a:cubicBezTo>
                    <a:pt x="0" y="4"/>
                    <a:pt x="0" y="4"/>
                    <a:pt x="0" y="4"/>
                  </a:cubicBezTo>
                  <a:cubicBezTo>
                    <a:pt x="0" y="2"/>
                    <a:pt x="2" y="0"/>
                    <a:pt x="4" y="0"/>
                  </a:cubicBezTo>
                  <a:cubicBezTo>
                    <a:pt x="71" y="0"/>
                    <a:pt x="71" y="0"/>
                    <a:pt x="71" y="0"/>
                  </a:cubicBezTo>
                  <a:cubicBezTo>
                    <a:pt x="73" y="0"/>
                    <a:pt x="75" y="2"/>
                    <a:pt x="75" y="4"/>
                  </a:cubicBezTo>
                  <a:cubicBezTo>
                    <a:pt x="75" y="54"/>
                    <a:pt x="75" y="54"/>
                    <a:pt x="75" y="54"/>
                  </a:cubicBezTo>
                  <a:cubicBezTo>
                    <a:pt x="75" y="56"/>
                    <a:pt x="73" y="58"/>
                    <a:pt x="71" y="58"/>
                  </a:cubicBezTo>
                  <a:close/>
                  <a:moveTo>
                    <a:pt x="8" y="50"/>
                  </a:moveTo>
                  <a:cubicBezTo>
                    <a:pt x="67" y="50"/>
                    <a:pt x="67" y="50"/>
                    <a:pt x="67" y="50"/>
                  </a:cubicBezTo>
                  <a:cubicBezTo>
                    <a:pt x="67" y="16"/>
                    <a:pt x="67" y="16"/>
                    <a:pt x="67" y="16"/>
                  </a:cubicBezTo>
                  <a:cubicBezTo>
                    <a:pt x="39" y="38"/>
                    <a:pt x="39" y="38"/>
                    <a:pt x="39" y="38"/>
                  </a:cubicBezTo>
                  <a:cubicBezTo>
                    <a:pt x="38" y="39"/>
                    <a:pt x="36" y="39"/>
                    <a:pt x="35" y="38"/>
                  </a:cubicBezTo>
                  <a:cubicBezTo>
                    <a:pt x="8" y="17"/>
                    <a:pt x="8" y="17"/>
                    <a:pt x="8" y="17"/>
                  </a:cubicBezTo>
                  <a:lnTo>
                    <a:pt x="8" y="50"/>
                  </a:lnTo>
                  <a:close/>
                  <a:moveTo>
                    <a:pt x="9" y="8"/>
                  </a:moveTo>
                  <a:cubicBezTo>
                    <a:pt x="37" y="30"/>
                    <a:pt x="37" y="30"/>
                    <a:pt x="37" y="30"/>
                  </a:cubicBezTo>
                  <a:cubicBezTo>
                    <a:pt x="65" y="8"/>
                    <a:pt x="65" y="8"/>
                    <a:pt x="65" y="8"/>
                  </a:cubicBezTo>
                  <a:lnTo>
                    <a:pt x="9" y="8"/>
                  </a:lnTo>
                  <a:close/>
                </a:path>
              </a:pathLst>
            </a:custGeom>
            <a:solidFill>
              <a:srgbClr val="FFFFFF"/>
            </a:solidFill>
            <a:ln>
              <a:noFill/>
            </a:ln>
            <a:extLst/>
          </p:spPr>
          <p:txBody>
            <a:bodyPr vert="horz" wrap="square" lIns="91427" tIns="45713" rIns="91427" bIns="45713" numCol="1" anchor="t" anchorCtr="0" compatLnSpc="1">
              <a:prstTxWarp prst="textNoShape">
                <a:avLst/>
              </a:prstTxWarp>
            </a:bodyPr>
            <a:lstStyle/>
            <a:p>
              <a:pPr defTabSz="896386"/>
              <a:endParaRPr lang="en-US" kern="0">
                <a:solidFill>
                  <a:srgbClr val="FFFFFF"/>
                </a:solidFill>
              </a:endParaRPr>
            </a:p>
          </p:txBody>
        </p:sp>
      </p:grpSp>
      <p:sp>
        <p:nvSpPr>
          <p:cNvPr id="111" name="Rounded Rectangle 110"/>
          <p:cNvSpPr/>
          <p:nvPr/>
        </p:nvSpPr>
        <p:spPr>
          <a:xfrm>
            <a:off x="119835" y="3880218"/>
            <a:ext cx="2697653" cy="2910375"/>
          </a:xfrm>
          <a:prstGeom prst="roundRect">
            <a:avLst>
              <a:gd name="adj" fmla="val 3064"/>
            </a:avLst>
          </a:prstGeom>
          <a:solidFill>
            <a:schemeClr val="accent1"/>
          </a:solidFill>
          <a:ln/>
        </p:spPr>
        <p:style>
          <a:lnRef idx="1">
            <a:schemeClr val="accent3"/>
          </a:lnRef>
          <a:fillRef idx="2">
            <a:schemeClr val="accent3"/>
          </a:fillRef>
          <a:effectRef idx="1">
            <a:schemeClr val="accent3"/>
          </a:effectRef>
          <a:fontRef idx="minor">
            <a:schemeClr val="dk1"/>
          </a:fontRef>
        </p:style>
        <p:txBody>
          <a:bodyPr rtlCol="0" anchor="ctr"/>
          <a:lstStyle/>
          <a:p>
            <a:pPr algn="ctr" defTabSz="896386"/>
            <a:r>
              <a:rPr lang="en-US" kern="0" dirty="0">
                <a:solidFill>
                  <a:srgbClr val="FFFFFF"/>
                </a:solidFill>
              </a:rPr>
              <a:t>Who does what?</a:t>
            </a:r>
          </a:p>
          <a:p>
            <a:pPr defTabSz="896386"/>
            <a:endParaRPr lang="en-US" kern="0" dirty="0">
              <a:solidFill>
                <a:srgbClr val="FFFFFF"/>
              </a:solidFill>
            </a:endParaRPr>
          </a:p>
          <a:p>
            <a:pPr defTabSz="896386"/>
            <a:r>
              <a:rPr lang="en-US" b="1" kern="0" dirty="0">
                <a:solidFill>
                  <a:srgbClr val="FFFFFF"/>
                </a:solidFill>
              </a:rPr>
              <a:t>Intune:</a:t>
            </a:r>
            <a:r>
              <a:rPr lang="en-US" kern="0" dirty="0">
                <a:solidFill>
                  <a:srgbClr val="FFFFFF"/>
                </a:solidFill>
              </a:rPr>
              <a:t> </a:t>
            </a:r>
            <a:r>
              <a:rPr lang="en-US" sz="1600" kern="0" dirty="0">
                <a:solidFill>
                  <a:srgbClr val="FFFFFF"/>
                </a:solidFill>
              </a:rPr>
              <a:t>Evaluate policy, manage device state and mark device record in AAD</a:t>
            </a:r>
          </a:p>
          <a:p>
            <a:pPr defTabSz="896386"/>
            <a:endParaRPr lang="en-US" sz="1600" kern="0" dirty="0">
              <a:solidFill>
                <a:srgbClr val="FFFFFF"/>
              </a:solidFill>
            </a:endParaRPr>
          </a:p>
          <a:p>
            <a:pPr defTabSz="896386"/>
            <a:r>
              <a:rPr lang="en-US" b="1" kern="0" dirty="0">
                <a:solidFill>
                  <a:srgbClr val="FFFFFF"/>
                </a:solidFill>
              </a:rPr>
              <a:t>Exchange Server:</a:t>
            </a:r>
            <a:r>
              <a:rPr lang="en-US" kern="0" dirty="0">
                <a:solidFill>
                  <a:srgbClr val="FFFFFF"/>
                </a:solidFill>
              </a:rPr>
              <a:t> </a:t>
            </a:r>
            <a:r>
              <a:rPr lang="en-US" sz="1600" kern="0" dirty="0">
                <a:solidFill>
                  <a:srgbClr val="FFFFFF"/>
                </a:solidFill>
              </a:rPr>
              <a:t>Provides API and infrastructure for quarantine</a:t>
            </a:r>
          </a:p>
        </p:txBody>
      </p:sp>
      <p:cxnSp>
        <p:nvCxnSpPr>
          <p:cNvPr id="112" name="Straight Arrow Connector 76"/>
          <p:cNvCxnSpPr>
            <a:stCxn id="98" idx="3"/>
          </p:cNvCxnSpPr>
          <p:nvPr/>
        </p:nvCxnSpPr>
        <p:spPr>
          <a:xfrm flipV="1">
            <a:off x="4729248" y="5773784"/>
            <a:ext cx="210859" cy="4684"/>
          </a:xfrm>
          <a:prstGeom prst="straightConnector1">
            <a:avLst/>
          </a:prstGeom>
          <a:solidFill>
            <a:schemeClr val="accent3"/>
          </a:solidFill>
          <a:ln>
            <a:no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113" name="Group 112"/>
          <p:cNvGrpSpPr/>
          <p:nvPr/>
        </p:nvGrpSpPr>
        <p:grpSpPr>
          <a:xfrm>
            <a:off x="3257322" y="2731030"/>
            <a:ext cx="1378549" cy="2742507"/>
            <a:chOff x="3322637" y="2644347"/>
            <a:chExt cx="1406192" cy="2797500"/>
          </a:xfrm>
        </p:grpSpPr>
        <p:cxnSp>
          <p:nvCxnSpPr>
            <p:cNvPr id="114" name="Straight Arrow Connector 113"/>
            <p:cNvCxnSpPr>
              <a:stCxn id="109" idx="2"/>
            </p:cNvCxnSpPr>
            <p:nvPr/>
          </p:nvCxnSpPr>
          <p:spPr>
            <a:xfrm>
              <a:off x="3985142" y="2644347"/>
              <a:ext cx="8738" cy="279750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5" name="Oval 114"/>
            <p:cNvSpPr/>
            <p:nvPr/>
          </p:nvSpPr>
          <p:spPr>
            <a:xfrm>
              <a:off x="3642171" y="4411662"/>
              <a:ext cx="683389" cy="329444"/>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96386"/>
              <a:r>
                <a:rPr lang="en-US" kern="0" dirty="0">
                  <a:solidFill>
                    <a:schemeClr val="tx1"/>
                  </a:solidFill>
                </a:rPr>
                <a:t>10</a:t>
              </a:r>
            </a:p>
          </p:txBody>
        </p:sp>
        <p:sp>
          <p:nvSpPr>
            <p:cNvPr id="116" name="TextBox 115"/>
            <p:cNvSpPr txBox="1"/>
            <p:nvPr/>
          </p:nvSpPr>
          <p:spPr>
            <a:xfrm>
              <a:off x="3322637" y="4762590"/>
              <a:ext cx="1406192" cy="469103"/>
            </a:xfrm>
            <a:prstGeom prst="rect">
              <a:avLst/>
            </a:prstGeom>
            <a:noFill/>
          </p:spPr>
          <p:txBody>
            <a:bodyPr wrap="square" rtlCol="0">
              <a:spAutoFit/>
            </a:bodyPr>
            <a:lstStyle/>
            <a:p>
              <a:pPr algn="ctr" defTabSz="896386"/>
              <a:r>
                <a:rPr lang="en-US" sz="1200" kern="0" dirty="0">
                  <a:latin typeface="Segoe UI Light" panose="020B0502040204020203" pitchFamily="34" charset="0"/>
                  <a:cs typeface="Segoe UI Light" panose="020B0502040204020203" pitchFamily="34" charset="0"/>
                </a:rPr>
                <a:t>If managed, email access is granted</a:t>
              </a:r>
            </a:p>
          </p:txBody>
        </p:sp>
      </p:grpSp>
      <p:sp>
        <p:nvSpPr>
          <p:cNvPr id="117" name="Rounded Rectangle 47"/>
          <p:cNvSpPr/>
          <p:nvPr/>
        </p:nvSpPr>
        <p:spPr>
          <a:xfrm>
            <a:off x="6394808" y="3641881"/>
            <a:ext cx="1780648" cy="504042"/>
          </a:xfrm>
          <a:prstGeom prst="roundRect">
            <a:avLst>
              <a:gd name="adj" fmla="val 5708"/>
            </a:avLst>
          </a:prstGeom>
          <a:solidFill>
            <a:srgbClr val="002050"/>
          </a:solidFill>
          <a:ln w="10795" cap="flat" cmpd="sng" algn="ctr">
            <a:solidFill>
              <a:srgbClr val="002050">
                <a:shade val="50000"/>
              </a:srgbClr>
            </a:solidFill>
            <a:prstDash val="solid"/>
          </a:ln>
          <a:effectLst/>
        </p:spPr>
        <p:txBody>
          <a:bodyPr rtlCol="0" anchor="ctr"/>
          <a:lstStyle/>
          <a:p>
            <a:pPr algn="ctr" defTabSz="914192">
              <a:defRPr/>
            </a:pPr>
            <a:r>
              <a:rPr lang="en-US" sz="1371" kern="0" dirty="0">
                <a:solidFill>
                  <a:srgbClr val="FFFFFF"/>
                </a:solidFill>
              </a:rPr>
              <a:t>Unified Enrollment</a:t>
            </a:r>
          </a:p>
        </p:txBody>
      </p:sp>
      <p:grpSp>
        <p:nvGrpSpPr>
          <p:cNvPr id="118" name="Group 117"/>
          <p:cNvGrpSpPr/>
          <p:nvPr/>
        </p:nvGrpSpPr>
        <p:grpSpPr>
          <a:xfrm>
            <a:off x="8050524" y="4108833"/>
            <a:ext cx="1975297" cy="2608962"/>
            <a:chOff x="8211953" y="4049778"/>
            <a:chExt cx="2014906" cy="2661277"/>
          </a:xfrm>
        </p:grpSpPr>
        <p:cxnSp>
          <p:nvCxnSpPr>
            <p:cNvPr id="119" name="Elbow Connector 48"/>
            <p:cNvCxnSpPr>
              <a:stCxn id="162" idx="3"/>
              <a:endCxn id="131" idx="2"/>
            </p:cNvCxnSpPr>
            <p:nvPr/>
          </p:nvCxnSpPr>
          <p:spPr>
            <a:xfrm flipV="1">
              <a:off x="8211953" y="4049778"/>
              <a:ext cx="2014906" cy="1921512"/>
            </a:xfrm>
            <a:prstGeom prst="bentConnector2">
              <a:avLst/>
            </a:prstGeom>
            <a:noFill/>
            <a:ln w="19050" cap="flat" cmpd="sng" algn="ctr">
              <a:solidFill>
                <a:schemeClr val="tx1"/>
              </a:solidFill>
              <a:prstDash val="solid"/>
              <a:tailEnd type="triangle"/>
            </a:ln>
            <a:effectLst/>
          </p:spPr>
        </p:cxnSp>
        <p:sp>
          <p:nvSpPr>
            <p:cNvPr id="120" name="TextBox 49"/>
            <p:cNvSpPr txBox="1"/>
            <p:nvPr/>
          </p:nvSpPr>
          <p:spPr>
            <a:xfrm>
              <a:off x="8504237" y="6240462"/>
              <a:ext cx="1378543" cy="470593"/>
            </a:xfrm>
            <a:prstGeom prst="rect">
              <a:avLst/>
            </a:prstGeom>
            <a:noFill/>
          </p:spPr>
          <p:txBody>
            <a:bodyPr wrap="square" rtlCol="0">
              <a:spAutoFit/>
            </a:bodyPr>
            <a:lstStyle/>
            <a:p>
              <a:pPr algn="ctr" defTabSz="914192">
                <a:defRPr/>
              </a:pPr>
              <a:r>
                <a:rPr lang="en-US" sz="1175" i="1" kern="0" dirty="0">
                  <a:latin typeface="Segoe UI Light" panose="020B0502040204020203" pitchFamily="34" charset="0"/>
                  <a:cs typeface="Segoe UI Light" panose="020B0502040204020203" pitchFamily="34" charset="0"/>
                </a:rPr>
                <a:t>Register EAS </a:t>
              </a:r>
            </a:p>
            <a:p>
              <a:pPr algn="ctr" defTabSz="914192">
                <a:defRPr/>
              </a:pPr>
              <a:r>
                <a:rPr lang="en-US" sz="1175" i="1" kern="0" dirty="0">
                  <a:latin typeface="Segoe UI Light" panose="020B0502040204020203" pitchFamily="34" charset="0"/>
                  <a:cs typeface="Segoe UI Light" panose="020B0502040204020203" pitchFamily="34" charset="0"/>
                </a:rPr>
                <a:t>email client</a:t>
              </a:r>
            </a:p>
          </p:txBody>
        </p:sp>
        <p:sp>
          <p:nvSpPr>
            <p:cNvPr id="121" name="Oval 50"/>
            <p:cNvSpPr/>
            <p:nvPr/>
          </p:nvSpPr>
          <p:spPr>
            <a:xfrm>
              <a:off x="8809037" y="5826171"/>
              <a:ext cx="310708" cy="338091"/>
            </a:xfrm>
            <a:prstGeom prst="ellipse">
              <a:avLst/>
            </a:prstGeom>
            <a:solidFill>
              <a:schemeClr val="bg1"/>
            </a:solidFill>
            <a:ln w="9525" cap="flat" cmpd="sng" algn="ctr">
              <a:solidFill>
                <a:srgbClr val="505050"/>
              </a:solidFill>
              <a:prstDash val="solid"/>
            </a:ln>
            <a:effectLst/>
          </p:spPr>
          <p:txBody>
            <a:bodyPr rtlCol="0" anchor="ctr"/>
            <a:lstStyle/>
            <a:p>
              <a:pPr algn="ctr" defTabSz="914192">
                <a:defRPr/>
              </a:pPr>
              <a:r>
                <a:rPr lang="en-US" sz="1765" kern="0" dirty="0"/>
                <a:t>7</a:t>
              </a:r>
            </a:p>
          </p:txBody>
        </p:sp>
      </p:grpSp>
      <p:grpSp>
        <p:nvGrpSpPr>
          <p:cNvPr id="122" name="Group 121"/>
          <p:cNvGrpSpPr/>
          <p:nvPr/>
        </p:nvGrpSpPr>
        <p:grpSpPr>
          <a:xfrm>
            <a:off x="10602648" y="3417605"/>
            <a:ext cx="1544220" cy="1208529"/>
            <a:chOff x="10815252" y="3344690"/>
            <a:chExt cx="1575185" cy="1232763"/>
          </a:xfrm>
        </p:grpSpPr>
        <p:cxnSp>
          <p:nvCxnSpPr>
            <p:cNvPr id="123" name="Elbow Connector 51"/>
            <p:cNvCxnSpPr>
              <a:stCxn id="131" idx="3"/>
              <a:endCxn id="135" idx="1"/>
            </p:cNvCxnSpPr>
            <p:nvPr/>
          </p:nvCxnSpPr>
          <p:spPr>
            <a:xfrm flipV="1">
              <a:off x="11111280" y="3344690"/>
              <a:ext cx="687110" cy="481283"/>
            </a:xfrm>
            <a:prstGeom prst="bentConnector2">
              <a:avLst/>
            </a:prstGeom>
            <a:noFill/>
            <a:ln w="19050" cap="flat" cmpd="sng" algn="ctr">
              <a:solidFill>
                <a:schemeClr val="tx1"/>
              </a:solidFill>
              <a:prstDash val="solid"/>
              <a:tailEnd type="triangle"/>
            </a:ln>
            <a:effectLst/>
          </p:spPr>
        </p:cxnSp>
        <p:sp>
          <p:nvSpPr>
            <p:cNvPr id="124" name="TextBox 52"/>
            <p:cNvSpPr txBox="1"/>
            <p:nvPr/>
          </p:nvSpPr>
          <p:spPr>
            <a:xfrm>
              <a:off x="10815252" y="4106862"/>
              <a:ext cx="1575185" cy="470591"/>
            </a:xfrm>
            <a:prstGeom prst="rect">
              <a:avLst/>
            </a:prstGeom>
            <a:noFill/>
          </p:spPr>
          <p:txBody>
            <a:bodyPr wrap="square" rtlCol="0">
              <a:spAutoFit/>
            </a:bodyPr>
            <a:lstStyle/>
            <a:p>
              <a:pPr algn="ctr" defTabSz="914192">
                <a:defRPr/>
              </a:pPr>
              <a:r>
                <a:rPr lang="en-US" sz="1175" i="1" kern="0" dirty="0">
                  <a:latin typeface="Segoe UI Light" panose="020B0502040204020203" pitchFamily="34" charset="0"/>
                  <a:cs typeface="Segoe UI Light" panose="020B0502040204020203" pitchFamily="34" charset="0"/>
                </a:rPr>
                <a:t>Create EASID to device ID binding</a:t>
              </a:r>
            </a:p>
          </p:txBody>
        </p:sp>
        <p:sp>
          <p:nvSpPr>
            <p:cNvPr id="125" name="Oval 53"/>
            <p:cNvSpPr/>
            <p:nvPr/>
          </p:nvSpPr>
          <p:spPr>
            <a:xfrm>
              <a:off x="11628437" y="3649662"/>
              <a:ext cx="310708" cy="338089"/>
            </a:xfrm>
            <a:prstGeom prst="ellipse">
              <a:avLst/>
            </a:prstGeom>
            <a:solidFill>
              <a:schemeClr val="bg1"/>
            </a:solidFill>
            <a:ln w="9525" cap="flat" cmpd="sng" algn="ctr">
              <a:solidFill>
                <a:srgbClr val="505050"/>
              </a:solidFill>
              <a:prstDash val="solid"/>
            </a:ln>
            <a:effectLst/>
          </p:spPr>
          <p:txBody>
            <a:bodyPr rtlCol="0" anchor="ctr"/>
            <a:lstStyle/>
            <a:p>
              <a:pPr algn="ctr" defTabSz="914192">
                <a:defRPr/>
              </a:pPr>
              <a:r>
                <a:rPr lang="en-US" sz="1765" kern="0" dirty="0"/>
                <a:t>8</a:t>
              </a:r>
            </a:p>
          </p:txBody>
        </p:sp>
      </p:grpSp>
      <p:grpSp>
        <p:nvGrpSpPr>
          <p:cNvPr id="126" name="Group 125"/>
          <p:cNvGrpSpPr/>
          <p:nvPr/>
        </p:nvGrpSpPr>
        <p:grpSpPr>
          <a:xfrm>
            <a:off x="7963552" y="1550223"/>
            <a:ext cx="3602908" cy="779657"/>
            <a:chOff x="8123237" y="1439862"/>
            <a:chExt cx="3675154" cy="795291"/>
          </a:xfrm>
        </p:grpSpPr>
        <p:cxnSp>
          <p:nvCxnSpPr>
            <p:cNvPr id="127" name="Elbow Connector 54"/>
            <p:cNvCxnSpPr>
              <a:stCxn id="172" idx="3"/>
              <a:endCxn id="135" idx="3"/>
            </p:cNvCxnSpPr>
            <p:nvPr/>
          </p:nvCxnSpPr>
          <p:spPr>
            <a:xfrm>
              <a:off x="8123237" y="2000362"/>
              <a:ext cx="3675154" cy="125299"/>
            </a:xfrm>
            <a:prstGeom prst="bentConnector2">
              <a:avLst/>
            </a:prstGeom>
            <a:noFill/>
            <a:ln w="19050" cap="flat" cmpd="sng" algn="ctr">
              <a:solidFill>
                <a:schemeClr val="tx1"/>
              </a:solidFill>
              <a:prstDash val="solid"/>
              <a:tailEnd type="triangle"/>
            </a:ln>
            <a:effectLst/>
          </p:spPr>
        </p:cxnSp>
        <p:sp>
          <p:nvSpPr>
            <p:cNvPr id="128" name="TextBox 55"/>
            <p:cNvSpPr txBox="1"/>
            <p:nvPr/>
          </p:nvSpPr>
          <p:spPr>
            <a:xfrm>
              <a:off x="8580437" y="1439862"/>
              <a:ext cx="2971800" cy="278629"/>
            </a:xfrm>
            <a:prstGeom prst="rect">
              <a:avLst/>
            </a:prstGeom>
            <a:noFill/>
          </p:spPr>
          <p:txBody>
            <a:bodyPr wrap="square" rtlCol="0">
              <a:spAutoFit/>
            </a:bodyPr>
            <a:lstStyle/>
            <a:p>
              <a:pPr algn="ctr" defTabSz="914192">
                <a:defRPr/>
              </a:pPr>
              <a:r>
                <a:rPr lang="en-US" sz="1175" i="1" kern="0" dirty="0">
                  <a:latin typeface="Segoe UI Light" panose="020B0502040204020203" pitchFamily="34" charset="0"/>
                  <a:cs typeface="Segoe UI Light" panose="020B0502040204020203" pitchFamily="34" charset="0"/>
                </a:rPr>
                <a:t>Set device management/ compliance status</a:t>
              </a:r>
            </a:p>
          </p:txBody>
        </p:sp>
        <p:sp>
          <p:nvSpPr>
            <p:cNvPr id="129" name="Oval 56"/>
            <p:cNvSpPr/>
            <p:nvPr/>
          </p:nvSpPr>
          <p:spPr>
            <a:xfrm>
              <a:off x="9952037" y="1897062"/>
              <a:ext cx="310709" cy="338091"/>
            </a:xfrm>
            <a:prstGeom prst="ellipse">
              <a:avLst/>
            </a:prstGeom>
            <a:solidFill>
              <a:schemeClr val="bg1"/>
            </a:solidFill>
            <a:ln w="9525" cap="flat" cmpd="sng" algn="ctr">
              <a:solidFill>
                <a:srgbClr val="505050"/>
              </a:solidFill>
              <a:prstDash val="solid"/>
            </a:ln>
            <a:effectLst/>
          </p:spPr>
          <p:txBody>
            <a:bodyPr rtlCol="0" anchor="ctr"/>
            <a:lstStyle/>
            <a:p>
              <a:pPr algn="ctr" defTabSz="914192">
                <a:defRPr/>
              </a:pPr>
              <a:r>
                <a:rPr lang="en-US" sz="1765" kern="0" dirty="0"/>
                <a:t>6</a:t>
              </a:r>
            </a:p>
          </p:txBody>
        </p:sp>
      </p:grpSp>
      <p:grpSp>
        <p:nvGrpSpPr>
          <p:cNvPr id="130" name="Group 129"/>
          <p:cNvGrpSpPr/>
          <p:nvPr/>
        </p:nvGrpSpPr>
        <p:grpSpPr>
          <a:xfrm>
            <a:off x="9158785" y="2222541"/>
            <a:ext cx="3033216" cy="1886292"/>
            <a:chOff x="9342437" y="2125662"/>
            <a:chExt cx="3094038" cy="1924116"/>
          </a:xfrm>
        </p:grpSpPr>
        <p:sp>
          <p:nvSpPr>
            <p:cNvPr id="131" name="Rounded Rectangle 46"/>
            <p:cNvSpPr/>
            <p:nvPr/>
          </p:nvSpPr>
          <p:spPr>
            <a:xfrm>
              <a:off x="9342437" y="3602166"/>
              <a:ext cx="1768844" cy="447612"/>
            </a:xfrm>
            <a:prstGeom prst="roundRect">
              <a:avLst>
                <a:gd name="adj" fmla="val 5708"/>
              </a:avLst>
            </a:prstGeom>
            <a:solidFill>
              <a:schemeClr val="accent3"/>
            </a:solidFill>
            <a:ln w="10795" cap="flat" cmpd="sng" algn="ctr">
              <a:solidFill>
                <a:srgbClr val="505050">
                  <a:shade val="50000"/>
                </a:srgbClr>
              </a:solidFill>
              <a:prstDash val="solid"/>
            </a:ln>
            <a:effectLst/>
          </p:spPr>
          <p:txBody>
            <a:bodyPr rtlCol="0" anchor="ctr"/>
            <a:lstStyle/>
            <a:p>
              <a:pPr algn="ctr" defTabSz="914192">
                <a:defRPr/>
              </a:pPr>
              <a:r>
                <a:rPr lang="en-US" sz="1765" kern="0" dirty="0">
                  <a:solidFill>
                    <a:prstClr val="black"/>
                  </a:solidFill>
                </a:rPr>
                <a:t>Azure AD DRS</a:t>
              </a:r>
            </a:p>
          </p:txBody>
        </p:sp>
        <p:grpSp>
          <p:nvGrpSpPr>
            <p:cNvPr id="132" name="Group 131"/>
            <p:cNvGrpSpPr/>
            <p:nvPr/>
          </p:nvGrpSpPr>
          <p:grpSpPr>
            <a:xfrm>
              <a:off x="9647237" y="2125662"/>
              <a:ext cx="2789238" cy="1425383"/>
              <a:chOff x="9647237" y="2125662"/>
              <a:chExt cx="2789238" cy="1425383"/>
            </a:xfrm>
          </p:grpSpPr>
          <p:cxnSp>
            <p:nvCxnSpPr>
              <p:cNvPr id="133" name="Straight Connector 132"/>
              <p:cNvCxnSpPr/>
              <p:nvPr/>
            </p:nvCxnSpPr>
            <p:spPr>
              <a:xfrm flipV="1">
                <a:off x="10485437" y="2201862"/>
                <a:ext cx="940771" cy="685800"/>
              </a:xfrm>
              <a:prstGeom prst="line">
                <a:avLst/>
              </a:prstGeom>
              <a:noFill/>
              <a:ln w="19050" cap="flat" cmpd="sng" algn="ctr">
                <a:solidFill>
                  <a:srgbClr val="7FBA00"/>
                </a:solidFill>
                <a:prstDash val="sysDash"/>
              </a:ln>
              <a:effectLst/>
            </p:spPr>
          </p:cxnSp>
          <p:cxnSp>
            <p:nvCxnSpPr>
              <p:cNvPr id="134" name="Straight Connector 133"/>
              <p:cNvCxnSpPr/>
              <p:nvPr/>
            </p:nvCxnSpPr>
            <p:spPr>
              <a:xfrm>
                <a:off x="10485437" y="2887662"/>
                <a:ext cx="657465" cy="434492"/>
              </a:xfrm>
              <a:prstGeom prst="line">
                <a:avLst/>
              </a:prstGeom>
              <a:noFill/>
              <a:ln w="19050" cap="flat" cmpd="sng" algn="ctr">
                <a:solidFill>
                  <a:srgbClr val="7FBA00"/>
                </a:solidFill>
                <a:prstDash val="sysDash"/>
              </a:ln>
              <a:effectLst/>
            </p:spPr>
          </p:cxnSp>
          <p:sp>
            <p:nvSpPr>
              <p:cNvPr id="135" name="Round Diagonal Corner Rectangle 134"/>
              <p:cNvSpPr/>
              <p:nvPr/>
            </p:nvSpPr>
            <p:spPr>
              <a:xfrm>
                <a:off x="11160305" y="2125662"/>
                <a:ext cx="1276170" cy="1219027"/>
              </a:xfrm>
              <a:prstGeom prst="round2DiagRect">
                <a:avLst/>
              </a:prstGeom>
              <a:solidFill>
                <a:srgbClr val="00B050"/>
              </a:solidFill>
              <a:ln w="10795" cap="flat" cmpd="sng" algn="ctr">
                <a:noFill/>
                <a:prstDash val="solid"/>
              </a:ln>
              <a:effectLst/>
            </p:spPr>
            <p:txBody>
              <a:bodyPr rtlCol="0" anchor="ctr"/>
              <a:lstStyle/>
              <a:p>
                <a:pPr defTabSz="914192">
                  <a:defRPr/>
                </a:pPr>
                <a:r>
                  <a:rPr lang="en-US" sz="1175" kern="0" dirty="0">
                    <a:solidFill>
                      <a:srgbClr val="FFFFFF"/>
                    </a:solidFill>
                  </a:rPr>
                  <a:t>Device object</a:t>
                </a:r>
              </a:p>
              <a:p>
                <a:pPr marL="168040" indent="-168040" defTabSz="914192">
                  <a:buFontTx/>
                  <a:buChar char="-"/>
                  <a:defRPr/>
                </a:pPr>
                <a:r>
                  <a:rPr lang="en-US" sz="1175" kern="0" dirty="0">
                    <a:solidFill>
                      <a:srgbClr val="FFFFFF"/>
                    </a:solidFill>
                  </a:rPr>
                  <a:t>device id</a:t>
                </a:r>
              </a:p>
              <a:p>
                <a:pPr marL="168040" indent="-168040" defTabSz="914192">
                  <a:buFontTx/>
                  <a:buChar char="-"/>
                  <a:defRPr/>
                </a:pPr>
                <a:r>
                  <a:rPr lang="en-US" sz="1175" kern="0" dirty="0" err="1">
                    <a:solidFill>
                      <a:srgbClr val="FFFFFF"/>
                    </a:solidFill>
                  </a:rPr>
                  <a:t>isManaged</a:t>
                </a:r>
                <a:endParaRPr lang="en-US" sz="1175" kern="0" dirty="0">
                  <a:solidFill>
                    <a:srgbClr val="FFFFFF"/>
                  </a:solidFill>
                </a:endParaRPr>
              </a:p>
              <a:p>
                <a:pPr marL="168040" indent="-168040" defTabSz="914192">
                  <a:buFontTx/>
                  <a:buChar char="-"/>
                  <a:defRPr/>
                </a:pPr>
                <a:r>
                  <a:rPr lang="en-US" sz="1175" kern="0" dirty="0" err="1">
                    <a:solidFill>
                      <a:srgbClr val="FFFFFF"/>
                    </a:solidFill>
                  </a:rPr>
                  <a:t>MDMStatus</a:t>
                </a:r>
                <a:endParaRPr lang="en-US" sz="1175" kern="0" dirty="0">
                  <a:solidFill>
                    <a:srgbClr val="FFFFFF"/>
                  </a:solidFill>
                </a:endParaRPr>
              </a:p>
              <a:p>
                <a:pPr marL="168040" indent="-168040" defTabSz="914192">
                  <a:buFontTx/>
                  <a:buChar char="-"/>
                  <a:defRPr/>
                </a:pPr>
                <a:endParaRPr lang="en-US" sz="1175" kern="0" dirty="0">
                  <a:solidFill>
                    <a:srgbClr val="FFFFFF"/>
                  </a:solidFill>
                </a:endParaRPr>
              </a:p>
              <a:p>
                <a:pPr marL="168040" indent="-168040" defTabSz="914192">
                  <a:buFontTx/>
                  <a:buChar char="-"/>
                  <a:defRPr/>
                </a:pPr>
                <a:r>
                  <a:rPr lang="en-US" sz="1175" kern="0" dirty="0">
                    <a:solidFill>
                      <a:srgbClr val="FFFFFF"/>
                    </a:solidFill>
                  </a:rPr>
                  <a:t>EASIDs</a:t>
                </a:r>
              </a:p>
            </p:txBody>
          </p:sp>
          <p:grpSp>
            <p:nvGrpSpPr>
              <p:cNvPr id="136" name="Group 61"/>
              <p:cNvGrpSpPr/>
              <p:nvPr/>
            </p:nvGrpSpPr>
            <p:grpSpPr>
              <a:xfrm>
                <a:off x="9702556" y="2607761"/>
                <a:ext cx="1087681" cy="660901"/>
                <a:chOff x="1840651" y="4818296"/>
                <a:chExt cx="966162" cy="691914"/>
              </a:xfrm>
            </p:grpSpPr>
            <p:sp>
              <p:nvSpPr>
                <p:cNvPr id="138" name="Freeform 137"/>
                <p:cNvSpPr>
                  <a:spLocks noChangeAspect="1"/>
                </p:cNvSpPr>
                <p:nvPr/>
              </p:nvSpPr>
              <p:spPr bwMode="auto">
                <a:xfrm>
                  <a:off x="1840651" y="4818298"/>
                  <a:ext cx="483049" cy="691912"/>
                </a:xfrm>
                <a:custGeom>
                  <a:avLst/>
                  <a:gdLst/>
                  <a:ahLst/>
                  <a:cxnLst>
                    <a:cxn ang="0">
                      <a:pos x="690" y="0"/>
                    </a:cxn>
                    <a:cxn ang="0">
                      <a:pos x="0" y="1003"/>
                    </a:cxn>
                    <a:cxn ang="0">
                      <a:pos x="689" y="1143"/>
                    </a:cxn>
                    <a:cxn ang="0">
                      <a:pos x="690" y="0"/>
                    </a:cxn>
                  </a:cxnLst>
                  <a:rect l="0" t="0" r="r" b="b"/>
                  <a:pathLst>
                    <a:path w="690" h="1143">
                      <a:moveTo>
                        <a:pt x="690" y="0"/>
                      </a:moveTo>
                      <a:lnTo>
                        <a:pt x="0" y="1003"/>
                      </a:lnTo>
                      <a:lnTo>
                        <a:pt x="689" y="1143"/>
                      </a:lnTo>
                      <a:lnTo>
                        <a:pt x="690" y="0"/>
                      </a:lnTo>
                      <a:close/>
                    </a:path>
                  </a:pathLst>
                </a:custGeom>
                <a:solidFill>
                  <a:srgbClr val="8CC600"/>
                </a:solidFill>
                <a:ln w="9525" cap="flat" cmpd="sng">
                  <a:noFill/>
                  <a:prstDash val="solid"/>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896350">
                    <a:defRPr/>
                  </a:pPr>
                  <a:endParaRPr lang="en-US" sz="1764" kern="0" dirty="0">
                    <a:ln>
                      <a:solidFill>
                        <a:srgbClr val="FFFFFF">
                          <a:alpha val="0"/>
                        </a:srgbClr>
                      </a:solidFill>
                    </a:ln>
                    <a:solidFill>
                      <a:srgbClr val="292929"/>
                    </a:solidFill>
                  </a:endParaRPr>
                </a:p>
              </p:txBody>
            </p:sp>
            <p:sp>
              <p:nvSpPr>
                <p:cNvPr id="139" name="Freeform 138"/>
                <p:cNvSpPr>
                  <a:spLocks noChangeAspect="1"/>
                </p:cNvSpPr>
                <p:nvPr/>
              </p:nvSpPr>
              <p:spPr bwMode="auto">
                <a:xfrm flipH="1">
                  <a:off x="2323764" y="4818296"/>
                  <a:ext cx="483049" cy="691912"/>
                </a:xfrm>
                <a:custGeom>
                  <a:avLst/>
                  <a:gdLst/>
                  <a:ahLst/>
                  <a:cxnLst>
                    <a:cxn ang="0">
                      <a:pos x="690" y="0"/>
                    </a:cxn>
                    <a:cxn ang="0">
                      <a:pos x="0" y="1003"/>
                    </a:cxn>
                    <a:cxn ang="0">
                      <a:pos x="689" y="1143"/>
                    </a:cxn>
                    <a:cxn ang="0">
                      <a:pos x="690" y="0"/>
                    </a:cxn>
                  </a:cxnLst>
                  <a:rect l="0" t="0" r="r" b="b"/>
                  <a:pathLst>
                    <a:path w="690" h="1143">
                      <a:moveTo>
                        <a:pt x="690" y="0"/>
                      </a:moveTo>
                      <a:lnTo>
                        <a:pt x="0" y="1003"/>
                      </a:lnTo>
                      <a:lnTo>
                        <a:pt x="689" y="1143"/>
                      </a:lnTo>
                      <a:lnTo>
                        <a:pt x="690" y="0"/>
                      </a:lnTo>
                      <a:close/>
                    </a:path>
                  </a:pathLst>
                </a:custGeom>
                <a:solidFill>
                  <a:srgbClr val="8CC600">
                    <a:lumMod val="75000"/>
                  </a:srgbClr>
                </a:solidFill>
                <a:ln w="9525" cap="flat" cmpd="sng">
                  <a:noFill/>
                  <a:prstDash val="solid"/>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896350">
                    <a:defRPr/>
                  </a:pPr>
                  <a:endParaRPr lang="en-US" sz="1764" kern="0" dirty="0">
                    <a:ln>
                      <a:solidFill>
                        <a:srgbClr val="FFFFFF">
                          <a:alpha val="0"/>
                        </a:srgbClr>
                      </a:solidFill>
                    </a:ln>
                    <a:solidFill>
                      <a:srgbClr val="292929"/>
                    </a:solidFill>
                  </a:endParaRPr>
                </a:p>
              </p:txBody>
            </p:sp>
            <p:sp>
              <p:nvSpPr>
                <p:cNvPr id="140" name="Oval 139"/>
                <p:cNvSpPr>
                  <a:spLocks noChangeAspect="1" noChangeArrowheads="1"/>
                </p:cNvSpPr>
                <p:nvPr/>
              </p:nvSpPr>
              <p:spPr bwMode="auto">
                <a:xfrm>
                  <a:off x="2201709" y="4985896"/>
                  <a:ext cx="91441" cy="91439"/>
                </a:xfrm>
                <a:prstGeom prst="ellipse">
                  <a:avLst/>
                </a:prstGeom>
                <a:solidFill>
                  <a:srgbClr val="FFFFFF"/>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896350">
                    <a:defRPr/>
                  </a:pPr>
                  <a:endParaRPr lang="en-US" sz="1764" kern="0" dirty="0">
                    <a:ln>
                      <a:solidFill>
                        <a:srgbClr val="FFFFFF">
                          <a:alpha val="0"/>
                        </a:srgbClr>
                      </a:solidFill>
                    </a:ln>
                    <a:solidFill>
                      <a:srgbClr val="292929"/>
                    </a:solidFill>
                  </a:endParaRPr>
                </a:p>
              </p:txBody>
            </p:sp>
            <p:sp>
              <p:nvSpPr>
                <p:cNvPr id="141" name="Oval 140"/>
                <p:cNvSpPr>
                  <a:spLocks noChangeAspect="1" noChangeArrowheads="1"/>
                </p:cNvSpPr>
                <p:nvPr/>
              </p:nvSpPr>
              <p:spPr bwMode="auto">
                <a:xfrm flipH="1">
                  <a:off x="2351276" y="4985914"/>
                  <a:ext cx="91440" cy="91440"/>
                </a:xfrm>
                <a:prstGeom prst="ellipse">
                  <a:avLst/>
                </a:prstGeom>
                <a:solidFill>
                  <a:srgbClr val="FFFFFF"/>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896350">
                    <a:defRPr/>
                  </a:pPr>
                  <a:endParaRPr lang="en-US" sz="1764" kern="0" dirty="0">
                    <a:ln>
                      <a:solidFill>
                        <a:srgbClr val="FFFFFF">
                          <a:alpha val="0"/>
                        </a:srgbClr>
                      </a:solidFill>
                    </a:ln>
                    <a:solidFill>
                      <a:srgbClr val="292929"/>
                    </a:solidFill>
                  </a:endParaRPr>
                </a:p>
              </p:txBody>
            </p:sp>
            <p:sp>
              <p:nvSpPr>
                <p:cNvPr id="142" name="Oval 141"/>
                <p:cNvSpPr>
                  <a:spLocks noChangeAspect="1" noChangeArrowheads="1"/>
                </p:cNvSpPr>
                <p:nvPr/>
              </p:nvSpPr>
              <p:spPr bwMode="auto">
                <a:xfrm>
                  <a:off x="2201709" y="5317092"/>
                  <a:ext cx="91440" cy="91440"/>
                </a:xfrm>
                <a:prstGeom prst="ellipse">
                  <a:avLst/>
                </a:prstGeom>
                <a:solidFill>
                  <a:srgbClr val="FFFFFF"/>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896350">
                    <a:defRPr/>
                  </a:pPr>
                  <a:endParaRPr lang="en-US" sz="1764" kern="0" dirty="0">
                    <a:ln>
                      <a:solidFill>
                        <a:srgbClr val="FFFFFF">
                          <a:alpha val="0"/>
                        </a:srgbClr>
                      </a:solidFill>
                    </a:ln>
                    <a:solidFill>
                      <a:srgbClr val="292929"/>
                    </a:solidFill>
                  </a:endParaRPr>
                </a:p>
              </p:txBody>
            </p:sp>
            <p:sp>
              <p:nvSpPr>
                <p:cNvPr id="143" name="Oval 142"/>
                <p:cNvSpPr>
                  <a:spLocks noChangeAspect="1" noChangeArrowheads="1"/>
                </p:cNvSpPr>
                <p:nvPr/>
              </p:nvSpPr>
              <p:spPr bwMode="auto">
                <a:xfrm flipH="1">
                  <a:off x="2351276" y="5317110"/>
                  <a:ext cx="91440" cy="91440"/>
                </a:xfrm>
                <a:prstGeom prst="ellipse">
                  <a:avLst/>
                </a:prstGeom>
                <a:solidFill>
                  <a:srgbClr val="FFFFFF"/>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896350">
                    <a:defRPr/>
                  </a:pPr>
                  <a:endParaRPr lang="en-US" sz="1764" kern="0" dirty="0">
                    <a:ln>
                      <a:solidFill>
                        <a:srgbClr val="FFFFFF">
                          <a:alpha val="0"/>
                        </a:srgbClr>
                      </a:solidFill>
                    </a:ln>
                    <a:solidFill>
                      <a:srgbClr val="292929"/>
                    </a:solidFill>
                  </a:endParaRPr>
                </a:p>
              </p:txBody>
            </p:sp>
            <p:sp>
              <p:nvSpPr>
                <p:cNvPr id="144" name="Oval 143"/>
                <p:cNvSpPr>
                  <a:spLocks noChangeAspect="1" noChangeArrowheads="1"/>
                </p:cNvSpPr>
                <p:nvPr/>
              </p:nvSpPr>
              <p:spPr bwMode="auto">
                <a:xfrm flipH="1">
                  <a:off x="2477440" y="5293282"/>
                  <a:ext cx="91440" cy="91440"/>
                </a:xfrm>
                <a:prstGeom prst="ellipse">
                  <a:avLst/>
                </a:prstGeom>
                <a:solidFill>
                  <a:srgbClr val="FFFFFF"/>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896350">
                    <a:defRPr/>
                  </a:pPr>
                  <a:endParaRPr lang="en-US" sz="1764" kern="0" dirty="0">
                    <a:ln>
                      <a:solidFill>
                        <a:srgbClr val="FFFFFF">
                          <a:alpha val="0"/>
                        </a:srgbClr>
                      </a:solidFill>
                    </a:ln>
                    <a:solidFill>
                      <a:srgbClr val="292929"/>
                    </a:solidFill>
                  </a:endParaRPr>
                </a:p>
              </p:txBody>
            </p:sp>
            <p:sp>
              <p:nvSpPr>
                <p:cNvPr id="145" name="Oval 144"/>
                <p:cNvSpPr>
                  <a:spLocks noChangeAspect="1" noChangeArrowheads="1"/>
                </p:cNvSpPr>
                <p:nvPr/>
              </p:nvSpPr>
              <p:spPr bwMode="auto">
                <a:xfrm>
                  <a:off x="2077441" y="5293282"/>
                  <a:ext cx="91440" cy="91440"/>
                </a:xfrm>
                <a:prstGeom prst="ellipse">
                  <a:avLst/>
                </a:prstGeom>
                <a:solidFill>
                  <a:srgbClr val="FFFFFF"/>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896350">
                    <a:defRPr/>
                  </a:pPr>
                  <a:endParaRPr lang="en-US" sz="1764" kern="0" dirty="0">
                    <a:ln>
                      <a:solidFill>
                        <a:srgbClr val="FFFFFF">
                          <a:alpha val="0"/>
                        </a:srgbClr>
                      </a:solidFill>
                    </a:ln>
                    <a:solidFill>
                      <a:srgbClr val="292929"/>
                    </a:solidFill>
                  </a:endParaRPr>
                </a:p>
              </p:txBody>
            </p:sp>
            <p:sp>
              <p:nvSpPr>
                <p:cNvPr id="146" name="Oval 145"/>
                <p:cNvSpPr>
                  <a:spLocks noChangeAspect="1" noChangeArrowheads="1"/>
                </p:cNvSpPr>
                <p:nvPr/>
              </p:nvSpPr>
              <p:spPr bwMode="auto">
                <a:xfrm flipH="1">
                  <a:off x="2603604" y="5277799"/>
                  <a:ext cx="91440" cy="91440"/>
                </a:xfrm>
                <a:prstGeom prst="ellipse">
                  <a:avLst/>
                </a:prstGeom>
                <a:solidFill>
                  <a:srgbClr val="FFFFFF"/>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896350">
                    <a:defRPr/>
                  </a:pPr>
                  <a:endParaRPr lang="en-US" sz="1764" kern="0" dirty="0">
                    <a:ln>
                      <a:solidFill>
                        <a:srgbClr val="FFFFFF">
                          <a:alpha val="0"/>
                        </a:srgbClr>
                      </a:solidFill>
                    </a:ln>
                    <a:solidFill>
                      <a:srgbClr val="292929"/>
                    </a:solidFill>
                  </a:endParaRPr>
                </a:p>
              </p:txBody>
            </p:sp>
            <p:sp>
              <p:nvSpPr>
                <p:cNvPr id="147" name="Oval 146"/>
                <p:cNvSpPr>
                  <a:spLocks noChangeAspect="1" noChangeArrowheads="1"/>
                </p:cNvSpPr>
                <p:nvPr/>
              </p:nvSpPr>
              <p:spPr bwMode="auto">
                <a:xfrm flipH="1">
                  <a:off x="1953173" y="5277799"/>
                  <a:ext cx="91440" cy="91440"/>
                </a:xfrm>
                <a:prstGeom prst="ellipse">
                  <a:avLst/>
                </a:prstGeom>
                <a:solidFill>
                  <a:srgbClr val="FFFFFF"/>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896350">
                    <a:defRPr/>
                  </a:pPr>
                  <a:endParaRPr lang="en-US" sz="1764" kern="0" dirty="0">
                    <a:ln>
                      <a:solidFill>
                        <a:srgbClr val="FFFFFF">
                          <a:alpha val="0"/>
                        </a:srgbClr>
                      </a:solidFill>
                    </a:ln>
                    <a:solidFill>
                      <a:srgbClr val="292929"/>
                    </a:solidFill>
                  </a:endParaRPr>
                </a:p>
              </p:txBody>
            </p:sp>
            <p:sp>
              <p:nvSpPr>
                <p:cNvPr id="148" name="Arc 147"/>
                <p:cNvSpPr/>
                <p:nvPr/>
              </p:nvSpPr>
              <p:spPr>
                <a:xfrm rot="5012506">
                  <a:off x="2200463" y="5152334"/>
                  <a:ext cx="197274" cy="174698"/>
                </a:xfrm>
                <a:prstGeom prst="arc">
                  <a:avLst>
                    <a:gd name="adj1" fmla="val 16200000"/>
                    <a:gd name="adj2" fmla="val 814800"/>
                  </a:avLst>
                </a:prstGeom>
                <a:noFill/>
                <a:ln w="9525" cap="flat" cmpd="sng" algn="ctr">
                  <a:solidFill>
                    <a:srgbClr val="FFFFFF"/>
                  </a:solidFill>
                  <a:prstDash val="solid"/>
                </a:ln>
                <a:effectLst/>
              </p:spPr>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defTabSz="896350">
                    <a:defRPr/>
                  </a:pPr>
                  <a:endParaRPr lang="en-US" sz="1764" dirty="0">
                    <a:ln>
                      <a:solidFill>
                        <a:srgbClr val="FFFFFF">
                          <a:alpha val="0"/>
                        </a:srgbClr>
                      </a:solidFill>
                    </a:ln>
                    <a:solidFill>
                      <a:srgbClr val="292929"/>
                    </a:solidFill>
                  </a:endParaRPr>
                </a:p>
              </p:txBody>
            </p:sp>
            <p:sp>
              <p:nvSpPr>
                <p:cNvPr id="149" name="Arc 148"/>
                <p:cNvSpPr/>
                <p:nvPr/>
              </p:nvSpPr>
              <p:spPr>
                <a:xfrm rot="16587494" flipH="1">
                  <a:off x="2252986" y="5152334"/>
                  <a:ext cx="197274" cy="174698"/>
                </a:xfrm>
                <a:prstGeom prst="arc">
                  <a:avLst>
                    <a:gd name="adj1" fmla="val 16200000"/>
                    <a:gd name="adj2" fmla="val 814800"/>
                  </a:avLst>
                </a:prstGeom>
                <a:noFill/>
                <a:ln w="9525" cap="flat" cmpd="sng" algn="ctr">
                  <a:solidFill>
                    <a:srgbClr val="FFFFFF"/>
                  </a:solidFill>
                  <a:prstDash val="solid"/>
                </a:ln>
                <a:effectLst/>
              </p:spPr>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defTabSz="896350">
                    <a:defRPr/>
                  </a:pPr>
                  <a:endParaRPr lang="en-US" sz="1764" dirty="0">
                    <a:ln>
                      <a:solidFill>
                        <a:srgbClr val="FFFFFF">
                          <a:alpha val="0"/>
                        </a:srgbClr>
                      </a:solidFill>
                    </a:ln>
                    <a:solidFill>
                      <a:srgbClr val="292929"/>
                    </a:solidFill>
                  </a:endParaRPr>
                </a:p>
              </p:txBody>
            </p:sp>
            <p:sp>
              <p:nvSpPr>
                <p:cNvPr id="150" name="Arc 149"/>
                <p:cNvSpPr/>
                <p:nvPr/>
              </p:nvSpPr>
              <p:spPr>
                <a:xfrm rot="7395384">
                  <a:off x="2218960" y="4926421"/>
                  <a:ext cx="150756" cy="174698"/>
                </a:xfrm>
                <a:prstGeom prst="arc">
                  <a:avLst>
                    <a:gd name="adj1" fmla="val 16200000"/>
                    <a:gd name="adj2" fmla="val 21459126"/>
                  </a:avLst>
                </a:prstGeom>
                <a:noFill/>
                <a:ln w="9525" cap="flat" cmpd="sng" algn="ctr">
                  <a:solidFill>
                    <a:srgbClr val="FFFFFF"/>
                  </a:solidFill>
                  <a:prstDash val="solid"/>
                </a:ln>
                <a:effectLst/>
              </p:spPr>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defTabSz="896350">
                    <a:defRPr/>
                  </a:pPr>
                  <a:endParaRPr lang="en-US" sz="1764" dirty="0">
                    <a:ln>
                      <a:solidFill>
                        <a:srgbClr val="FFFFFF">
                          <a:alpha val="0"/>
                        </a:srgbClr>
                      </a:solidFill>
                    </a:ln>
                    <a:solidFill>
                      <a:srgbClr val="292929"/>
                    </a:solidFill>
                  </a:endParaRPr>
                </a:p>
              </p:txBody>
            </p:sp>
            <p:cxnSp>
              <p:nvCxnSpPr>
                <p:cNvPr id="151" name="Straight Connector 150"/>
                <p:cNvCxnSpPr>
                  <a:stCxn id="140" idx="4"/>
                  <a:endCxn id="142" idx="0"/>
                </p:cNvCxnSpPr>
                <p:nvPr/>
              </p:nvCxnSpPr>
              <p:spPr>
                <a:xfrm>
                  <a:off x="2247429" y="5077336"/>
                  <a:ext cx="0" cy="239756"/>
                </a:xfrm>
                <a:prstGeom prst="line">
                  <a:avLst/>
                </a:prstGeom>
                <a:noFill/>
                <a:ln w="9525" cap="flat" cmpd="sng" algn="ctr">
                  <a:solidFill>
                    <a:srgbClr val="FFFFFF"/>
                  </a:solidFill>
                  <a:prstDash val="solid"/>
                </a:ln>
                <a:effectLst/>
              </p:spPr>
            </p:cxnSp>
            <p:sp>
              <p:nvSpPr>
                <p:cNvPr id="152" name="Oval 151"/>
                <p:cNvSpPr>
                  <a:spLocks noChangeAspect="1" noChangeArrowheads="1"/>
                </p:cNvSpPr>
                <p:nvPr/>
              </p:nvSpPr>
              <p:spPr bwMode="auto">
                <a:xfrm>
                  <a:off x="2201709" y="5139927"/>
                  <a:ext cx="91440" cy="91440"/>
                </a:xfrm>
                <a:prstGeom prst="ellipse">
                  <a:avLst/>
                </a:prstGeom>
                <a:solidFill>
                  <a:srgbClr val="FFFFFF"/>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896350">
                    <a:defRPr/>
                  </a:pPr>
                  <a:endParaRPr lang="en-US" sz="1764" kern="0" dirty="0">
                    <a:ln>
                      <a:solidFill>
                        <a:srgbClr val="FFFFFF">
                          <a:alpha val="0"/>
                        </a:srgbClr>
                      </a:solidFill>
                    </a:ln>
                    <a:solidFill>
                      <a:srgbClr val="292929"/>
                    </a:solidFill>
                  </a:endParaRPr>
                </a:p>
              </p:txBody>
            </p:sp>
            <p:cxnSp>
              <p:nvCxnSpPr>
                <p:cNvPr id="153" name="Straight Connector 152"/>
                <p:cNvCxnSpPr>
                  <a:stCxn id="141" idx="4"/>
                  <a:endCxn id="143" idx="0"/>
                </p:cNvCxnSpPr>
                <p:nvPr/>
              </p:nvCxnSpPr>
              <p:spPr>
                <a:xfrm>
                  <a:off x="2396996" y="5077354"/>
                  <a:ext cx="0" cy="239756"/>
                </a:xfrm>
                <a:prstGeom prst="line">
                  <a:avLst/>
                </a:prstGeom>
                <a:noFill/>
                <a:ln w="9525" cap="flat" cmpd="sng" algn="ctr">
                  <a:solidFill>
                    <a:srgbClr val="FFFFFF"/>
                  </a:solidFill>
                  <a:prstDash val="solid"/>
                </a:ln>
                <a:effectLst/>
              </p:spPr>
            </p:cxnSp>
            <p:sp>
              <p:nvSpPr>
                <p:cNvPr id="154" name="Oval 153"/>
                <p:cNvSpPr>
                  <a:spLocks noChangeAspect="1" noChangeArrowheads="1"/>
                </p:cNvSpPr>
                <p:nvPr/>
              </p:nvSpPr>
              <p:spPr bwMode="auto">
                <a:xfrm flipH="1">
                  <a:off x="2351275" y="5139945"/>
                  <a:ext cx="91440" cy="91440"/>
                </a:xfrm>
                <a:prstGeom prst="ellipse">
                  <a:avLst/>
                </a:prstGeom>
                <a:solidFill>
                  <a:srgbClr val="FFFFFF"/>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896350">
                    <a:defRPr/>
                  </a:pPr>
                  <a:endParaRPr lang="en-US" sz="1764" kern="0" dirty="0">
                    <a:ln>
                      <a:solidFill>
                        <a:srgbClr val="FFFFFF">
                          <a:alpha val="0"/>
                        </a:srgbClr>
                      </a:solidFill>
                    </a:ln>
                    <a:solidFill>
                      <a:srgbClr val="292929"/>
                    </a:solidFill>
                  </a:endParaRPr>
                </a:p>
              </p:txBody>
            </p:sp>
            <p:cxnSp>
              <p:nvCxnSpPr>
                <p:cNvPr id="155" name="Straight Connector 154"/>
                <p:cNvCxnSpPr>
                  <a:stCxn id="141" idx="3"/>
                  <a:endCxn id="146" idx="7"/>
                </p:cNvCxnSpPr>
                <p:nvPr/>
              </p:nvCxnSpPr>
              <p:spPr>
                <a:xfrm>
                  <a:off x="2429325" y="5063963"/>
                  <a:ext cx="187670" cy="227227"/>
                </a:xfrm>
                <a:prstGeom prst="line">
                  <a:avLst/>
                </a:prstGeom>
                <a:noFill/>
                <a:ln w="9525" cap="flat" cmpd="sng" algn="ctr">
                  <a:solidFill>
                    <a:srgbClr val="FFFFFF"/>
                  </a:solidFill>
                  <a:prstDash val="solid"/>
                </a:ln>
                <a:effectLst/>
              </p:spPr>
            </p:cxnSp>
            <p:sp>
              <p:nvSpPr>
                <p:cNvPr id="156" name="Oval 155"/>
                <p:cNvSpPr>
                  <a:spLocks noChangeAspect="1" noChangeArrowheads="1"/>
                </p:cNvSpPr>
                <p:nvPr/>
              </p:nvSpPr>
              <p:spPr bwMode="auto">
                <a:xfrm flipH="1">
                  <a:off x="2477440" y="5131857"/>
                  <a:ext cx="91440" cy="91440"/>
                </a:xfrm>
                <a:prstGeom prst="ellipse">
                  <a:avLst/>
                </a:prstGeom>
                <a:solidFill>
                  <a:srgbClr val="FFFFFF"/>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896350">
                    <a:defRPr/>
                  </a:pPr>
                  <a:endParaRPr lang="en-US" sz="1764" kern="0" dirty="0">
                    <a:ln>
                      <a:solidFill>
                        <a:srgbClr val="FFFFFF">
                          <a:alpha val="0"/>
                        </a:srgbClr>
                      </a:solidFill>
                    </a:ln>
                    <a:solidFill>
                      <a:srgbClr val="292929"/>
                    </a:solidFill>
                  </a:endParaRPr>
                </a:p>
              </p:txBody>
            </p:sp>
            <p:cxnSp>
              <p:nvCxnSpPr>
                <p:cNvPr id="157" name="Straight Connector 156"/>
                <p:cNvCxnSpPr>
                  <a:stCxn id="140" idx="3"/>
                  <a:endCxn id="147" idx="1"/>
                </p:cNvCxnSpPr>
                <p:nvPr/>
              </p:nvCxnSpPr>
              <p:spPr>
                <a:xfrm flipH="1">
                  <a:off x="2031222" y="5063945"/>
                  <a:ext cx="183878" cy="227245"/>
                </a:xfrm>
                <a:prstGeom prst="line">
                  <a:avLst/>
                </a:prstGeom>
                <a:noFill/>
                <a:ln w="9525" cap="flat" cmpd="sng" algn="ctr">
                  <a:solidFill>
                    <a:srgbClr val="FFFFFF"/>
                  </a:solidFill>
                  <a:prstDash val="solid"/>
                </a:ln>
                <a:effectLst/>
              </p:spPr>
            </p:cxnSp>
            <p:sp>
              <p:nvSpPr>
                <p:cNvPr id="158" name="Oval 157"/>
                <p:cNvSpPr>
                  <a:spLocks noChangeAspect="1" noChangeArrowheads="1"/>
                </p:cNvSpPr>
                <p:nvPr/>
              </p:nvSpPr>
              <p:spPr bwMode="auto">
                <a:xfrm>
                  <a:off x="2082174" y="5131848"/>
                  <a:ext cx="91440" cy="91440"/>
                </a:xfrm>
                <a:prstGeom prst="ellipse">
                  <a:avLst/>
                </a:prstGeom>
                <a:solidFill>
                  <a:srgbClr val="FFFFFF"/>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896350">
                    <a:defRPr/>
                  </a:pPr>
                  <a:endParaRPr lang="en-US" sz="1764" kern="0" dirty="0">
                    <a:ln>
                      <a:solidFill>
                        <a:srgbClr val="FFFFFF">
                          <a:alpha val="0"/>
                        </a:srgbClr>
                      </a:solidFill>
                    </a:ln>
                    <a:solidFill>
                      <a:srgbClr val="292929"/>
                    </a:solidFill>
                  </a:endParaRPr>
                </a:p>
              </p:txBody>
            </p:sp>
            <p:cxnSp>
              <p:nvCxnSpPr>
                <p:cNvPr id="159" name="Straight Connector 158"/>
                <p:cNvCxnSpPr>
                  <a:stCxn id="152" idx="3"/>
                  <a:endCxn id="145" idx="7"/>
                </p:cNvCxnSpPr>
                <p:nvPr/>
              </p:nvCxnSpPr>
              <p:spPr>
                <a:xfrm flipH="1">
                  <a:off x="2155490" y="5217976"/>
                  <a:ext cx="59610" cy="88697"/>
                </a:xfrm>
                <a:prstGeom prst="line">
                  <a:avLst/>
                </a:prstGeom>
                <a:noFill/>
                <a:ln w="9525" cap="flat" cmpd="sng" algn="ctr">
                  <a:solidFill>
                    <a:srgbClr val="FFFFFF"/>
                  </a:solidFill>
                  <a:prstDash val="solid"/>
                </a:ln>
                <a:effectLst/>
              </p:spPr>
            </p:cxnSp>
            <p:cxnSp>
              <p:nvCxnSpPr>
                <p:cNvPr id="160" name="Straight Connector 159"/>
                <p:cNvCxnSpPr>
                  <a:stCxn id="154" idx="3"/>
                  <a:endCxn id="144" idx="7"/>
                </p:cNvCxnSpPr>
                <p:nvPr/>
              </p:nvCxnSpPr>
              <p:spPr>
                <a:xfrm>
                  <a:off x="2429325" y="5217994"/>
                  <a:ext cx="61506" cy="88679"/>
                </a:xfrm>
                <a:prstGeom prst="line">
                  <a:avLst/>
                </a:prstGeom>
                <a:noFill/>
                <a:ln w="9525" cap="flat" cmpd="sng" algn="ctr">
                  <a:solidFill>
                    <a:srgbClr val="FFFFFF"/>
                  </a:solidFill>
                  <a:prstDash val="solid"/>
                </a:ln>
                <a:effectLst/>
              </p:spPr>
            </p:cxnSp>
          </p:grpSp>
          <p:sp>
            <p:nvSpPr>
              <p:cNvPr id="137" name="TextBox 100"/>
              <p:cNvSpPr txBox="1"/>
              <p:nvPr/>
            </p:nvSpPr>
            <p:spPr>
              <a:xfrm>
                <a:off x="9647237" y="3268662"/>
                <a:ext cx="1195218" cy="282383"/>
              </a:xfrm>
              <a:prstGeom prst="rect">
                <a:avLst/>
              </a:prstGeom>
              <a:noFill/>
            </p:spPr>
            <p:txBody>
              <a:bodyPr wrap="square" rtlCol="0">
                <a:spAutoFit/>
              </a:bodyPr>
              <a:lstStyle/>
              <a:p>
                <a:pPr algn="ctr" defTabSz="914192"/>
                <a:r>
                  <a:rPr lang="en-US" sz="1175" kern="0" dirty="0">
                    <a:solidFill>
                      <a:srgbClr val="FFFFFF"/>
                    </a:solidFill>
                    <a:latin typeface="Segoe UI Light" panose="020B0502040204020203" pitchFamily="34" charset="0"/>
                    <a:cs typeface="Segoe UI Light" panose="020B0502040204020203" pitchFamily="34" charset="0"/>
                  </a:rPr>
                  <a:t>Azure AD</a:t>
                </a:r>
              </a:p>
            </p:txBody>
          </p:sp>
        </p:grpSp>
      </p:grpSp>
      <p:grpSp>
        <p:nvGrpSpPr>
          <p:cNvPr id="161" name="Group 160"/>
          <p:cNvGrpSpPr/>
          <p:nvPr/>
        </p:nvGrpSpPr>
        <p:grpSpPr>
          <a:xfrm>
            <a:off x="6278139" y="5360028"/>
            <a:ext cx="1772386" cy="1265087"/>
            <a:chOff x="5303837" y="5326062"/>
            <a:chExt cx="1807926" cy="1290454"/>
          </a:xfrm>
        </p:grpSpPr>
        <p:sp>
          <p:nvSpPr>
            <p:cNvPr id="162" name="Flowchart: Document 70"/>
            <p:cNvSpPr/>
            <p:nvPr/>
          </p:nvSpPr>
          <p:spPr>
            <a:xfrm>
              <a:off x="5549885" y="5326062"/>
              <a:ext cx="1561878" cy="1290454"/>
            </a:xfrm>
            <a:prstGeom prst="flowChartDocument">
              <a:avLst/>
            </a:prstGeom>
            <a:solidFill>
              <a:srgbClr val="FFC000"/>
            </a:solidFill>
            <a:ln w="10795" cap="flat" cmpd="sng" algn="ctr">
              <a:solidFill>
                <a:srgbClr val="FFC000"/>
              </a:solidFill>
              <a:prstDash val="solid"/>
            </a:ln>
            <a:effectLst/>
          </p:spPr>
          <p:txBody>
            <a:bodyPr rtlCol="0" anchor="ctr"/>
            <a:lstStyle/>
            <a:p>
              <a:pPr algn="ctr" defTabSz="914192">
                <a:defRPr/>
              </a:pPr>
              <a:r>
                <a:rPr lang="en-US" sz="1175" i="1" kern="0" dirty="0">
                  <a:solidFill>
                    <a:srgbClr val="505050"/>
                  </a:solidFill>
                </a:rPr>
                <a:t>Quarantine email</a:t>
              </a:r>
            </a:p>
            <a:p>
              <a:pPr algn="ctr" defTabSz="914192">
                <a:defRPr/>
              </a:pPr>
              <a:endParaRPr lang="en-US" sz="1175" kern="0" dirty="0">
                <a:solidFill>
                  <a:srgbClr val="505050"/>
                </a:solidFill>
              </a:endParaRPr>
            </a:p>
            <a:p>
              <a:pPr algn="ctr" defTabSz="914192">
                <a:defRPr/>
              </a:pPr>
              <a:r>
                <a:rPr lang="en-US" sz="1175" kern="0" dirty="0">
                  <a:solidFill>
                    <a:srgbClr val="505050"/>
                  </a:solidFill>
                </a:rPr>
                <a:t>Step 1: Enroll device</a:t>
              </a:r>
            </a:p>
            <a:p>
              <a:pPr algn="ctr" defTabSz="914192">
                <a:defRPr/>
              </a:pPr>
              <a:r>
                <a:rPr lang="en-US" sz="1175" kern="0" dirty="0">
                  <a:solidFill>
                    <a:srgbClr val="505050"/>
                  </a:solidFill>
                </a:rPr>
                <a:t>Step 2: Register EAS client</a:t>
              </a:r>
            </a:p>
          </p:txBody>
        </p:sp>
        <p:grpSp>
          <p:nvGrpSpPr>
            <p:cNvPr id="164" name="Group 103"/>
            <p:cNvGrpSpPr/>
            <p:nvPr/>
          </p:nvGrpSpPr>
          <p:grpSpPr>
            <a:xfrm>
              <a:off x="5303837" y="6131915"/>
              <a:ext cx="564434" cy="480681"/>
              <a:chOff x="-1458116" y="2490229"/>
              <a:chExt cx="1000070" cy="774250"/>
            </a:xfrm>
          </p:grpSpPr>
          <p:sp>
            <p:nvSpPr>
              <p:cNvPr id="165" name="Rounded Rectangle 164"/>
              <p:cNvSpPr/>
              <p:nvPr/>
            </p:nvSpPr>
            <p:spPr bwMode="auto">
              <a:xfrm>
                <a:off x="-1396802" y="2490231"/>
                <a:ext cx="877444" cy="759804"/>
              </a:xfrm>
              <a:prstGeom prst="roundRect">
                <a:avLst/>
              </a:prstGeom>
              <a:solidFill>
                <a:srgbClr val="FFFFFF">
                  <a:lumMod val="85000"/>
                </a:srgbClr>
              </a:solidFill>
              <a:ln w="9525" cap="flat" cmpd="sng" algn="ctr">
                <a:noFill/>
                <a:prstDash val="solid"/>
                <a:headEnd type="none" w="med" len="med"/>
                <a:tailEnd type="none" w="med" len="med"/>
              </a:ln>
              <a:effectLst/>
            </p:spPr>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2353"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166" name="Freeform 81"/>
              <p:cNvSpPr>
                <a:spLocks noEditPoints="1"/>
              </p:cNvSpPr>
              <p:nvPr/>
            </p:nvSpPr>
            <p:spPr bwMode="black">
              <a:xfrm>
                <a:off x="-1458116" y="2490229"/>
                <a:ext cx="1000070" cy="774250"/>
              </a:xfrm>
              <a:custGeom>
                <a:avLst/>
                <a:gdLst>
                  <a:gd name="T0" fmla="*/ 71 w 75"/>
                  <a:gd name="T1" fmla="*/ 58 h 58"/>
                  <a:gd name="T2" fmla="*/ 4 w 75"/>
                  <a:gd name="T3" fmla="*/ 58 h 58"/>
                  <a:gd name="T4" fmla="*/ 0 w 75"/>
                  <a:gd name="T5" fmla="*/ 54 h 58"/>
                  <a:gd name="T6" fmla="*/ 0 w 75"/>
                  <a:gd name="T7" fmla="*/ 4 h 58"/>
                  <a:gd name="T8" fmla="*/ 4 w 75"/>
                  <a:gd name="T9" fmla="*/ 0 h 58"/>
                  <a:gd name="T10" fmla="*/ 71 w 75"/>
                  <a:gd name="T11" fmla="*/ 0 h 58"/>
                  <a:gd name="T12" fmla="*/ 75 w 75"/>
                  <a:gd name="T13" fmla="*/ 4 h 58"/>
                  <a:gd name="T14" fmla="*/ 75 w 75"/>
                  <a:gd name="T15" fmla="*/ 54 h 58"/>
                  <a:gd name="T16" fmla="*/ 71 w 75"/>
                  <a:gd name="T17" fmla="*/ 58 h 58"/>
                  <a:gd name="T18" fmla="*/ 8 w 75"/>
                  <a:gd name="T19" fmla="*/ 50 h 58"/>
                  <a:gd name="T20" fmla="*/ 67 w 75"/>
                  <a:gd name="T21" fmla="*/ 50 h 58"/>
                  <a:gd name="T22" fmla="*/ 67 w 75"/>
                  <a:gd name="T23" fmla="*/ 16 h 58"/>
                  <a:gd name="T24" fmla="*/ 39 w 75"/>
                  <a:gd name="T25" fmla="*/ 38 h 58"/>
                  <a:gd name="T26" fmla="*/ 35 w 75"/>
                  <a:gd name="T27" fmla="*/ 38 h 58"/>
                  <a:gd name="T28" fmla="*/ 8 w 75"/>
                  <a:gd name="T29" fmla="*/ 17 h 58"/>
                  <a:gd name="T30" fmla="*/ 8 w 75"/>
                  <a:gd name="T31" fmla="*/ 50 h 58"/>
                  <a:gd name="T32" fmla="*/ 9 w 75"/>
                  <a:gd name="T33" fmla="*/ 8 h 58"/>
                  <a:gd name="T34" fmla="*/ 37 w 75"/>
                  <a:gd name="T35" fmla="*/ 30 h 58"/>
                  <a:gd name="T36" fmla="*/ 65 w 75"/>
                  <a:gd name="T37" fmla="*/ 8 h 58"/>
                  <a:gd name="T38" fmla="*/ 9 w 75"/>
                  <a:gd name="T39" fmla="*/ 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5" h="58">
                    <a:moveTo>
                      <a:pt x="71" y="58"/>
                    </a:moveTo>
                    <a:cubicBezTo>
                      <a:pt x="4" y="58"/>
                      <a:pt x="4" y="58"/>
                      <a:pt x="4" y="58"/>
                    </a:cubicBezTo>
                    <a:cubicBezTo>
                      <a:pt x="2" y="58"/>
                      <a:pt x="0" y="56"/>
                      <a:pt x="0" y="54"/>
                    </a:cubicBezTo>
                    <a:cubicBezTo>
                      <a:pt x="0" y="4"/>
                      <a:pt x="0" y="4"/>
                      <a:pt x="0" y="4"/>
                    </a:cubicBezTo>
                    <a:cubicBezTo>
                      <a:pt x="0" y="2"/>
                      <a:pt x="2" y="0"/>
                      <a:pt x="4" y="0"/>
                    </a:cubicBezTo>
                    <a:cubicBezTo>
                      <a:pt x="71" y="0"/>
                      <a:pt x="71" y="0"/>
                      <a:pt x="71" y="0"/>
                    </a:cubicBezTo>
                    <a:cubicBezTo>
                      <a:pt x="73" y="0"/>
                      <a:pt x="75" y="2"/>
                      <a:pt x="75" y="4"/>
                    </a:cubicBezTo>
                    <a:cubicBezTo>
                      <a:pt x="75" y="54"/>
                      <a:pt x="75" y="54"/>
                      <a:pt x="75" y="54"/>
                    </a:cubicBezTo>
                    <a:cubicBezTo>
                      <a:pt x="75" y="56"/>
                      <a:pt x="73" y="58"/>
                      <a:pt x="71" y="58"/>
                    </a:cubicBezTo>
                    <a:close/>
                    <a:moveTo>
                      <a:pt x="8" y="50"/>
                    </a:moveTo>
                    <a:cubicBezTo>
                      <a:pt x="67" y="50"/>
                      <a:pt x="67" y="50"/>
                      <a:pt x="67" y="50"/>
                    </a:cubicBezTo>
                    <a:cubicBezTo>
                      <a:pt x="67" y="16"/>
                      <a:pt x="67" y="16"/>
                      <a:pt x="67" y="16"/>
                    </a:cubicBezTo>
                    <a:cubicBezTo>
                      <a:pt x="39" y="38"/>
                      <a:pt x="39" y="38"/>
                      <a:pt x="39" y="38"/>
                    </a:cubicBezTo>
                    <a:cubicBezTo>
                      <a:pt x="38" y="39"/>
                      <a:pt x="36" y="39"/>
                      <a:pt x="35" y="38"/>
                    </a:cubicBezTo>
                    <a:cubicBezTo>
                      <a:pt x="8" y="17"/>
                      <a:pt x="8" y="17"/>
                      <a:pt x="8" y="17"/>
                    </a:cubicBezTo>
                    <a:lnTo>
                      <a:pt x="8" y="50"/>
                    </a:lnTo>
                    <a:close/>
                    <a:moveTo>
                      <a:pt x="9" y="8"/>
                    </a:moveTo>
                    <a:cubicBezTo>
                      <a:pt x="37" y="30"/>
                      <a:pt x="37" y="30"/>
                      <a:pt x="37" y="30"/>
                    </a:cubicBezTo>
                    <a:cubicBezTo>
                      <a:pt x="65" y="8"/>
                      <a:pt x="65" y="8"/>
                      <a:pt x="65" y="8"/>
                    </a:cubicBezTo>
                    <a:lnTo>
                      <a:pt x="9" y="8"/>
                    </a:lnTo>
                    <a:close/>
                  </a:path>
                </a:pathLst>
              </a:custGeom>
              <a:solidFill>
                <a:srgbClr val="0072C6"/>
              </a:solidFill>
              <a:ln>
                <a:noFill/>
              </a:ln>
              <a:extLst/>
            </p:spPr>
            <p:txBody>
              <a:bodyPr vert="horz" wrap="square" lIns="89630" tIns="44814" rIns="89630" bIns="44814" numCol="1" anchor="t" anchorCtr="0" compatLnSpc="1">
                <a:prstTxWarp prst="textNoShape">
                  <a:avLst/>
                </a:prstTxWarp>
              </a:bodyPr>
              <a:lstStyle/>
              <a:p>
                <a:pPr defTabSz="914192">
                  <a:defRPr/>
                </a:pPr>
                <a:endParaRPr lang="en-US" sz="1765" kern="0">
                  <a:solidFill>
                    <a:srgbClr val="FFFFFF"/>
                  </a:solidFill>
                </a:endParaRPr>
              </a:p>
            </p:txBody>
          </p:sp>
        </p:grpSp>
      </p:grpSp>
      <p:grpSp>
        <p:nvGrpSpPr>
          <p:cNvPr id="167" name="Group 166"/>
          <p:cNvGrpSpPr/>
          <p:nvPr/>
        </p:nvGrpSpPr>
        <p:grpSpPr>
          <a:xfrm>
            <a:off x="5658530" y="4106862"/>
            <a:ext cx="1787899" cy="1214105"/>
            <a:chOff x="5771995" y="4047768"/>
            <a:chExt cx="1823750" cy="1238450"/>
          </a:xfrm>
        </p:grpSpPr>
        <p:cxnSp>
          <p:nvCxnSpPr>
            <p:cNvPr id="168" name="Elbow Connector 106"/>
            <p:cNvCxnSpPr/>
            <p:nvPr/>
          </p:nvCxnSpPr>
          <p:spPr>
            <a:xfrm rot="5400000" flipH="1" flipV="1">
              <a:off x="6811889" y="4666893"/>
              <a:ext cx="1238450" cy="199"/>
            </a:xfrm>
            <a:prstGeom prst="bentConnector3">
              <a:avLst>
                <a:gd name="adj1" fmla="val 50000"/>
              </a:avLst>
            </a:prstGeom>
            <a:noFill/>
            <a:ln w="19050" cap="flat" cmpd="sng" algn="ctr">
              <a:solidFill>
                <a:schemeClr val="tx1"/>
              </a:solidFill>
              <a:prstDash val="solid"/>
              <a:tailEnd type="triangle"/>
            </a:ln>
            <a:effectLst/>
          </p:spPr>
        </p:cxnSp>
        <p:sp>
          <p:nvSpPr>
            <p:cNvPr id="169" name="TextBox 107"/>
            <p:cNvSpPr txBox="1"/>
            <p:nvPr/>
          </p:nvSpPr>
          <p:spPr>
            <a:xfrm>
              <a:off x="5771995" y="4474469"/>
              <a:ext cx="1665442" cy="470593"/>
            </a:xfrm>
            <a:prstGeom prst="rect">
              <a:avLst/>
            </a:prstGeom>
            <a:noFill/>
          </p:spPr>
          <p:txBody>
            <a:bodyPr wrap="square" rtlCol="0">
              <a:spAutoFit/>
            </a:bodyPr>
            <a:lstStyle/>
            <a:p>
              <a:pPr algn="ctr" defTabSz="914192">
                <a:defRPr/>
              </a:pPr>
              <a:r>
                <a:rPr lang="en-US" sz="1175" i="1" kern="0" dirty="0">
                  <a:latin typeface="Segoe UI Light" panose="020B0502040204020203" pitchFamily="34" charset="0"/>
                  <a:cs typeface="Segoe UI Light" panose="020B0502040204020203" pitchFamily="34" charset="0"/>
                </a:rPr>
                <a:t>(Workplace Join + management)</a:t>
              </a:r>
            </a:p>
          </p:txBody>
        </p:sp>
        <p:sp>
          <p:nvSpPr>
            <p:cNvPr id="170" name="Oval 108"/>
            <p:cNvSpPr/>
            <p:nvPr/>
          </p:nvSpPr>
          <p:spPr>
            <a:xfrm>
              <a:off x="7285037" y="4487862"/>
              <a:ext cx="310708" cy="338091"/>
            </a:xfrm>
            <a:prstGeom prst="ellipse">
              <a:avLst/>
            </a:prstGeom>
            <a:solidFill>
              <a:schemeClr val="bg1"/>
            </a:solidFill>
            <a:ln w="9525" cap="flat" cmpd="sng" algn="ctr">
              <a:solidFill>
                <a:srgbClr val="505050"/>
              </a:solidFill>
              <a:prstDash val="solid"/>
            </a:ln>
            <a:effectLst/>
          </p:spPr>
          <p:txBody>
            <a:bodyPr rtlCol="0" anchor="ctr"/>
            <a:lstStyle/>
            <a:p>
              <a:pPr algn="ctr" defTabSz="914192">
                <a:defRPr/>
              </a:pPr>
              <a:r>
                <a:rPr lang="en-US" sz="1765" kern="0" dirty="0"/>
                <a:t>4</a:t>
              </a:r>
            </a:p>
          </p:txBody>
        </p:sp>
      </p:grpSp>
      <p:grpSp>
        <p:nvGrpSpPr>
          <p:cNvPr id="171" name="Group 170"/>
          <p:cNvGrpSpPr/>
          <p:nvPr/>
        </p:nvGrpSpPr>
        <p:grpSpPr>
          <a:xfrm>
            <a:off x="6592147" y="1603359"/>
            <a:ext cx="1371405" cy="992692"/>
            <a:chOff x="7042167" y="2125662"/>
            <a:chExt cx="1398905" cy="1012598"/>
          </a:xfrm>
        </p:grpSpPr>
        <p:sp>
          <p:nvSpPr>
            <p:cNvPr id="172" name="Rounded Rectangle 109"/>
            <p:cNvSpPr/>
            <p:nvPr/>
          </p:nvSpPr>
          <p:spPr>
            <a:xfrm>
              <a:off x="7042167" y="2125662"/>
              <a:ext cx="1398905" cy="1012598"/>
            </a:xfrm>
            <a:prstGeom prst="roundRect">
              <a:avLst>
                <a:gd name="adj" fmla="val 5708"/>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896386"/>
              <a:r>
                <a:rPr lang="en-US" kern="0" dirty="0">
                  <a:solidFill>
                    <a:srgbClr val="FFFFFF"/>
                  </a:solidFill>
                </a:rPr>
                <a:t>Intune</a:t>
              </a:r>
            </a:p>
            <a:p>
              <a:pPr algn="ctr" defTabSz="896386"/>
              <a:endParaRPr lang="en-US" kern="0" dirty="0">
                <a:solidFill>
                  <a:srgbClr val="FFFFFF"/>
                </a:solidFill>
              </a:endParaRPr>
            </a:p>
            <a:p>
              <a:pPr algn="ctr" defTabSz="896386"/>
              <a:endParaRPr lang="en-US" kern="0" dirty="0">
                <a:solidFill>
                  <a:srgbClr val="FFFFFF"/>
                </a:solidFill>
              </a:endParaRPr>
            </a:p>
          </p:txBody>
        </p:sp>
        <p:pic>
          <p:nvPicPr>
            <p:cNvPr id="173" name="Picture 11" descr="Cloud 512x512.png"/>
            <p:cNvPicPr>
              <a:picLocks noChangeAspect="1"/>
            </p:cNvPicPr>
            <p:nvPr/>
          </p:nvPicPr>
          <p:blipFill>
            <a:blip r:embed="rId2" cstate="print">
              <a:duotone>
                <a:prstClr val="black"/>
                <a:schemeClr val="tx1">
                  <a:tint val="45000"/>
                  <a:satMod val="400000"/>
                </a:schemeClr>
              </a:duotone>
              <a:extLst>
                <a:ext uri="{28A0092B-C50C-407E-A947-70E740481C1C}">
                  <a14:useLocalDpi xmlns:a14="http://schemas.microsoft.com/office/drawing/2010/main" val="0"/>
                </a:ext>
              </a:extLst>
            </a:blip>
            <a:srcRect/>
            <a:stretch>
              <a:fillRect/>
            </a:stretch>
          </p:blipFill>
          <p:spPr bwMode="auto">
            <a:xfrm>
              <a:off x="7361237" y="2430462"/>
              <a:ext cx="617215" cy="61721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pic>
          <p:nvPicPr>
            <p:cNvPr id="174" name="Picture 18" descr="Utilities 512x512.png"/>
            <p:cNvPicPr>
              <a:picLocks noChangeAspect="1"/>
            </p:cNvPicPr>
            <p:nvPr/>
          </p:nvPicPr>
          <p:blipFill>
            <a:blip r:embed="rId3" cstate="print">
              <a:duotone>
                <a:prstClr val="black"/>
                <a:schemeClr val="tx1">
                  <a:tint val="45000"/>
                  <a:satMod val="400000"/>
                </a:schemeClr>
              </a:duotone>
              <a:extLst>
                <a:ext uri="{28A0092B-C50C-407E-A947-70E740481C1C}">
                  <a14:useLocalDpi xmlns:a14="http://schemas.microsoft.com/office/drawing/2010/main" val="0"/>
                </a:ext>
              </a:extLst>
            </a:blip>
            <a:srcRect/>
            <a:stretch>
              <a:fillRect/>
            </a:stretch>
          </p:blipFill>
          <p:spPr bwMode="auto">
            <a:xfrm>
              <a:off x="7835306" y="2729552"/>
              <a:ext cx="325015" cy="32501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grpSp>
      <p:grpSp>
        <p:nvGrpSpPr>
          <p:cNvPr id="175" name="Group 174"/>
          <p:cNvGrpSpPr/>
          <p:nvPr/>
        </p:nvGrpSpPr>
        <p:grpSpPr>
          <a:xfrm>
            <a:off x="7963552" y="3716582"/>
            <a:ext cx="1544220" cy="975252"/>
            <a:chOff x="8123237" y="3649662"/>
            <a:chExt cx="1575185" cy="994808"/>
          </a:xfrm>
        </p:grpSpPr>
        <p:cxnSp>
          <p:nvCxnSpPr>
            <p:cNvPr id="176" name="Elbow Connector 43"/>
            <p:cNvCxnSpPr>
              <a:stCxn id="117" idx="3"/>
              <a:endCxn id="131" idx="1"/>
            </p:cNvCxnSpPr>
            <p:nvPr/>
          </p:nvCxnSpPr>
          <p:spPr>
            <a:xfrm flipV="1">
              <a:off x="8339390" y="3768782"/>
              <a:ext cx="1003047" cy="4565"/>
            </a:xfrm>
            <a:prstGeom prst="bentConnector3">
              <a:avLst>
                <a:gd name="adj1" fmla="val 50000"/>
              </a:avLst>
            </a:prstGeom>
            <a:noFill/>
            <a:ln w="19050" cap="flat" cmpd="sng" algn="ctr">
              <a:solidFill>
                <a:schemeClr val="tx1"/>
              </a:solidFill>
              <a:prstDash val="solid"/>
              <a:tailEnd type="triangle"/>
            </a:ln>
            <a:effectLst/>
          </p:spPr>
        </p:cxnSp>
        <p:sp>
          <p:nvSpPr>
            <p:cNvPr id="177" name="Oval 112"/>
            <p:cNvSpPr/>
            <p:nvPr/>
          </p:nvSpPr>
          <p:spPr>
            <a:xfrm>
              <a:off x="8656637" y="3649662"/>
              <a:ext cx="310709" cy="338091"/>
            </a:xfrm>
            <a:prstGeom prst="ellipse">
              <a:avLst/>
            </a:prstGeom>
            <a:solidFill>
              <a:schemeClr val="bg1"/>
            </a:solidFill>
            <a:ln w="9525" cap="flat" cmpd="sng" algn="ctr">
              <a:solidFill>
                <a:srgbClr val="505050"/>
              </a:solidFill>
              <a:prstDash val="solid"/>
            </a:ln>
            <a:effectLst/>
          </p:spPr>
          <p:txBody>
            <a:bodyPr rtlCol="0" anchor="ctr"/>
            <a:lstStyle/>
            <a:p>
              <a:pPr algn="ctr" defTabSz="914192">
                <a:defRPr/>
              </a:pPr>
              <a:r>
                <a:rPr lang="en-US" sz="1765" kern="0" dirty="0"/>
                <a:t>5</a:t>
              </a:r>
            </a:p>
          </p:txBody>
        </p:sp>
        <p:sp>
          <p:nvSpPr>
            <p:cNvPr id="178" name="TextBox 113"/>
            <p:cNvSpPr txBox="1"/>
            <p:nvPr/>
          </p:nvSpPr>
          <p:spPr>
            <a:xfrm>
              <a:off x="8123237" y="4183062"/>
              <a:ext cx="1575185" cy="461408"/>
            </a:xfrm>
            <a:prstGeom prst="rect">
              <a:avLst/>
            </a:prstGeom>
            <a:noFill/>
          </p:spPr>
          <p:txBody>
            <a:bodyPr wrap="square" rtlCol="0">
              <a:spAutoFit/>
            </a:bodyPr>
            <a:lstStyle/>
            <a:p>
              <a:pPr algn="ctr" defTabSz="914192">
                <a:defRPr/>
              </a:pPr>
              <a:r>
                <a:rPr lang="en-US" sz="1175" i="1" kern="0" dirty="0">
                  <a:latin typeface="Segoe UI Light" panose="020B0502040204020203" pitchFamily="34" charset="0"/>
                  <a:cs typeface="Segoe UI Light" panose="020B0502040204020203" pitchFamily="34" charset="0"/>
                </a:rPr>
                <a:t>Register device in </a:t>
              </a:r>
            </a:p>
            <a:p>
              <a:pPr algn="ctr" defTabSz="914192">
                <a:defRPr/>
              </a:pPr>
              <a:r>
                <a:rPr lang="en-US" sz="1175" i="1" kern="0" dirty="0">
                  <a:latin typeface="Segoe UI Light" panose="020B0502040204020203" pitchFamily="34" charset="0"/>
                  <a:cs typeface="Segoe UI Light" panose="020B0502040204020203" pitchFamily="34" charset="0"/>
                </a:rPr>
                <a:t>Azure AD</a:t>
              </a:r>
            </a:p>
          </p:txBody>
        </p:sp>
      </p:grpSp>
      <p:grpSp>
        <p:nvGrpSpPr>
          <p:cNvPr id="179" name="Group 178"/>
          <p:cNvGrpSpPr/>
          <p:nvPr/>
        </p:nvGrpSpPr>
        <p:grpSpPr>
          <a:xfrm>
            <a:off x="7109096" y="2603830"/>
            <a:ext cx="1726358" cy="1045830"/>
            <a:chOff x="7251647" y="2514597"/>
            <a:chExt cx="1760975" cy="1066801"/>
          </a:xfrm>
        </p:grpSpPr>
        <p:cxnSp>
          <p:nvCxnSpPr>
            <p:cNvPr id="180" name="Elbow Connector 42"/>
            <p:cNvCxnSpPr/>
            <p:nvPr/>
          </p:nvCxnSpPr>
          <p:spPr>
            <a:xfrm rot="16200000" flipV="1">
              <a:off x="6894001" y="3044284"/>
              <a:ext cx="1066801" cy="7428"/>
            </a:xfrm>
            <a:prstGeom prst="bentConnector3">
              <a:avLst>
                <a:gd name="adj1" fmla="val 50000"/>
              </a:avLst>
            </a:prstGeom>
            <a:noFill/>
            <a:ln w="19050" cap="flat" cmpd="sng" algn="ctr">
              <a:solidFill>
                <a:schemeClr val="tx1"/>
              </a:solidFill>
              <a:prstDash val="solid"/>
              <a:tailEnd type="triangle"/>
            </a:ln>
            <a:effectLst/>
          </p:spPr>
        </p:cxnSp>
        <p:sp>
          <p:nvSpPr>
            <p:cNvPr id="181" name="Oval 114"/>
            <p:cNvSpPr/>
            <p:nvPr/>
          </p:nvSpPr>
          <p:spPr>
            <a:xfrm>
              <a:off x="7251647" y="2887662"/>
              <a:ext cx="310709" cy="338091"/>
            </a:xfrm>
            <a:prstGeom prst="ellipse">
              <a:avLst/>
            </a:prstGeom>
            <a:solidFill>
              <a:schemeClr val="bg1"/>
            </a:solidFill>
            <a:ln w="9525" cap="flat" cmpd="sng" algn="ctr">
              <a:solidFill>
                <a:srgbClr val="505050"/>
              </a:solidFill>
              <a:prstDash val="solid"/>
            </a:ln>
            <a:effectLst/>
          </p:spPr>
          <p:txBody>
            <a:bodyPr rtlCol="0" anchor="ctr"/>
            <a:lstStyle/>
            <a:p>
              <a:pPr algn="ctr" defTabSz="914192">
                <a:defRPr/>
              </a:pPr>
              <a:r>
                <a:rPr lang="en-US" sz="1765" kern="0" dirty="0"/>
                <a:t>5</a:t>
              </a:r>
            </a:p>
          </p:txBody>
        </p:sp>
        <p:sp>
          <p:nvSpPr>
            <p:cNvPr id="182" name="TextBox 115"/>
            <p:cNvSpPr txBox="1"/>
            <p:nvPr/>
          </p:nvSpPr>
          <p:spPr>
            <a:xfrm>
              <a:off x="7437437" y="2915591"/>
              <a:ext cx="1575185" cy="276871"/>
            </a:xfrm>
            <a:prstGeom prst="rect">
              <a:avLst/>
            </a:prstGeom>
            <a:noFill/>
          </p:spPr>
          <p:txBody>
            <a:bodyPr wrap="square" rtlCol="0">
              <a:spAutoFit/>
            </a:bodyPr>
            <a:lstStyle/>
            <a:p>
              <a:pPr algn="ctr" defTabSz="914192">
                <a:defRPr/>
              </a:pPr>
              <a:r>
                <a:rPr lang="en-US" sz="1175" i="1" kern="0" dirty="0">
                  <a:latin typeface="Segoe UI Light" panose="020B0502040204020203" pitchFamily="34" charset="0"/>
                  <a:cs typeface="Segoe UI Light" panose="020B0502040204020203" pitchFamily="34" charset="0"/>
                </a:rPr>
                <a:t>Enroll into Intune</a:t>
              </a:r>
            </a:p>
          </p:txBody>
        </p:sp>
      </p:grpSp>
      <p:grpSp>
        <p:nvGrpSpPr>
          <p:cNvPr id="183" name="Group 182"/>
          <p:cNvGrpSpPr/>
          <p:nvPr/>
        </p:nvGrpSpPr>
        <p:grpSpPr>
          <a:xfrm>
            <a:off x="4826065" y="1211262"/>
            <a:ext cx="1792850" cy="745108"/>
            <a:chOff x="4922837" y="1094104"/>
            <a:chExt cx="1828800" cy="760049"/>
          </a:xfrm>
        </p:grpSpPr>
        <p:cxnSp>
          <p:nvCxnSpPr>
            <p:cNvPr id="184" name="Elbow Connector 42"/>
            <p:cNvCxnSpPr/>
            <p:nvPr/>
          </p:nvCxnSpPr>
          <p:spPr>
            <a:xfrm rot="10800000">
              <a:off x="4922838" y="1668463"/>
              <a:ext cx="1801497" cy="34461"/>
            </a:xfrm>
            <a:prstGeom prst="bentConnector3">
              <a:avLst>
                <a:gd name="adj1" fmla="val 50000"/>
              </a:avLst>
            </a:prstGeom>
            <a:noFill/>
            <a:ln w="19050" cap="flat" cmpd="sng" algn="ctr">
              <a:solidFill>
                <a:schemeClr val="tx1"/>
              </a:solidFill>
              <a:prstDash val="solid"/>
              <a:tailEnd type="triangle"/>
            </a:ln>
            <a:effectLst/>
          </p:spPr>
        </p:cxnSp>
        <p:sp>
          <p:nvSpPr>
            <p:cNvPr id="185" name="Oval 114"/>
            <p:cNvSpPr/>
            <p:nvPr/>
          </p:nvSpPr>
          <p:spPr>
            <a:xfrm>
              <a:off x="5602728" y="1516062"/>
              <a:ext cx="310709" cy="338091"/>
            </a:xfrm>
            <a:prstGeom prst="ellipse">
              <a:avLst/>
            </a:prstGeom>
            <a:solidFill>
              <a:schemeClr val="bg1"/>
            </a:solidFill>
            <a:ln w="9525" cap="flat" cmpd="sng" algn="ctr">
              <a:solidFill>
                <a:srgbClr val="505050"/>
              </a:solidFill>
              <a:prstDash val="solid"/>
            </a:ln>
            <a:effectLst/>
          </p:spPr>
          <p:txBody>
            <a:bodyPr rtlCol="0" anchor="ctr"/>
            <a:lstStyle/>
            <a:p>
              <a:pPr algn="ctr" defTabSz="914192">
                <a:defRPr/>
              </a:pPr>
              <a:r>
                <a:rPr lang="en-US" sz="1765" kern="0" dirty="0"/>
                <a:t>2</a:t>
              </a:r>
            </a:p>
          </p:txBody>
        </p:sp>
        <p:sp>
          <p:nvSpPr>
            <p:cNvPr id="186" name="TextBox 115"/>
            <p:cNvSpPr txBox="1"/>
            <p:nvPr/>
          </p:nvSpPr>
          <p:spPr>
            <a:xfrm>
              <a:off x="4922837" y="1094104"/>
              <a:ext cx="1828800" cy="463073"/>
            </a:xfrm>
            <a:prstGeom prst="rect">
              <a:avLst/>
            </a:prstGeom>
            <a:noFill/>
          </p:spPr>
          <p:txBody>
            <a:bodyPr wrap="square" rtlCol="0">
              <a:spAutoFit/>
            </a:bodyPr>
            <a:lstStyle/>
            <a:p>
              <a:pPr algn="ctr" defTabSz="914192">
                <a:defRPr/>
              </a:pPr>
              <a:r>
                <a:rPr lang="en-US" sz="1175" i="1" kern="0" dirty="0">
                  <a:latin typeface="Segoe UI Light" panose="020B0502040204020203" pitchFamily="34" charset="0"/>
                  <a:cs typeface="Segoe UI Light" panose="020B0502040204020203" pitchFamily="34" charset="0"/>
                </a:rPr>
                <a:t>Block non Managed devices</a:t>
              </a:r>
            </a:p>
          </p:txBody>
        </p:sp>
      </p:grpSp>
      <p:grpSp>
        <p:nvGrpSpPr>
          <p:cNvPr id="187" name="Group 186"/>
          <p:cNvGrpSpPr/>
          <p:nvPr/>
        </p:nvGrpSpPr>
        <p:grpSpPr>
          <a:xfrm>
            <a:off x="4826065" y="2297243"/>
            <a:ext cx="1901507" cy="597617"/>
            <a:chOff x="4922837" y="2201862"/>
            <a:chExt cx="1939636" cy="609600"/>
          </a:xfrm>
        </p:grpSpPr>
        <p:cxnSp>
          <p:nvCxnSpPr>
            <p:cNvPr id="188" name="Elbow Connector 42"/>
            <p:cNvCxnSpPr/>
            <p:nvPr/>
          </p:nvCxnSpPr>
          <p:spPr>
            <a:xfrm rot="10800000">
              <a:off x="4922837" y="2354262"/>
              <a:ext cx="1778902" cy="5916"/>
            </a:xfrm>
            <a:prstGeom prst="bentConnector3">
              <a:avLst>
                <a:gd name="adj1" fmla="val 50000"/>
              </a:avLst>
            </a:prstGeom>
            <a:noFill/>
            <a:ln w="19050" cap="flat" cmpd="sng" algn="ctr">
              <a:solidFill>
                <a:schemeClr val="tx1"/>
              </a:solidFill>
              <a:prstDash val="solid"/>
              <a:tailEnd type="triangle"/>
            </a:ln>
            <a:effectLst/>
          </p:spPr>
        </p:cxnSp>
        <p:sp>
          <p:nvSpPr>
            <p:cNvPr id="189" name="Oval 114"/>
            <p:cNvSpPr/>
            <p:nvPr/>
          </p:nvSpPr>
          <p:spPr>
            <a:xfrm>
              <a:off x="5602728" y="2201862"/>
              <a:ext cx="310709" cy="338091"/>
            </a:xfrm>
            <a:prstGeom prst="ellipse">
              <a:avLst/>
            </a:prstGeom>
            <a:solidFill>
              <a:schemeClr val="bg1"/>
            </a:solidFill>
            <a:ln w="9525" cap="flat" cmpd="sng" algn="ctr">
              <a:solidFill>
                <a:srgbClr val="505050"/>
              </a:solidFill>
              <a:prstDash val="solid"/>
            </a:ln>
            <a:effectLst/>
          </p:spPr>
          <p:txBody>
            <a:bodyPr rtlCol="0" anchor="ctr"/>
            <a:lstStyle/>
            <a:p>
              <a:pPr algn="ctr" defTabSz="914192">
                <a:defRPr/>
              </a:pPr>
              <a:r>
                <a:rPr lang="en-US" sz="1765" kern="0" dirty="0"/>
                <a:t>9</a:t>
              </a:r>
            </a:p>
          </p:txBody>
        </p:sp>
        <p:sp>
          <p:nvSpPr>
            <p:cNvPr id="190" name="TextBox 115"/>
            <p:cNvSpPr txBox="1"/>
            <p:nvPr/>
          </p:nvSpPr>
          <p:spPr>
            <a:xfrm>
              <a:off x="4922837" y="2534617"/>
              <a:ext cx="1939636" cy="276845"/>
            </a:xfrm>
            <a:prstGeom prst="rect">
              <a:avLst/>
            </a:prstGeom>
            <a:noFill/>
          </p:spPr>
          <p:txBody>
            <a:bodyPr wrap="square" rtlCol="0">
              <a:spAutoFit/>
            </a:bodyPr>
            <a:lstStyle/>
            <a:p>
              <a:pPr algn="ctr" defTabSz="914192">
                <a:defRPr/>
              </a:pPr>
              <a:r>
                <a:rPr lang="en-US" sz="1175" i="1" kern="0" dirty="0">
                  <a:latin typeface="Segoe UI Light" panose="020B0502040204020203" pitchFamily="34" charset="0"/>
                  <a:cs typeface="Segoe UI Light" panose="020B0502040204020203" pitchFamily="34" charset="0"/>
                </a:rPr>
                <a:t>Allow Managed device</a:t>
              </a:r>
            </a:p>
          </p:txBody>
        </p:sp>
      </p:grpSp>
    </p:spTree>
    <p:extLst>
      <p:ext uri="{BB962C8B-B14F-4D97-AF65-F5344CB8AC3E}">
        <p14:creationId xmlns:p14="http://schemas.microsoft.com/office/powerpoint/2010/main" val="3053108090"/>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113" y="-19266"/>
            <a:ext cx="10724938" cy="1351952"/>
          </a:xfrm>
        </p:spPr>
        <p:txBody>
          <a:bodyPr/>
          <a:lstStyle/>
          <a:p>
            <a:r>
              <a:rPr lang="en-US" dirty="0" err="1"/>
              <a:t>AzureAD</a:t>
            </a:r>
            <a:r>
              <a:rPr lang="en-US" dirty="0"/>
              <a:t> App Proxy + Conditional access</a:t>
            </a:r>
          </a:p>
        </p:txBody>
      </p:sp>
      <p:sp>
        <p:nvSpPr>
          <p:cNvPr id="3" name="Content Placeholder 2"/>
          <p:cNvSpPr>
            <a:spLocks noGrp="1"/>
          </p:cNvSpPr>
          <p:nvPr>
            <p:ph idx="4294967295"/>
          </p:nvPr>
        </p:nvSpPr>
        <p:spPr>
          <a:xfrm>
            <a:off x="503472" y="1332684"/>
            <a:ext cx="6643273" cy="5187443"/>
          </a:xfrm>
          <a:prstGeom prst="rect">
            <a:avLst/>
          </a:prstGeom>
        </p:spPr>
        <p:txBody>
          <a:bodyPr>
            <a:normAutofit lnSpcReduction="10000"/>
          </a:bodyPr>
          <a:lstStyle/>
          <a:p>
            <a:r>
              <a:rPr lang="en-US" sz="2448" dirty="0"/>
              <a:t>Publish Web, </a:t>
            </a:r>
            <a:r>
              <a:rPr lang="en-US" sz="2448" dirty="0" err="1"/>
              <a:t>Sharepoint</a:t>
            </a:r>
            <a:r>
              <a:rPr lang="en-US" sz="2448" dirty="0"/>
              <a:t>, </a:t>
            </a:r>
            <a:r>
              <a:rPr lang="en-US" sz="2448" dirty="0" err="1"/>
              <a:t>LoB</a:t>
            </a:r>
            <a:r>
              <a:rPr lang="en-US" sz="2448" dirty="0"/>
              <a:t> apps through App proxy</a:t>
            </a:r>
          </a:p>
          <a:p>
            <a:r>
              <a:rPr lang="en-US" sz="2448" dirty="0"/>
              <a:t>Secure access using</a:t>
            </a:r>
          </a:p>
          <a:p>
            <a:pPr lvl="1"/>
            <a:r>
              <a:rPr lang="en-US" sz="2040" dirty="0"/>
              <a:t>MFA</a:t>
            </a:r>
          </a:p>
          <a:p>
            <a:pPr lvl="1"/>
            <a:r>
              <a:rPr lang="en-US" sz="2040" dirty="0"/>
              <a:t>Location based access policy</a:t>
            </a:r>
          </a:p>
          <a:p>
            <a:pPr lvl="1"/>
            <a:r>
              <a:rPr lang="en-US" sz="2040" dirty="0"/>
              <a:t>Device compliance</a:t>
            </a:r>
          </a:p>
          <a:p>
            <a:pPr lvl="1"/>
            <a:r>
              <a:rPr lang="en-US" sz="2040" dirty="0"/>
              <a:t>User and device risk</a:t>
            </a:r>
          </a:p>
          <a:p>
            <a:pPr lvl="1"/>
            <a:r>
              <a:rPr lang="en-US" sz="2040" dirty="0"/>
              <a:t>Managed mobile app requirements</a:t>
            </a:r>
          </a:p>
          <a:p>
            <a:r>
              <a:rPr lang="en-US" sz="2448" dirty="0"/>
              <a:t>Supports</a:t>
            </a:r>
          </a:p>
          <a:p>
            <a:pPr lvl="1"/>
            <a:r>
              <a:rPr lang="en-US" sz="2040" dirty="0"/>
              <a:t>Browser based web apps using with both Windows Authentication or Forms based authentication</a:t>
            </a:r>
          </a:p>
          <a:p>
            <a:pPr lvl="1"/>
            <a:r>
              <a:rPr lang="en-US" sz="2040" dirty="0"/>
              <a:t>Rich client (ADAL integrated) apps</a:t>
            </a:r>
          </a:p>
          <a:p>
            <a:pPr lvl="1"/>
            <a:r>
              <a:rPr lang="en-US" sz="2040" dirty="0"/>
              <a:t>Non web apps are supported through remote desktop gateway</a:t>
            </a:r>
          </a:p>
          <a:p>
            <a:pPr lvl="1"/>
            <a:endParaRPr lang="en-US" sz="2040" dirty="0"/>
          </a:p>
          <a:p>
            <a:pPr lvl="1"/>
            <a:endParaRPr lang="en-US" sz="2040" dirty="0"/>
          </a:p>
        </p:txBody>
      </p:sp>
      <p:sp>
        <p:nvSpPr>
          <p:cNvPr id="4" name="Freeform 128"/>
          <p:cNvSpPr>
            <a:spLocks noChangeAspect="1"/>
          </p:cNvSpPr>
          <p:nvPr/>
        </p:nvSpPr>
        <p:spPr bwMode="black">
          <a:xfrm>
            <a:off x="8286153" y="924507"/>
            <a:ext cx="4274110" cy="2361077"/>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rgbClr val="FFFFFF"/>
          </a:solidFill>
          <a:ln w="76200">
            <a:solidFill>
              <a:srgbClr val="2391D0"/>
            </a:solidFill>
          </a:ln>
          <a:extLst/>
        </p:spPr>
        <p:txBody>
          <a:bodyPr vert="horz" wrap="square" lIns="93247" tIns="46623" rIns="93247" bIns="46623" numCol="1" anchor="t" anchorCtr="0" compatLnSpc="1">
            <a:prstTxWarp prst="textNoShape">
              <a:avLst/>
            </a:prstTxWarp>
          </a:bodyPr>
          <a:lstStyle/>
          <a:p>
            <a:pPr defTabSz="950877">
              <a:defRPr/>
            </a:pPr>
            <a:endParaRPr lang="en-US" sz="1836">
              <a:solidFill>
                <a:srgbClr val="505050"/>
              </a:solidFill>
              <a:latin typeface="Segoe UI"/>
            </a:endParaRPr>
          </a:p>
        </p:txBody>
      </p:sp>
      <p:sp>
        <p:nvSpPr>
          <p:cNvPr id="5" name="Oval 4"/>
          <p:cNvSpPr/>
          <p:nvPr>
            <p:custDataLst>
              <p:tags r:id="rId1"/>
            </p:custDataLst>
          </p:nvPr>
        </p:nvSpPr>
        <p:spPr bwMode="auto">
          <a:xfrm>
            <a:off x="7586379" y="4386483"/>
            <a:ext cx="4926325" cy="2133644"/>
          </a:xfrm>
          <a:prstGeom prst="ellipse">
            <a:avLst/>
          </a:prstGeom>
          <a:solidFill>
            <a:srgbClr val="DDDDDD">
              <a:lumMod val="20000"/>
              <a:lumOff val="80000"/>
            </a:srgbClr>
          </a:solidFill>
          <a:ln w="38100" cap="flat" cmpd="sng" algn="ctr">
            <a:solidFill>
              <a:srgbClr val="00B0F0"/>
            </a:solidFill>
            <a:prstDash val="solid"/>
            <a:headEnd type="none" w="med" len="med"/>
            <a:tailEnd type="none" w="med" len="med"/>
          </a:ln>
          <a:effectLst/>
        </p:spPr>
        <p:txBody>
          <a:bodyPr vert="horz" wrap="square" lIns="114120" tIns="57061" rIns="114120" bIns="57061" numCol="1" rtlCol="0" anchor="ctr" anchorCtr="0" compatLnSpc="1">
            <a:prstTxWarp prst="textNoShape">
              <a:avLst/>
            </a:prstTxWarp>
          </a:bodyPr>
          <a:lstStyle/>
          <a:p>
            <a:pPr algn="ctr" defTabSz="1140821" fontAlgn="base">
              <a:spcBef>
                <a:spcPct val="0"/>
              </a:spcBef>
              <a:spcAft>
                <a:spcPct val="0"/>
              </a:spcAft>
              <a:defRPr/>
            </a:pPr>
            <a:endParaRPr lang="en-US" sz="2808" kern="0" dirty="0">
              <a:solidFill>
                <a:srgbClr val="595959"/>
              </a:solidFill>
              <a:latin typeface="Segoe UI"/>
            </a:endParaRPr>
          </a:p>
        </p:txBody>
      </p:sp>
      <p:sp>
        <p:nvSpPr>
          <p:cNvPr id="6" name="Freeform 6"/>
          <p:cNvSpPr>
            <a:spLocks noEditPoints="1"/>
          </p:cNvSpPr>
          <p:nvPr/>
        </p:nvSpPr>
        <p:spPr bwMode="auto">
          <a:xfrm>
            <a:off x="8422387" y="5327061"/>
            <a:ext cx="328142" cy="564227"/>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rgbClr val="595959"/>
          </a:solidFill>
          <a:ln>
            <a:noFill/>
          </a:ln>
        </p:spPr>
        <p:txBody>
          <a:bodyPr vert="horz" wrap="square" lIns="114125" tIns="57064" rIns="114125" bIns="57064" numCol="1" anchor="t" anchorCtr="0" compatLnSpc="1">
            <a:prstTxWarp prst="textNoShape">
              <a:avLst/>
            </a:prstTxWarp>
          </a:bodyPr>
          <a:lstStyle/>
          <a:p>
            <a:pPr defTabSz="932597">
              <a:defRPr/>
            </a:pPr>
            <a:endParaRPr lang="en-US" sz="1976" kern="0" dirty="0">
              <a:solidFill>
                <a:srgbClr val="292929"/>
              </a:solidFill>
              <a:latin typeface="Segoe UI"/>
            </a:endParaRPr>
          </a:p>
        </p:txBody>
      </p:sp>
      <p:sp>
        <p:nvSpPr>
          <p:cNvPr id="7" name="Freeform 6"/>
          <p:cNvSpPr>
            <a:spLocks noEditPoints="1"/>
          </p:cNvSpPr>
          <p:nvPr/>
        </p:nvSpPr>
        <p:spPr bwMode="auto">
          <a:xfrm>
            <a:off x="10950052" y="5486249"/>
            <a:ext cx="328142" cy="564227"/>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rgbClr val="595959"/>
          </a:solidFill>
          <a:ln>
            <a:noFill/>
          </a:ln>
        </p:spPr>
        <p:txBody>
          <a:bodyPr vert="horz" wrap="square" lIns="114125" tIns="57064" rIns="114125" bIns="57064" numCol="1" anchor="t" anchorCtr="0" compatLnSpc="1">
            <a:prstTxWarp prst="textNoShape">
              <a:avLst/>
            </a:prstTxWarp>
          </a:bodyPr>
          <a:lstStyle/>
          <a:p>
            <a:pPr defTabSz="932597">
              <a:defRPr/>
            </a:pPr>
            <a:endParaRPr lang="en-US" sz="1976" kern="0" dirty="0">
              <a:solidFill>
                <a:srgbClr val="292929"/>
              </a:solidFill>
              <a:latin typeface="Segoe UI"/>
            </a:endParaRPr>
          </a:p>
        </p:txBody>
      </p:sp>
      <p:sp>
        <p:nvSpPr>
          <p:cNvPr id="8" name="Rectangle 7"/>
          <p:cNvSpPr/>
          <p:nvPr/>
        </p:nvSpPr>
        <p:spPr>
          <a:xfrm>
            <a:off x="10833734" y="2540007"/>
            <a:ext cx="1235995" cy="384271"/>
          </a:xfrm>
          <a:prstGeom prst="rect">
            <a:avLst/>
          </a:prstGeom>
          <a:noFill/>
        </p:spPr>
        <p:txBody>
          <a:bodyPr wrap="none" lIns="0" tIns="0" rIns="0" bIns="0">
            <a:spAutoFit/>
          </a:bodyPr>
          <a:lstStyle/>
          <a:p>
            <a:pPr defTabSz="1140432" fontAlgn="base">
              <a:spcBef>
                <a:spcPts val="1498"/>
              </a:spcBef>
              <a:spcAft>
                <a:spcPct val="0"/>
              </a:spcAft>
              <a:defRPr/>
            </a:pPr>
            <a:r>
              <a:rPr lang="en-US" sz="1224" kern="0" dirty="0">
                <a:ln>
                  <a:solidFill>
                    <a:srgbClr val="FFFFFF">
                      <a:alpha val="0"/>
                    </a:srgbClr>
                  </a:solidFill>
                </a:ln>
                <a:solidFill>
                  <a:srgbClr val="292929"/>
                </a:solidFill>
                <a:latin typeface="Segoe UI"/>
              </a:rPr>
              <a:t>Azure </a:t>
            </a:r>
            <a:br>
              <a:rPr lang="en-US" sz="1224" kern="0" dirty="0">
                <a:ln>
                  <a:solidFill>
                    <a:srgbClr val="FFFFFF">
                      <a:alpha val="0"/>
                    </a:srgbClr>
                  </a:solidFill>
                </a:ln>
                <a:solidFill>
                  <a:srgbClr val="292929"/>
                </a:solidFill>
                <a:latin typeface="Segoe UI"/>
              </a:rPr>
            </a:br>
            <a:r>
              <a:rPr lang="en-US" sz="1224" kern="0" dirty="0">
                <a:ln>
                  <a:solidFill>
                    <a:srgbClr val="FFFFFF">
                      <a:alpha val="0"/>
                    </a:srgbClr>
                  </a:solidFill>
                </a:ln>
                <a:solidFill>
                  <a:srgbClr val="292929"/>
                </a:solidFill>
                <a:latin typeface="Segoe UI"/>
              </a:rPr>
              <a:t>Application Proxy</a:t>
            </a:r>
          </a:p>
        </p:txBody>
      </p:sp>
      <p:sp>
        <p:nvSpPr>
          <p:cNvPr id="9" name="Freeform 6"/>
          <p:cNvSpPr>
            <a:spLocks noEditPoints="1"/>
          </p:cNvSpPr>
          <p:nvPr/>
        </p:nvSpPr>
        <p:spPr bwMode="auto">
          <a:xfrm>
            <a:off x="9646815" y="5586354"/>
            <a:ext cx="328142" cy="564227"/>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rgbClr val="595959"/>
          </a:solidFill>
          <a:ln>
            <a:noFill/>
          </a:ln>
        </p:spPr>
        <p:txBody>
          <a:bodyPr vert="horz" wrap="square" lIns="114125" tIns="57064" rIns="114125" bIns="57064" numCol="1" anchor="t" anchorCtr="0" compatLnSpc="1">
            <a:prstTxWarp prst="textNoShape">
              <a:avLst/>
            </a:prstTxWarp>
          </a:bodyPr>
          <a:lstStyle/>
          <a:p>
            <a:pPr defTabSz="932597">
              <a:defRPr/>
            </a:pPr>
            <a:endParaRPr lang="en-US" sz="1976" kern="0" dirty="0">
              <a:solidFill>
                <a:srgbClr val="292929"/>
              </a:solidFill>
              <a:latin typeface="Segoe UI"/>
            </a:endParaRPr>
          </a:p>
        </p:txBody>
      </p:sp>
      <p:grpSp>
        <p:nvGrpSpPr>
          <p:cNvPr id="10" name="Group 63"/>
          <p:cNvGrpSpPr/>
          <p:nvPr/>
        </p:nvGrpSpPr>
        <p:grpSpPr>
          <a:xfrm>
            <a:off x="10185490" y="4806540"/>
            <a:ext cx="626173" cy="366101"/>
            <a:chOff x="5733950" y="5275265"/>
            <a:chExt cx="444179" cy="240644"/>
          </a:xfrm>
        </p:grpSpPr>
        <p:sp>
          <p:nvSpPr>
            <p:cNvPr id="11" name="Freeform 64"/>
            <p:cNvSpPr>
              <a:spLocks noEditPoints="1"/>
            </p:cNvSpPr>
            <p:nvPr/>
          </p:nvSpPr>
          <p:spPr bwMode="auto">
            <a:xfrm>
              <a:off x="5749131" y="5275265"/>
              <a:ext cx="401638" cy="130175"/>
            </a:xfrm>
            <a:custGeom>
              <a:avLst/>
              <a:gdLst>
                <a:gd name="T0" fmla="*/ 639 w 666"/>
                <a:gd name="T1" fmla="*/ 0 h 209"/>
                <a:gd name="T2" fmla="*/ 26 w 666"/>
                <a:gd name="T3" fmla="*/ 0 h 209"/>
                <a:gd name="T4" fmla="*/ 0 w 666"/>
                <a:gd name="T5" fmla="*/ 27 h 209"/>
                <a:gd name="T6" fmla="*/ 0 w 666"/>
                <a:gd name="T7" fmla="*/ 183 h 209"/>
                <a:gd name="T8" fmla="*/ 26 w 666"/>
                <a:gd name="T9" fmla="*/ 209 h 209"/>
                <a:gd name="T10" fmla="*/ 639 w 666"/>
                <a:gd name="T11" fmla="*/ 209 h 209"/>
                <a:gd name="T12" fmla="*/ 666 w 666"/>
                <a:gd name="T13" fmla="*/ 183 h 209"/>
                <a:gd name="T14" fmla="*/ 666 w 666"/>
                <a:gd name="T15" fmla="*/ 27 h 209"/>
                <a:gd name="T16" fmla="*/ 639 w 666"/>
                <a:gd name="T17" fmla="*/ 0 h 209"/>
                <a:gd name="T18" fmla="*/ 56 w 666"/>
                <a:gd name="T19" fmla="*/ 182 h 209"/>
                <a:gd name="T20" fmla="*/ 33 w 666"/>
                <a:gd name="T21" fmla="*/ 158 h 209"/>
                <a:gd name="T22" fmla="*/ 56 w 666"/>
                <a:gd name="T23" fmla="*/ 135 h 209"/>
                <a:gd name="T24" fmla="*/ 80 w 666"/>
                <a:gd name="T25" fmla="*/ 158 h 209"/>
                <a:gd name="T26" fmla="*/ 56 w 666"/>
                <a:gd name="T27" fmla="*/ 182 h 209"/>
                <a:gd name="T28" fmla="*/ 616 w 666"/>
                <a:gd name="T29" fmla="*/ 172 h 209"/>
                <a:gd name="T30" fmla="*/ 482 w 666"/>
                <a:gd name="T31" fmla="*/ 172 h 209"/>
                <a:gd name="T32" fmla="*/ 475 w 666"/>
                <a:gd name="T33" fmla="*/ 165 h 209"/>
                <a:gd name="T34" fmla="*/ 482 w 666"/>
                <a:gd name="T35" fmla="*/ 158 h 209"/>
                <a:gd name="T36" fmla="*/ 616 w 666"/>
                <a:gd name="T37" fmla="*/ 158 h 209"/>
                <a:gd name="T38" fmla="*/ 624 w 666"/>
                <a:gd name="T39" fmla="*/ 165 h 209"/>
                <a:gd name="T40" fmla="*/ 616 w 666"/>
                <a:gd name="T41" fmla="*/ 172 h 209"/>
                <a:gd name="T42" fmla="*/ 616 w 666"/>
                <a:gd name="T43" fmla="*/ 146 h 209"/>
                <a:gd name="T44" fmla="*/ 482 w 666"/>
                <a:gd name="T45" fmla="*/ 146 h 209"/>
                <a:gd name="T46" fmla="*/ 475 w 666"/>
                <a:gd name="T47" fmla="*/ 139 h 209"/>
                <a:gd name="T48" fmla="*/ 482 w 666"/>
                <a:gd name="T49" fmla="*/ 132 h 209"/>
                <a:gd name="T50" fmla="*/ 616 w 666"/>
                <a:gd name="T51" fmla="*/ 132 h 209"/>
                <a:gd name="T52" fmla="*/ 624 w 666"/>
                <a:gd name="T53" fmla="*/ 139 h 209"/>
                <a:gd name="T54" fmla="*/ 616 w 666"/>
                <a:gd name="T55" fmla="*/ 146 h 209"/>
                <a:gd name="T56" fmla="*/ 616 w 666"/>
                <a:gd name="T57" fmla="*/ 120 h 209"/>
                <a:gd name="T58" fmla="*/ 482 w 666"/>
                <a:gd name="T59" fmla="*/ 120 h 209"/>
                <a:gd name="T60" fmla="*/ 475 w 666"/>
                <a:gd name="T61" fmla="*/ 113 h 209"/>
                <a:gd name="T62" fmla="*/ 482 w 666"/>
                <a:gd name="T63" fmla="*/ 106 h 209"/>
                <a:gd name="T64" fmla="*/ 616 w 666"/>
                <a:gd name="T65" fmla="*/ 106 h 209"/>
                <a:gd name="T66" fmla="*/ 624 w 666"/>
                <a:gd name="T67" fmla="*/ 113 h 209"/>
                <a:gd name="T68" fmla="*/ 616 w 666"/>
                <a:gd name="T69" fmla="*/ 12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66" h="209">
                  <a:moveTo>
                    <a:pt x="639" y="0"/>
                  </a:moveTo>
                  <a:lnTo>
                    <a:pt x="26" y="0"/>
                  </a:lnTo>
                  <a:cubicBezTo>
                    <a:pt x="11" y="0"/>
                    <a:pt x="0" y="12"/>
                    <a:pt x="0" y="27"/>
                  </a:cubicBezTo>
                  <a:lnTo>
                    <a:pt x="0" y="183"/>
                  </a:lnTo>
                  <a:cubicBezTo>
                    <a:pt x="0" y="197"/>
                    <a:pt x="11" y="209"/>
                    <a:pt x="26" y="209"/>
                  </a:cubicBezTo>
                  <a:lnTo>
                    <a:pt x="639" y="209"/>
                  </a:lnTo>
                  <a:cubicBezTo>
                    <a:pt x="654" y="209"/>
                    <a:pt x="666" y="197"/>
                    <a:pt x="666" y="183"/>
                  </a:cubicBezTo>
                  <a:lnTo>
                    <a:pt x="666" y="27"/>
                  </a:lnTo>
                  <a:cubicBezTo>
                    <a:pt x="666" y="12"/>
                    <a:pt x="654" y="0"/>
                    <a:pt x="639" y="0"/>
                  </a:cubicBezTo>
                  <a:close/>
                  <a:moveTo>
                    <a:pt x="56" y="182"/>
                  </a:moveTo>
                  <a:cubicBezTo>
                    <a:pt x="43" y="182"/>
                    <a:pt x="33" y="171"/>
                    <a:pt x="33" y="158"/>
                  </a:cubicBezTo>
                  <a:cubicBezTo>
                    <a:pt x="33" y="145"/>
                    <a:pt x="43" y="135"/>
                    <a:pt x="56" y="135"/>
                  </a:cubicBezTo>
                  <a:cubicBezTo>
                    <a:pt x="69" y="135"/>
                    <a:pt x="80" y="145"/>
                    <a:pt x="80" y="158"/>
                  </a:cubicBezTo>
                  <a:cubicBezTo>
                    <a:pt x="80" y="171"/>
                    <a:pt x="69" y="182"/>
                    <a:pt x="56" y="182"/>
                  </a:cubicBezTo>
                  <a:close/>
                  <a:moveTo>
                    <a:pt x="616" y="172"/>
                  </a:moveTo>
                  <a:lnTo>
                    <a:pt x="482" y="172"/>
                  </a:lnTo>
                  <a:cubicBezTo>
                    <a:pt x="478" y="172"/>
                    <a:pt x="475" y="169"/>
                    <a:pt x="475" y="165"/>
                  </a:cubicBezTo>
                  <a:cubicBezTo>
                    <a:pt x="475" y="161"/>
                    <a:pt x="478" y="158"/>
                    <a:pt x="482" y="158"/>
                  </a:cubicBezTo>
                  <a:lnTo>
                    <a:pt x="616" y="158"/>
                  </a:lnTo>
                  <a:cubicBezTo>
                    <a:pt x="620" y="158"/>
                    <a:pt x="624" y="161"/>
                    <a:pt x="624" y="165"/>
                  </a:cubicBezTo>
                  <a:cubicBezTo>
                    <a:pt x="624" y="169"/>
                    <a:pt x="620" y="172"/>
                    <a:pt x="616" y="172"/>
                  </a:cubicBezTo>
                  <a:close/>
                  <a:moveTo>
                    <a:pt x="616" y="146"/>
                  </a:moveTo>
                  <a:lnTo>
                    <a:pt x="482" y="146"/>
                  </a:lnTo>
                  <a:cubicBezTo>
                    <a:pt x="478" y="146"/>
                    <a:pt x="475" y="143"/>
                    <a:pt x="475" y="139"/>
                  </a:cubicBezTo>
                  <a:cubicBezTo>
                    <a:pt x="475" y="135"/>
                    <a:pt x="478" y="132"/>
                    <a:pt x="482" y="132"/>
                  </a:cubicBezTo>
                  <a:lnTo>
                    <a:pt x="616" y="132"/>
                  </a:lnTo>
                  <a:cubicBezTo>
                    <a:pt x="620" y="132"/>
                    <a:pt x="624" y="135"/>
                    <a:pt x="624" y="139"/>
                  </a:cubicBezTo>
                  <a:cubicBezTo>
                    <a:pt x="624" y="143"/>
                    <a:pt x="620" y="146"/>
                    <a:pt x="616" y="146"/>
                  </a:cubicBezTo>
                  <a:close/>
                  <a:moveTo>
                    <a:pt x="616" y="120"/>
                  </a:moveTo>
                  <a:lnTo>
                    <a:pt x="482" y="120"/>
                  </a:lnTo>
                  <a:cubicBezTo>
                    <a:pt x="478" y="120"/>
                    <a:pt x="475" y="117"/>
                    <a:pt x="475" y="113"/>
                  </a:cubicBezTo>
                  <a:cubicBezTo>
                    <a:pt x="475" y="109"/>
                    <a:pt x="478" y="106"/>
                    <a:pt x="482" y="106"/>
                  </a:cubicBezTo>
                  <a:lnTo>
                    <a:pt x="616" y="106"/>
                  </a:lnTo>
                  <a:cubicBezTo>
                    <a:pt x="620" y="106"/>
                    <a:pt x="624" y="109"/>
                    <a:pt x="624" y="113"/>
                  </a:cubicBezTo>
                  <a:cubicBezTo>
                    <a:pt x="624" y="117"/>
                    <a:pt x="620" y="120"/>
                    <a:pt x="616" y="120"/>
                  </a:cubicBezTo>
                  <a:close/>
                </a:path>
              </a:pathLst>
            </a:custGeom>
            <a:solidFill>
              <a:schemeClr val="tx1"/>
            </a:solidFill>
            <a:ln w="0">
              <a:solidFill>
                <a:schemeClr val="bg1"/>
              </a:solidFill>
              <a:prstDash val="solid"/>
              <a:round/>
              <a:headEnd/>
              <a:tailEnd/>
            </a:ln>
          </p:spPr>
          <p:txBody>
            <a:bodyPr vert="horz" wrap="square" lIns="95117" tIns="47558" rIns="95117" bIns="47558" numCol="1" anchor="t" anchorCtr="0" compatLnSpc="1">
              <a:prstTxWarp prst="textNoShape">
                <a:avLst/>
              </a:prstTxWarp>
            </a:bodyPr>
            <a:lstStyle/>
            <a:p>
              <a:pPr defTabSz="951304">
                <a:defRPr/>
              </a:pPr>
              <a:endParaRPr lang="en-US" sz="1873">
                <a:solidFill>
                  <a:srgbClr val="505050">
                    <a:lumMod val="50000"/>
                  </a:srgbClr>
                </a:solidFill>
                <a:latin typeface="Segoe UI"/>
              </a:endParaRPr>
            </a:p>
          </p:txBody>
        </p:sp>
        <p:sp>
          <p:nvSpPr>
            <p:cNvPr id="12" name="Rectangle 65"/>
            <p:cNvSpPr>
              <a:spLocks noChangeArrowheads="1"/>
            </p:cNvSpPr>
            <p:nvPr/>
          </p:nvSpPr>
          <p:spPr bwMode="auto">
            <a:xfrm>
              <a:off x="5733950" y="5408615"/>
              <a:ext cx="444179" cy="107294"/>
            </a:xfrm>
            <a:prstGeom prst="rect">
              <a:avLst/>
            </a:prstGeom>
            <a:noFill/>
            <a:ln>
              <a:noFill/>
            </a:ln>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algn="ctr" defTabSz="951156">
                <a:defRPr/>
              </a:pPr>
              <a:r>
                <a:rPr lang="en-US" altLang="en-US" sz="1040" dirty="0">
                  <a:solidFill>
                    <a:srgbClr val="505050">
                      <a:lumMod val="50000"/>
                    </a:srgbClr>
                  </a:solidFill>
                  <a:latin typeface="Segoe UI" panose="020B0502040204020203" pitchFamily="34" charset="0"/>
                </a:rPr>
                <a:t>Connector</a:t>
              </a:r>
              <a:endParaRPr lang="en-US" altLang="en-US" sz="1873" dirty="0">
                <a:solidFill>
                  <a:srgbClr val="505050">
                    <a:lumMod val="50000"/>
                  </a:srgbClr>
                </a:solidFill>
              </a:endParaRPr>
            </a:p>
          </p:txBody>
        </p:sp>
      </p:grpSp>
      <p:sp>
        <p:nvSpPr>
          <p:cNvPr id="13" name="Rectangle 12"/>
          <p:cNvSpPr/>
          <p:nvPr/>
        </p:nvSpPr>
        <p:spPr>
          <a:xfrm>
            <a:off x="9363423" y="2040704"/>
            <a:ext cx="2375943" cy="504208"/>
          </a:xfrm>
          <a:prstGeom prst="rect">
            <a:avLst/>
          </a:prstGeom>
        </p:spPr>
        <p:txBody>
          <a:bodyPr wrap="square" lIns="0" tIns="0" rIns="0" bIns="0" anchor="ctr">
            <a:spAutoFit/>
          </a:bodyPr>
          <a:lstStyle/>
          <a:p>
            <a:pPr defTabSz="1140432" fontAlgn="base">
              <a:spcBef>
                <a:spcPts val="1498"/>
              </a:spcBef>
              <a:spcAft>
                <a:spcPct val="0"/>
              </a:spcAft>
              <a:defRPr/>
            </a:pPr>
            <a:r>
              <a:rPr lang="en-US" sz="1071" kern="0" dirty="0">
                <a:ln>
                  <a:solidFill>
                    <a:srgbClr val="FFFFFF">
                      <a:alpha val="0"/>
                    </a:srgbClr>
                  </a:solidFill>
                </a:ln>
                <a:solidFill>
                  <a:srgbClr val="292929"/>
                </a:solidFill>
                <a:latin typeface="Segoe UI"/>
              </a:rPr>
              <a:t>https://sales-contoso.msapproxy.net </a:t>
            </a:r>
            <a:r>
              <a:rPr lang="en-US" sz="1071" kern="0" dirty="0">
                <a:ln>
                  <a:solidFill>
                    <a:srgbClr val="FFFFFF">
                      <a:alpha val="0"/>
                    </a:srgbClr>
                  </a:solidFill>
                </a:ln>
                <a:solidFill>
                  <a:srgbClr val="292929"/>
                </a:solidFill>
                <a:latin typeface="Segoe UI"/>
                <a:sym typeface="Wingdings" panose="05000000000000000000" pitchFamily="2" charset="2"/>
              </a:rPr>
              <a:t> http://sales</a:t>
            </a:r>
            <a:br>
              <a:rPr lang="en-US" sz="1071" kern="0" dirty="0">
                <a:ln>
                  <a:solidFill>
                    <a:srgbClr val="FFFFFF">
                      <a:alpha val="0"/>
                    </a:srgbClr>
                  </a:solidFill>
                </a:ln>
                <a:solidFill>
                  <a:srgbClr val="292929"/>
                </a:solidFill>
                <a:latin typeface="Segoe UI"/>
                <a:sym typeface="Wingdings" panose="05000000000000000000" pitchFamily="2" charset="2"/>
              </a:rPr>
            </a:br>
            <a:r>
              <a:rPr lang="en-US" sz="1071" kern="0" dirty="0">
                <a:ln>
                  <a:solidFill>
                    <a:srgbClr val="FFFFFF">
                      <a:alpha val="0"/>
                    </a:srgbClr>
                  </a:solidFill>
                </a:ln>
                <a:solidFill>
                  <a:srgbClr val="292929"/>
                </a:solidFill>
                <a:latin typeface="Segoe UI"/>
                <a:sym typeface="Wingdings" panose="05000000000000000000" pitchFamily="2" charset="2"/>
              </a:rPr>
              <a:t>….</a:t>
            </a:r>
          </a:p>
        </p:txBody>
      </p:sp>
      <p:sp>
        <p:nvSpPr>
          <p:cNvPr id="14" name="Rectangle 65"/>
          <p:cNvSpPr>
            <a:spLocks noChangeArrowheads="1"/>
          </p:cNvSpPr>
          <p:nvPr/>
        </p:nvSpPr>
        <p:spPr bwMode="auto">
          <a:xfrm>
            <a:off x="9484758" y="6177290"/>
            <a:ext cx="689934" cy="163230"/>
          </a:xfrm>
          <a:prstGeom prst="rect">
            <a:avLst/>
          </a:prstGeom>
          <a:noFill/>
          <a:ln>
            <a:noFill/>
          </a:ln>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algn="ctr" defTabSz="951156">
              <a:defRPr/>
            </a:pPr>
            <a:r>
              <a:rPr lang="en-US" altLang="en-US" sz="1040" dirty="0">
                <a:solidFill>
                  <a:srgbClr val="505050">
                    <a:lumMod val="50000"/>
                  </a:srgbClr>
                </a:solidFill>
                <a:latin typeface="Segoe UI" panose="020B0502040204020203" pitchFamily="34" charset="0"/>
              </a:rPr>
              <a:t>Http://sales</a:t>
            </a:r>
            <a:endParaRPr lang="en-US" altLang="en-US" sz="1873" dirty="0">
              <a:solidFill>
                <a:srgbClr val="505050">
                  <a:lumMod val="50000"/>
                </a:srgbClr>
              </a:solidFill>
            </a:endParaRPr>
          </a:p>
        </p:txBody>
      </p:sp>
      <p:sp>
        <p:nvSpPr>
          <p:cNvPr id="15" name="Rectangle 65"/>
          <p:cNvSpPr>
            <a:spLocks noChangeArrowheads="1"/>
          </p:cNvSpPr>
          <p:nvPr/>
        </p:nvSpPr>
        <p:spPr bwMode="auto">
          <a:xfrm>
            <a:off x="8240896" y="5924282"/>
            <a:ext cx="704649" cy="163230"/>
          </a:xfrm>
          <a:prstGeom prst="rect">
            <a:avLst/>
          </a:prstGeom>
          <a:noFill/>
          <a:ln>
            <a:noFill/>
          </a:ln>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algn="ctr" defTabSz="951156">
              <a:defRPr/>
            </a:pPr>
            <a:r>
              <a:rPr lang="en-US" altLang="en-US" sz="1040" dirty="0">
                <a:solidFill>
                  <a:srgbClr val="505050">
                    <a:lumMod val="50000"/>
                  </a:srgbClr>
                </a:solidFill>
                <a:latin typeface="Segoe UI" panose="020B0502040204020203" pitchFamily="34" charset="0"/>
              </a:rPr>
              <a:t>Http://app1</a:t>
            </a:r>
            <a:endParaRPr lang="en-US" altLang="en-US" sz="1873" dirty="0">
              <a:solidFill>
                <a:srgbClr val="505050">
                  <a:lumMod val="50000"/>
                </a:srgbClr>
              </a:solidFill>
            </a:endParaRPr>
          </a:p>
        </p:txBody>
      </p:sp>
      <p:sp>
        <p:nvSpPr>
          <p:cNvPr id="16" name="Rectangle 65"/>
          <p:cNvSpPr>
            <a:spLocks noChangeArrowheads="1"/>
          </p:cNvSpPr>
          <p:nvPr/>
        </p:nvSpPr>
        <p:spPr bwMode="auto">
          <a:xfrm>
            <a:off x="10814356" y="6050476"/>
            <a:ext cx="704649" cy="163230"/>
          </a:xfrm>
          <a:prstGeom prst="rect">
            <a:avLst/>
          </a:prstGeom>
          <a:noFill/>
          <a:ln>
            <a:noFill/>
          </a:ln>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algn="ctr" defTabSz="951156">
              <a:defRPr/>
            </a:pPr>
            <a:r>
              <a:rPr lang="en-US" altLang="en-US" sz="1040" dirty="0">
                <a:solidFill>
                  <a:srgbClr val="505050">
                    <a:lumMod val="50000"/>
                  </a:srgbClr>
                </a:solidFill>
                <a:latin typeface="Segoe UI" panose="020B0502040204020203" pitchFamily="34" charset="0"/>
              </a:rPr>
              <a:t>Http://app2</a:t>
            </a:r>
            <a:endParaRPr lang="en-US" altLang="en-US" sz="1873" dirty="0">
              <a:solidFill>
                <a:srgbClr val="505050">
                  <a:lumMod val="50000"/>
                </a:srgbClr>
              </a:solidFill>
            </a:endParaRPr>
          </a:p>
        </p:txBody>
      </p:sp>
      <p:sp>
        <p:nvSpPr>
          <p:cNvPr id="17" name="Freeform 16"/>
          <p:cNvSpPr/>
          <p:nvPr/>
        </p:nvSpPr>
        <p:spPr>
          <a:xfrm rot="1389791">
            <a:off x="9768679" y="3008943"/>
            <a:ext cx="335143" cy="1889366"/>
          </a:xfrm>
          <a:custGeom>
            <a:avLst/>
            <a:gdLst>
              <a:gd name="connsiteX0" fmla="*/ 0 w 716972"/>
              <a:gd name="connsiteY0" fmla="*/ 0 h 685800"/>
              <a:gd name="connsiteX1" fmla="*/ 607218 w 716972"/>
              <a:gd name="connsiteY1" fmla="*/ 392906 h 685800"/>
              <a:gd name="connsiteX2" fmla="*/ 714375 w 716972"/>
              <a:gd name="connsiteY2" fmla="*/ 685800 h 685800"/>
              <a:gd name="connsiteX0" fmla="*/ 0 w 714595"/>
              <a:gd name="connsiteY0" fmla="*/ 0 h 685800"/>
              <a:gd name="connsiteX1" fmla="*/ 485774 w 714595"/>
              <a:gd name="connsiteY1" fmla="*/ 57094 h 685800"/>
              <a:gd name="connsiteX2" fmla="*/ 714375 w 714595"/>
              <a:gd name="connsiteY2" fmla="*/ 685800 h 685800"/>
              <a:gd name="connsiteX0" fmla="*/ 0 w 629179"/>
              <a:gd name="connsiteY0" fmla="*/ 0 h 422887"/>
              <a:gd name="connsiteX1" fmla="*/ 485774 w 629179"/>
              <a:gd name="connsiteY1" fmla="*/ 57094 h 422887"/>
              <a:gd name="connsiteX2" fmla="*/ 628650 w 629179"/>
              <a:gd name="connsiteY2" fmla="*/ 422887 h 422887"/>
              <a:gd name="connsiteX0" fmla="*/ 0 w 750271"/>
              <a:gd name="connsiteY0" fmla="*/ 85964 h 170815"/>
              <a:gd name="connsiteX1" fmla="*/ 485774 w 750271"/>
              <a:gd name="connsiteY1" fmla="*/ 143058 h 170815"/>
              <a:gd name="connsiteX2" fmla="*/ 750094 w 750271"/>
              <a:gd name="connsiteY2" fmla="*/ 22993 h 170815"/>
              <a:gd name="connsiteX0" fmla="*/ 0 w 636268"/>
              <a:gd name="connsiteY0" fmla="*/ 0 h 272842"/>
              <a:gd name="connsiteX1" fmla="*/ 485774 w 636268"/>
              <a:gd name="connsiteY1" fmla="*/ 57094 h 272842"/>
              <a:gd name="connsiteX2" fmla="*/ 635794 w 636268"/>
              <a:gd name="connsiteY2" fmla="*/ 272842 h 272842"/>
              <a:gd name="connsiteX0" fmla="*/ 0 w 636268"/>
              <a:gd name="connsiteY0" fmla="*/ 505 h 273347"/>
              <a:gd name="connsiteX1" fmla="*/ 485774 w 636268"/>
              <a:gd name="connsiteY1" fmla="*/ 57599 h 273347"/>
              <a:gd name="connsiteX2" fmla="*/ 635794 w 636268"/>
              <a:gd name="connsiteY2" fmla="*/ 273347 h 273347"/>
              <a:gd name="connsiteX0" fmla="*/ 0 w 636739"/>
              <a:gd name="connsiteY0" fmla="*/ 1543 h 381559"/>
              <a:gd name="connsiteX1" fmla="*/ 485774 w 636739"/>
              <a:gd name="connsiteY1" fmla="*/ 58637 h 381559"/>
              <a:gd name="connsiteX2" fmla="*/ 636268 w 636739"/>
              <a:gd name="connsiteY2" fmla="*/ 381559 h 381559"/>
              <a:gd name="connsiteX0" fmla="*/ 0 w 636268"/>
              <a:gd name="connsiteY0" fmla="*/ 1543 h 381559"/>
              <a:gd name="connsiteX1" fmla="*/ 485774 w 636268"/>
              <a:gd name="connsiteY1" fmla="*/ 58637 h 381559"/>
              <a:gd name="connsiteX2" fmla="*/ 636268 w 636268"/>
              <a:gd name="connsiteY2" fmla="*/ 381559 h 381559"/>
              <a:gd name="connsiteX0" fmla="*/ 83963 w 169614"/>
              <a:gd name="connsiteY0" fmla="*/ 726497 h 726497"/>
              <a:gd name="connsiteX1" fmla="*/ 19120 w 169614"/>
              <a:gd name="connsiteY1" fmla="*/ 3647 h 726497"/>
              <a:gd name="connsiteX2" fmla="*/ 169614 w 169614"/>
              <a:gd name="connsiteY2" fmla="*/ 326569 h 726497"/>
              <a:gd name="connsiteX0" fmla="*/ 0 w 577133"/>
              <a:gd name="connsiteY0" fmla="*/ 491829 h 491829"/>
              <a:gd name="connsiteX1" fmla="*/ 564434 w 577133"/>
              <a:gd name="connsiteY1" fmla="*/ 5109 h 491829"/>
              <a:gd name="connsiteX2" fmla="*/ 85651 w 577133"/>
              <a:gd name="connsiteY2" fmla="*/ 91901 h 491829"/>
              <a:gd name="connsiteX0" fmla="*/ 0 w 815041"/>
              <a:gd name="connsiteY0" fmla="*/ 491829 h 929087"/>
              <a:gd name="connsiteX1" fmla="*/ 564434 w 815041"/>
              <a:gd name="connsiteY1" fmla="*/ 5109 h 929087"/>
              <a:gd name="connsiteX2" fmla="*/ 815041 w 815041"/>
              <a:gd name="connsiteY2" fmla="*/ 929087 h 929087"/>
              <a:gd name="connsiteX0" fmla="*/ 0 w 815212"/>
              <a:gd name="connsiteY0" fmla="*/ 491829 h 929087"/>
              <a:gd name="connsiteX1" fmla="*/ 564434 w 815212"/>
              <a:gd name="connsiteY1" fmla="*/ 5109 h 929087"/>
              <a:gd name="connsiteX2" fmla="*/ 815041 w 815212"/>
              <a:gd name="connsiteY2" fmla="*/ 929087 h 929087"/>
              <a:gd name="connsiteX0" fmla="*/ 0 w 893814"/>
              <a:gd name="connsiteY0" fmla="*/ 491829 h 921931"/>
              <a:gd name="connsiteX1" fmla="*/ 564434 w 893814"/>
              <a:gd name="connsiteY1" fmla="*/ 5109 h 921931"/>
              <a:gd name="connsiteX2" fmla="*/ 893700 w 893814"/>
              <a:gd name="connsiteY2" fmla="*/ 921931 h 921931"/>
              <a:gd name="connsiteX0" fmla="*/ 0 w 893952"/>
              <a:gd name="connsiteY0" fmla="*/ 364460 h 794562"/>
              <a:gd name="connsiteX1" fmla="*/ 693149 w 893952"/>
              <a:gd name="connsiteY1" fmla="*/ 6538 h 794562"/>
              <a:gd name="connsiteX2" fmla="*/ 893700 w 893952"/>
              <a:gd name="connsiteY2" fmla="*/ 794562 h 794562"/>
              <a:gd name="connsiteX0" fmla="*/ 0 w 1837867"/>
              <a:gd name="connsiteY0" fmla="*/ 437621 h 793656"/>
              <a:gd name="connsiteX1" fmla="*/ 1637064 w 1837867"/>
              <a:gd name="connsiteY1" fmla="*/ 5632 h 793656"/>
              <a:gd name="connsiteX2" fmla="*/ 1837615 w 1837867"/>
              <a:gd name="connsiteY2" fmla="*/ 793656 h 793656"/>
              <a:gd name="connsiteX0" fmla="*/ 0 w 1837690"/>
              <a:gd name="connsiteY0" fmla="*/ 843002 h 1199037"/>
              <a:gd name="connsiteX1" fmla="*/ 1386784 w 1837690"/>
              <a:gd name="connsiteY1" fmla="*/ 3194 h 1199037"/>
              <a:gd name="connsiteX2" fmla="*/ 1837615 w 1837690"/>
              <a:gd name="connsiteY2" fmla="*/ 1199037 h 1199037"/>
              <a:gd name="connsiteX0" fmla="*/ 0 w 1499769"/>
              <a:gd name="connsiteY0" fmla="*/ 843002 h 1585392"/>
              <a:gd name="connsiteX1" fmla="*/ 1386784 w 1499769"/>
              <a:gd name="connsiteY1" fmla="*/ 3194 h 1585392"/>
              <a:gd name="connsiteX2" fmla="*/ 1498504 w 1499769"/>
              <a:gd name="connsiteY2" fmla="*/ 1585392 h 1585392"/>
              <a:gd name="connsiteX0" fmla="*/ 0 w 1499769"/>
              <a:gd name="connsiteY0" fmla="*/ 843205 h 1585595"/>
              <a:gd name="connsiteX1" fmla="*/ 1386784 w 1499769"/>
              <a:gd name="connsiteY1" fmla="*/ 3397 h 1585595"/>
              <a:gd name="connsiteX2" fmla="*/ 1498504 w 1499769"/>
              <a:gd name="connsiteY2" fmla="*/ 1585595 h 1585595"/>
              <a:gd name="connsiteX0" fmla="*/ 0 w 1544028"/>
              <a:gd name="connsiteY0" fmla="*/ 843205 h 1585595"/>
              <a:gd name="connsiteX1" fmla="*/ 1386784 w 1544028"/>
              <a:gd name="connsiteY1" fmla="*/ 3397 h 1585595"/>
              <a:gd name="connsiteX2" fmla="*/ 1498504 w 1544028"/>
              <a:gd name="connsiteY2" fmla="*/ 1585595 h 1585595"/>
              <a:gd name="connsiteX0" fmla="*/ 0 w 1544028"/>
              <a:gd name="connsiteY0" fmla="*/ 857404 h 1599794"/>
              <a:gd name="connsiteX1" fmla="*/ 1386784 w 1544028"/>
              <a:gd name="connsiteY1" fmla="*/ 17596 h 1599794"/>
              <a:gd name="connsiteX2" fmla="*/ 1498504 w 1544028"/>
              <a:gd name="connsiteY2" fmla="*/ 1599794 h 1599794"/>
              <a:gd name="connsiteX0" fmla="*/ 0 w 1544028"/>
              <a:gd name="connsiteY0" fmla="*/ 856513 h 1598903"/>
              <a:gd name="connsiteX1" fmla="*/ 1386784 w 1544028"/>
              <a:gd name="connsiteY1" fmla="*/ 16705 h 1598903"/>
              <a:gd name="connsiteX2" fmla="*/ 1498504 w 1544028"/>
              <a:gd name="connsiteY2" fmla="*/ 1598903 h 1598903"/>
              <a:gd name="connsiteX0" fmla="*/ 0 w 1651470"/>
              <a:gd name="connsiteY0" fmla="*/ 842423 h 1584813"/>
              <a:gd name="connsiteX1" fmla="*/ 1544028 w 1651470"/>
              <a:gd name="connsiteY1" fmla="*/ 16925 h 1584813"/>
              <a:gd name="connsiteX2" fmla="*/ 1498504 w 1651470"/>
              <a:gd name="connsiteY2" fmla="*/ 1584813 h 1584813"/>
              <a:gd name="connsiteX0" fmla="*/ 0 w 1651470"/>
              <a:gd name="connsiteY0" fmla="*/ 825498 h 1567888"/>
              <a:gd name="connsiteX1" fmla="*/ 1544028 w 1651470"/>
              <a:gd name="connsiteY1" fmla="*/ 0 h 1567888"/>
              <a:gd name="connsiteX2" fmla="*/ 1498504 w 1651470"/>
              <a:gd name="connsiteY2" fmla="*/ 1567888 h 1567888"/>
              <a:gd name="connsiteX0" fmla="*/ 0 w 1651470"/>
              <a:gd name="connsiteY0" fmla="*/ 825498 h 1567888"/>
              <a:gd name="connsiteX1" fmla="*/ 1544028 w 1651470"/>
              <a:gd name="connsiteY1" fmla="*/ 0 h 1567888"/>
              <a:gd name="connsiteX2" fmla="*/ 1498504 w 1651470"/>
              <a:gd name="connsiteY2" fmla="*/ 1567888 h 1567888"/>
              <a:gd name="connsiteX0" fmla="*/ 0 w 1651470"/>
              <a:gd name="connsiteY0" fmla="*/ 825498 h 1567888"/>
              <a:gd name="connsiteX1" fmla="*/ 1544028 w 1651470"/>
              <a:gd name="connsiteY1" fmla="*/ 0 h 1567888"/>
              <a:gd name="connsiteX2" fmla="*/ 1498504 w 1651470"/>
              <a:gd name="connsiteY2" fmla="*/ 1567888 h 1567888"/>
              <a:gd name="connsiteX0" fmla="*/ 0 w 1651470"/>
              <a:gd name="connsiteY0" fmla="*/ 825498 h 1567888"/>
              <a:gd name="connsiteX1" fmla="*/ 1544028 w 1651470"/>
              <a:gd name="connsiteY1" fmla="*/ 0 h 1567888"/>
              <a:gd name="connsiteX2" fmla="*/ 1498504 w 1651470"/>
              <a:gd name="connsiteY2" fmla="*/ 1567888 h 1567888"/>
              <a:gd name="connsiteX0" fmla="*/ 0 w 1607439"/>
              <a:gd name="connsiteY0" fmla="*/ 842568 h 1584958"/>
              <a:gd name="connsiteX1" fmla="*/ 1544028 w 1607439"/>
              <a:gd name="connsiteY1" fmla="*/ 17070 h 1584958"/>
              <a:gd name="connsiteX2" fmla="*/ 1498504 w 1607439"/>
              <a:gd name="connsiteY2" fmla="*/ 1584958 h 1584958"/>
              <a:gd name="connsiteX0" fmla="*/ 0 w 1498657"/>
              <a:gd name="connsiteY0" fmla="*/ 617618 h 1360008"/>
              <a:gd name="connsiteX1" fmla="*/ 1172183 w 1498657"/>
              <a:gd name="connsiteY1" fmla="*/ 19563 h 1360008"/>
              <a:gd name="connsiteX2" fmla="*/ 1498504 w 1498657"/>
              <a:gd name="connsiteY2" fmla="*/ 1360008 h 1360008"/>
              <a:gd name="connsiteX0" fmla="*/ 0 w 1279818"/>
              <a:gd name="connsiteY0" fmla="*/ 618418 h 1299501"/>
              <a:gd name="connsiteX1" fmla="*/ 1172183 w 1279818"/>
              <a:gd name="connsiteY1" fmla="*/ 20363 h 1299501"/>
              <a:gd name="connsiteX2" fmla="*/ 1260142 w 1279818"/>
              <a:gd name="connsiteY2" fmla="*/ 1299501 h 1299501"/>
              <a:gd name="connsiteX0" fmla="*/ 0 w 1279818"/>
              <a:gd name="connsiteY0" fmla="*/ 656070 h 1337153"/>
              <a:gd name="connsiteX1" fmla="*/ 1172183 w 1279818"/>
              <a:gd name="connsiteY1" fmla="*/ 19857 h 1337153"/>
              <a:gd name="connsiteX2" fmla="*/ 1260142 w 1279818"/>
              <a:gd name="connsiteY2" fmla="*/ 1337153 h 1337153"/>
              <a:gd name="connsiteX0" fmla="*/ 0 w 1279818"/>
              <a:gd name="connsiteY0" fmla="*/ 656446 h 1309028"/>
              <a:gd name="connsiteX1" fmla="*/ 1172183 w 1279818"/>
              <a:gd name="connsiteY1" fmla="*/ 20233 h 1309028"/>
              <a:gd name="connsiteX2" fmla="*/ 1260142 w 1279818"/>
              <a:gd name="connsiteY2" fmla="*/ 1309028 h 1309028"/>
              <a:gd name="connsiteX0" fmla="*/ 0 w 1300346"/>
              <a:gd name="connsiteY0" fmla="*/ 647515 h 1300097"/>
              <a:gd name="connsiteX1" fmla="*/ 1210321 w 1300346"/>
              <a:gd name="connsiteY1" fmla="*/ 20356 h 1300097"/>
              <a:gd name="connsiteX2" fmla="*/ 1260142 w 1300346"/>
              <a:gd name="connsiteY2" fmla="*/ 1300097 h 1300097"/>
              <a:gd name="connsiteX0" fmla="*/ 0 w 1374661"/>
              <a:gd name="connsiteY0" fmla="*/ 647389 h 1299971"/>
              <a:gd name="connsiteX1" fmla="*/ 1210321 w 1374661"/>
              <a:gd name="connsiteY1" fmla="*/ 20230 h 1299971"/>
              <a:gd name="connsiteX2" fmla="*/ 1260142 w 1374661"/>
              <a:gd name="connsiteY2" fmla="*/ 1299971 h 1299971"/>
              <a:gd name="connsiteX0" fmla="*/ 0 w 1313158"/>
              <a:gd name="connsiteY0" fmla="*/ 648860 h 1301442"/>
              <a:gd name="connsiteX1" fmla="*/ 1210321 w 1313158"/>
              <a:gd name="connsiteY1" fmla="*/ 21701 h 1301442"/>
              <a:gd name="connsiteX2" fmla="*/ 1260142 w 1313158"/>
              <a:gd name="connsiteY2" fmla="*/ 1301442 h 1301442"/>
              <a:gd name="connsiteX0" fmla="*/ 0 w 1306608"/>
              <a:gd name="connsiteY0" fmla="*/ 649982 h 1302564"/>
              <a:gd name="connsiteX1" fmla="*/ 1210321 w 1306608"/>
              <a:gd name="connsiteY1" fmla="*/ 22823 h 1302564"/>
              <a:gd name="connsiteX2" fmla="*/ 1260142 w 1306608"/>
              <a:gd name="connsiteY2" fmla="*/ 1302564 h 1302564"/>
              <a:gd name="connsiteX0" fmla="*/ 0 w 96287"/>
              <a:gd name="connsiteY0" fmla="*/ 22823 h 1302564"/>
              <a:gd name="connsiteX1" fmla="*/ 49821 w 96287"/>
              <a:gd name="connsiteY1" fmla="*/ 1302564 h 1302564"/>
              <a:gd name="connsiteX0" fmla="*/ 0 w 100124"/>
              <a:gd name="connsiteY0" fmla="*/ 23427 h 1268589"/>
              <a:gd name="connsiteX1" fmla="*/ 58456 w 100124"/>
              <a:gd name="connsiteY1" fmla="*/ 1268589 h 1268589"/>
              <a:gd name="connsiteX0" fmla="*/ 0 w 78433"/>
              <a:gd name="connsiteY0" fmla="*/ 0 h 1245162"/>
              <a:gd name="connsiteX1" fmla="*/ 58456 w 78433"/>
              <a:gd name="connsiteY1" fmla="*/ 1245162 h 1245162"/>
              <a:gd name="connsiteX0" fmla="*/ 0 w 67162"/>
              <a:gd name="connsiteY0" fmla="*/ 0 h 1245162"/>
              <a:gd name="connsiteX1" fmla="*/ 58456 w 67162"/>
              <a:gd name="connsiteY1" fmla="*/ 1245162 h 1245162"/>
              <a:gd name="connsiteX0" fmla="*/ 295542 w 301018"/>
              <a:gd name="connsiteY0" fmla="*/ 0 h 1226239"/>
              <a:gd name="connsiteX1" fmla="*/ 0 w 301018"/>
              <a:gd name="connsiteY1" fmla="*/ 1226239 h 1226239"/>
              <a:gd name="connsiteX0" fmla="*/ 295542 w 295542"/>
              <a:gd name="connsiteY0" fmla="*/ 0 h 1226239"/>
              <a:gd name="connsiteX1" fmla="*/ 0 w 295542"/>
              <a:gd name="connsiteY1" fmla="*/ 1226239 h 1226239"/>
              <a:gd name="connsiteX0" fmla="*/ 295542 w 295542"/>
              <a:gd name="connsiteY0" fmla="*/ 0 h 1226239"/>
              <a:gd name="connsiteX1" fmla="*/ 0 w 295542"/>
              <a:gd name="connsiteY1" fmla="*/ 1226239 h 1226239"/>
              <a:gd name="connsiteX0" fmla="*/ 295542 w 295542"/>
              <a:gd name="connsiteY0" fmla="*/ 0 h 1226239"/>
              <a:gd name="connsiteX1" fmla="*/ 0 w 295542"/>
              <a:gd name="connsiteY1" fmla="*/ 1226239 h 1226239"/>
              <a:gd name="connsiteX0" fmla="*/ 284815 w 284815"/>
              <a:gd name="connsiteY0" fmla="*/ 0 h 1230969"/>
              <a:gd name="connsiteX1" fmla="*/ 0 w 284815"/>
              <a:gd name="connsiteY1" fmla="*/ 1230969 h 1230969"/>
              <a:gd name="connsiteX0" fmla="*/ 288391 w 288391"/>
              <a:gd name="connsiteY0" fmla="*/ 0 h 1230969"/>
              <a:gd name="connsiteX1" fmla="*/ 0 w 288391"/>
              <a:gd name="connsiteY1" fmla="*/ 1230969 h 1230969"/>
              <a:gd name="connsiteX0" fmla="*/ 288391 w 288391"/>
              <a:gd name="connsiteY0" fmla="*/ 0 h 1230969"/>
              <a:gd name="connsiteX1" fmla="*/ 0 w 288391"/>
              <a:gd name="connsiteY1" fmla="*/ 1230969 h 1230969"/>
              <a:gd name="connsiteX0" fmla="*/ 288391 w 288391"/>
              <a:gd name="connsiteY0" fmla="*/ 0 h 1230969"/>
              <a:gd name="connsiteX1" fmla="*/ 0 w 288391"/>
              <a:gd name="connsiteY1" fmla="*/ 1230969 h 1230969"/>
            </a:gdLst>
            <a:ahLst/>
            <a:cxnLst>
              <a:cxn ang="0">
                <a:pos x="connsiteX0" y="connsiteY0"/>
              </a:cxn>
              <a:cxn ang="0">
                <a:pos x="connsiteX1" y="connsiteY1"/>
              </a:cxn>
            </a:cxnLst>
            <a:rect l="l" t="t" r="r" b="b"/>
            <a:pathLst>
              <a:path w="288391" h="1230969">
                <a:moveTo>
                  <a:pt x="288391" y="0"/>
                </a:moveTo>
                <a:cubicBezTo>
                  <a:pt x="271451" y="138520"/>
                  <a:pt x="25230" y="939369"/>
                  <a:pt x="0" y="1230969"/>
                </a:cubicBezTo>
              </a:path>
            </a:pathLst>
          </a:custGeom>
          <a:noFill/>
          <a:ln w="57150">
            <a:solidFill>
              <a:srgbClr val="7FBA00"/>
            </a:solidFill>
            <a:headEnd type="triangl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5103" tIns="47551" rIns="95103" bIns="47551" numCol="1" spcCol="0" rtlCol="0" fromWordArt="0" anchor="ctr" anchorCtr="0" forceAA="0" compatLnSpc="1">
            <a:prstTxWarp prst="textNoShape">
              <a:avLst/>
            </a:prstTxWarp>
            <a:noAutofit/>
          </a:bodyPr>
          <a:lstStyle/>
          <a:p>
            <a:pPr defTabSz="951304">
              <a:defRPr/>
            </a:pPr>
            <a:endParaRPr lang="en-US" sz="1873">
              <a:solidFill>
                <a:srgbClr val="FFFFFF"/>
              </a:solidFill>
              <a:latin typeface="Segoe UI"/>
            </a:endParaRPr>
          </a:p>
        </p:txBody>
      </p:sp>
      <p:grpSp>
        <p:nvGrpSpPr>
          <p:cNvPr id="18" name="Group 63"/>
          <p:cNvGrpSpPr/>
          <p:nvPr/>
        </p:nvGrpSpPr>
        <p:grpSpPr>
          <a:xfrm>
            <a:off x="9133251" y="4836956"/>
            <a:ext cx="626173" cy="366101"/>
            <a:chOff x="5733950" y="5275265"/>
            <a:chExt cx="444179" cy="240644"/>
          </a:xfrm>
        </p:grpSpPr>
        <p:sp>
          <p:nvSpPr>
            <p:cNvPr id="19" name="Freeform 64"/>
            <p:cNvSpPr>
              <a:spLocks noEditPoints="1"/>
            </p:cNvSpPr>
            <p:nvPr/>
          </p:nvSpPr>
          <p:spPr bwMode="auto">
            <a:xfrm>
              <a:off x="5749131" y="5275265"/>
              <a:ext cx="401638" cy="130175"/>
            </a:xfrm>
            <a:custGeom>
              <a:avLst/>
              <a:gdLst>
                <a:gd name="T0" fmla="*/ 639 w 666"/>
                <a:gd name="T1" fmla="*/ 0 h 209"/>
                <a:gd name="T2" fmla="*/ 26 w 666"/>
                <a:gd name="T3" fmla="*/ 0 h 209"/>
                <a:gd name="T4" fmla="*/ 0 w 666"/>
                <a:gd name="T5" fmla="*/ 27 h 209"/>
                <a:gd name="T6" fmla="*/ 0 w 666"/>
                <a:gd name="T7" fmla="*/ 183 h 209"/>
                <a:gd name="T8" fmla="*/ 26 w 666"/>
                <a:gd name="T9" fmla="*/ 209 h 209"/>
                <a:gd name="T10" fmla="*/ 639 w 666"/>
                <a:gd name="T11" fmla="*/ 209 h 209"/>
                <a:gd name="T12" fmla="*/ 666 w 666"/>
                <a:gd name="T13" fmla="*/ 183 h 209"/>
                <a:gd name="T14" fmla="*/ 666 w 666"/>
                <a:gd name="T15" fmla="*/ 27 h 209"/>
                <a:gd name="T16" fmla="*/ 639 w 666"/>
                <a:gd name="T17" fmla="*/ 0 h 209"/>
                <a:gd name="T18" fmla="*/ 56 w 666"/>
                <a:gd name="T19" fmla="*/ 182 h 209"/>
                <a:gd name="T20" fmla="*/ 33 w 666"/>
                <a:gd name="T21" fmla="*/ 158 h 209"/>
                <a:gd name="T22" fmla="*/ 56 w 666"/>
                <a:gd name="T23" fmla="*/ 135 h 209"/>
                <a:gd name="T24" fmla="*/ 80 w 666"/>
                <a:gd name="T25" fmla="*/ 158 h 209"/>
                <a:gd name="T26" fmla="*/ 56 w 666"/>
                <a:gd name="T27" fmla="*/ 182 h 209"/>
                <a:gd name="T28" fmla="*/ 616 w 666"/>
                <a:gd name="T29" fmla="*/ 172 h 209"/>
                <a:gd name="T30" fmla="*/ 482 w 666"/>
                <a:gd name="T31" fmla="*/ 172 h 209"/>
                <a:gd name="T32" fmla="*/ 475 w 666"/>
                <a:gd name="T33" fmla="*/ 165 h 209"/>
                <a:gd name="T34" fmla="*/ 482 w 666"/>
                <a:gd name="T35" fmla="*/ 158 h 209"/>
                <a:gd name="T36" fmla="*/ 616 w 666"/>
                <a:gd name="T37" fmla="*/ 158 h 209"/>
                <a:gd name="T38" fmla="*/ 624 w 666"/>
                <a:gd name="T39" fmla="*/ 165 h 209"/>
                <a:gd name="T40" fmla="*/ 616 w 666"/>
                <a:gd name="T41" fmla="*/ 172 h 209"/>
                <a:gd name="T42" fmla="*/ 616 w 666"/>
                <a:gd name="T43" fmla="*/ 146 h 209"/>
                <a:gd name="T44" fmla="*/ 482 w 666"/>
                <a:gd name="T45" fmla="*/ 146 h 209"/>
                <a:gd name="T46" fmla="*/ 475 w 666"/>
                <a:gd name="T47" fmla="*/ 139 h 209"/>
                <a:gd name="T48" fmla="*/ 482 w 666"/>
                <a:gd name="T49" fmla="*/ 132 h 209"/>
                <a:gd name="T50" fmla="*/ 616 w 666"/>
                <a:gd name="T51" fmla="*/ 132 h 209"/>
                <a:gd name="T52" fmla="*/ 624 w 666"/>
                <a:gd name="T53" fmla="*/ 139 h 209"/>
                <a:gd name="T54" fmla="*/ 616 w 666"/>
                <a:gd name="T55" fmla="*/ 146 h 209"/>
                <a:gd name="T56" fmla="*/ 616 w 666"/>
                <a:gd name="T57" fmla="*/ 120 h 209"/>
                <a:gd name="T58" fmla="*/ 482 w 666"/>
                <a:gd name="T59" fmla="*/ 120 h 209"/>
                <a:gd name="T60" fmla="*/ 475 w 666"/>
                <a:gd name="T61" fmla="*/ 113 h 209"/>
                <a:gd name="T62" fmla="*/ 482 w 666"/>
                <a:gd name="T63" fmla="*/ 106 h 209"/>
                <a:gd name="T64" fmla="*/ 616 w 666"/>
                <a:gd name="T65" fmla="*/ 106 h 209"/>
                <a:gd name="T66" fmla="*/ 624 w 666"/>
                <a:gd name="T67" fmla="*/ 113 h 209"/>
                <a:gd name="T68" fmla="*/ 616 w 666"/>
                <a:gd name="T69" fmla="*/ 12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66" h="209">
                  <a:moveTo>
                    <a:pt x="639" y="0"/>
                  </a:moveTo>
                  <a:lnTo>
                    <a:pt x="26" y="0"/>
                  </a:lnTo>
                  <a:cubicBezTo>
                    <a:pt x="11" y="0"/>
                    <a:pt x="0" y="12"/>
                    <a:pt x="0" y="27"/>
                  </a:cubicBezTo>
                  <a:lnTo>
                    <a:pt x="0" y="183"/>
                  </a:lnTo>
                  <a:cubicBezTo>
                    <a:pt x="0" y="197"/>
                    <a:pt x="11" y="209"/>
                    <a:pt x="26" y="209"/>
                  </a:cubicBezTo>
                  <a:lnTo>
                    <a:pt x="639" y="209"/>
                  </a:lnTo>
                  <a:cubicBezTo>
                    <a:pt x="654" y="209"/>
                    <a:pt x="666" y="197"/>
                    <a:pt x="666" y="183"/>
                  </a:cubicBezTo>
                  <a:lnTo>
                    <a:pt x="666" y="27"/>
                  </a:lnTo>
                  <a:cubicBezTo>
                    <a:pt x="666" y="12"/>
                    <a:pt x="654" y="0"/>
                    <a:pt x="639" y="0"/>
                  </a:cubicBezTo>
                  <a:close/>
                  <a:moveTo>
                    <a:pt x="56" y="182"/>
                  </a:moveTo>
                  <a:cubicBezTo>
                    <a:pt x="43" y="182"/>
                    <a:pt x="33" y="171"/>
                    <a:pt x="33" y="158"/>
                  </a:cubicBezTo>
                  <a:cubicBezTo>
                    <a:pt x="33" y="145"/>
                    <a:pt x="43" y="135"/>
                    <a:pt x="56" y="135"/>
                  </a:cubicBezTo>
                  <a:cubicBezTo>
                    <a:pt x="69" y="135"/>
                    <a:pt x="80" y="145"/>
                    <a:pt x="80" y="158"/>
                  </a:cubicBezTo>
                  <a:cubicBezTo>
                    <a:pt x="80" y="171"/>
                    <a:pt x="69" y="182"/>
                    <a:pt x="56" y="182"/>
                  </a:cubicBezTo>
                  <a:close/>
                  <a:moveTo>
                    <a:pt x="616" y="172"/>
                  </a:moveTo>
                  <a:lnTo>
                    <a:pt x="482" y="172"/>
                  </a:lnTo>
                  <a:cubicBezTo>
                    <a:pt x="478" y="172"/>
                    <a:pt x="475" y="169"/>
                    <a:pt x="475" y="165"/>
                  </a:cubicBezTo>
                  <a:cubicBezTo>
                    <a:pt x="475" y="161"/>
                    <a:pt x="478" y="158"/>
                    <a:pt x="482" y="158"/>
                  </a:cubicBezTo>
                  <a:lnTo>
                    <a:pt x="616" y="158"/>
                  </a:lnTo>
                  <a:cubicBezTo>
                    <a:pt x="620" y="158"/>
                    <a:pt x="624" y="161"/>
                    <a:pt x="624" y="165"/>
                  </a:cubicBezTo>
                  <a:cubicBezTo>
                    <a:pt x="624" y="169"/>
                    <a:pt x="620" y="172"/>
                    <a:pt x="616" y="172"/>
                  </a:cubicBezTo>
                  <a:close/>
                  <a:moveTo>
                    <a:pt x="616" y="146"/>
                  </a:moveTo>
                  <a:lnTo>
                    <a:pt x="482" y="146"/>
                  </a:lnTo>
                  <a:cubicBezTo>
                    <a:pt x="478" y="146"/>
                    <a:pt x="475" y="143"/>
                    <a:pt x="475" y="139"/>
                  </a:cubicBezTo>
                  <a:cubicBezTo>
                    <a:pt x="475" y="135"/>
                    <a:pt x="478" y="132"/>
                    <a:pt x="482" y="132"/>
                  </a:cubicBezTo>
                  <a:lnTo>
                    <a:pt x="616" y="132"/>
                  </a:lnTo>
                  <a:cubicBezTo>
                    <a:pt x="620" y="132"/>
                    <a:pt x="624" y="135"/>
                    <a:pt x="624" y="139"/>
                  </a:cubicBezTo>
                  <a:cubicBezTo>
                    <a:pt x="624" y="143"/>
                    <a:pt x="620" y="146"/>
                    <a:pt x="616" y="146"/>
                  </a:cubicBezTo>
                  <a:close/>
                  <a:moveTo>
                    <a:pt x="616" y="120"/>
                  </a:moveTo>
                  <a:lnTo>
                    <a:pt x="482" y="120"/>
                  </a:lnTo>
                  <a:cubicBezTo>
                    <a:pt x="478" y="120"/>
                    <a:pt x="475" y="117"/>
                    <a:pt x="475" y="113"/>
                  </a:cubicBezTo>
                  <a:cubicBezTo>
                    <a:pt x="475" y="109"/>
                    <a:pt x="478" y="106"/>
                    <a:pt x="482" y="106"/>
                  </a:cubicBezTo>
                  <a:lnTo>
                    <a:pt x="616" y="106"/>
                  </a:lnTo>
                  <a:cubicBezTo>
                    <a:pt x="620" y="106"/>
                    <a:pt x="624" y="109"/>
                    <a:pt x="624" y="113"/>
                  </a:cubicBezTo>
                  <a:cubicBezTo>
                    <a:pt x="624" y="117"/>
                    <a:pt x="620" y="120"/>
                    <a:pt x="616" y="120"/>
                  </a:cubicBezTo>
                  <a:close/>
                </a:path>
              </a:pathLst>
            </a:custGeom>
            <a:solidFill>
              <a:schemeClr val="tx1"/>
            </a:solidFill>
            <a:ln w="0">
              <a:solidFill>
                <a:schemeClr val="bg1"/>
              </a:solidFill>
              <a:prstDash val="solid"/>
              <a:round/>
              <a:headEnd/>
              <a:tailEnd/>
            </a:ln>
          </p:spPr>
          <p:txBody>
            <a:bodyPr vert="horz" wrap="square" lIns="95117" tIns="47558" rIns="95117" bIns="47558" numCol="1" anchor="t" anchorCtr="0" compatLnSpc="1">
              <a:prstTxWarp prst="textNoShape">
                <a:avLst/>
              </a:prstTxWarp>
            </a:bodyPr>
            <a:lstStyle/>
            <a:p>
              <a:pPr defTabSz="951304">
                <a:defRPr/>
              </a:pPr>
              <a:endParaRPr lang="en-US" sz="1873">
                <a:solidFill>
                  <a:srgbClr val="505050">
                    <a:lumMod val="50000"/>
                  </a:srgbClr>
                </a:solidFill>
                <a:latin typeface="Segoe UI"/>
              </a:endParaRPr>
            </a:p>
          </p:txBody>
        </p:sp>
        <p:sp>
          <p:nvSpPr>
            <p:cNvPr id="20" name="Rectangle 65"/>
            <p:cNvSpPr>
              <a:spLocks noChangeArrowheads="1"/>
            </p:cNvSpPr>
            <p:nvPr/>
          </p:nvSpPr>
          <p:spPr bwMode="auto">
            <a:xfrm>
              <a:off x="5733950" y="5408615"/>
              <a:ext cx="444179" cy="107294"/>
            </a:xfrm>
            <a:prstGeom prst="rect">
              <a:avLst/>
            </a:prstGeom>
            <a:noFill/>
            <a:ln>
              <a:noFill/>
            </a:ln>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algn="ctr" defTabSz="951156">
                <a:defRPr/>
              </a:pPr>
              <a:r>
                <a:rPr lang="en-US" altLang="en-US" sz="1040" dirty="0">
                  <a:solidFill>
                    <a:srgbClr val="505050">
                      <a:lumMod val="50000"/>
                    </a:srgbClr>
                  </a:solidFill>
                  <a:latin typeface="Segoe UI" panose="020B0502040204020203" pitchFamily="34" charset="0"/>
                </a:rPr>
                <a:t>Connector</a:t>
              </a:r>
              <a:endParaRPr lang="en-US" altLang="en-US" sz="1873" dirty="0">
                <a:solidFill>
                  <a:srgbClr val="505050">
                    <a:lumMod val="50000"/>
                  </a:srgbClr>
                </a:solidFill>
              </a:endParaRPr>
            </a:p>
          </p:txBody>
        </p:sp>
      </p:grpSp>
      <p:sp>
        <p:nvSpPr>
          <p:cNvPr id="21" name="Freeform 20"/>
          <p:cNvSpPr/>
          <p:nvPr/>
        </p:nvSpPr>
        <p:spPr>
          <a:xfrm rot="21282137">
            <a:off x="10377842" y="3159039"/>
            <a:ext cx="335143" cy="1561460"/>
          </a:xfrm>
          <a:custGeom>
            <a:avLst/>
            <a:gdLst>
              <a:gd name="connsiteX0" fmla="*/ 0 w 716972"/>
              <a:gd name="connsiteY0" fmla="*/ 0 h 685800"/>
              <a:gd name="connsiteX1" fmla="*/ 607218 w 716972"/>
              <a:gd name="connsiteY1" fmla="*/ 392906 h 685800"/>
              <a:gd name="connsiteX2" fmla="*/ 714375 w 716972"/>
              <a:gd name="connsiteY2" fmla="*/ 685800 h 685800"/>
              <a:gd name="connsiteX0" fmla="*/ 0 w 714595"/>
              <a:gd name="connsiteY0" fmla="*/ 0 h 685800"/>
              <a:gd name="connsiteX1" fmla="*/ 485774 w 714595"/>
              <a:gd name="connsiteY1" fmla="*/ 57094 h 685800"/>
              <a:gd name="connsiteX2" fmla="*/ 714375 w 714595"/>
              <a:gd name="connsiteY2" fmla="*/ 685800 h 685800"/>
              <a:gd name="connsiteX0" fmla="*/ 0 w 629179"/>
              <a:gd name="connsiteY0" fmla="*/ 0 h 422887"/>
              <a:gd name="connsiteX1" fmla="*/ 485774 w 629179"/>
              <a:gd name="connsiteY1" fmla="*/ 57094 h 422887"/>
              <a:gd name="connsiteX2" fmla="*/ 628650 w 629179"/>
              <a:gd name="connsiteY2" fmla="*/ 422887 h 422887"/>
              <a:gd name="connsiteX0" fmla="*/ 0 w 750271"/>
              <a:gd name="connsiteY0" fmla="*/ 85964 h 170815"/>
              <a:gd name="connsiteX1" fmla="*/ 485774 w 750271"/>
              <a:gd name="connsiteY1" fmla="*/ 143058 h 170815"/>
              <a:gd name="connsiteX2" fmla="*/ 750094 w 750271"/>
              <a:gd name="connsiteY2" fmla="*/ 22993 h 170815"/>
              <a:gd name="connsiteX0" fmla="*/ 0 w 636268"/>
              <a:gd name="connsiteY0" fmla="*/ 0 h 272842"/>
              <a:gd name="connsiteX1" fmla="*/ 485774 w 636268"/>
              <a:gd name="connsiteY1" fmla="*/ 57094 h 272842"/>
              <a:gd name="connsiteX2" fmla="*/ 635794 w 636268"/>
              <a:gd name="connsiteY2" fmla="*/ 272842 h 272842"/>
              <a:gd name="connsiteX0" fmla="*/ 0 w 636268"/>
              <a:gd name="connsiteY0" fmla="*/ 505 h 273347"/>
              <a:gd name="connsiteX1" fmla="*/ 485774 w 636268"/>
              <a:gd name="connsiteY1" fmla="*/ 57599 h 273347"/>
              <a:gd name="connsiteX2" fmla="*/ 635794 w 636268"/>
              <a:gd name="connsiteY2" fmla="*/ 273347 h 273347"/>
              <a:gd name="connsiteX0" fmla="*/ 0 w 636739"/>
              <a:gd name="connsiteY0" fmla="*/ 1543 h 381559"/>
              <a:gd name="connsiteX1" fmla="*/ 485774 w 636739"/>
              <a:gd name="connsiteY1" fmla="*/ 58637 h 381559"/>
              <a:gd name="connsiteX2" fmla="*/ 636268 w 636739"/>
              <a:gd name="connsiteY2" fmla="*/ 381559 h 381559"/>
              <a:gd name="connsiteX0" fmla="*/ 0 w 636268"/>
              <a:gd name="connsiteY0" fmla="*/ 1543 h 381559"/>
              <a:gd name="connsiteX1" fmla="*/ 485774 w 636268"/>
              <a:gd name="connsiteY1" fmla="*/ 58637 h 381559"/>
              <a:gd name="connsiteX2" fmla="*/ 636268 w 636268"/>
              <a:gd name="connsiteY2" fmla="*/ 381559 h 381559"/>
              <a:gd name="connsiteX0" fmla="*/ 83963 w 169614"/>
              <a:gd name="connsiteY0" fmla="*/ 726497 h 726497"/>
              <a:gd name="connsiteX1" fmla="*/ 19120 w 169614"/>
              <a:gd name="connsiteY1" fmla="*/ 3647 h 726497"/>
              <a:gd name="connsiteX2" fmla="*/ 169614 w 169614"/>
              <a:gd name="connsiteY2" fmla="*/ 326569 h 726497"/>
              <a:gd name="connsiteX0" fmla="*/ 0 w 577133"/>
              <a:gd name="connsiteY0" fmla="*/ 491829 h 491829"/>
              <a:gd name="connsiteX1" fmla="*/ 564434 w 577133"/>
              <a:gd name="connsiteY1" fmla="*/ 5109 h 491829"/>
              <a:gd name="connsiteX2" fmla="*/ 85651 w 577133"/>
              <a:gd name="connsiteY2" fmla="*/ 91901 h 491829"/>
              <a:gd name="connsiteX0" fmla="*/ 0 w 815041"/>
              <a:gd name="connsiteY0" fmla="*/ 491829 h 929087"/>
              <a:gd name="connsiteX1" fmla="*/ 564434 w 815041"/>
              <a:gd name="connsiteY1" fmla="*/ 5109 h 929087"/>
              <a:gd name="connsiteX2" fmla="*/ 815041 w 815041"/>
              <a:gd name="connsiteY2" fmla="*/ 929087 h 929087"/>
              <a:gd name="connsiteX0" fmla="*/ 0 w 815212"/>
              <a:gd name="connsiteY0" fmla="*/ 491829 h 929087"/>
              <a:gd name="connsiteX1" fmla="*/ 564434 w 815212"/>
              <a:gd name="connsiteY1" fmla="*/ 5109 h 929087"/>
              <a:gd name="connsiteX2" fmla="*/ 815041 w 815212"/>
              <a:gd name="connsiteY2" fmla="*/ 929087 h 929087"/>
              <a:gd name="connsiteX0" fmla="*/ 0 w 893814"/>
              <a:gd name="connsiteY0" fmla="*/ 491829 h 921931"/>
              <a:gd name="connsiteX1" fmla="*/ 564434 w 893814"/>
              <a:gd name="connsiteY1" fmla="*/ 5109 h 921931"/>
              <a:gd name="connsiteX2" fmla="*/ 893700 w 893814"/>
              <a:gd name="connsiteY2" fmla="*/ 921931 h 921931"/>
              <a:gd name="connsiteX0" fmla="*/ 0 w 893952"/>
              <a:gd name="connsiteY0" fmla="*/ 364460 h 794562"/>
              <a:gd name="connsiteX1" fmla="*/ 693149 w 893952"/>
              <a:gd name="connsiteY1" fmla="*/ 6538 h 794562"/>
              <a:gd name="connsiteX2" fmla="*/ 893700 w 893952"/>
              <a:gd name="connsiteY2" fmla="*/ 794562 h 794562"/>
              <a:gd name="connsiteX0" fmla="*/ 0 w 1837867"/>
              <a:gd name="connsiteY0" fmla="*/ 437621 h 793656"/>
              <a:gd name="connsiteX1" fmla="*/ 1637064 w 1837867"/>
              <a:gd name="connsiteY1" fmla="*/ 5632 h 793656"/>
              <a:gd name="connsiteX2" fmla="*/ 1837615 w 1837867"/>
              <a:gd name="connsiteY2" fmla="*/ 793656 h 793656"/>
              <a:gd name="connsiteX0" fmla="*/ 0 w 1837690"/>
              <a:gd name="connsiteY0" fmla="*/ 843002 h 1199037"/>
              <a:gd name="connsiteX1" fmla="*/ 1386784 w 1837690"/>
              <a:gd name="connsiteY1" fmla="*/ 3194 h 1199037"/>
              <a:gd name="connsiteX2" fmla="*/ 1837615 w 1837690"/>
              <a:gd name="connsiteY2" fmla="*/ 1199037 h 1199037"/>
              <a:gd name="connsiteX0" fmla="*/ 0 w 1499769"/>
              <a:gd name="connsiteY0" fmla="*/ 843002 h 1585392"/>
              <a:gd name="connsiteX1" fmla="*/ 1386784 w 1499769"/>
              <a:gd name="connsiteY1" fmla="*/ 3194 h 1585392"/>
              <a:gd name="connsiteX2" fmla="*/ 1498504 w 1499769"/>
              <a:gd name="connsiteY2" fmla="*/ 1585392 h 1585392"/>
              <a:gd name="connsiteX0" fmla="*/ 0 w 1499769"/>
              <a:gd name="connsiteY0" fmla="*/ 843205 h 1585595"/>
              <a:gd name="connsiteX1" fmla="*/ 1386784 w 1499769"/>
              <a:gd name="connsiteY1" fmla="*/ 3397 h 1585595"/>
              <a:gd name="connsiteX2" fmla="*/ 1498504 w 1499769"/>
              <a:gd name="connsiteY2" fmla="*/ 1585595 h 1585595"/>
              <a:gd name="connsiteX0" fmla="*/ 0 w 1544028"/>
              <a:gd name="connsiteY0" fmla="*/ 843205 h 1585595"/>
              <a:gd name="connsiteX1" fmla="*/ 1386784 w 1544028"/>
              <a:gd name="connsiteY1" fmla="*/ 3397 h 1585595"/>
              <a:gd name="connsiteX2" fmla="*/ 1498504 w 1544028"/>
              <a:gd name="connsiteY2" fmla="*/ 1585595 h 1585595"/>
              <a:gd name="connsiteX0" fmla="*/ 0 w 1544028"/>
              <a:gd name="connsiteY0" fmla="*/ 857404 h 1599794"/>
              <a:gd name="connsiteX1" fmla="*/ 1386784 w 1544028"/>
              <a:gd name="connsiteY1" fmla="*/ 17596 h 1599794"/>
              <a:gd name="connsiteX2" fmla="*/ 1498504 w 1544028"/>
              <a:gd name="connsiteY2" fmla="*/ 1599794 h 1599794"/>
              <a:gd name="connsiteX0" fmla="*/ 0 w 1544028"/>
              <a:gd name="connsiteY0" fmla="*/ 856513 h 1598903"/>
              <a:gd name="connsiteX1" fmla="*/ 1386784 w 1544028"/>
              <a:gd name="connsiteY1" fmla="*/ 16705 h 1598903"/>
              <a:gd name="connsiteX2" fmla="*/ 1498504 w 1544028"/>
              <a:gd name="connsiteY2" fmla="*/ 1598903 h 1598903"/>
              <a:gd name="connsiteX0" fmla="*/ 0 w 1651470"/>
              <a:gd name="connsiteY0" fmla="*/ 842423 h 1584813"/>
              <a:gd name="connsiteX1" fmla="*/ 1544028 w 1651470"/>
              <a:gd name="connsiteY1" fmla="*/ 16925 h 1584813"/>
              <a:gd name="connsiteX2" fmla="*/ 1498504 w 1651470"/>
              <a:gd name="connsiteY2" fmla="*/ 1584813 h 1584813"/>
              <a:gd name="connsiteX0" fmla="*/ 0 w 1651470"/>
              <a:gd name="connsiteY0" fmla="*/ 825498 h 1567888"/>
              <a:gd name="connsiteX1" fmla="*/ 1544028 w 1651470"/>
              <a:gd name="connsiteY1" fmla="*/ 0 h 1567888"/>
              <a:gd name="connsiteX2" fmla="*/ 1498504 w 1651470"/>
              <a:gd name="connsiteY2" fmla="*/ 1567888 h 1567888"/>
              <a:gd name="connsiteX0" fmla="*/ 0 w 1651470"/>
              <a:gd name="connsiteY0" fmla="*/ 825498 h 1567888"/>
              <a:gd name="connsiteX1" fmla="*/ 1544028 w 1651470"/>
              <a:gd name="connsiteY1" fmla="*/ 0 h 1567888"/>
              <a:gd name="connsiteX2" fmla="*/ 1498504 w 1651470"/>
              <a:gd name="connsiteY2" fmla="*/ 1567888 h 1567888"/>
              <a:gd name="connsiteX0" fmla="*/ 0 w 1651470"/>
              <a:gd name="connsiteY0" fmla="*/ 825498 h 1567888"/>
              <a:gd name="connsiteX1" fmla="*/ 1544028 w 1651470"/>
              <a:gd name="connsiteY1" fmla="*/ 0 h 1567888"/>
              <a:gd name="connsiteX2" fmla="*/ 1498504 w 1651470"/>
              <a:gd name="connsiteY2" fmla="*/ 1567888 h 1567888"/>
              <a:gd name="connsiteX0" fmla="*/ 0 w 1651470"/>
              <a:gd name="connsiteY0" fmla="*/ 825498 h 1567888"/>
              <a:gd name="connsiteX1" fmla="*/ 1544028 w 1651470"/>
              <a:gd name="connsiteY1" fmla="*/ 0 h 1567888"/>
              <a:gd name="connsiteX2" fmla="*/ 1498504 w 1651470"/>
              <a:gd name="connsiteY2" fmla="*/ 1567888 h 1567888"/>
              <a:gd name="connsiteX0" fmla="*/ 0 w 1607439"/>
              <a:gd name="connsiteY0" fmla="*/ 842568 h 1584958"/>
              <a:gd name="connsiteX1" fmla="*/ 1544028 w 1607439"/>
              <a:gd name="connsiteY1" fmla="*/ 17070 h 1584958"/>
              <a:gd name="connsiteX2" fmla="*/ 1498504 w 1607439"/>
              <a:gd name="connsiteY2" fmla="*/ 1584958 h 1584958"/>
              <a:gd name="connsiteX0" fmla="*/ 0 w 1498657"/>
              <a:gd name="connsiteY0" fmla="*/ 617618 h 1360008"/>
              <a:gd name="connsiteX1" fmla="*/ 1172183 w 1498657"/>
              <a:gd name="connsiteY1" fmla="*/ 19563 h 1360008"/>
              <a:gd name="connsiteX2" fmla="*/ 1498504 w 1498657"/>
              <a:gd name="connsiteY2" fmla="*/ 1360008 h 1360008"/>
              <a:gd name="connsiteX0" fmla="*/ 0 w 1279818"/>
              <a:gd name="connsiteY0" fmla="*/ 618418 h 1299501"/>
              <a:gd name="connsiteX1" fmla="*/ 1172183 w 1279818"/>
              <a:gd name="connsiteY1" fmla="*/ 20363 h 1299501"/>
              <a:gd name="connsiteX2" fmla="*/ 1260142 w 1279818"/>
              <a:gd name="connsiteY2" fmla="*/ 1299501 h 1299501"/>
              <a:gd name="connsiteX0" fmla="*/ 0 w 1279818"/>
              <a:gd name="connsiteY0" fmla="*/ 656070 h 1337153"/>
              <a:gd name="connsiteX1" fmla="*/ 1172183 w 1279818"/>
              <a:gd name="connsiteY1" fmla="*/ 19857 h 1337153"/>
              <a:gd name="connsiteX2" fmla="*/ 1260142 w 1279818"/>
              <a:gd name="connsiteY2" fmla="*/ 1337153 h 1337153"/>
              <a:gd name="connsiteX0" fmla="*/ 0 w 1279818"/>
              <a:gd name="connsiteY0" fmla="*/ 656446 h 1309028"/>
              <a:gd name="connsiteX1" fmla="*/ 1172183 w 1279818"/>
              <a:gd name="connsiteY1" fmla="*/ 20233 h 1309028"/>
              <a:gd name="connsiteX2" fmla="*/ 1260142 w 1279818"/>
              <a:gd name="connsiteY2" fmla="*/ 1309028 h 1309028"/>
              <a:gd name="connsiteX0" fmla="*/ 0 w 1300346"/>
              <a:gd name="connsiteY0" fmla="*/ 647515 h 1300097"/>
              <a:gd name="connsiteX1" fmla="*/ 1210321 w 1300346"/>
              <a:gd name="connsiteY1" fmla="*/ 20356 h 1300097"/>
              <a:gd name="connsiteX2" fmla="*/ 1260142 w 1300346"/>
              <a:gd name="connsiteY2" fmla="*/ 1300097 h 1300097"/>
              <a:gd name="connsiteX0" fmla="*/ 0 w 1374661"/>
              <a:gd name="connsiteY0" fmla="*/ 647389 h 1299971"/>
              <a:gd name="connsiteX1" fmla="*/ 1210321 w 1374661"/>
              <a:gd name="connsiteY1" fmla="*/ 20230 h 1299971"/>
              <a:gd name="connsiteX2" fmla="*/ 1260142 w 1374661"/>
              <a:gd name="connsiteY2" fmla="*/ 1299971 h 1299971"/>
              <a:gd name="connsiteX0" fmla="*/ 0 w 1313158"/>
              <a:gd name="connsiteY0" fmla="*/ 648860 h 1301442"/>
              <a:gd name="connsiteX1" fmla="*/ 1210321 w 1313158"/>
              <a:gd name="connsiteY1" fmla="*/ 21701 h 1301442"/>
              <a:gd name="connsiteX2" fmla="*/ 1260142 w 1313158"/>
              <a:gd name="connsiteY2" fmla="*/ 1301442 h 1301442"/>
              <a:gd name="connsiteX0" fmla="*/ 0 w 1306608"/>
              <a:gd name="connsiteY0" fmla="*/ 649982 h 1302564"/>
              <a:gd name="connsiteX1" fmla="*/ 1210321 w 1306608"/>
              <a:gd name="connsiteY1" fmla="*/ 22823 h 1302564"/>
              <a:gd name="connsiteX2" fmla="*/ 1260142 w 1306608"/>
              <a:gd name="connsiteY2" fmla="*/ 1302564 h 1302564"/>
              <a:gd name="connsiteX0" fmla="*/ 0 w 96287"/>
              <a:gd name="connsiteY0" fmla="*/ 22823 h 1302564"/>
              <a:gd name="connsiteX1" fmla="*/ 49821 w 96287"/>
              <a:gd name="connsiteY1" fmla="*/ 1302564 h 1302564"/>
              <a:gd name="connsiteX0" fmla="*/ 0 w 100124"/>
              <a:gd name="connsiteY0" fmla="*/ 23427 h 1268589"/>
              <a:gd name="connsiteX1" fmla="*/ 58456 w 100124"/>
              <a:gd name="connsiteY1" fmla="*/ 1268589 h 1268589"/>
              <a:gd name="connsiteX0" fmla="*/ 0 w 78433"/>
              <a:gd name="connsiteY0" fmla="*/ 0 h 1245162"/>
              <a:gd name="connsiteX1" fmla="*/ 58456 w 78433"/>
              <a:gd name="connsiteY1" fmla="*/ 1245162 h 1245162"/>
              <a:gd name="connsiteX0" fmla="*/ 0 w 67162"/>
              <a:gd name="connsiteY0" fmla="*/ 0 h 1245162"/>
              <a:gd name="connsiteX1" fmla="*/ 58456 w 67162"/>
              <a:gd name="connsiteY1" fmla="*/ 1245162 h 1245162"/>
              <a:gd name="connsiteX0" fmla="*/ 295542 w 301018"/>
              <a:gd name="connsiteY0" fmla="*/ 0 h 1226239"/>
              <a:gd name="connsiteX1" fmla="*/ 0 w 301018"/>
              <a:gd name="connsiteY1" fmla="*/ 1226239 h 1226239"/>
              <a:gd name="connsiteX0" fmla="*/ 295542 w 295542"/>
              <a:gd name="connsiteY0" fmla="*/ 0 h 1226239"/>
              <a:gd name="connsiteX1" fmla="*/ 0 w 295542"/>
              <a:gd name="connsiteY1" fmla="*/ 1226239 h 1226239"/>
              <a:gd name="connsiteX0" fmla="*/ 295542 w 295542"/>
              <a:gd name="connsiteY0" fmla="*/ 0 h 1226239"/>
              <a:gd name="connsiteX1" fmla="*/ 0 w 295542"/>
              <a:gd name="connsiteY1" fmla="*/ 1226239 h 1226239"/>
              <a:gd name="connsiteX0" fmla="*/ 295542 w 295542"/>
              <a:gd name="connsiteY0" fmla="*/ 0 h 1226239"/>
              <a:gd name="connsiteX1" fmla="*/ 0 w 295542"/>
              <a:gd name="connsiteY1" fmla="*/ 1226239 h 1226239"/>
              <a:gd name="connsiteX0" fmla="*/ 284815 w 284815"/>
              <a:gd name="connsiteY0" fmla="*/ 0 h 1230969"/>
              <a:gd name="connsiteX1" fmla="*/ 0 w 284815"/>
              <a:gd name="connsiteY1" fmla="*/ 1230969 h 1230969"/>
              <a:gd name="connsiteX0" fmla="*/ 288391 w 288391"/>
              <a:gd name="connsiteY0" fmla="*/ 0 h 1230969"/>
              <a:gd name="connsiteX1" fmla="*/ 0 w 288391"/>
              <a:gd name="connsiteY1" fmla="*/ 1230969 h 1230969"/>
              <a:gd name="connsiteX0" fmla="*/ 288391 w 288391"/>
              <a:gd name="connsiteY0" fmla="*/ 0 h 1230969"/>
              <a:gd name="connsiteX1" fmla="*/ 0 w 288391"/>
              <a:gd name="connsiteY1" fmla="*/ 1230969 h 1230969"/>
              <a:gd name="connsiteX0" fmla="*/ 288391 w 288391"/>
              <a:gd name="connsiteY0" fmla="*/ 0 h 1230969"/>
              <a:gd name="connsiteX1" fmla="*/ 0 w 288391"/>
              <a:gd name="connsiteY1" fmla="*/ 1230969 h 1230969"/>
            </a:gdLst>
            <a:ahLst/>
            <a:cxnLst>
              <a:cxn ang="0">
                <a:pos x="connsiteX0" y="connsiteY0"/>
              </a:cxn>
              <a:cxn ang="0">
                <a:pos x="connsiteX1" y="connsiteY1"/>
              </a:cxn>
            </a:cxnLst>
            <a:rect l="l" t="t" r="r" b="b"/>
            <a:pathLst>
              <a:path w="288391" h="1230969">
                <a:moveTo>
                  <a:pt x="288391" y="0"/>
                </a:moveTo>
                <a:cubicBezTo>
                  <a:pt x="271451" y="138520"/>
                  <a:pt x="25230" y="939369"/>
                  <a:pt x="0" y="1230969"/>
                </a:cubicBezTo>
              </a:path>
            </a:pathLst>
          </a:custGeom>
          <a:noFill/>
          <a:ln w="57150">
            <a:solidFill>
              <a:srgbClr val="7FBA00"/>
            </a:solidFill>
            <a:headEnd type="triangl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5103" tIns="47551" rIns="95103" bIns="47551" numCol="1" spcCol="0" rtlCol="0" fromWordArt="0" anchor="ctr" anchorCtr="0" forceAA="0" compatLnSpc="1">
            <a:prstTxWarp prst="textNoShape">
              <a:avLst/>
            </a:prstTxWarp>
            <a:noAutofit/>
          </a:bodyPr>
          <a:lstStyle/>
          <a:p>
            <a:pPr defTabSz="951304">
              <a:defRPr/>
            </a:pPr>
            <a:endParaRPr lang="en-US" sz="1873">
              <a:solidFill>
                <a:srgbClr val="FFFFFF"/>
              </a:solidFill>
              <a:latin typeface="Segoe UI"/>
            </a:endParaRPr>
          </a:p>
        </p:txBody>
      </p:sp>
      <p:sp>
        <p:nvSpPr>
          <p:cNvPr id="22" name="Freeform 6"/>
          <p:cNvSpPr>
            <a:spLocks noEditPoints="1"/>
          </p:cNvSpPr>
          <p:nvPr/>
        </p:nvSpPr>
        <p:spPr bwMode="auto">
          <a:xfrm>
            <a:off x="10483749" y="2537561"/>
            <a:ext cx="328142" cy="564227"/>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rgbClr val="92D050"/>
          </a:solidFill>
          <a:ln>
            <a:noFill/>
          </a:ln>
        </p:spPr>
        <p:txBody>
          <a:bodyPr vert="horz" wrap="square" lIns="114125" tIns="57064" rIns="114125" bIns="57064" numCol="1" anchor="t" anchorCtr="0" compatLnSpc="1">
            <a:prstTxWarp prst="textNoShape">
              <a:avLst/>
            </a:prstTxWarp>
          </a:bodyPr>
          <a:lstStyle/>
          <a:p>
            <a:pPr defTabSz="932597">
              <a:defRPr/>
            </a:pPr>
            <a:endParaRPr lang="en-US" sz="1976" kern="0" dirty="0">
              <a:solidFill>
                <a:srgbClr val="292929"/>
              </a:solidFill>
              <a:latin typeface="Segoe UI"/>
            </a:endParaRPr>
          </a:p>
        </p:txBody>
      </p:sp>
      <p:sp>
        <p:nvSpPr>
          <p:cNvPr id="23" name="Rectangle 22"/>
          <p:cNvSpPr/>
          <p:nvPr/>
        </p:nvSpPr>
        <p:spPr>
          <a:xfrm>
            <a:off x="9685062" y="1332957"/>
            <a:ext cx="1085583" cy="620221"/>
          </a:xfrm>
          <a:prstGeom prst="rect">
            <a:avLst/>
          </a:prstGeom>
          <a:noFill/>
        </p:spPr>
        <p:txBody>
          <a:bodyPr wrap="none" lIns="0" tIns="0" rIns="0" bIns="0">
            <a:spAutoFit/>
          </a:bodyPr>
          <a:lstStyle/>
          <a:p>
            <a:pPr defTabSz="1140432" fontAlgn="base">
              <a:spcBef>
                <a:spcPts val="1498"/>
              </a:spcBef>
              <a:spcAft>
                <a:spcPct val="0"/>
              </a:spcAft>
              <a:defRPr/>
            </a:pPr>
            <a:r>
              <a:rPr lang="en-US" sz="1976" kern="0" dirty="0">
                <a:ln>
                  <a:solidFill>
                    <a:srgbClr val="FFFFFF">
                      <a:alpha val="0"/>
                    </a:srgbClr>
                  </a:solidFill>
                </a:ln>
                <a:solidFill>
                  <a:srgbClr val="292929"/>
                </a:solidFill>
                <a:latin typeface="Segoe UI"/>
              </a:rPr>
              <a:t>Microsoft</a:t>
            </a:r>
            <a:br>
              <a:rPr lang="en-US" sz="1976" kern="0" dirty="0">
                <a:ln>
                  <a:solidFill>
                    <a:srgbClr val="FFFFFF">
                      <a:alpha val="0"/>
                    </a:srgbClr>
                  </a:solidFill>
                </a:ln>
                <a:solidFill>
                  <a:srgbClr val="292929"/>
                </a:solidFill>
                <a:latin typeface="Segoe UI"/>
              </a:rPr>
            </a:br>
            <a:r>
              <a:rPr lang="en-US" sz="1976" kern="0" dirty="0">
                <a:ln>
                  <a:solidFill>
                    <a:srgbClr val="FFFFFF">
                      <a:alpha val="0"/>
                    </a:srgbClr>
                  </a:solidFill>
                </a:ln>
                <a:solidFill>
                  <a:srgbClr val="292929"/>
                </a:solidFill>
                <a:latin typeface="Segoe UI"/>
              </a:rPr>
              <a:t>Cloud</a:t>
            </a:r>
          </a:p>
        </p:txBody>
      </p:sp>
    </p:spTree>
    <p:extLst>
      <p:ext uri="{BB962C8B-B14F-4D97-AF65-F5344CB8AC3E}">
        <p14:creationId xmlns:p14="http://schemas.microsoft.com/office/powerpoint/2010/main" val="15912342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down)">
                                      <p:cBhvr>
                                        <p:cTn id="13" dur="500"/>
                                        <p:tgtEl>
                                          <p:spTgt spid="17"/>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wipe(down)">
                                      <p:cBhvr>
                                        <p:cTn id="16" dur="500"/>
                                        <p:tgtEl>
                                          <p:spTgt spid="21"/>
                                        </p:tgtEl>
                                      </p:cBhvr>
                                    </p:animEffect>
                                  </p:childTnLst>
                                </p:cTn>
                              </p:par>
                              <p:par>
                                <p:cTn id="17" presetID="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animBg="1"/>
      <p:bldP spid="2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4294" y="0"/>
            <a:ext cx="10724938" cy="1351952"/>
          </a:xfrm>
        </p:spPr>
        <p:txBody>
          <a:bodyPr/>
          <a:lstStyle/>
          <a:p>
            <a:r>
              <a:rPr lang="en-US" dirty="0"/>
              <a:t>Network Access control</a:t>
            </a:r>
          </a:p>
        </p:txBody>
      </p:sp>
      <p:sp>
        <p:nvSpPr>
          <p:cNvPr id="3" name="Content Placeholder 2"/>
          <p:cNvSpPr>
            <a:spLocks noGrp="1"/>
          </p:cNvSpPr>
          <p:nvPr>
            <p:ph idx="4294967295"/>
          </p:nvPr>
        </p:nvSpPr>
        <p:spPr>
          <a:xfrm>
            <a:off x="261054" y="1435144"/>
            <a:ext cx="4123063" cy="5055775"/>
          </a:xfrm>
          <a:prstGeom prst="rect">
            <a:avLst/>
          </a:prstGeom>
        </p:spPr>
        <p:txBody>
          <a:bodyPr>
            <a:normAutofit/>
          </a:bodyPr>
          <a:lstStyle/>
          <a:p>
            <a:r>
              <a:rPr lang="en-US" sz="3200" dirty="0"/>
              <a:t>Extends EMS conditional access to network stack</a:t>
            </a:r>
          </a:p>
          <a:p>
            <a:r>
              <a:rPr lang="en-US" sz="3200" dirty="0"/>
              <a:t>Partnerships</a:t>
            </a:r>
          </a:p>
          <a:p>
            <a:pPr lvl="1"/>
            <a:r>
              <a:rPr lang="en-US" sz="2800" dirty="0"/>
              <a:t>Cisco – Available</a:t>
            </a:r>
          </a:p>
          <a:p>
            <a:pPr lvl="1"/>
            <a:r>
              <a:rPr lang="en-US" sz="2800" dirty="0"/>
              <a:t>Aruba – Q4 2016</a:t>
            </a:r>
          </a:p>
          <a:p>
            <a:pPr lvl="1"/>
            <a:r>
              <a:rPr lang="en-US" sz="2800" dirty="0"/>
              <a:t>Citrix - Onboarding</a:t>
            </a:r>
          </a:p>
          <a:p>
            <a:pPr lvl="1"/>
            <a:r>
              <a:rPr lang="en-US" sz="2800" dirty="0"/>
              <a:t>F5 – Onboarding</a:t>
            </a:r>
          </a:p>
          <a:p>
            <a:pPr lvl="1"/>
            <a:r>
              <a:rPr lang="en-US" sz="2800" dirty="0"/>
              <a:t>Pulse - Onboarding</a:t>
            </a:r>
          </a:p>
        </p:txBody>
      </p:sp>
      <p:pic>
        <p:nvPicPr>
          <p:cNvPr id="4" name="Picture 3"/>
          <p:cNvPicPr>
            <a:picLocks noChangeAspect="1"/>
          </p:cNvPicPr>
          <p:nvPr/>
        </p:nvPicPr>
        <p:blipFill>
          <a:blip r:embed="rId2"/>
          <a:stretch>
            <a:fillRect/>
          </a:stretch>
        </p:blipFill>
        <p:spPr>
          <a:xfrm>
            <a:off x="4541837" y="1329437"/>
            <a:ext cx="7571372" cy="4225225"/>
          </a:xfrm>
          <a:prstGeom prst="rect">
            <a:avLst/>
          </a:prstGeom>
        </p:spPr>
      </p:pic>
    </p:spTree>
    <p:extLst>
      <p:ext uri="{BB962C8B-B14F-4D97-AF65-F5344CB8AC3E}">
        <p14:creationId xmlns:p14="http://schemas.microsoft.com/office/powerpoint/2010/main" val="459410423"/>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5642" y="0"/>
            <a:ext cx="10724938" cy="1351952"/>
          </a:xfrm>
        </p:spPr>
        <p:txBody>
          <a:bodyPr/>
          <a:lstStyle/>
          <a:p>
            <a:r>
              <a:rPr lang="en-US" dirty="0"/>
              <a:t>NetScaler Integration</a:t>
            </a:r>
          </a:p>
        </p:txBody>
      </p:sp>
      <p:sp>
        <p:nvSpPr>
          <p:cNvPr id="3" name="Content Placeholder 2"/>
          <p:cNvSpPr>
            <a:spLocks noGrp="1"/>
          </p:cNvSpPr>
          <p:nvPr>
            <p:ph idx="4294967295"/>
          </p:nvPr>
        </p:nvSpPr>
        <p:spPr>
          <a:xfrm>
            <a:off x="165642" y="1474128"/>
            <a:ext cx="5486816" cy="4437962"/>
          </a:xfrm>
          <a:prstGeom prst="rect">
            <a:avLst/>
          </a:prstGeom>
        </p:spPr>
        <p:txBody>
          <a:bodyPr>
            <a:normAutofit/>
          </a:bodyPr>
          <a:lstStyle/>
          <a:p>
            <a:r>
              <a:rPr lang="en-US" sz="2448" dirty="0"/>
              <a:t>Intune managed browser will include NetScaler SDK</a:t>
            </a:r>
          </a:p>
          <a:p>
            <a:r>
              <a:rPr lang="en-US" sz="2448" dirty="0"/>
              <a:t>SDK interoperability for LOB apps </a:t>
            </a:r>
          </a:p>
          <a:p>
            <a:pPr lvl="1"/>
            <a:r>
              <a:rPr lang="en-US" sz="2040" dirty="0"/>
              <a:t>Intune MAM SDK</a:t>
            </a:r>
            <a:endParaRPr lang="en-US" sz="1632" dirty="0"/>
          </a:p>
          <a:p>
            <a:pPr lvl="1"/>
            <a:r>
              <a:rPr lang="en-US" sz="2040" dirty="0"/>
              <a:t>Citrix NetScaler SDK (Micro VPN)</a:t>
            </a:r>
          </a:p>
          <a:p>
            <a:r>
              <a:rPr lang="en-US" sz="2448" dirty="0"/>
              <a:t>Wrapper interoperability</a:t>
            </a:r>
          </a:p>
          <a:p>
            <a:pPr lvl="1"/>
            <a:r>
              <a:rPr lang="en-US" sz="2040" dirty="0"/>
              <a:t>Intune and Citrix app wrapping tools will support inclusion of both SDKs to enable micro-</a:t>
            </a:r>
            <a:r>
              <a:rPr lang="en-US" sz="2040" dirty="0" err="1"/>
              <a:t>vpn</a:t>
            </a:r>
            <a:r>
              <a:rPr lang="en-US" sz="2040" dirty="0"/>
              <a:t> access to on-</a:t>
            </a:r>
            <a:r>
              <a:rPr lang="en-US" sz="2040" dirty="0" err="1"/>
              <a:t>prem</a:t>
            </a:r>
            <a:r>
              <a:rPr lang="en-US" sz="2040" dirty="0"/>
              <a:t> resources</a:t>
            </a:r>
          </a:p>
          <a:p>
            <a:r>
              <a:rPr lang="en-US" sz="2448" dirty="0"/>
              <a:t>Preview planned in H1 2017</a:t>
            </a:r>
          </a:p>
        </p:txBody>
      </p:sp>
      <p:sp>
        <p:nvSpPr>
          <p:cNvPr id="5" name="Rectangle: Rounded Corners 4"/>
          <p:cNvSpPr/>
          <p:nvPr/>
        </p:nvSpPr>
        <p:spPr>
          <a:xfrm>
            <a:off x="9655795" y="2489094"/>
            <a:ext cx="2508838" cy="3240236"/>
          </a:xfrm>
          <a:prstGeom prst="roundRect">
            <a:avLst>
              <a:gd name="adj" fmla="val 7704"/>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836" dirty="0"/>
              <a:t>On Premises</a:t>
            </a:r>
          </a:p>
        </p:txBody>
      </p:sp>
      <p:sp>
        <p:nvSpPr>
          <p:cNvPr id="6" name="Freeform 47"/>
          <p:cNvSpPr>
            <a:spLocks/>
          </p:cNvSpPr>
          <p:nvPr/>
        </p:nvSpPr>
        <p:spPr bwMode="auto">
          <a:xfrm>
            <a:off x="6080249" y="3972845"/>
            <a:ext cx="547613" cy="983328"/>
          </a:xfrm>
          <a:custGeom>
            <a:avLst/>
            <a:gdLst>
              <a:gd name="connsiteX0" fmla="*/ 1467572 w 1685925"/>
              <a:gd name="connsiteY0" fmla="*/ 2763838 h 3027362"/>
              <a:gd name="connsiteX1" fmla="*/ 1420813 w 1685925"/>
              <a:gd name="connsiteY1" fmla="*/ 2810669 h 3027362"/>
              <a:gd name="connsiteX2" fmla="*/ 1467572 w 1685925"/>
              <a:gd name="connsiteY2" fmla="*/ 2857500 h 3027362"/>
              <a:gd name="connsiteX3" fmla="*/ 1545504 w 1685925"/>
              <a:gd name="connsiteY3" fmla="*/ 2857500 h 3027362"/>
              <a:gd name="connsiteX4" fmla="*/ 1592263 w 1685925"/>
              <a:gd name="connsiteY4" fmla="*/ 2810669 h 3027362"/>
              <a:gd name="connsiteX5" fmla="*/ 1545504 w 1685925"/>
              <a:gd name="connsiteY5" fmla="*/ 2763838 h 3027362"/>
              <a:gd name="connsiteX6" fmla="*/ 1467572 w 1685925"/>
              <a:gd name="connsiteY6" fmla="*/ 2763838 h 3027362"/>
              <a:gd name="connsiteX7" fmla="*/ 140855 w 1685925"/>
              <a:gd name="connsiteY7" fmla="*/ 2763838 h 3027362"/>
              <a:gd name="connsiteX8" fmla="*/ 93663 w 1685925"/>
              <a:gd name="connsiteY8" fmla="*/ 2810669 h 3027362"/>
              <a:gd name="connsiteX9" fmla="*/ 140855 w 1685925"/>
              <a:gd name="connsiteY9" fmla="*/ 2857500 h 3027362"/>
              <a:gd name="connsiteX10" fmla="*/ 219509 w 1685925"/>
              <a:gd name="connsiteY10" fmla="*/ 2857500 h 3027362"/>
              <a:gd name="connsiteX11" fmla="*/ 266701 w 1685925"/>
              <a:gd name="connsiteY11" fmla="*/ 2810669 h 3027362"/>
              <a:gd name="connsiteX12" fmla="*/ 219509 w 1685925"/>
              <a:gd name="connsiteY12" fmla="*/ 2763838 h 3027362"/>
              <a:gd name="connsiteX13" fmla="*/ 140855 w 1685925"/>
              <a:gd name="connsiteY13" fmla="*/ 2763838 h 3027362"/>
              <a:gd name="connsiteX14" fmla="*/ 765106 w 1685925"/>
              <a:gd name="connsiteY14" fmla="*/ 2717800 h 3027362"/>
              <a:gd name="connsiteX15" fmla="*/ 671513 w 1685925"/>
              <a:gd name="connsiteY15" fmla="*/ 2810119 h 3027362"/>
              <a:gd name="connsiteX16" fmla="*/ 765106 w 1685925"/>
              <a:gd name="connsiteY16" fmla="*/ 2917825 h 3027362"/>
              <a:gd name="connsiteX17" fmla="*/ 936695 w 1685925"/>
              <a:gd name="connsiteY17" fmla="*/ 2917825 h 3027362"/>
              <a:gd name="connsiteX18" fmla="*/ 1030288 w 1685925"/>
              <a:gd name="connsiteY18" fmla="*/ 2810119 h 3027362"/>
              <a:gd name="connsiteX19" fmla="*/ 936695 w 1685925"/>
              <a:gd name="connsiteY19" fmla="*/ 2717800 h 3027362"/>
              <a:gd name="connsiteX20" fmla="*/ 765106 w 1685925"/>
              <a:gd name="connsiteY20" fmla="*/ 2717800 h 3027362"/>
              <a:gd name="connsiteX21" fmla="*/ 93663 w 1685925"/>
              <a:gd name="connsiteY21" fmla="*/ 433388 h 3027362"/>
              <a:gd name="connsiteX22" fmla="*/ 93663 w 1685925"/>
              <a:gd name="connsiteY22" fmla="*/ 2593975 h 3027362"/>
              <a:gd name="connsiteX23" fmla="*/ 1592263 w 1685925"/>
              <a:gd name="connsiteY23" fmla="*/ 2593975 h 3027362"/>
              <a:gd name="connsiteX24" fmla="*/ 1592263 w 1685925"/>
              <a:gd name="connsiteY24" fmla="*/ 433388 h 3027362"/>
              <a:gd name="connsiteX25" fmla="*/ 405871 w 1685925"/>
              <a:gd name="connsiteY25" fmla="*/ 169863 h 3027362"/>
              <a:gd name="connsiteX26" fmla="*/ 374650 w 1685925"/>
              <a:gd name="connsiteY26" fmla="*/ 201613 h 3027362"/>
              <a:gd name="connsiteX27" fmla="*/ 405871 w 1685925"/>
              <a:gd name="connsiteY27" fmla="*/ 217488 h 3027362"/>
              <a:gd name="connsiteX28" fmla="*/ 1280054 w 1685925"/>
              <a:gd name="connsiteY28" fmla="*/ 217488 h 3027362"/>
              <a:gd name="connsiteX29" fmla="*/ 1311275 w 1685925"/>
              <a:gd name="connsiteY29" fmla="*/ 201613 h 3027362"/>
              <a:gd name="connsiteX30" fmla="*/ 1280054 w 1685925"/>
              <a:gd name="connsiteY30" fmla="*/ 169863 h 3027362"/>
              <a:gd name="connsiteX31" fmla="*/ 405871 w 1685925"/>
              <a:gd name="connsiteY31" fmla="*/ 169863 h 3027362"/>
              <a:gd name="connsiteX32" fmla="*/ 140494 w 1685925"/>
              <a:gd name="connsiteY32" fmla="*/ 0 h 3027362"/>
              <a:gd name="connsiteX33" fmla="*/ 1561042 w 1685925"/>
              <a:gd name="connsiteY33" fmla="*/ 0 h 3027362"/>
              <a:gd name="connsiteX34" fmla="*/ 1685925 w 1685925"/>
              <a:gd name="connsiteY34" fmla="*/ 139012 h 3027362"/>
              <a:gd name="connsiteX35" fmla="*/ 1685925 w 1685925"/>
              <a:gd name="connsiteY35" fmla="*/ 2903796 h 3027362"/>
              <a:gd name="connsiteX36" fmla="*/ 1561042 w 1685925"/>
              <a:gd name="connsiteY36" fmla="*/ 3027362 h 3027362"/>
              <a:gd name="connsiteX37" fmla="*/ 140494 w 1685925"/>
              <a:gd name="connsiteY37" fmla="*/ 3027362 h 3027362"/>
              <a:gd name="connsiteX38" fmla="*/ 0 w 1685925"/>
              <a:gd name="connsiteY38" fmla="*/ 2903796 h 3027362"/>
              <a:gd name="connsiteX39" fmla="*/ 0 w 1685925"/>
              <a:gd name="connsiteY39" fmla="*/ 139012 h 3027362"/>
              <a:gd name="connsiteX40" fmla="*/ 140494 w 1685925"/>
              <a:gd name="connsiteY40" fmla="*/ 0 h 3027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685925" h="3027362">
                <a:moveTo>
                  <a:pt x="1467572" y="2763838"/>
                </a:moveTo>
                <a:cubicBezTo>
                  <a:pt x="1451986" y="2763838"/>
                  <a:pt x="1420813" y="2795059"/>
                  <a:pt x="1420813" y="2810669"/>
                </a:cubicBezTo>
                <a:cubicBezTo>
                  <a:pt x="1420813" y="2841890"/>
                  <a:pt x="1451986" y="2857500"/>
                  <a:pt x="1467572" y="2857500"/>
                </a:cubicBezTo>
                <a:cubicBezTo>
                  <a:pt x="1467572" y="2857500"/>
                  <a:pt x="1467572" y="2857500"/>
                  <a:pt x="1545504" y="2857500"/>
                </a:cubicBezTo>
                <a:cubicBezTo>
                  <a:pt x="1576677" y="2857500"/>
                  <a:pt x="1592263" y="2841890"/>
                  <a:pt x="1592263" y="2810669"/>
                </a:cubicBezTo>
                <a:cubicBezTo>
                  <a:pt x="1592263" y="2795059"/>
                  <a:pt x="1576677" y="2763838"/>
                  <a:pt x="1545504" y="2763838"/>
                </a:cubicBezTo>
                <a:cubicBezTo>
                  <a:pt x="1545504" y="2763838"/>
                  <a:pt x="1545504" y="2763838"/>
                  <a:pt x="1467572" y="2763838"/>
                </a:cubicBezTo>
                <a:close/>
                <a:moveTo>
                  <a:pt x="140855" y="2763838"/>
                </a:moveTo>
                <a:cubicBezTo>
                  <a:pt x="109394" y="2763838"/>
                  <a:pt x="93663" y="2795059"/>
                  <a:pt x="93663" y="2810669"/>
                </a:cubicBezTo>
                <a:cubicBezTo>
                  <a:pt x="93663" y="2841890"/>
                  <a:pt x="109394" y="2857500"/>
                  <a:pt x="140855" y="2857500"/>
                </a:cubicBezTo>
                <a:cubicBezTo>
                  <a:pt x="140855" y="2857500"/>
                  <a:pt x="140855" y="2857500"/>
                  <a:pt x="219509" y="2857500"/>
                </a:cubicBezTo>
                <a:cubicBezTo>
                  <a:pt x="235240" y="2857500"/>
                  <a:pt x="266701" y="2841890"/>
                  <a:pt x="266701" y="2810669"/>
                </a:cubicBezTo>
                <a:cubicBezTo>
                  <a:pt x="266701" y="2795059"/>
                  <a:pt x="235240" y="2763838"/>
                  <a:pt x="219509" y="2763838"/>
                </a:cubicBezTo>
                <a:cubicBezTo>
                  <a:pt x="219509" y="2763838"/>
                  <a:pt x="219509" y="2763838"/>
                  <a:pt x="140855" y="2763838"/>
                </a:cubicBezTo>
                <a:close/>
                <a:moveTo>
                  <a:pt x="765106" y="2717800"/>
                </a:moveTo>
                <a:cubicBezTo>
                  <a:pt x="702711" y="2717800"/>
                  <a:pt x="671513" y="2763960"/>
                  <a:pt x="671513" y="2810119"/>
                </a:cubicBezTo>
                <a:cubicBezTo>
                  <a:pt x="671513" y="2871666"/>
                  <a:pt x="702711" y="2917825"/>
                  <a:pt x="765106" y="2917825"/>
                </a:cubicBezTo>
                <a:cubicBezTo>
                  <a:pt x="765106" y="2917825"/>
                  <a:pt x="765106" y="2917825"/>
                  <a:pt x="936695" y="2917825"/>
                </a:cubicBezTo>
                <a:cubicBezTo>
                  <a:pt x="983491" y="2917825"/>
                  <a:pt x="1030288" y="2871666"/>
                  <a:pt x="1030288" y="2810119"/>
                </a:cubicBezTo>
                <a:cubicBezTo>
                  <a:pt x="1030288" y="2763960"/>
                  <a:pt x="983491" y="2717800"/>
                  <a:pt x="936695" y="2717800"/>
                </a:cubicBezTo>
                <a:cubicBezTo>
                  <a:pt x="936695" y="2717800"/>
                  <a:pt x="936695" y="2717800"/>
                  <a:pt x="765106" y="2717800"/>
                </a:cubicBezTo>
                <a:close/>
                <a:moveTo>
                  <a:pt x="93663" y="433388"/>
                </a:moveTo>
                <a:lnTo>
                  <a:pt x="93663" y="2593975"/>
                </a:lnTo>
                <a:lnTo>
                  <a:pt x="1592263" y="2593975"/>
                </a:lnTo>
                <a:lnTo>
                  <a:pt x="1592263" y="433388"/>
                </a:lnTo>
                <a:close/>
                <a:moveTo>
                  <a:pt x="405871" y="169863"/>
                </a:moveTo>
                <a:cubicBezTo>
                  <a:pt x="390260" y="169863"/>
                  <a:pt x="374650" y="185738"/>
                  <a:pt x="374650" y="201613"/>
                </a:cubicBezTo>
                <a:cubicBezTo>
                  <a:pt x="374650" y="217488"/>
                  <a:pt x="390260" y="217488"/>
                  <a:pt x="405871" y="217488"/>
                </a:cubicBezTo>
                <a:cubicBezTo>
                  <a:pt x="405871" y="217488"/>
                  <a:pt x="405871" y="217488"/>
                  <a:pt x="1280054" y="217488"/>
                </a:cubicBezTo>
                <a:cubicBezTo>
                  <a:pt x="1295665" y="217488"/>
                  <a:pt x="1311275" y="217488"/>
                  <a:pt x="1311275" y="201613"/>
                </a:cubicBezTo>
                <a:cubicBezTo>
                  <a:pt x="1311275" y="185738"/>
                  <a:pt x="1295665" y="169863"/>
                  <a:pt x="1280054" y="169863"/>
                </a:cubicBezTo>
                <a:cubicBezTo>
                  <a:pt x="1280054" y="169863"/>
                  <a:pt x="1280054" y="169863"/>
                  <a:pt x="405871" y="169863"/>
                </a:cubicBezTo>
                <a:close/>
                <a:moveTo>
                  <a:pt x="140494" y="0"/>
                </a:moveTo>
                <a:cubicBezTo>
                  <a:pt x="1561042" y="0"/>
                  <a:pt x="1561042" y="0"/>
                  <a:pt x="1561042" y="0"/>
                </a:cubicBezTo>
                <a:cubicBezTo>
                  <a:pt x="1623483" y="0"/>
                  <a:pt x="1685925" y="61783"/>
                  <a:pt x="1685925" y="139012"/>
                </a:cubicBezTo>
                <a:lnTo>
                  <a:pt x="1685925" y="2903796"/>
                </a:lnTo>
                <a:cubicBezTo>
                  <a:pt x="1685925" y="2981025"/>
                  <a:pt x="1623483" y="3027362"/>
                  <a:pt x="1561042" y="3027362"/>
                </a:cubicBezTo>
                <a:cubicBezTo>
                  <a:pt x="140494" y="3027362"/>
                  <a:pt x="140494" y="3027362"/>
                  <a:pt x="140494" y="3027362"/>
                </a:cubicBezTo>
                <a:cubicBezTo>
                  <a:pt x="62442" y="3027362"/>
                  <a:pt x="0" y="2981025"/>
                  <a:pt x="0" y="2903796"/>
                </a:cubicBezTo>
                <a:cubicBezTo>
                  <a:pt x="0" y="139012"/>
                  <a:pt x="0" y="139012"/>
                  <a:pt x="0" y="139012"/>
                </a:cubicBezTo>
                <a:cubicBezTo>
                  <a:pt x="0" y="61783"/>
                  <a:pt x="62442" y="0"/>
                  <a:pt x="140494" y="0"/>
                </a:cubicBezTo>
                <a:close/>
              </a:path>
            </a:pathLst>
          </a:cu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a:gradFill>
                <a:gsLst>
                  <a:gs pos="0">
                    <a:srgbClr val="FFFFFF"/>
                  </a:gs>
                  <a:gs pos="100000">
                    <a:srgbClr val="FFFFFF"/>
                  </a:gs>
                </a:gsLst>
                <a:lin ang="5400000" scaled="0"/>
              </a:gradFill>
              <a:ea typeface="Segoe UI" pitchFamily="34" charset="0"/>
              <a:cs typeface="Segoe UI" pitchFamily="34" charset="0"/>
            </a:endParaRPr>
          </a:p>
        </p:txBody>
      </p:sp>
      <p:sp>
        <p:nvSpPr>
          <p:cNvPr id="7" name="Isosceles Triangle 6"/>
          <p:cNvSpPr/>
          <p:nvPr/>
        </p:nvSpPr>
        <p:spPr>
          <a:xfrm>
            <a:off x="10256906" y="2569660"/>
            <a:ext cx="865989" cy="84378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28" dirty="0"/>
              <a:t>AD</a:t>
            </a:r>
          </a:p>
        </p:txBody>
      </p:sp>
      <p:sp>
        <p:nvSpPr>
          <p:cNvPr id="8" name="Isosceles Triangle 7"/>
          <p:cNvSpPr/>
          <p:nvPr/>
        </p:nvSpPr>
        <p:spPr>
          <a:xfrm>
            <a:off x="7970302" y="1896570"/>
            <a:ext cx="1043214" cy="84933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428" dirty="0"/>
              <a:t>AAD</a:t>
            </a:r>
          </a:p>
        </p:txBody>
      </p:sp>
      <p:sp>
        <p:nvSpPr>
          <p:cNvPr id="9" name="Freeform 5"/>
          <p:cNvSpPr>
            <a:spLocks noEditPoints="1"/>
          </p:cNvSpPr>
          <p:nvPr/>
        </p:nvSpPr>
        <p:spPr bwMode="auto">
          <a:xfrm>
            <a:off x="5546872" y="1351951"/>
            <a:ext cx="1514488" cy="895409"/>
          </a:xfrm>
          <a:custGeom>
            <a:avLst/>
            <a:gdLst>
              <a:gd name="T0" fmla="*/ 443 w 538"/>
              <a:gd name="T1" fmla="*/ 316 h 316"/>
              <a:gd name="T2" fmla="*/ 95 w 538"/>
              <a:gd name="T3" fmla="*/ 316 h 316"/>
              <a:gd name="T4" fmla="*/ 0 w 538"/>
              <a:gd name="T5" fmla="*/ 220 h 316"/>
              <a:gd name="T6" fmla="*/ 95 w 538"/>
              <a:gd name="T7" fmla="*/ 125 h 316"/>
              <a:gd name="T8" fmla="*/ 118 w 538"/>
              <a:gd name="T9" fmla="*/ 128 h 316"/>
              <a:gd name="T10" fmla="*/ 211 w 538"/>
              <a:gd name="T11" fmla="*/ 50 h 316"/>
              <a:gd name="T12" fmla="*/ 268 w 538"/>
              <a:gd name="T13" fmla="*/ 69 h 316"/>
              <a:gd name="T14" fmla="*/ 360 w 538"/>
              <a:gd name="T15" fmla="*/ 0 h 316"/>
              <a:gd name="T16" fmla="*/ 452 w 538"/>
              <a:gd name="T17" fmla="*/ 96 h 316"/>
              <a:gd name="T18" fmla="*/ 449 w 538"/>
              <a:gd name="T19" fmla="*/ 125 h 316"/>
              <a:gd name="T20" fmla="*/ 538 w 538"/>
              <a:gd name="T21" fmla="*/ 220 h 316"/>
              <a:gd name="T22" fmla="*/ 443 w 538"/>
              <a:gd name="T23" fmla="*/ 316 h 316"/>
              <a:gd name="T24" fmla="*/ 95 w 538"/>
              <a:gd name="T25" fmla="*/ 143 h 316"/>
              <a:gd name="T26" fmla="*/ 19 w 538"/>
              <a:gd name="T27" fmla="*/ 220 h 316"/>
              <a:gd name="T28" fmla="*/ 95 w 538"/>
              <a:gd name="T29" fmla="*/ 298 h 316"/>
              <a:gd name="T30" fmla="*/ 443 w 538"/>
              <a:gd name="T31" fmla="*/ 298 h 316"/>
              <a:gd name="T32" fmla="*/ 520 w 538"/>
              <a:gd name="T33" fmla="*/ 220 h 316"/>
              <a:gd name="T34" fmla="*/ 442 w 538"/>
              <a:gd name="T35" fmla="*/ 143 h 316"/>
              <a:gd name="T36" fmla="*/ 442 w 538"/>
              <a:gd name="T37" fmla="*/ 143 h 316"/>
              <a:gd name="T38" fmla="*/ 431 w 538"/>
              <a:gd name="T39" fmla="*/ 143 h 316"/>
              <a:gd name="T40" fmla="*/ 428 w 538"/>
              <a:gd name="T41" fmla="*/ 133 h 316"/>
              <a:gd name="T42" fmla="*/ 434 w 538"/>
              <a:gd name="T43" fmla="*/ 96 h 316"/>
              <a:gd name="T44" fmla="*/ 360 w 538"/>
              <a:gd name="T45" fmla="*/ 19 h 316"/>
              <a:gd name="T46" fmla="*/ 283 w 538"/>
              <a:gd name="T47" fmla="*/ 88 h 316"/>
              <a:gd name="T48" fmla="*/ 277 w 538"/>
              <a:gd name="T49" fmla="*/ 95 h 316"/>
              <a:gd name="T50" fmla="*/ 267 w 538"/>
              <a:gd name="T51" fmla="*/ 93 h 316"/>
              <a:gd name="T52" fmla="*/ 211 w 538"/>
              <a:gd name="T53" fmla="*/ 68 h 316"/>
              <a:gd name="T54" fmla="*/ 135 w 538"/>
              <a:gd name="T55" fmla="*/ 141 h 316"/>
              <a:gd name="T56" fmla="*/ 130 w 538"/>
              <a:gd name="T57" fmla="*/ 149 h 316"/>
              <a:gd name="T58" fmla="*/ 121 w 538"/>
              <a:gd name="T59" fmla="*/ 149 h 316"/>
              <a:gd name="T60" fmla="*/ 95 w 538"/>
              <a:gd name="T61"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38" h="316">
                <a:moveTo>
                  <a:pt x="443" y="316"/>
                </a:moveTo>
                <a:cubicBezTo>
                  <a:pt x="95" y="316"/>
                  <a:pt x="95" y="316"/>
                  <a:pt x="95" y="316"/>
                </a:cubicBezTo>
                <a:cubicBezTo>
                  <a:pt x="44" y="316"/>
                  <a:pt x="0" y="272"/>
                  <a:pt x="0" y="220"/>
                </a:cubicBezTo>
                <a:cubicBezTo>
                  <a:pt x="0" y="168"/>
                  <a:pt x="44" y="125"/>
                  <a:pt x="95" y="125"/>
                </a:cubicBezTo>
                <a:cubicBezTo>
                  <a:pt x="103" y="125"/>
                  <a:pt x="111" y="126"/>
                  <a:pt x="118" y="128"/>
                </a:cubicBezTo>
                <a:cubicBezTo>
                  <a:pt x="126" y="82"/>
                  <a:pt x="164" y="50"/>
                  <a:pt x="211" y="50"/>
                </a:cubicBezTo>
                <a:cubicBezTo>
                  <a:pt x="233" y="50"/>
                  <a:pt x="252" y="56"/>
                  <a:pt x="268" y="69"/>
                </a:cubicBezTo>
                <a:cubicBezTo>
                  <a:pt x="280" y="29"/>
                  <a:pt x="318" y="0"/>
                  <a:pt x="360" y="0"/>
                </a:cubicBezTo>
                <a:cubicBezTo>
                  <a:pt x="411" y="0"/>
                  <a:pt x="452" y="43"/>
                  <a:pt x="452" y="96"/>
                </a:cubicBezTo>
                <a:cubicBezTo>
                  <a:pt x="452" y="106"/>
                  <a:pt x="451" y="116"/>
                  <a:pt x="449" y="125"/>
                </a:cubicBezTo>
                <a:cubicBezTo>
                  <a:pt x="499" y="128"/>
                  <a:pt x="538" y="170"/>
                  <a:pt x="538" y="220"/>
                </a:cubicBezTo>
                <a:cubicBezTo>
                  <a:pt x="538" y="273"/>
                  <a:pt x="495" y="316"/>
                  <a:pt x="443" y="316"/>
                </a:cubicBezTo>
                <a:close/>
                <a:moveTo>
                  <a:pt x="95" y="143"/>
                </a:moveTo>
                <a:cubicBezTo>
                  <a:pt x="54" y="143"/>
                  <a:pt x="19" y="178"/>
                  <a:pt x="19" y="220"/>
                </a:cubicBezTo>
                <a:cubicBezTo>
                  <a:pt x="19" y="262"/>
                  <a:pt x="54" y="298"/>
                  <a:pt x="95" y="298"/>
                </a:cubicBezTo>
                <a:cubicBezTo>
                  <a:pt x="443" y="298"/>
                  <a:pt x="443" y="298"/>
                  <a:pt x="443" y="298"/>
                </a:cubicBezTo>
                <a:cubicBezTo>
                  <a:pt x="485" y="298"/>
                  <a:pt x="520" y="263"/>
                  <a:pt x="520" y="220"/>
                </a:cubicBezTo>
                <a:cubicBezTo>
                  <a:pt x="520" y="177"/>
                  <a:pt x="485" y="143"/>
                  <a:pt x="442" y="143"/>
                </a:cubicBezTo>
                <a:cubicBezTo>
                  <a:pt x="442" y="143"/>
                  <a:pt x="442" y="143"/>
                  <a:pt x="442" y="143"/>
                </a:cubicBezTo>
                <a:cubicBezTo>
                  <a:pt x="439" y="145"/>
                  <a:pt x="435" y="146"/>
                  <a:pt x="431" y="143"/>
                </a:cubicBezTo>
                <a:cubicBezTo>
                  <a:pt x="428" y="141"/>
                  <a:pt x="426" y="137"/>
                  <a:pt x="428" y="133"/>
                </a:cubicBezTo>
                <a:cubicBezTo>
                  <a:pt x="432" y="122"/>
                  <a:pt x="434" y="109"/>
                  <a:pt x="434" y="96"/>
                </a:cubicBezTo>
                <a:cubicBezTo>
                  <a:pt x="434" y="53"/>
                  <a:pt x="401" y="19"/>
                  <a:pt x="360" y="19"/>
                </a:cubicBezTo>
                <a:cubicBezTo>
                  <a:pt x="321" y="19"/>
                  <a:pt x="287" y="49"/>
                  <a:pt x="283" y="88"/>
                </a:cubicBezTo>
                <a:cubicBezTo>
                  <a:pt x="283" y="91"/>
                  <a:pt x="280" y="94"/>
                  <a:pt x="277" y="95"/>
                </a:cubicBezTo>
                <a:cubicBezTo>
                  <a:pt x="273" y="97"/>
                  <a:pt x="269" y="96"/>
                  <a:pt x="267" y="93"/>
                </a:cubicBezTo>
                <a:cubicBezTo>
                  <a:pt x="252" y="76"/>
                  <a:pt x="234" y="68"/>
                  <a:pt x="211" y="68"/>
                </a:cubicBezTo>
                <a:cubicBezTo>
                  <a:pt x="170" y="68"/>
                  <a:pt x="137" y="99"/>
                  <a:pt x="135" y="141"/>
                </a:cubicBezTo>
                <a:cubicBezTo>
                  <a:pt x="134" y="144"/>
                  <a:pt x="133" y="147"/>
                  <a:pt x="130" y="149"/>
                </a:cubicBezTo>
                <a:cubicBezTo>
                  <a:pt x="127" y="150"/>
                  <a:pt x="124" y="150"/>
                  <a:pt x="121" y="149"/>
                </a:cubicBezTo>
                <a:cubicBezTo>
                  <a:pt x="113" y="145"/>
                  <a:pt x="105" y="143"/>
                  <a:pt x="95" y="143"/>
                </a:cubicBezTo>
                <a:close/>
              </a:path>
            </a:pathLst>
          </a:custGeom>
          <a:ln/>
        </p:spPr>
        <p:style>
          <a:lnRef idx="3">
            <a:schemeClr val="lt1"/>
          </a:lnRef>
          <a:fillRef idx="1">
            <a:schemeClr val="accent5"/>
          </a:fillRef>
          <a:effectRef idx="1">
            <a:schemeClr val="accent5"/>
          </a:effectRef>
          <a:fontRef idx="minor">
            <a:schemeClr val="lt1"/>
          </a:fontRef>
        </p:style>
        <p:txBody>
          <a:bodyPr vert="horz" wrap="square" lIns="93260" tIns="46630" rIns="93260" bIns="46630" numCol="1" anchor="b" anchorCtr="0" compatLnSpc="1">
            <a:prstTxWarp prst="textNoShape">
              <a:avLst/>
            </a:prstTxWarp>
          </a:bodyPr>
          <a:lstStyle/>
          <a:p>
            <a:pPr algn="ctr"/>
            <a:r>
              <a:rPr lang="en-US" sz="1836" dirty="0">
                <a:solidFill>
                  <a:schemeClr val="tx1"/>
                </a:solidFill>
              </a:rPr>
              <a:t>Intune</a:t>
            </a:r>
          </a:p>
        </p:txBody>
      </p:sp>
      <p:grpSp>
        <p:nvGrpSpPr>
          <p:cNvPr id="10" name="Group 9"/>
          <p:cNvGrpSpPr/>
          <p:nvPr/>
        </p:nvGrpSpPr>
        <p:grpSpPr>
          <a:xfrm>
            <a:off x="7883317" y="4464509"/>
            <a:ext cx="1020042" cy="614055"/>
            <a:chOff x="2453634" y="7289176"/>
            <a:chExt cx="3764603" cy="2250921"/>
          </a:xfrm>
          <a:solidFill>
            <a:srgbClr val="FFFFFF"/>
          </a:solidFill>
        </p:grpSpPr>
        <p:sp>
          <p:nvSpPr>
            <p:cNvPr id="11" name="Freeform 85"/>
            <p:cNvSpPr/>
            <p:nvPr/>
          </p:nvSpPr>
          <p:spPr bwMode="auto">
            <a:xfrm>
              <a:off x="2453634" y="7289176"/>
              <a:ext cx="3764603" cy="652378"/>
            </a:xfrm>
            <a:custGeom>
              <a:avLst/>
              <a:gdLst>
                <a:gd name="connsiteX0" fmla="*/ 443404 w 3764603"/>
                <a:gd name="connsiteY0" fmla="*/ 164499 h 652378"/>
                <a:gd name="connsiteX1" fmla="*/ 271887 w 3764603"/>
                <a:gd name="connsiteY1" fmla="*/ 336017 h 652378"/>
                <a:gd name="connsiteX2" fmla="*/ 443404 w 3764603"/>
                <a:gd name="connsiteY2" fmla="*/ 507535 h 652378"/>
                <a:gd name="connsiteX3" fmla="*/ 614921 w 3764603"/>
                <a:gd name="connsiteY3" fmla="*/ 336017 h 652378"/>
                <a:gd name="connsiteX4" fmla="*/ 443404 w 3764603"/>
                <a:gd name="connsiteY4" fmla="*/ 164499 h 652378"/>
                <a:gd name="connsiteX5" fmla="*/ 108732 w 3764603"/>
                <a:gd name="connsiteY5" fmla="*/ 0 h 652378"/>
                <a:gd name="connsiteX6" fmla="*/ 3655871 w 3764603"/>
                <a:gd name="connsiteY6" fmla="*/ 0 h 652378"/>
                <a:gd name="connsiteX7" fmla="*/ 3764603 w 3764603"/>
                <a:gd name="connsiteY7" fmla="*/ 108732 h 652378"/>
                <a:gd name="connsiteX8" fmla="*/ 3764603 w 3764603"/>
                <a:gd name="connsiteY8" fmla="*/ 543646 h 652378"/>
                <a:gd name="connsiteX9" fmla="*/ 3655871 w 3764603"/>
                <a:gd name="connsiteY9" fmla="*/ 652378 h 652378"/>
                <a:gd name="connsiteX10" fmla="*/ 108732 w 3764603"/>
                <a:gd name="connsiteY10" fmla="*/ 652378 h 652378"/>
                <a:gd name="connsiteX11" fmla="*/ 0 w 3764603"/>
                <a:gd name="connsiteY11" fmla="*/ 543646 h 652378"/>
                <a:gd name="connsiteX12" fmla="*/ 0 w 3764603"/>
                <a:gd name="connsiteY12" fmla="*/ 108732 h 652378"/>
                <a:gd name="connsiteX13" fmla="*/ 108732 w 3764603"/>
                <a:gd name="connsiteY13" fmla="*/ 0 h 652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64603" h="652378">
                  <a:moveTo>
                    <a:pt x="443404" y="164499"/>
                  </a:moveTo>
                  <a:cubicBezTo>
                    <a:pt x="348678" y="164499"/>
                    <a:pt x="271887" y="241290"/>
                    <a:pt x="271887" y="336017"/>
                  </a:cubicBezTo>
                  <a:cubicBezTo>
                    <a:pt x="271887" y="430744"/>
                    <a:pt x="348678" y="507535"/>
                    <a:pt x="443404" y="507535"/>
                  </a:cubicBezTo>
                  <a:cubicBezTo>
                    <a:pt x="538130" y="507535"/>
                    <a:pt x="614921" y="430744"/>
                    <a:pt x="614921" y="336017"/>
                  </a:cubicBezTo>
                  <a:cubicBezTo>
                    <a:pt x="614921" y="241290"/>
                    <a:pt x="538130" y="164499"/>
                    <a:pt x="443404" y="164499"/>
                  </a:cubicBezTo>
                  <a:close/>
                  <a:moveTo>
                    <a:pt x="108732" y="0"/>
                  </a:moveTo>
                  <a:lnTo>
                    <a:pt x="3655871" y="0"/>
                  </a:lnTo>
                  <a:cubicBezTo>
                    <a:pt x="3715922" y="0"/>
                    <a:pt x="3764603" y="48681"/>
                    <a:pt x="3764603" y="108732"/>
                  </a:cubicBezTo>
                  <a:lnTo>
                    <a:pt x="3764603" y="543646"/>
                  </a:lnTo>
                  <a:cubicBezTo>
                    <a:pt x="3764603" y="603697"/>
                    <a:pt x="3715922" y="652378"/>
                    <a:pt x="3655871" y="652378"/>
                  </a:cubicBezTo>
                  <a:lnTo>
                    <a:pt x="108732" y="652378"/>
                  </a:lnTo>
                  <a:cubicBezTo>
                    <a:pt x="48681" y="652378"/>
                    <a:pt x="0" y="603697"/>
                    <a:pt x="0" y="543646"/>
                  </a:cubicBezTo>
                  <a:lnTo>
                    <a:pt x="0" y="108732"/>
                  </a:lnTo>
                  <a:cubicBezTo>
                    <a:pt x="0" y="48681"/>
                    <a:pt x="48681" y="0"/>
                    <a:pt x="108732" y="0"/>
                  </a:cubicBezTo>
                  <a:close/>
                </a:path>
              </a:pathLst>
            </a:cu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12" name="Freeform 86"/>
            <p:cNvSpPr/>
            <p:nvPr/>
          </p:nvSpPr>
          <p:spPr bwMode="auto">
            <a:xfrm>
              <a:off x="2453634" y="8088448"/>
              <a:ext cx="3764603" cy="652378"/>
            </a:xfrm>
            <a:custGeom>
              <a:avLst/>
              <a:gdLst>
                <a:gd name="connsiteX0" fmla="*/ 443404 w 3764603"/>
                <a:gd name="connsiteY0" fmla="*/ 164499 h 652378"/>
                <a:gd name="connsiteX1" fmla="*/ 271887 w 3764603"/>
                <a:gd name="connsiteY1" fmla="*/ 336017 h 652378"/>
                <a:gd name="connsiteX2" fmla="*/ 443404 w 3764603"/>
                <a:gd name="connsiteY2" fmla="*/ 507535 h 652378"/>
                <a:gd name="connsiteX3" fmla="*/ 614921 w 3764603"/>
                <a:gd name="connsiteY3" fmla="*/ 336017 h 652378"/>
                <a:gd name="connsiteX4" fmla="*/ 443404 w 3764603"/>
                <a:gd name="connsiteY4" fmla="*/ 164499 h 652378"/>
                <a:gd name="connsiteX5" fmla="*/ 108732 w 3764603"/>
                <a:gd name="connsiteY5" fmla="*/ 0 h 652378"/>
                <a:gd name="connsiteX6" fmla="*/ 3655871 w 3764603"/>
                <a:gd name="connsiteY6" fmla="*/ 0 h 652378"/>
                <a:gd name="connsiteX7" fmla="*/ 3764603 w 3764603"/>
                <a:gd name="connsiteY7" fmla="*/ 108732 h 652378"/>
                <a:gd name="connsiteX8" fmla="*/ 3764603 w 3764603"/>
                <a:gd name="connsiteY8" fmla="*/ 543646 h 652378"/>
                <a:gd name="connsiteX9" fmla="*/ 3655871 w 3764603"/>
                <a:gd name="connsiteY9" fmla="*/ 652378 h 652378"/>
                <a:gd name="connsiteX10" fmla="*/ 108732 w 3764603"/>
                <a:gd name="connsiteY10" fmla="*/ 652378 h 652378"/>
                <a:gd name="connsiteX11" fmla="*/ 0 w 3764603"/>
                <a:gd name="connsiteY11" fmla="*/ 543646 h 652378"/>
                <a:gd name="connsiteX12" fmla="*/ 0 w 3764603"/>
                <a:gd name="connsiteY12" fmla="*/ 108732 h 652378"/>
                <a:gd name="connsiteX13" fmla="*/ 108732 w 3764603"/>
                <a:gd name="connsiteY13" fmla="*/ 0 h 652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64603" h="652378">
                  <a:moveTo>
                    <a:pt x="443404" y="164499"/>
                  </a:moveTo>
                  <a:cubicBezTo>
                    <a:pt x="348678" y="164499"/>
                    <a:pt x="271887" y="241290"/>
                    <a:pt x="271887" y="336017"/>
                  </a:cubicBezTo>
                  <a:cubicBezTo>
                    <a:pt x="271887" y="430744"/>
                    <a:pt x="348678" y="507535"/>
                    <a:pt x="443404" y="507535"/>
                  </a:cubicBezTo>
                  <a:cubicBezTo>
                    <a:pt x="538130" y="507535"/>
                    <a:pt x="614921" y="430744"/>
                    <a:pt x="614921" y="336017"/>
                  </a:cubicBezTo>
                  <a:cubicBezTo>
                    <a:pt x="614921" y="241290"/>
                    <a:pt x="538130" y="164499"/>
                    <a:pt x="443404" y="164499"/>
                  </a:cubicBezTo>
                  <a:close/>
                  <a:moveTo>
                    <a:pt x="108732" y="0"/>
                  </a:moveTo>
                  <a:lnTo>
                    <a:pt x="3655871" y="0"/>
                  </a:lnTo>
                  <a:cubicBezTo>
                    <a:pt x="3715922" y="0"/>
                    <a:pt x="3764603" y="48681"/>
                    <a:pt x="3764603" y="108732"/>
                  </a:cubicBezTo>
                  <a:lnTo>
                    <a:pt x="3764603" y="543646"/>
                  </a:lnTo>
                  <a:cubicBezTo>
                    <a:pt x="3764603" y="603697"/>
                    <a:pt x="3715922" y="652378"/>
                    <a:pt x="3655871" y="652378"/>
                  </a:cubicBezTo>
                  <a:lnTo>
                    <a:pt x="108732" y="652378"/>
                  </a:lnTo>
                  <a:cubicBezTo>
                    <a:pt x="48681" y="652378"/>
                    <a:pt x="0" y="603697"/>
                    <a:pt x="0" y="543646"/>
                  </a:cubicBezTo>
                  <a:lnTo>
                    <a:pt x="0" y="108732"/>
                  </a:lnTo>
                  <a:cubicBezTo>
                    <a:pt x="0" y="48681"/>
                    <a:pt x="48681" y="0"/>
                    <a:pt x="108732" y="0"/>
                  </a:cubicBezTo>
                  <a:close/>
                </a:path>
              </a:pathLst>
            </a:cu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13" name="Freeform 87"/>
            <p:cNvSpPr/>
            <p:nvPr/>
          </p:nvSpPr>
          <p:spPr bwMode="auto">
            <a:xfrm>
              <a:off x="2453634" y="8887719"/>
              <a:ext cx="3764603" cy="652378"/>
            </a:xfrm>
            <a:custGeom>
              <a:avLst/>
              <a:gdLst>
                <a:gd name="connsiteX0" fmla="*/ 443404 w 3764603"/>
                <a:gd name="connsiteY0" fmla="*/ 164499 h 652378"/>
                <a:gd name="connsiteX1" fmla="*/ 271887 w 3764603"/>
                <a:gd name="connsiteY1" fmla="*/ 336017 h 652378"/>
                <a:gd name="connsiteX2" fmla="*/ 443404 w 3764603"/>
                <a:gd name="connsiteY2" fmla="*/ 507535 h 652378"/>
                <a:gd name="connsiteX3" fmla="*/ 614921 w 3764603"/>
                <a:gd name="connsiteY3" fmla="*/ 336017 h 652378"/>
                <a:gd name="connsiteX4" fmla="*/ 443404 w 3764603"/>
                <a:gd name="connsiteY4" fmla="*/ 164499 h 652378"/>
                <a:gd name="connsiteX5" fmla="*/ 108732 w 3764603"/>
                <a:gd name="connsiteY5" fmla="*/ 0 h 652378"/>
                <a:gd name="connsiteX6" fmla="*/ 3655871 w 3764603"/>
                <a:gd name="connsiteY6" fmla="*/ 0 h 652378"/>
                <a:gd name="connsiteX7" fmla="*/ 3764603 w 3764603"/>
                <a:gd name="connsiteY7" fmla="*/ 108732 h 652378"/>
                <a:gd name="connsiteX8" fmla="*/ 3764603 w 3764603"/>
                <a:gd name="connsiteY8" fmla="*/ 543646 h 652378"/>
                <a:gd name="connsiteX9" fmla="*/ 3655871 w 3764603"/>
                <a:gd name="connsiteY9" fmla="*/ 652378 h 652378"/>
                <a:gd name="connsiteX10" fmla="*/ 108732 w 3764603"/>
                <a:gd name="connsiteY10" fmla="*/ 652378 h 652378"/>
                <a:gd name="connsiteX11" fmla="*/ 0 w 3764603"/>
                <a:gd name="connsiteY11" fmla="*/ 543646 h 652378"/>
                <a:gd name="connsiteX12" fmla="*/ 0 w 3764603"/>
                <a:gd name="connsiteY12" fmla="*/ 108732 h 652378"/>
                <a:gd name="connsiteX13" fmla="*/ 108732 w 3764603"/>
                <a:gd name="connsiteY13" fmla="*/ 0 h 652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64603" h="652378">
                  <a:moveTo>
                    <a:pt x="443404" y="164499"/>
                  </a:moveTo>
                  <a:cubicBezTo>
                    <a:pt x="348678" y="164499"/>
                    <a:pt x="271887" y="241290"/>
                    <a:pt x="271887" y="336017"/>
                  </a:cubicBezTo>
                  <a:cubicBezTo>
                    <a:pt x="271887" y="430744"/>
                    <a:pt x="348678" y="507535"/>
                    <a:pt x="443404" y="507535"/>
                  </a:cubicBezTo>
                  <a:cubicBezTo>
                    <a:pt x="538130" y="507535"/>
                    <a:pt x="614921" y="430744"/>
                    <a:pt x="614921" y="336017"/>
                  </a:cubicBezTo>
                  <a:cubicBezTo>
                    <a:pt x="614921" y="241290"/>
                    <a:pt x="538130" y="164499"/>
                    <a:pt x="443404" y="164499"/>
                  </a:cubicBezTo>
                  <a:close/>
                  <a:moveTo>
                    <a:pt x="108732" y="0"/>
                  </a:moveTo>
                  <a:lnTo>
                    <a:pt x="3655871" y="0"/>
                  </a:lnTo>
                  <a:cubicBezTo>
                    <a:pt x="3715922" y="0"/>
                    <a:pt x="3764603" y="48681"/>
                    <a:pt x="3764603" y="108732"/>
                  </a:cubicBezTo>
                  <a:lnTo>
                    <a:pt x="3764603" y="543646"/>
                  </a:lnTo>
                  <a:cubicBezTo>
                    <a:pt x="3764603" y="603697"/>
                    <a:pt x="3715922" y="652378"/>
                    <a:pt x="3655871" y="652378"/>
                  </a:cubicBezTo>
                  <a:lnTo>
                    <a:pt x="108732" y="652378"/>
                  </a:lnTo>
                  <a:cubicBezTo>
                    <a:pt x="48681" y="652378"/>
                    <a:pt x="0" y="603697"/>
                    <a:pt x="0" y="543646"/>
                  </a:cubicBezTo>
                  <a:lnTo>
                    <a:pt x="0" y="108732"/>
                  </a:lnTo>
                  <a:cubicBezTo>
                    <a:pt x="0" y="48681"/>
                    <a:pt x="48681" y="0"/>
                    <a:pt x="108732" y="0"/>
                  </a:cubicBezTo>
                  <a:close/>
                </a:path>
              </a:pathLst>
            </a:cu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grpSp>
      <p:sp>
        <p:nvSpPr>
          <p:cNvPr id="14" name="Arrow: Left-Right 13"/>
          <p:cNvSpPr/>
          <p:nvPr/>
        </p:nvSpPr>
        <p:spPr>
          <a:xfrm rot="992203">
            <a:off x="7104532" y="2181019"/>
            <a:ext cx="1003535" cy="185875"/>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15" name="Arrow: Left-Right 14"/>
          <p:cNvSpPr/>
          <p:nvPr/>
        </p:nvSpPr>
        <p:spPr>
          <a:xfrm rot="1244909">
            <a:off x="8930711" y="2650778"/>
            <a:ext cx="1507298" cy="206294"/>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pic>
        <p:nvPicPr>
          <p:cNvPr id="17" name="Picture 16"/>
          <p:cNvPicPr>
            <a:picLocks noChangeAspect="1"/>
          </p:cNvPicPr>
          <p:nvPr/>
        </p:nvPicPr>
        <p:blipFill>
          <a:blip r:embed="rId2">
            <a:extLst>
              <a:ext uri="{BEBA8EAE-BF5A-486C-A8C5-ECC9F3942E4B}">
                <a14:imgProps xmlns:a14="http://schemas.microsoft.com/office/drawing/2010/main">
                  <a14:imgLayer r:embed="rId3">
                    <a14:imgEffect>
                      <a14:backgroundRemoval t="9934" b="89404" l="3378" r="89865">
                        <a14:backgroundMark x1="76351" y1="96689" x2="76351" y2="96689"/>
                      </a14:backgroundRemoval>
                    </a14:imgEffect>
                  </a14:imgLayer>
                </a14:imgProps>
              </a:ext>
            </a:extLst>
          </a:blip>
          <a:stretch>
            <a:fillRect/>
          </a:stretch>
        </p:blipFill>
        <p:spPr>
          <a:xfrm>
            <a:off x="10279947" y="4443555"/>
            <a:ext cx="988114" cy="1008143"/>
          </a:xfrm>
          <a:prstGeom prst="rect">
            <a:avLst/>
          </a:prstGeom>
        </p:spPr>
      </p:pic>
      <p:sp>
        <p:nvSpPr>
          <p:cNvPr id="18" name="TextBox 17"/>
          <p:cNvSpPr txBox="1"/>
          <p:nvPr/>
        </p:nvSpPr>
        <p:spPr>
          <a:xfrm>
            <a:off x="7883318" y="5047386"/>
            <a:ext cx="1205259" cy="382308"/>
          </a:xfrm>
          <a:prstGeom prst="rect">
            <a:avLst/>
          </a:prstGeom>
          <a:noFill/>
        </p:spPr>
        <p:txBody>
          <a:bodyPr wrap="none" rtlCol="0">
            <a:spAutoFit/>
          </a:bodyPr>
          <a:lstStyle/>
          <a:p>
            <a:r>
              <a:rPr lang="en-US" sz="1836" dirty="0"/>
              <a:t>NetScaler</a:t>
            </a:r>
          </a:p>
        </p:txBody>
      </p:sp>
      <p:sp>
        <p:nvSpPr>
          <p:cNvPr id="19" name="Freeform 79"/>
          <p:cNvSpPr>
            <a:spLocks noChangeAspect="1" noEditPoints="1"/>
          </p:cNvSpPr>
          <p:nvPr/>
        </p:nvSpPr>
        <p:spPr bwMode="black">
          <a:xfrm>
            <a:off x="11251900" y="4947625"/>
            <a:ext cx="528717" cy="656084"/>
          </a:xfrm>
          <a:custGeom>
            <a:avLst/>
            <a:gdLst>
              <a:gd name="T0" fmla="*/ 277 w 277"/>
              <a:gd name="T1" fmla="*/ 171 h 344"/>
              <a:gd name="T2" fmla="*/ 277 w 277"/>
              <a:gd name="T3" fmla="*/ 251 h 344"/>
              <a:gd name="T4" fmla="*/ 274 w 277"/>
              <a:gd name="T5" fmla="*/ 258 h 344"/>
              <a:gd name="T6" fmla="*/ 251 w 277"/>
              <a:gd name="T7" fmla="*/ 280 h 344"/>
              <a:gd name="T8" fmla="*/ 251 w 277"/>
              <a:gd name="T9" fmla="*/ 295 h 344"/>
              <a:gd name="T10" fmla="*/ 248 w 277"/>
              <a:gd name="T11" fmla="*/ 302 h 344"/>
              <a:gd name="T12" fmla="*/ 241 w 277"/>
              <a:gd name="T13" fmla="*/ 305 h 344"/>
              <a:gd name="T14" fmla="*/ 10 w 277"/>
              <a:gd name="T15" fmla="*/ 305 h 344"/>
              <a:gd name="T16" fmla="*/ 3 w 277"/>
              <a:gd name="T17" fmla="*/ 302 h 344"/>
              <a:gd name="T18" fmla="*/ 0 w 277"/>
              <a:gd name="T19" fmla="*/ 295 h 344"/>
              <a:gd name="T20" fmla="*/ 0 w 277"/>
              <a:gd name="T21" fmla="*/ 9 h 344"/>
              <a:gd name="T22" fmla="*/ 3 w 277"/>
              <a:gd name="T23" fmla="*/ 2 h 344"/>
              <a:gd name="T24" fmla="*/ 10 w 277"/>
              <a:gd name="T25" fmla="*/ 0 h 344"/>
              <a:gd name="T26" fmla="*/ 241 w 277"/>
              <a:gd name="T27" fmla="*/ 0 h 344"/>
              <a:gd name="T28" fmla="*/ 248 w 277"/>
              <a:gd name="T29" fmla="*/ 2 h 344"/>
              <a:gd name="T30" fmla="*/ 251 w 277"/>
              <a:gd name="T31" fmla="*/ 9 h 344"/>
              <a:gd name="T32" fmla="*/ 251 w 277"/>
              <a:gd name="T33" fmla="*/ 143 h 344"/>
              <a:gd name="T34" fmla="*/ 274 w 277"/>
              <a:gd name="T35" fmla="*/ 164 h 344"/>
              <a:gd name="T36" fmla="*/ 277 w 277"/>
              <a:gd name="T37" fmla="*/ 171 h 344"/>
              <a:gd name="T38" fmla="*/ 3 w 277"/>
              <a:gd name="T39" fmla="*/ 2 h 344"/>
              <a:gd name="T40" fmla="*/ 0 w 277"/>
              <a:gd name="T41" fmla="*/ 9 h 344"/>
              <a:gd name="T42" fmla="*/ 0 w 277"/>
              <a:gd name="T43" fmla="*/ 295 h 344"/>
              <a:gd name="T44" fmla="*/ 3 w 277"/>
              <a:gd name="T45" fmla="*/ 302 h 344"/>
              <a:gd name="T46" fmla="*/ 10 w 277"/>
              <a:gd name="T47" fmla="*/ 305 h 344"/>
              <a:gd name="T48" fmla="*/ 199 w 277"/>
              <a:gd name="T49" fmla="*/ 305 h 344"/>
              <a:gd name="T50" fmla="*/ 199 w 277"/>
              <a:gd name="T51" fmla="*/ 191 h 344"/>
              <a:gd name="T52" fmla="*/ 216 w 277"/>
              <a:gd name="T53" fmla="*/ 171 h 344"/>
              <a:gd name="T54" fmla="*/ 222 w 277"/>
              <a:gd name="T55" fmla="*/ 155 h 344"/>
              <a:gd name="T56" fmla="*/ 222 w 277"/>
              <a:gd name="T57" fmla="*/ 56 h 344"/>
              <a:gd name="T58" fmla="*/ 202 w 277"/>
              <a:gd name="T59" fmla="*/ 32 h 344"/>
              <a:gd name="T60" fmla="*/ 31 w 277"/>
              <a:gd name="T61" fmla="*/ 0 h 344"/>
              <a:gd name="T62" fmla="*/ 10 w 277"/>
              <a:gd name="T63" fmla="*/ 0 h 344"/>
              <a:gd name="T64" fmla="*/ 3 w 277"/>
              <a:gd name="T65" fmla="*/ 2 h 344"/>
              <a:gd name="T66" fmla="*/ 200 w 277"/>
              <a:gd name="T67" fmla="*/ 47 h 344"/>
              <a:gd name="T68" fmla="*/ 11 w 277"/>
              <a:gd name="T69" fmla="*/ 11 h 344"/>
              <a:gd name="T70" fmla="*/ 4 w 277"/>
              <a:gd name="T71" fmla="*/ 13 h 344"/>
              <a:gd name="T72" fmla="*/ 0 w 277"/>
              <a:gd name="T73" fmla="*/ 20 h 344"/>
              <a:gd name="T74" fmla="*/ 0 w 277"/>
              <a:gd name="T75" fmla="*/ 302 h 344"/>
              <a:gd name="T76" fmla="*/ 8 w 277"/>
              <a:gd name="T77" fmla="*/ 311 h 344"/>
              <a:gd name="T78" fmla="*/ 173 w 277"/>
              <a:gd name="T79" fmla="*/ 343 h 344"/>
              <a:gd name="T80" fmla="*/ 181 w 277"/>
              <a:gd name="T81" fmla="*/ 341 h 344"/>
              <a:gd name="T82" fmla="*/ 184 w 277"/>
              <a:gd name="T83" fmla="*/ 334 h 344"/>
              <a:gd name="T84" fmla="*/ 184 w 277"/>
              <a:gd name="T85" fmla="*/ 185 h 344"/>
              <a:gd name="T86" fmla="*/ 205 w 277"/>
              <a:gd name="T87" fmla="*/ 161 h 344"/>
              <a:gd name="T88" fmla="*/ 207 w 277"/>
              <a:gd name="T89" fmla="*/ 155 h 344"/>
              <a:gd name="T90" fmla="*/ 207 w 277"/>
              <a:gd name="T91" fmla="*/ 56 h 344"/>
              <a:gd name="T92" fmla="*/ 200 w 277"/>
              <a:gd name="T93" fmla="*/ 47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7" h="344">
                <a:moveTo>
                  <a:pt x="277" y="171"/>
                </a:moveTo>
                <a:cubicBezTo>
                  <a:pt x="277" y="251"/>
                  <a:pt x="277" y="251"/>
                  <a:pt x="277" y="251"/>
                </a:cubicBezTo>
                <a:cubicBezTo>
                  <a:pt x="277" y="254"/>
                  <a:pt x="276" y="256"/>
                  <a:pt x="274" y="258"/>
                </a:cubicBezTo>
                <a:cubicBezTo>
                  <a:pt x="251" y="280"/>
                  <a:pt x="251" y="280"/>
                  <a:pt x="251" y="280"/>
                </a:cubicBezTo>
                <a:cubicBezTo>
                  <a:pt x="251" y="295"/>
                  <a:pt x="251" y="295"/>
                  <a:pt x="251" y="295"/>
                </a:cubicBezTo>
                <a:cubicBezTo>
                  <a:pt x="251" y="298"/>
                  <a:pt x="250" y="300"/>
                  <a:pt x="248" y="302"/>
                </a:cubicBezTo>
                <a:cubicBezTo>
                  <a:pt x="246" y="304"/>
                  <a:pt x="244" y="305"/>
                  <a:pt x="241" y="305"/>
                </a:cubicBezTo>
                <a:cubicBezTo>
                  <a:pt x="10" y="305"/>
                  <a:pt x="10" y="305"/>
                  <a:pt x="10" y="305"/>
                </a:cubicBezTo>
                <a:cubicBezTo>
                  <a:pt x="7" y="305"/>
                  <a:pt x="5" y="304"/>
                  <a:pt x="3" y="302"/>
                </a:cubicBezTo>
                <a:cubicBezTo>
                  <a:pt x="1" y="300"/>
                  <a:pt x="0" y="298"/>
                  <a:pt x="0" y="295"/>
                </a:cubicBezTo>
                <a:cubicBezTo>
                  <a:pt x="0" y="9"/>
                  <a:pt x="0" y="9"/>
                  <a:pt x="0" y="9"/>
                </a:cubicBezTo>
                <a:cubicBezTo>
                  <a:pt x="0" y="6"/>
                  <a:pt x="1" y="4"/>
                  <a:pt x="3" y="2"/>
                </a:cubicBezTo>
                <a:cubicBezTo>
                  <a:pt x="5" y="1"/>
                  <a:pt x="7" y="0"/>
                  <a:pt x="10" y="0"/>
                </a:cubicBezTo>
                <a:cubicBezTo>
                  <a:pt x="241" y="0"/>
                  <a:pt x="241" y="0"/>
                  <a:pt x="241" y="0"/>
                </a:cubicBezTo>
                <a:cubicBezTo>
                  <a:pt x="244" y="0"/>
                  <a:pt x="246" y="1"/>
                  <a:pt x="248" y="2"/>
                </a:cubicBezTo>
                <a:cubicBezTo>
                  <a:pt x="250" y="4"/>
                  <a:pt x="251" y="6"/>
                  <a:pt x="251" y="9"/>
                </a:cubicBezTo>
                <a:cubicBezTo>
                  <a:pt x="251" y="143"/>
                  <a:pt x="251" y="143"/>
                  <a:pt x="251" y="143"/>
                </a:cubicBezTo>
                <a:cubicBezTo>
                  <a:pt x="274" y="164"/>
                  <a:pt x="274" y="164"/>
                  <a:pt x="274" y="164"/>
                </a:cubicBezTo>
                <a:cubicBezTo>
                  <a:pt x="276" y="166"/>
                  <a:pt x="277" y="169"/>
                  <a:pt x="277" y="171"/>
                </a:cubicBezTo>
                <a:close/>
                <a:moveTo>
                  <a:pt x="3" y="2"/>
                </a:moveTo>
                <a:cubicBezTo>
                  <a:pt x="1" y="4"/>
                  <a:pt x="0" y="6"/>
                  <a:pt x="0" y="9"/>
                </a:cubicBezTo>
                <a:cubicBezTo>
                  <a:pt x="0" y="295"/>
                  <a:pt x="0" y="295"/>
                  <a:pt x="0" y="295"/>
                </a:cubicBezTo>
                <a:cubicBezTo>
                  <a:pt x="0" y="298"/>
                  <a:pt x="1" y="300"/>
                  <a:pt x="3" y="302"/>
                </a:cubicBezTo>
                <a:cubicBezTo>
                  <a:pt x="5" y="304"/>
                  <a:pt x="7" y="305"/>
                  <a:pt x="10" y="305"/>
                </a:cubicBezTo>
                <a:cubicBezTo>
                  <a:pt x="199" y="305"/>
                  <a:pt x="199" y="305"/>
                  <a:pt x="199" y="305"/>
                </a:cubicBezTo>
                <a:cubicBezTo>
                  <a:pt x="199" y="191"/>
                  <a:pt x="199" y="191"/>
                  <a:pt x="199" y="191"/>
                </a:cubicBezTo>
                <a:cubicBezTo>
                  <a:pt x="204" y="185"/>
                  <a:pt x="216" y="171"/>
                  <a:pt x="216" y="171"/>
                </a:cubicBezTo>
                <a:cubicBezTo>
                  <a:pt x="220" y="166"/>
                  <a:pt x="222" y="161"/>
                  <a:pt x="222" y="155"/>
                </a:cubicBezTo>
                <a:cubicBezTo>
                  <a:pt x="222" y="56"/>
                  <a:pt x="222" y="56"/>
                  <a:pt x="222" y="56"/>
                </a:cubicBezTo>
                <a:cubicBezTo>
                  <a:pt x="222" y="44"/>
                  <a:pt x="214" y="35"/>
                  <a:pt x="202" y="32"/>
                </a:cubicBezTo>
                <a:cubicBezTo>
                  <a:pt x="31" y="0"/>
                  <a:pt x="31" y="0"/>
                  <a:pt x="31" y="0"/>
                </a:cubicBezTo>
                <a:cubicBezTo>
                  <a:pt x="10" y="0"/>
                  <a:pt x="10" y="0"/>
                  <a:pt x="10" y="0"/>
                </a:cubicBezTo>
                <a:cubicBezTo>
                  <a:pt x="7" y="0"/>
                  <a:pt x="5" y="1"/>
                  <a:pt x="3" y="2"/>
                </a:cubicBezTo>
                <a:close/>
                <a:moveTo>
                  <a:pt x="200" y="47"/>
                </a:moveTo>
                <a:cubicBezTo>
                  <a:pt x="11" y="11"/>
                  <a:pt x="11" y="11"/>
                  <a:pt x="11" y="11"/>
                </a:cubicBezTo>
                <a:cubicBezTo>
                  <a:pt x="9" y="10"/>
                  <a:pt x="6" y="11"/>
                  <a:pt x="4" y="13"/>
                </a:cubicBezTo>
                <a:cubicBezTo>
                  <a:pt x="2" y="14"/>
                  <a:pt x="0" y="17"/>
                  <a:pt x="0" y="20"/>
                </a:cubicBezTo>
                <a:cubicBezTo>
                  <a:pt x="0" y="302"/>
                  <a:pt x="0" y="302"/>
                  <a:pt x="0" y="302"/>
                </a:cubicBezTo>
                <a:cubicBezTo>
                  <a:pt x="0" y="307"/>
                  <a:pt x="4" y="311"/>
                  <a:pt x="8" y="311"/>
                </a:cubicBezTo>
                <a:cubicBezTo>
                  <a:pt x="173" y="343"/>
                  <a:pt x="173" y="343"/>
                  <a:pt x="173" y="343"/>
                </a:cubicBezTo>
                <a:cubicBezTo>
                  <a:pt x="176" y="344"/>
                  <a:pt x="179" y="343"/>
                  <a:pt x="181" y="341"/>
                </a:cubicBezTo>
                <a:cubicBezTo>
                  <a:pt x="183" y="339"/>
                  <a:pt x="184" y="337"/>
                  <a:pt x="184" y="334"/>
                </a:cubicBezTo>
                <a:cubicBezTo>
                  <a:pt x="184" y="185"/>
                  <a:pt x="184" y="185"/>
                  <a:pt x="184" y="185"/>
                </a:cubicBezTo>
                <a:cubicBezTo>
                  <a:pt x="205" y="161"/>
                  <a:pt x="205" y="161"/>
                  <a:pt x="205" y="161"/>
                </a:cubicBezTo>
                <a:cubicBezTo>
                  <a:pt x="206" y="159"/>
                  <a:pt x="207" y="157"/>
                  <a:pt x="207" y="155"/>
                </a:cubicBezTo>
                <a:cubicBezTo>
                  <a:pt x="207" y="56"/>
                  <a:pt x="207" y="56"/>
                  <a:pt x="207" y="56"/>
                </a:cubicBezTo>
                <a:cubicBezTo>
                  <a:pt x="207" y="51"/>
                  <a:pt x="204" y="48"/>
                  <a:pt x="200" y="47"/>
                </a:cubicBezTo>
                <a:close/>
              </a:path>
            </a:pathLst>
          </a:custGeom>
          <a:ln>
            <a:headEnd type="none" w="med" len="med"/>
            <a:tailEnd type="none" w="med" len="med"/>
          </a:ln>
          <a:extLst/>
        </p:spPr>
        <p:style>
          <a:lnRef idx="1">
            <a:schemeClr val="accent6"/>
          </a:lnRef>
          <a:fillRef idx="3">
            <a:schemeClr val="accent6"/>
          </a:fillRef>
          <a:effectRef idx="2">
            <a:schemeClr val="accent6"/>
          </a:effectRef>
          <a:fontRef idx="minor">
            <a:schemeClr val="lt1"/>
          </a:fontRef>
        </p:style>
        <p:txBody>
          <a:bodyPr rot="0" spcFirstLastPara="0" vertOverflow="overflow" horzOverflow="overflow" vert="horz" wrap="square" lIns="96800" tIns="77441" rIns="96800" bIns="77441" numCol="1" spcCol="0" rtlCol="0" fromWordArt="0" anchor="t" anchorCtr="0" forceAA="0" compatLnSpc="1">
            <a:prstTxWarp prst="textNoShape">
              <a:avLst/>
            </a:prstTxWarp>
            <a:noAutofit/>
          </a:bodyPr>
          <a:lstStyle/>
          <a:p>
            <a:pPr algn="ctr" defTabSz="493554" fontAlgn="base">
              <a:lnSpc>
                <a:spcPct val="90000"/>
              </a:lnSpc>
              <a:spcBef>
                <a:spcPct val="0"/>
              </a:spcBef>
              <a:spcAft>
                <a:spcPct val="0"/>
              </a:spcAft>
            </a:pPr>
            <a:endParaRPr lang="en-US" sz="1271">
              <a:gradFill>
                <a:gsLst>
                  <a:gs pos="0">
                    <a:srgbClr val="FFFFFF"/>
                  </a:gs>
                  <a:gs pos="100000">
                    <a:srgbClr val="FFFFFF"/>
                  </a:gs>
                </a:gsLst>
                <a:lin ang="5400000" scaled="0"/>
              </a:gradFill>
              <a:ea typeface="Segoe UI" pitchFamily="34" charset="0"/>
              <a:cs typeface="Segoe UI" pitchFamily="34" charset="0"/>
            </a:endParaRPr>
          </a:p>
        </p:txBody>
      </p:sp>
      <p:grpSp>
        <p:nvGrpSpPr>
          <p:cNvPr id="20" name="Group 19"/>
          <p:cNvGrpSpPr/>
          <p:nvPr/>
        </p:nvGrpSpPr>
        <p:grpSpPr>
          <a:xfrm>
            <a:off x="8353057" y="3249790"/>
            <a:ext cx="385950" cy="412430"/>
            <a:chOff x="3658994" y="3425683"/>
            <a:chExt cx="1594151" cy="1703530"/>
          </a:xfrm>
          <a:solidFill>
            <a:schemeClr val="accent1"/>
          </a:solidFill>
        </p:grpSpPr>
        <p:sp>
          <p:nvSpPr>
            <p:cNvPr id="21" name="Freeform 18"/>
            <p:cNvSpPr>
              <a:spLocks/>
            </p:cNvSpPr>
            <p:nvPr/>
          </p:nvSpPr>
          <p:spPr bwMode="auto">
            <a:xfrm>
              <a:off x="4011613" y="3425683"/>
              <a:ext cx="1241532" cy="1703530"/>
            </a:xfrm>
            <a:custGeom>
              <a:avLst/>
              <a:gdLst>
                <a:gd name="T0" fmla="*/ 1352 w 1409"/>
                <a:gd name="T1" fmla="*/ 834 h 1936"/>
                <a:gd name="T2" fmla="*/ 931 w 1409"/>
                <a:gd name="T3" fmla="*/ 719 h 1936"/>
                <a:gd name="T4" fmla="*/ 561 w 1409"/>
                <a:gd name="T5" fmla="*/ 739 h 1936"/>
                <a:gd name="T6" fmla="*/ 467 w 1409"/>
                <a:gd name="T7" fmla="*/ 51 h 1936"/>
                <a:gd name="T8" fmla="*/ 284 w 1409"/>
                <a:gd name="T9" fmla="*/ 520 h 1936"/>
                <a:gd name="T10" fmla="*/ 53 w 1409"/>
                <a:gd name="T11" fmla="*/ 844 h 1936"/>
                <a:gd name="T12" fmla="*/ 52 w 1409"/>
                <a:gd name="T13" fmla="*/ 844 h 1936"/>
                <a:gd name="T14" fmla="*/ 39 w 1409"/>
                <a:gd name="T15" fmla="*/ 858 h 1936"/>
                <a:gd name="T16" fmla="*/ 40 w 1409"/>
                <a:gd name="T17" fmla="*/ 862 h 1936"/>
                <a:gd name="T18" fmla="*/ 15 w 1409"/>
                <a:gd name="T19" fmla="*/ 1408 h 1936"/>
                <a:gd name="T20" fmla="*/ 15 w 1409"/>
                <a:gd name="T21" fmla="*/ 1882 h 1936"/>
                <a:gd name="T22" fmla="*/ 637 w 1409"/>
                <a:gd name="T23" fmla="*/ 1936 h 1936"/>
                <a:gd name="T24" fmla="*/ 1263 w 1409"/>
                <a:gd name="T25" fmla="*/ 1742 h 1936"/>
                <a:gd name="T26" fmla="*/ 1152 w 1409"/>
                <a:gd name="T27" fmla="*/ 1635 h 1936"/>
                <a:gd name="T28" fmla="*/ 1349 w 1409"/>
                <a:gd name="T29" fmla="*/ 1497 h 1936"/>
                <a:gd name="T30" fmla="*/ 1218 w 1409"/>
                <a:gd name="T31" fmla="*/ 1344 h 1936"/>
                <a:gd name="T32" fmla="*/ 1405 w 1409"/>
                <a:gd name="T33" fmla="*/ 1186 h 1936"/>
                <a:gd name="T34" fmla="*/ 1232 w 1409"/>
                <a:gd name="T35" fmla="*/ 1029 h 1936"/>
                <a:gd name="T36" fmla="*/ 1352 w 1409"/>
                <a:gd name="T37" fmla="*/ 834 h 1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09" h="1936">
                  <a:moveTo>
                    <a:pt x="1352" y="834"/>
                  </a:moveTo>
                  <a:cubicBezTo>
                    <a:pt x="1324" y="728"/>
                    <a:pt x="1081" y="713"/>
                    <a:pt x="931" y="719"/>
                  </a:cubicBezTo>
                  <a:cubicBezTo>
                    <a:pt x="870" y="721"/>
                    <a:pt x="721" y="729"/>
                    <a:pt x="561" y="739"/>
                  </a:cubicBezTo>
                  <a:cubicBezTo>
                    <a:pt x="667" y="595"/>
                    <a:pt x="714" y="0"/>
                    <a:pt x="467" y="51"/>
                  </a:cubicBezTo>
                  <a:cubicBezTo>
                    <a:pt x="311" y="83"/>
                    <a:pt x="381" y="267"/>
                    <a:pt x="284" y="520"/>
                  </a:cubicBezTo>
                  <a:cubicBezTo>
                    <a:pt x="234" y="651"/>
                    <a:pt x="124" y="727"/>
                    <a:pt x="53" y="844"/>
                  </a:cubicBezTo>
                  <a:cubicBezTo>
                    <a:pt x="53" y="844"/>
                    <a:pt x="52" y="844"/>
                    <a:pt x="52" y="844"/>
                  </a:cubicBezTo>
                  <a:cubicBezTo>
                    <a:pt x="39" y="858"/>
                    <a:pt x="39" y="858"/>
                    <a:pt x="39" y="858"/>
                  </a:cubicBezTo>
                  <a:cubicBezTo>
                    <a:pt x="39" y="859"/>
                    <a:pt x="40" y="860"/>
                    <a:pt x="40" y="862"/>
                  </a:cubicBezTo>
                  <a:cubicBezTo>
                    <a:pt x="0" y="944"/>
                    <a:pt x="13" y="1331"/>
                    <a:pt x="15" y="1408"/>
                  </a:cubicBezTo>
                  <a:cubicBezTo>
                    <a:pt x="20" y="1598"/>
                    <a:pt x="15" y="1691"/>
                    <a:pt x="15" y="1882"/>
                  </a:cubicBezTo>
                  <a:cubicBezTo>
                    <a:pt x="15" y="1912"/>
                    <a:pt x="399" y="1936"/>
                    <a:pt x="637" y="1936"/>
                  </a:cubicBezTo>
                  <a:cubicBezTo>
                    <a:pt x="948" y="1936"/>
                    <a:pt x="1270" y="1896"/>
                    <a:pt x="1263" y="1742"/>
                  </a:cubicBezTo>
                  <a:cubicBezTo>
                    <a:pt x="1260" y="1677"/>
                    <a:pt x="1224" y="1655"/>
                    <a:pt x="1152" y="1635"/>
                  </a:cubicBezTo>
                  <a:cubicBezTo>
                    <a:pt x="1278" y="1632"/>
                    <a:pt x="1346" y="1568"/>
                    <a:pt x="1349" y="1497"/>
                  </a:cubicBezTo>
                  <a:cubicBezTo>
                    <a:pt x="1353" y="1422"/>
                    <a:pt x="1310" y="1369"/>
                    <a:pt x="1218" y="1344"/>
                  </a:cubicBezTo>
                  <a:cubicBezTo>
                    <a:pt x="1339" y="1346"/>
                    <a:pt x="1409" y="1277"/>
                    <a:pt x="1405" y="1186"/>
                  </a:cubicBezTo>
                  <a:cubicBezTo>
                    <a:pt x="1408" y="1119"/>
                    <a:pt x="1334" y="1046"/>
                    <a:pt x="1232" y="1029"/>
                  </a:cubicBezTo>
                  <a:cubicBezTo>
                    <a:pt x="1348" y="1009"/>
                    <a:pt x="1380" y="945"/>
                    <a:pt x="1352" y="834"/>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a:gradFill>
                  <a:gsLst>
                    <a:gs pos="0">
                      <a:srgbClr val="FFFFFF"/>
                    </a:gs>
                    <a:gs pos="100000">
                      <a:srgbClr val="FFFFFF"/>
                    </a:gs>
                  </a:gsLst>
                  <a:lin ang="5400000" scaled="0"/>
                </a:gradFill>
                <a:ea typeface="Segoe UI" pitchFamily="34" charset="0"/>
                <a:cs typeface="Segoe UI" pitchFamily="34" charset="0"/>
              </a:endParaRPr>
            </a:p>
          </p:txBody>
        </p:sp>
        <p:sp>
          <p:nvSpPr>
            <p:cNvPr id="22" name="Rectangle 21"/>
            <p:cNvSpPr/>
            <p:nvPr/>
          </p:nvSpPr>
          <p:spPr bwMode="auto">
            <a:xfrm>
              <a:off x="3658994" y="4289896"/>
              <a:ext cx="1060469" cy="839317"/>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grpSp>
      <p:sp>
        <p:nvSpPr>
          <p:cNvPr id="23" name="Arrow: Right 22"/>
          <p:cNvSpPr/>
          <p:nvPr/>
        </p:nvSpPr>
        <p:spPr>
          <a:xfrm>
            <a:off x="6794169" y="4626156"/>
            <a:ext cx="900054" cy="21804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pic>
        <p:nvPicPr>
          <p:cNvPr id="24" name="Picture 23"/>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foregroundMark x1="27848" y1="45161" x2="27848" y2="45161"/>
                        <a14:foregroundMark x1="46835" y1="30645" x2="46835" y2="30645"/>
                      </a14:backgroundRemoval>
                    </a14:imgEffect>
                  </a14:imgLayer>
                </a14:imgProps>
              </a:ext>
            </a:extLst>
          </a:blip>
          <a:stretch>
            <a:fillRect/>
          </a:stretch>
        </p:blipFill>
        <p:spPr>
          <a:xfrm>
            <a:off x="6293413" y="4234276"/>
            <a:ext cx="330614" cy="259470"/>
          </a:xfrm>
          <a:prstGeom prst="rect">
            <a:avLst/>
          </a:prstGeom>
        </p:spPr>
      </p:pic>
      <p:pic>
        <p:nvPicPr>
          <p:cNvPr id="25" name="Picture 24"/>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foregroundMark x1="27848" y1="45161" x2="27848" y2="45161"/>
                        <a14:foregroundMark x1="46835" y1="30645" x2="46835" y2="30645"/>
                      </a14:backgroundRemoval>
                    </a14:imgEffect>
                  </a14:imgLayer>
                </a14:imgProps>
              </a:ext>
            </a:extLst>
          </a:blip>
          <a:stretch>
            <a:fillRect/>
          </a:stretch>
        </p:blipFill>
        <p:spPr>
          <a:xfrm>
            <a:off x="7022880" y="4826437"/>
            <a:ext cx="330614" cy="259470"/>
          </a:xfrm>
          <a:prstGeom prst="rect">
            <a:avLst/>
          </a:prstGeom>
        </p:spPr>
      </p:pic>
      <p:sp>
        <p:nvSpPr>
          <p:cNvPr id="26" name="Arrow: Left-Right 25"/>
          <p:cNvSpPr/>
          <p:nvPr/>
        </p:nvSpPr>
        <p:spPr>
          <a:xfrm rot="5400000">
            <a:off x="5556656" y="3043471"/>
            <a:ext cx="1502149" cy="185275"/>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27" name="Arrow: Right 26"/>
          <p:cNvSpPr/>
          <p:nvPr/>
        </p:nvSpPr>
        <p:spPr>
          <a:xfrm>
            <a:off x="9092454" y="4735177"/>
            <a:ext cx="900054" cy="21804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28" name="Freeform 79"/>
          <p:cNvSpPr>
            <a:spLocks noChangeAspect="1" noEditPoints="1"/>
          </p:cNvSpPr>
          <p:nvPr/>
        </p:nvSpPr>
        <p:spPr bwMode="black">
          <a:xfrm>
            <a:off x="5975335" y="4164502"/>
            <a:ext cx="304850" cy="378289"/>
          </a:xfrm>
          <a:custGeom>
            <a:avLst/>
            <a:gdLst>
              <a:gd name="T0" fmla="*/ 277 w 277"/>
              <a:gd name="T1" fmla="*/ 171 h 344"/>
              <a:gd name="T2" fmla="*/ 277 w 277"/>
              <a:gd name="T3" fmla="*/ 251 h 344"/>
              <a:gd name="T4" fmla="*/ 274 w 277"/>
              <a:gd name="T5" fmla="*/ 258 h 344"/>
              <a:gd name="T6" fmla="*/ 251 w 277"/>
              <a:gd name="T7" fmla="*/ 280 h 344"/>
              <a:gd name="T8" fmla="*/ 251 w 277"/>
              <a:gd name="T9" fmla="*/ 295 h 344"/>
              <a:gd name="T10" fmla="*/ 248 w 277"/>
              <a:gd name="T11" fmla="*/ 302 h 344"/>
              <a:gd name="T12" fmla="*/ 241 w 277"/>
              <a:gd name="T13" fmla="*/ 305 h 344"/>
              <a:gd name="T14" fmla="*/ 10 w 277"/>
              <a:gd name="T15" fmla="*/ 305 h 344"/>
              <a:gd name="T16" fmla="*/ 3 w 277"/>
              <a:gd name="T17" fmla="*/ 302 h 344"/>
              <a:gd name="T18" fmla="*/ 0 w 277"/>
              <a:gd name="T19" fmla="*/ 295 h 344"/>
              <a:gd name="T20" fmla="*/ 0 w 277"/>
              <a:gd name="T21" fmla="*/ 9 h 344"/>
              <a:gd name="T22" fmla="*/ 3 w 277"/>
              <a:gd name="T23" fmla="*/ 2 h 344"/>
              <a:gd name="T24" fmla="*/ 10 w 277"/>
              <a:gd name="T25" fmla="*/ 0 h 344"/>
              <a:gd name="T26" fmla="*/ 241 w 277"/>
              <a:gd name="T27" fmla="*/ 0 h 344"/>
              <a:gd name="T28" fmla="*/ 248 w 277"/>
              <a:gd name="T29" fmla="*/ 2 h 344"/>
              <a:gd name="T30" fmla="*/ 251 w 277"/>
              <a:gd name="T31" fmla="*/ 9 h 344"/>
              <a:gd name="T32" fmla="*/ 251 w 277"/>
              <a:gd name="T33" fmla="*/ 143 h 344"/>
              <a:gd name="T34" fmla="*/ 274 w 277"/>
              <a:gd name="T35" fmla="*/ 164 h 344"/>
              <a:gd name="T36" fmla="*/ 277 w 277"/>
              <a:gd name="T37" fmla="*/ 171 h 344"/>
              <a:gd name="T38" fmla="*/ 3 w 277"/>
              <a:gd name="T39" fmla="*/ 2 h 344"/>
              <a:gd name="T40" fmla="*/ 0 w 277"/>
              <a:gd name="T41" fmla="*/ 9 h 344"/>
              <a:gd name="T42" fmla="*/ 0 w 277"/>
              <a:gd name="T43" fmla="*/ 295 h 344"/>
              <a:gd name="T44" fmla="*/ 3 w 277"/>
              <a:gd name="T45" fmla="*/ 302 h 344"/>
              <a:gd name="T46" fmla="*/ 10 w 277"/>
              <a:gd name="T47" fmla="*/ 305 h 344"/>
              <a:gd name="T48" fmla="*/ 199 w 277"/>
              <a:gd name="T49" fmla="*/ 305 h 344"/>
              <a:gd name="T50" fmla="*/ 199 w 277"/>
              <a:gd name="T51" fmla="*/ 191 h 344"/>
              <a:gd name="T52" fmla="*/ 216 w 277"/>
              <a:gd name="T53" fmla="*/ 171 h 344"/>
              <a:gd name="T54" fmla="*/ 222 w 277"/>
              <a:gd name="T55" fmla="*/ 155 h 344"/>
              <a:gd name="T56" fmla="*/ 222 w 277"/>
              <a:gd name="T57" fmla="*/ 56 h 344"/>
              <a:gd name="T58" fmla="*/ 202 w 277"/>
              <a:gd name="T59" fmla="*/ 32 h 344"/>
              <a:gd name="T60" fmla="*/ 31 w 277"/>
              <a:gd name="T61" fmla="*/ 0 h 344"/>
              <a:gd name="T62" fmla="*/ 10 w 277"/>
              <a:gd name="T63" fmla="*/ 0 h 344"/>
              <a:gd name="T64" fmla="*/ 3 w 277"/>
              <a:gd name="T65" fmla="*/ 2 h 344"/>
              <a:gd name="T66" fmla="*/ 200 w 277"/>
              <a:gd name="T67" fmla="*/ 47 h 344"/>
              <a:gd name="T68" fmla="*/ 11 w 277"/>
              <a:gd name="T69" fmla="*/ 11 h 344"/>
              <a:gd name="T70" fmla="*/ 4 w 277"/>
              <a:gd name="T71" fmla="*/ 13 h 344"/>
              <a:gd name="T72" fmla="*/ 0 w 277"/>
              <a:gd name="T73" fmla="*/ 20 h 344"/>
              <a:gd name="T74" fmla="*/ 0 w 277"/>
              <a:gd name="T75" fmla="*/ 302 h 344"/>
              <a:gd name="T76" fmla="*/ 8 w 277"/>
              <a:gd name="T77" fmla="*/ 311 h 344"/>
              <a:gd name="T78" fmla="*/ 173 w 277"/>
              <a:gd name="T79" fmla="*/ 343 h 344"/>
              <a:gd name="T80" fmla="*/ 181 w 277"/>
              <a:gd name="T81" fmla="*/ 341 h 344"/>
              <a:gd name="T82" fmla="*/ 184 w 277"/>
              <a:gd name="T83" fmla="*/ 334 h 344"/>
              <a:gd name="T84" fmla="*/ 184 w 277"/>
              <a:gd name="T85" fmla="*/ 185 h 344"/>
              <a:gd name="T86" fmla="*/ 205 w 277"/>
              <a:gd name="T87" fmla="*/ 161 h 344"/>
              <a:gd name="T88" fmla="*/ 207 w 277"/>
              <a:gd name="T89" fmla="*/ 155 h 344"/>
              <a:gd name="T90" fmla="*/ 207 w 277"/>
              <a:gd name="T91" fmla="*/ 56 h 344"/>
              <a:gd name="T92" fmla="*/ 200 w 277"/>
              <a:gd name="T93" fmla="*/ 47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7" h="344">
                <a:moveTo>
                  <a:pt x="277" y="171"/>
                </a:moveTo>
                <a:cubicBezTo>
                  <a:pt x="277" y="251"/>
                  <a:pt x="277" y="251"/>
                  <a:pt x="277" y="251"/>
                </a:cubicBezTo>
                <a:cubicBezTo>
                  <a:pt x="277" y="254"/>
                  <a:pt x="276" y="256"/>
                  <a:pt x="274" y="258"/>
                </a:cubicBezTo>
                <a:cubicBezTo>
                  <a:pt x="251" y="280"/>
                  <a:pt x="251" y="280"/>
                  <a:pt x="251" y="280"/>
                </a:cubicBezTo>
                <a:cubicBezTo>
                  <a:pt x="251" y="295"/>
                  <a:pt x="251" y="295"/>
                  <a:pt x="251" y="295"/>
                </a:cubicBezTo>
                <a:cubicBezTo>
                  <a:pt x="251" y="298"/>
                  <a:pt x="250" y="300"/>
                  <a:pt x="248" y="302"/>
                </a:cubicBezTo>
                <a:cubicBezTo>
                  <a:pt x="246" y="304"/>
                  <a:pt x="244" y="305"/>
                  <a:pt x="241" y="305"/>
                </a:cubicBezTo>
                <a:cubicBezTo>
                  <a:pt x="10" y="305"/>
                  <a:pt x="10" y="305"/>
                  <a:pt x="10" y="305"/>
                </a:cubicBezTo>
                <a:cubicBezTo>
                  <a:pt x="7" y="305"/>
                  <a:pt x="5" y="304"/>
                  <a:pt x="3" y="302"/>
                </a:cubicBezTo>
                <a:cubicBezTo>
                  <a:pt x="1" y="300"/>
                  <a:pt x="0" y="298"/>
                  <a:pt x="0" y="295"/>
                </a:cubicBezTo>
                <a:cubicBezTo>
                  <a:pt x="0" y="9"/>
                  <a:pt x="0" y="9"/>
                  <a:pt x="0" y="9"/>
                </a:cubicBezTo>
                <a:cubicBezTo>
                  <a:pt x="0" y="6"/>
                  <a:pt x="1" y="4"/>
                  <a:pt x="3" y="2"/>
                </a:cubicBezTo>
                <a:cubicBezTo>
                  <a:pt x="5" y="1"/>
                  <a:pt x="7" y="0"/>
                  <a:pt x="10" y="0"/>
                </a:cubicBezTo>
                <a:cubicBezTo>
                  <a:pt x="241" y="0"/>
                  <a:pt x="241" y="0"/>
                  <a:pt x="241" y="0"/>
                </a:cubicBezTo>
                <a:cubicBezTo>
                  <a:pt x="244" y="0"/>
                  <a:pt x="246" y="1"/>
                  <a:pt x="248" y="2"/>
                </a:cubicBezTo>
                <a:cubicBezTo>
                  <a:pt x="250" y="4"/>
                  <a:pt x="251" y="6"/>
                  <a:pt x="251" y="9"/>
                </a:cubicBezTo>
                <a:cubicBezTo>
                  <a:pt x="251" y="143"/>
                  <a:pt x="251" y="143"/>
                  <a:pt x="251" y="143"/>
                </a:cubicBezTo>
                <a:cubicBezTo>
                  <a:pt x="274" y="164"/>
                  <a:pt x="274" y="164"/>
                  <a:pt x="274" y="164"/>
                </a:cubicBezTo>
                <a:cubicBezTo>
                  <a:pt x="276" y="166"/>
                  <a:pt x="277" y="169"/>
                  <a:pt x="277" y="171"/>
                </a:cubicBezTo>
                <a:close/>
                <a:moveTo>
                  <a:pt x="3" y="2"/>
                </a:moveTo>
                <a:cubicBezTo>
                  <a:pt x="1" y="4"/>
                  <a:pt x="0" y="6"/>
                  <a:pt x="0" y="9"/>
                </a:cubicBezTo>
                <a:cubicBezTo>
                  <a:pt x="0" y="295"/>
                  <a:pt x="0" y="295"/>
                  <a:pt x="0" y="295"/>
                </a:cubicBezTo>
                <a:cubicBezTo>
                  <a:pt x="0" y="298"/>
                  <a:pt x="1" y="300"/>
                  <a:pt x="3" y="302"/>
                </a:cubicBezTo>
                <a:cubicBezTo>
                  <a:pt x="5" y="304"/>
                  <a:pt x="7" y="305"/>
                  <a:pt x="10" y="305"/>
                </a:cubicBezTo>
                <a:cubicBezTo>
                  <a:pt x="199" y="305"/>
                  <a:pt x="199" y="305"/>
                  <a:pt x="199" y="305"/>
                </a:cubicBezTo>
                <a:cubicBezTo>
                  <a:pt x="199" y="191"/>
                  <a:pt x="199" y="191"/>
                  <a:pt x="199" y="191"/>
                </a:cubicBezTo>
                <a:cubicBezTo>
                  <a:pt x="204" y="185"/>
                  <a:pt x="216" y="171"/>
                  <a:pt x="216" y="171"/>
                </a:cubicBezTo>
                <a:cubicBezTo>
                  <a:pt x="220" y="166"/>
                  <a:pt x="222" y="161"/>
                  <a:pt x="222" y="155"/>
                </a:cubicBezTo>
                <a:cubicBezTo>
                  <a:pt x="222" y="56"/>
                  <a:pt x="222" y="56"/>
                  <a:pt x="222" y="56"/>
                </a:cubicBezTo>
                <a:cubicBezTo>
                  <a:pt x="222" y="44"/>
                  <a:pt x="214" y="35"/>
                  <a:pt x="202" y="32"/>
                </a:cubicBezTo>
                <a:cubicBezTo>
                  <a:pt x="31" y="0"/>
                  <a:pt x="31" y="0"/>
                  <a:pt x="31" y="0"/>
                </a:cubicBezTo>
                <a:cubicBezTo>
                  <a:pt x="10" y="0"/>
                  <a:pt x="10" y="0"/>
                  <a:pt x="10" y="0"/>
                </a:cubicBezTo>
                <a:cubicBezTo>
                  <a:pt x="7" y="0"/>
                  <a:pt x="5" y="1"/>
                  <a:pt x="3" y="2"/>
                </a:cubicBezTo>
                <a:close/>
                <a:moveTo>
                  <a:pt x="200" y="47"/>
                </a:moveTo>
                <a:cubicBezTo>
                  <a:pt x="11" y="11"/>
                  <a:pt x="11" y="11"/>
                  <a:pt x="11" y="11"/>
                </a:cubicBezTo>
                <a:cubicBezTo>
                  <a:pt x="9" y="10"/>
                  <a:pt x="6" y="11"/>
                  <a:pt x="4" y="13"/>
                </a:cubicBezTo>
                <a:cubicBezTo>
                  <a:pt x="2" y="14"/>
                  <a:pt x="0" y="17"/>
                  <a:pt x="0" y="20"/>
                </a:cubicBezTo>
                <a:cubicBezTo>
                  <a:pt x="0" y="302"/>
                  <a:pt x="0" y="302"/>
                  <a:pt x="0" y="302"/>
                </a:cubicBezTo>
                <a:cubicBezTo>
                  <a:pt x="0" y="307"/>
                  <a:pt x="4" y="311"/>
                  <a:pt x="8" y="311"/>
                </a:cubicBezTo>
                <a:cubicBezTo>
                  <a:pt x="173" y="343"/>
                  <a:pt x="173" y="343"/>
                  <a:pt x="173" y="343"/>
                </a:cubicBezTo>
                <a:cubicBezTo>
                  <a:pt x="176" y="344"/>
                  <a:pt x="179" y="343"/>
                  <a:pt x="181" y="341"/>
                </a:cubicBezTo>
                <a:cubicBezTo>
                  <a:pt x="183" y="339"/>
                  <a:pt x="184" y="337"/>
                  <a:pt x="184" y="334"/>
                </a:cubicBezTo>
                <a:cubicBezTo>
                  <a:pt x="184" y="185"/>
                  <a:pt x="184" y="185"/>
                  <a:pt x="184" y="185"/>
                </a:cubicBezTo>
                <a:cubicBezTo>
                  <a:pt x="205" y="161"/>
                  <a:pt x="205" y="161"/>
                  <a:pt x="205" y="161"/>
                </a:cubicBezTo>
                <a:cubicBezTo>
                  <a:pt x="206" y="159"/>
                  <a:pt x="207" y="157"/>
                  <a:pt x="207" y="155"/>
                </a:cubicBezTo>
                <a:cubicBezTo>
                  <a:pt x="207" y="56"/>
                  <a:pt x="207" y="56"/>
                  <a:pt x="207" y="56"/>
                </a:cubicBezTo>
                <a:cubicBezTo>
                  <a:pt x="207" y="51"/>
                  <a:pt x="204" y="48"/>
                  <a:pt x="200" y="47"/>
                </a:cubicBezTo>
                <a:close/>
              </a:path>
            </a:pathLst>
          </a:custGeom>
          <a:ln>
            <a:headEnd type="none" w="med" len="med"/>
            <a:tailEnd type="none" w="med" len="med"/>
          </a:ln>
          <a:extLst/>
        </p:spPr>
        <p:style>
          <a:lnRef idx="1">
            <a:schemeClr val="accent6"/>
          </a:lnRef>
          <a:fillRef idx="3">
            <a:schemeClr val="accent6"/>
          </a:fillRef>
          <a:effectRef idx="2">
            <a:schemeClr val="accent6"/>
          </a:effectRef>
          <a:fontRef idx="minor">
            <a:schemeClr val="lt1"/>
          </a:fontRef>
        </p:style>
        <p:txBody>
          <a:bodyPr rot="0" spcFirstLastPara="0" vertOverflow="overflow" horzOverflow="overflow" vert="horz" wrap="square" lIns="96800" tIns="77441" rIns="96800" bIns="77441" numCol="1" spcCol="0" rtlCol="0" fromWordArt="0" anchor="t" anchorCtr="0" forceAA="0" compatLnSpc="1">
            <a:prstTxWarp prst="textNoShape">
              <a:avLst/>
            </a:prstTxWarp>
            <a:noAutofit/>
          </a:bodyPr>
          <a:lstStyle/>
          <a:p>
            <a:pPr algn="ctr" defTabSz="493554" fontAlgn="base">
              <a:lnSpc>
                <a:spcPct val="90000"/>
              </a:lnSpc>
              <a:spcBef>
                <a:spcPct val="0"/>
              </a:spcBef>
              <a:spcAft>
                <a:spcPct val="0"/>
              </a:spcAft>
            </a:pPr>
            <a:endParaRPr lang="en-US" sz="1271">
              <a:gradFill>
                <a:gsLst>
                  <a:gs pos="0">
                    <a:srgbClr val="FFFFFF"/>
                  </a:gs>
                  <a:gs pos="100000">
                    <a:srgbClr val="FFFFFF"/>
                  </a:gs>
                </a:gsLst>
                <a:lin ang="5400000" scaled="0"/>
              </a:gradFill>
              <a:ea typeface="Segoe UI" pitchFamily="34" charset="0"/>
              <a:cs typeface="Segoe UI" pitchFamily="34" charset="0"/>
            </a:endParaRPr>
          </a:p>
        </p:txBody>
      </p:sp>
      <p:grpSp>
        <p:nvGrpSpPr>
          <p:cNvPr id="29" name="Group 28"/>
          <p:cNvGrpSpPr/>
          <p:nvPr/>
        </p:nvGrpSpPr>
        <p:grpSpPr>
          <a:xfrm>
            <a:off x="8452796" y="3328014"/>
            <a:ext cx="385950" cy="412430"/>
            <a:chOff x="3658994" y="3425683"/>
            <a:chExt cx="1594151" cy="1703530"/>
          </a:xfrm>
          <a:solidFill>
            <a:schemeClr val="accent2"/>
          </a:solidFill>
        </p:grpSpPr>
        <p:sp>
          <p:nvSpPr>
            <p:cNvPr id="30" name="Freeform 18"/>
            <p:cNvSpPr>
              <a:spLocks/>
            </p:cNvSpPr>
            <p:nvPr/>
          </p:nvSpPr>
          <p:spPr bwMode="auto">
            <a:xfrm>
              <a:off x="4011613" y="3425683"/>
              <a:ext cx="1241532" cy="1703530"/>
            </a:xfrm>
            <a:custGeom>
              <a:avLst/>
              <a:gdLst>
                <a:gd name="T0" fmla="*/ 1352 w 1409"/>
                <a:gd name="T1" fmla="*/ 834 h 1936"/>
                <a:gd name="T2" fmla="*/ 931 w 1409"/>
                <a:gd name="T3" fmla="*/ 719 h 1936"/>
                <a:gd name="T4" fmla="*/ 561 w 1409"/>
                <a:gd name="T5" fmla="*/ 739 h 1936"/>
                <a:gd name="T6" fmla="*/ 467 w 1409"/>
                <a:gd name="T7" fmla="*/ 51 h 1936"/>
                <a:gd name="T8" fmla="*/ 284 w 1409"/>
                <a:gd name="T9" fmla="*/ 520 h 1936"/>
                <a:gd name="T10" fmla="*/ 53 w 1409"/>
                <a:gd name="T11" fmla="*/ 844 h 1936"/>
                <a:gd name="T12" fmla="*/ 52 w 1409"/>
                <a:gd name="T13" fmla="*/ 844 h 1936"/>
                <a:gd name="T14" fmla="*/ 39 w 1409"/>
                <a:gd name="T15" fmla="*/ 858 h 1936"/>
                <a:gd name="T16" fmla="*/ 40 w 1409"/>
                <a:gd name="T17" fmla="*/ 862 h 1936"/>
                <a:gd name="T18" fmla="*/ 15 w 1409"/>
                <a:gd name="T19" fmla="*/ 1408 h 1936"/>
                <a:gd name="T20" fmla="*/ 15 w 1409"/>
                <a:gd name="T21" fmla="*/ 1882 h 1936"/>
                <a:gd name="T22" fmla="*/ 637 w 1409"/>
                <a:gd name="T23" fmla="*/ 1936 h 1936"/>
                <a:gd name="T24" fmla="*/ 1263 w 1409"/>
                <a:gd name="T25" fmla="*/ 1742 h 1936"/>
                <a:gd name="T26" fmla="*/ 1152 w 1409"/>
                <a:gd name="T27" fmla="*/ 1635 h 1936"/>
                <a:gd name="T28" fmla="*/ 1349 w 1409"/>
                <a:gd name="T29" fmla="*/ 1497 h 1936"/>
                <a:gd name="T30" fmla="*/ 1218 w 1409"/>
                <a:gd name="T31" fmla="*/ 1344 h 1936"/>
                <a:gd name="T32" fmla="*/ 1405 w 1409"/>
                <a:gd name="T33" fmla="*/ 1186 h 1936"/>
                <a:gd name="T34" fmla="*/ 1232 w 1409"/>
                <a:gd name="T35" fmla="*/ 1029 h 1936"/>
                <a:gd name="T36" fmla="*/ 1352 w 1409"/>
                <a:gd name="T37" fmla="*/ 834 h 1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09" h="1936">
                  <a:moveTo>
                    <a:pt x="1352" y="834"/>
                  </a:moveTo>
                  <a:cubicBezTo>
                    <a:pt x="1324" y="728"/>
                    <a:pt x="1081" y="713"/>
                    <a:pt x="931" y="719"/>
                  </a:cubicBezTo>
                  <a:cubicBezTo>
                    <a:pt x="870" y="721"/>
                    <a:pt x="721" y="729"/>
                    <a:pt x="561" y="739"/>
                  </a:cubicBezTo>
                  <a:cubicBezTo>
                    <a:pt x="667" y="595"/>
                    <a:pt x="714" y="0"/>
                    <a:pt x="467" y="51"/>
                  </a:cubicBezTo>
                  <a:cubicBezTo>
                    <a:pt x="311" y="83"/>
                    <a:pt x="381" y="267"/>
                    <a:pt x="284" y="520"/>
                  </a:cubicBezTo>
                  <a:cubicBezTo>
                    <a:pt x="234" y="651"/>
                    <a:pt x="124" y="727"/>
                    <a:pt x="53" y="844"/>
                  </a:cubicBezTo>
                  <a:cubicBezTo>
                    <a:pt x="53" y="844"/>
                    <a:pt x="52" y="844"/>
                    <a:pt x="52" y="844"/>
                  </a:cubicBezTo>
                  <a:cubicBezTo>
                    <a:pt x="39" y="858"/>
                    <a:pt x="39" y="858"/>
                    <a:pt x="39" y="858"/>
                  </a:cubicBezTo>
                  <a:cubicBezTo>
                    <a:pt x="39" y="859"/>
                    <a:pt x="40" y="860"/>
                    <a:pt x="40" y="862"/>
                  </a:cubicBezTo>
                  <a:cubicBezTo>
                    <a:pt x="0" y="944"/>
                    <a:pt x="13" y="1331"/>
                    <a:pt x="15" y="1408"/>
                  </a:cubicBezTo>
                  <a:cubicBezTo>
                    <a:pt x="20" y="1598"/>
                    <a:pt x="15" y="1691"/>
                    <a:pt x="15" y="1882"/>
                  </a:cubicBezTo>
                  <a:cubicBezTo>
                    <a:pt x="15" y="1912"/>
                    <a:pt x="399" y="1936"/>
                    <a:pt x="637" y="1936"/>
                  </a:cubicBezTo>
                  <a:cubicBezTo>
                    <a:pt x="948" y="1936"/>
                    <a:pt x="1270" y="1896"/>
                    <a:pt x="1263" y="1742"/>
                  </a:cubicBezTo>
                  <a:cubicBezTo>
                    <a:pt x="1260" y="1677"/>
                    <a:pt x="1224" y="1655"/>
                    <a:pt x="1152" y="1635"/>
                  </a:cubicBezTo>
                  <a:cubicBezTo>
                    <a:pt x="1278" y="1632"/>
                    <a:pt x="1346" y="1568"/>
                    <a:pt x="1349" y="1497"/>
                  </a:cubicBezTo>
                  <a:cubicBezTo>
                    <a:pt x="1353" y="1422"/>
                    <a:pt x="1310" y="1369"/>
                    <a:pt x="1218" y="1344"/>
                  </a:cubicBezTo>
                  <a:cubicBezTo>
                    <a:pt x="1339" y="1346"/>
                    <a:pt x="1409" y="1277"/>
                    <a:pt x="1405" y="1186"/>
                  </a:cubicBezTo>
                  <a:cubicBezTo>
                    <a:pt x="1408" y="1119"/>
                    <a:pt x="1334" y="1046"/>
                    <a:pt x="1232" y="1029"/>
                  </a:cubicBezTo>
                  <a:cubicBezTo>
                    <a:pt x="1348" y="1009"/>
                    <a:pt x="1380" y="945"/>
                    <a:pt x="1352" y="834"/>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3658994" y="4289896"/>
              <a:ext cx="1060469" cy="839317"/>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grpSp>
      <p:sp>
        <p:nvSpPr>
          <p:cNvPr id="32" name="Freeform 54"/>
          <p:cNvSpPr>
            <a:spLocks noEditPoints="1"/>
          </p:cNvSpPr>
          <p:nvPr/>
        </p:nvSpPr>
        <p:spPr bwMode="auto">
          <a:xfrm>
            <a:off x="6326588" y="4512948"/>
            <a:ext cx="235663" cy="226897"/>
          </a:xfrm>
          <a:custGeom>
            <a:avLst/>
            <a:gdLst>
              <a:gd name="T0" fmla="*/ 102 w 200"/>
              <a:gd name="T1" fmla="*/ 0 h 200"/>
              <a:gd name="T2" fmla="*/ 101 w 200"/>
              <a:gd name="T3" fmla="*/ 0 h 200"/>
              <a:gd name="T4" fmla="*/ 99 w 200"/>
              <a:gd name="T5" fmla="*/ 0 h 200"/>
              <a:gd name="T6" fmla="*/ 98 w 200"/>
              <a:gd name="T7" fmla="*/ 0 h 200"/>
              <a:gd name="T8" fmla="*/ 98 w 200"/>
              <a:gd name="T9" fmla="*/ 200 h 200"/>
              <a:gd name="T10" fmla="*/ 99 w 200"/>
              <a:gd name="T11" fmla="*/ 200 h 200"/>
              <a:gd name="T12" fmla="*/ 101 w 200"/>
              <a:gd name="T13" fmla="*/ 200 h 200"/>
              <a:gd name="T14" fmla="*/ 102 w 200"/>
              <a:gd name="T15" fmla="*/ 200 h 200"/>
              <a:gd name="T16" fmla="*/ 12 w 200"/>
              <a:gd name="T17" fmla="*/ 106 h 200"/>
              <a:gd name="T18" fmla="*/ 45 w 200"/>
              <a:gd name="T19" fmla="*/ 139 h 200"/>
              <a:gd name="T20" fmla="*/ 12 w 200"/>
              <a:gd name="T21" fmla="*/ 106 h 200"/>
              <a:gd name="T22" fmla="*/ 159 w 200"/>
              <a:gd name="T23" fmla="*/ 94 h 200"/>
              <a:gd name="T24" fmla="*/ 179 w 200"/>
              <a:gd name="T25" fmla="*/ 61 h 200"/>
              <a:gd name="T26" fmla="*/ 147 w 200"/>
              <a:gd name="T27" fmla="*/ 94 h 200"/>
              <a:gd name="T28" fmla="*/ 106 w 200"/>
              <a:gd name="T29" fmla="*/ 61 h 200"/>
              <a:gd name="T30" fmla="*/ 147 w 200"/>
              <a:gd name="T31" fmla="*/ 94 h 200"/>
              <a:gd name="T32" fmla="*/ 106 w 200"/>
              <a:gd name="T33" fmla="*/ 13 h 200"/>
              <a:gd name="T34" fmla="*/ 106 w 200"/>
              <a:gd name="T35" fmla="*/ 50 h 200"/>
              <a:gd name="T36" fmla="*/ 94 w 200"/>
              <a:gd name="T37" fmla="*/ 50 h 200"/>
              <a:gd name="T38" fmla="*/ 94 w 200"/>
              <a:gd name="T39" fmla="*/ 13 h 200"/>
              <a:gd name="T40" fmla="*/ 94 w 200"/>
              <a:gd name="T41" fmla="*/ 94 h 200"/>
              <a:gd name="T42" fmla="*/ 58 w 200"/>
              <a:gd name="T43" fmla="*/ 61 h 200"/>
              <a:gd name="T44" fmla="*/ 41 w 200"/>
              <a:gd name="T45" fmla="*/ 94 h 200"/>
              <a:gd name="T46" fmla="*/ 21 w 200"/>
              <a:gd name="T47" fmla="*/ 61 h 200"/>
              <a:gd name="T48" fmla="*/ 41 w 200"/>
              <a:gd name="T49" fmla="*/ 94 h 200"/>
              <a:gd name="T50" fmla="*/ 94 w 200"/>
              <a:gd name="T51" fmla="*/ 106 h 200"/>
              <a:gd name="T52" fmla="*/ 58 w 200"/>
              <a:gd name="T53" fmla="*/ 139 h 200"/>
              <a:gd name="T54" fmla="*/ 94 w 200"/>
              <a:gd name="T55" fmla="*/ 151 h 200"/>
              <a:gd name="T56" fmla="*/ 62 w 200"/>
              <a:gd name="T57" fmla="*/ 151 h 200"/>
              <a:gd name="T58" fmla="*/ 106 w 200"/>
              <a:gd name="T59" fmla="*/ 187 h 200"/>
              <a:gd name="T60" fmla="*/ 138 w 200"/>
              <a:gd name="T61" fmla="*/ 151 h 200"/>
              <a:gd name="T62" fmla="*/ 106 w 200"/>
              <a:gd name="T63" fmla="*/ 139 h 200"/>
              <a:gd name="T64" fmla="*/ 147 w 200"/>
              <a:gd name="T65" fmla="*/ 106 h 200"/>
              <a:gd name="T66" fmla="*/ 106 w 200"/>
              <a:gd name="T67" fmla="*/ 139 h 200"/>
              <a:gd name="T68" fmla="*/ 188 w 200"/>
              <a:gd name="T69" fmla="*/ 106 h 200"/>
              <a:gd name="T70" fmla="*/ 155 w 200"/>
              <a:gd name="T71" fmla="*/ 139 h 200"/>
              <a:gd name="T72" fmla="*/ 172 w 200"/>
              <a:gd name="T73" fmla="*/ 50 h 200"/>
              <a:gd name="T74" fmla="*/ 135 w 200"/>
              <a:gd name="T75" fmla="*/ 19 h 200"/>
              <a:gd name="T76" fmla="*/ 66 w 200"/>
              <a:gd name="T77" fmla="*/ 19 h 200"/>
              <a:gd name="T78" fmla="*/ 28 w 200"/>
              <a:gd name="T79" fmla="*/ 50 h 200"/>
              <a:gd name="T80" fmla="*/ 28 w 200"/>
              <a:gd name="T81" fmla="*/ 151 h 200"/>
              <a:gd name="T82" fmla="*/ 66 w 200"/>
              <a:gd name="T83" fmla="*/ 181 h 200"/>
              <a:gd name="T84" fmla="*/ 135 w 200"/>
              <a:gd name="T85" fmla="*/ 181 h 200"/>
              <a:gd name="T86" fmla="*/ 172 w 200"/>
              <a:gd name="T87" fmla="*/ 15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0" h="200">
                <a:moveTo>
                  <a:pt x="200" y="100"/>
                </a:moveTo>
                <a:cubicBezTo>
                  <a:pt x="200" y="46"/>
                  <a:pt x="156" y="1"/>
                  <a:pt x="102" y="0"/>
                </a:cubicBezTo>
                <a:cubicBezTo>
                  <a:pt x="102" y="0"/>
                  <a:pt x="102" y="0"/>
                  <a:pt x="102" y="0"/>
                </a:cubicBezTo>
                <a:cubicBezTo>
                  <a:pt x="102" y="0"/>
                  <a:pt x="101" y="0"/>
                  <a:pt x="101" y="0"/>
                </a:cubicBezTo>
                <a:cubicBezTo>
                  <a:pt x="101" y="0"/>
                  <a:pt x="100" y="0"/>
                  <a:pt x="100" y="0"/>
                </a:cubicBezTo>
                <a:cubicBezTo>
                  <a:pt x="100" y="0"/>
                  <a:pt x="99" y="0"/>
                  <a:pt x="99" y="0"/>
                </a:cubicBezTo>
                <a:cubicBezTo>
                  <a:pt x="99" y="0"/>
                  <a:pt x="99" y="0"/>
                  <a:pt x="98" y="0"/>
                </a:cubicBezTo>
                <a:cubicBezTo>
                  <a:pt x="98" y="0"/>
                  <a:pt x="98" y="0"/>
                  <a:pt x="98" y="0"/>
                </a:cubicBezTo>
                <a:cubicBezTo>
                  <a:pt x="44" y="1"/>
                  <a:pt x="0" y="46"/>
                  <a:pt x="0" y="100"/>
                </a:cubicBezTo>
                <a:cubicBezTo>
                  <a:pt x="0" y="155"/>
                  <a:pt x="44" y="199"/>
                  <a:pt x="98" y="200"/>
                </a:cubicBezTo>
                <a:cubicBezTo>
                  <a:pt x="98" y="200"/>
                  <a:pt x="98" y="200"/>
                  <a:pt x="98" y="200"/>
                </a:cubicBezTo>
                <a:cubicBezTo>
                  <a:pt x="99" y="200"/>
                  <a:pt x="99" y="200"/>
                  <a:pt x="99" y="200"/>
                </a:cubicBezTo>
                <a:cubicBezTo>
                  <a:pt x="99" y="200"/>
                  <a:pt x="100" y="200"/>
                  <a:pt x="100" y="200"/>
                </a:cubicBezTo>
                <a:cubicBezTo>
                  <a:pt x="101" y="200"/>
                  <a:pt x="101" y="200"/>
                  <a:pt x="101" y="200"/>
                </a:cubicBezTo>
                <a:cubicBezTo>
                  <a:pt x="101" y="200"/>
                  <a:pt x="102" y="200"/>
                  <a:pt x="102" y="200"/>
                </a:cubicBezTo>
                <a:cubicBezTo>
                  <a:pt x="102" y="200"/>
                  <a:pt x="102" y="200"/>
                  <a:pt x="102" y="200"/>
                </a:cubicBezTo>
                <a:cubicBezTo>
                  <a:pt x="156" y="199"/>
                  <a:pt x="200" y="155"/>
                  <a:pt x="200" y="100"/>
                </a:cubicBezTo>
                <a:close/>
                <a:moveTo>
                  <a:pt x="12" y="106"/>
                </a:moveTo>
                <a:cubicBezTo>
                  <a:pt x="41" y="106"/>
                  <a:pt x="41" y="106"/>
                  <a:pt x="41" y="106"/>
                </a:cubicBezTo>
                <a:cubicBezTo>
                  <a:pt x="41" y="118"/>
                  <a:pt x="43" y="129"/>
                  <a:pt x="45" y="139"/>
                </a:cubicBezTo>
                <a:cubicBezTo>
                  <a:pt x="21" y="139"/>
                  <a:pt x="21" y="139"/>
                  <a:pt x="21" y="139"/>
                </a:cubicBezTo>
                <a:cubicBezTo>
                  <a:pt x="16" y="129"/>
                  <a:pt x="13" y="118"/>
                  <a:pt x="12" y="106"/>
                </a:cubicBezTo>
                <a:close/>
                <a:moveTo>
                  <a:pt x="188" y="94"/>
                </a:moveTo>
                <a:cubicBezTo>
                  <a:pt x="159" y="94"/>
                  <a:pt x="159" y="94"/>
                  <a:pt x="159" y="94"/>
                </a:cubicBezTo>
                <a:cubicBezTo>
                  <a:pt x="159" y="83"/>
                  <a:pt x="157" y="72"/>
                  <a:pt x="155" y="61"/>
                </a:cubicBezTo>
                <a:cubicBezTo>
                  <a:pt x="179" y="61"/>
                  <a:pt x="179" y="61"/>
                  <a:pt x="179" y="61"/>
                </a:cubicBezTo>
                <a:cubicBezTo>
                  <a:pt x="184" y="72"/>
                  <a:pt x="187" y="83"/>
                  <a:pt x="188" y="94"/>
                </a:cubicBezTo>
                <a:close/>
                <a:moveTo>
                  <a:pt x="147" y="94"/>
                </a:moveTo>
                <a:cubicBezTo>
                  <a:pt x="106" y="94"/>
                  <a:pt x="106" y="94"/>
                  <a:pt x="106" y="94"/>
                </a:cubicBezTo>
                <a:cubicBezTo>
                  <a:pt x="106" y="61"/>
                  <a:pt x="106" y="61"/>
                  <a:pt x="106" y="61"/>
                </a:cubicBezTo>
                <a:cubicBezTo>
                  <a:pt x="142" y="61"/>
                  <a:pt x="142" y="61"/>
                  <a:pt x="142" y="61"/>
                </a:cubicBezTo>
                <a:cubicBezTo>
                  <a:pt x="145" y="72"/>
                  <a:pt x="147" y="83"/>
                  <a:pt x="147" y="94"/>
                </a:cubicBezTo>
                <a:close/>
                <a:moveTo>
                  <a:pt x="106" y="50"/>
                </a:moveTo>
                <a:cubicBezTo>
                  <a:pt x="106" y="13"/>
                  <a:pt x="106" y="13"/>
                  <a:pt x="106" y="13"/>
                </a:cubicBezTo>
                <a:cubicBezTo>
                  <a:pt x="119" y="17"/>
                  <a:pt x="131" y="31"/>
                  <a:pt x="138" y="50"/>
                </a:cubicBezTo>
                <a:lnTo>
                  <a:pt x="106" y="50"/>
                </a:lnTo>
                <a:close/>
                <a:moveTo>
                  <a:pt x="94" y="13"/>
                </a:moveTo>
                <a:cubicBezTo>
                  <a:pt x="94" y="50"/>
                  <a:pt x="94" y="50"/>
                  <a:pt x="94" y="50"/>
                </a:cubicBezTo>
                <a:cubicBezTo>
                  <a:pt x="62" y="50"/>
                  <a:pt x="62" y="50"/>
                  <a:pt x="62" y="50"/>
                </a:cubicBezTo>
                <a:cubicBezTo>
                  <a:pt x="70" y="31"/>
                  <a:pt x="81" y="17"/>
                  <a:pt x="94" y="13"/>
                </a:cubicBezTo>
                <a:close/>
                <a:moveTo>
                  <a:pt x="94" y="61"/>
                </a:moveTo>
                <a:cubicBezTo>
                  <a:pt x="94" y="94"/>
                  <a:pt x="94" y="94"/>
                  <a:pt x="94" y="94"/>
                </a:cubicBezTo>
                <a:cubicBezTo>
                  <a:pt x="53" y="94"/>
                  <a:pt x="53" y="94"/>
                  <a:pt x="53" y="94"/>
                </a:cubicBezTo>
                <a:cubicBezTo>
                  <a:pt x="53" y="83"/>
                  <a:pt x="55" y="72"/>
                  <a:pt x="58" y="61"/>
                </a:cubicBezTo>
                <a:lnTo>
                  <a:pt x="94" y="61"/>
                </a:lnTo>
                <a:close/>
                <a:moveTo>
                  <a:pt x="41" y="94"/>
                </a:moveTo>
                <a:cubicBezTo>
                  <a:pt x="12" y="94"/>
                  <a:pt x="12" y="94"/>
                  <a:pt x="12" y="94"/>
                </a:cubicBezTo>
                <a:cubicBezTo>
                  <a:pt x="13" y="83"/>
                  <a:pt x="16" y="72"/>
                  <a:pt x="21" y="61"/>
                </a:cubicBezTo>
                <a:cubicBezTo>
                  <a:pt x="45" y="61"/>
                  <a:pt x="45" y="61"/>
                  <a:pt x="45" y="61"/>
                </a:cubicBezTo>
                <a:cubicBezTo>
                  <a:pt x="43" y="72"/>
                  <a:pt x="41" y="83"/>
                  <a:pt x="41" y="94"/>
                </a:cubicBezTo>
                <a:close/>
                <a:moveTo>
                  <a:pt x="53" y="106"/>
                </a:moveTo>
                <a:cubicBezTo>
                  <a:pt x="94" y="106"/>
                  <a:pt x="94" y="106"/>
                  <a:pt x="94" y="106"/>
                </a:cubicBezTo>
                <a:cubicBezTo>
                  <a:pt x="94" y="139"/>
                  <a:pt x="94" y="139"/>
                  <a:pt x="94" y="139"/>
                </a:cubicBezTo>
                <a:cubicBezTo>
                  <a:pt x="58" y="139"/>
                  <a:pt x="58" y="139"/>
                  <a:pt x="58" y="139"/>
                </a:cubicBezTo>
                <a:cubicBezTo>
                  <a:pt x="55" y="129"/>
                  <a:pt x="53" y="118"/>
                  <a:pt x="53" y="106"/>
                </a:cubicBezTo>
                <a:close/>
                <a:moveTo>
                  <a:pt x="94" y="151"/>
                </a:moveTo>
                <a:cubicBezTo>
                  <a:pt x="94" y="187"/>
                  <a:pt x="94" y="187"/>
                  <a:pt x="94" y="187"/>
                </a:cubicBezTo>
                <a:cubicBezTo>
                  <a:pt x="81" y="183"/>
                  <a:pt x="70" y="170"/>
                  <a:pt x="62" y="151"/>
                </a:cubicBezTo>
                <a:lnTo>
                  <a:pt x="94" y="151"/>
                </a:lnTo>
                <a:close/>
                <a:moveTo>
                  <a:pt x="106" y="187"/>
                </a:moveTo>
                <a:cubicBezTo>
                  <a:pt x="106" y="151"/>
                  <a:pt x="106" y="151"/>
                  <a:pt x="106" y="151"/>
                </a:cubicBezTo>
                <a:cubicBezTo>
                  <a:pt x="138" y="151"/>
                  <a:pt x="138" y="151"/>
                  <a:pt x="138" y="151"/>
                </a:cubicBezTo>
                <a:cubicBezTo>
                  <a:pt x="131" y="170"/>
                  <a:pt x="119" y="183"/>
                  <a:pt x="106" y="187"/>
                </a:cubicBezTo>
                <a:close/>
                <a:moveTo>
                  <a:pt x="106" y="139"/>
                </a:moveTo>
                <a:cubicBezTo>
                  <a:pt x="106" y="106"/>
                  <a:pt x="106" y="106"/>
                  <a:pt x="106" y="106"/>
                </a:cubicBezTo>
                <a:cubicBezTo>
                  <a:pt x="147" y="106"/>
                  <a:pt x="147" y="106"/>
                  <a:pt x="147" y="106"/>
                </a:cubicBezTo>
                <a:cubicBezTo>
                  <a:pt x="147" y="118"/>
                  <a:pt x="145" y="129"/>
                  <a:pt x="142" y="139"/>
                </a:cubicBezTo>
                <a:lnTo>
                  <a:pt x="106" y="139"/>
                </a:lnTo>
                <a:close/>
                <a:moveTo>
                  <a:pt x="159" y="106"/>
                </a:moveTo>
                <a:cubicBezTo>
                  <a:pt x="188" y="106"/>
                  <a:pt x="188" y="106"/>
                  <a:pt x="188" y="106"/>
                </a:cubicBezTo>
                <a:cubicBezTo>
                  <a:pt x="187" y="118"/>
                  <a:pt x="184" y="129"/>
                  <a:pt x="179" y="139"/>
                </a:cubicBezTo>
                <a:cubicBezTo>
                  <a:pt x="155" y="139"/>
                  <a:pt x="155" y="139"/>
                  <a:pt x="155" y="139"/>
                </a:cubicBezTo>
                <a:cubicBezTo>
                  <a:pt x="157" y="129"/>
                  <a:pt x="159" y="118"/>
                  <a:pt x="159" y="106"/>
                </a:cubicBezTo>
                <a:close/>
                <a:moveTo>
                  <a:pt x="172" y="50"/>
                </a:moveTo>
                <a:cubicBezTo>
                  <a:pt x="151" y="50"/>
                  <a:pt x="151" y="50"/>
                  <a:pt x="151" y="50"/>
                </a:cubicBezTo>
                <a:cubicBezTo>
                  <a:pt x="147" y="38"/>
                  <a:pt x="141" y="27"/>
                  <a:pt x="135" y="19"/>
                </a:cubicBezTo>
                <a:cubicBezTo>
                  <a:pt x="150" y="26"/>
                  <a:pt x="163" y="36"/>
                  <a:pt x="172" y="50"/>
                </a:cubicBezTo>
                <a:close/>
                <a:moveTo>
                  <a:pt x="66" y="19"/>
                </a:moveTo>
                <a:cubicBezTo>
                  <a:pt x="59" y="27"/>
                  <a:pt x="53" y="38"/>
                  <a:pt x="49" y="50"/>
                </a:cubicBezTo>
                <a:cubicBezTo>
                  <a:pt x="28" y="50"/>
                  <a:pt x="28" y="50"/>
                  <a:pt x="28" y="50"/>
                </a:cubicBezTo>
                <a:cubicBezTo>
                  <a:pt x="38" y="36"/>
                  <a:pt x="51" y="26"/>
                  <a:pt x="66" y="19"/>
                </a:cubicBezTo>
                <a:close/>
                <a:moveTo>
                  <a:pt x="28" y="151"/>
                </a:moveTo>
                <a:cubicBezTo>
                  <a:pt x="49" y="151"/>
                  <a:pt x="49" y="151"/>
                  <a:pt x="49" y="151"/>
                </a:cubicBezTo>
                <a:cubicBezTo>
                  <a:pt x="53" y="163"/>
                  <a:pt x="59" y="173"/>
                  <a:pt x="66" y="181"/>
                </a:cubicBezTo>
                <a:cubicBezTo>
                  <a:pt x="51" y="175"/>
                  <a:pt x="38" y="164"/>
                  <a:pt x="28" y="151"/>
                </a:cubicBezTo>
                <a:close/>
                <a:moveTo>
                  <a:pt x="135" y="181"/>
                </a:moveTo>
                <a:cubicBezTo>
                  <a:pt x="141" y="173"/>
                  <a:pt x="147" y="163"/>
                  <a:pt x="151" y="151"/>
                </a:cubicBezTo>
                <a:cubicBezTo>
                  <a:pt x="172" y="151"/>
                  <a:pt x="172" y="151"/>
                  <a:pt x="172" y="151"/>
                </a:cubicBezTo>
                <a:cubicBezTo>
                  <a:pt x="163" y="164"/>
                  <a:pt x="150" y="175"/>
                  <a:pt x="135" y="181"/>
                </a:cubicBezTo>
                <a:close/>
              </a:path>
            </a:pathLst>
          </a:cu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a:gradFill>
                <a:gsLst>
                  <a:gs pos="0">
                    <a:srgbClr val="FFFFFF"/>
                  </a:gs>
                  <a:gs pos="100000">
                    <a:srgbClr val="FFFFFF"/>
                  </a:gs>
                </a:gsLst>
                <a:lin ang="5400000" scaled="0"/>
              </a:gradFill>
              <a:ea typeface="Segoe UI" pitchFamily="34" charset="0"/>
              <a:cs typeface="Segoe UI" pitchFamily="34" charset="0"/>
            </a:endParaRPr>
          </a:p>
        </p:txBody>
      </p:sp>
      <p:sp>
        <p:nvSpPr>
          <p:cNvPr id="34" name="TextBox 33"/>
          <p:cNvSpPr txBox="1"/>
          <p:nvPr/>
        </p:nvSpPr>
        <p:spPr>
          <a:xfrm>
            <a:off x="8925662" y="340565"/>
            <a:ext cx="3645934" cy="1504899"/>
          </a:xfrm>
          <a:prstGeom prst="rect">
            <a:avLst/>
          </a:prstGeom>
          <a:noFill/>
        </p:spPr>
        <p:txBody>
          <a:bodyPr wrap="none" rtlCol="0">
            <a:spAutoFit/>
          </a:bodyPr>
          <a:lstStyle/>
          <a:p>
            <a:pPr marL="349724" indent="-349724">
              <a:buAutoNum type="arabicPeriod"/>
            </a:pPr>
            <a:r>
              <a:rPr lang="en-US" sz="1836" dirty="0"/>
              <a:t>Device enrolled in Intune</a:t>
            </a:r>
          </a:p>
          <a:p>
            <a:pPr marL="349724" indent="-349724">
              <a:buAutoNum type="arabicPeriod"/>
            </a:pPr>
            <a:r>
              <a:rPr lang="en-US" sz="1836" dirty="0"/>
              <a:t>User connects to SharePoint</a:t>
            </a:r>
          </a:p>
          <a:p>
            <a:pPr marL="349724" indent="-349724">
              <a:buAutoNum type="arabicPeriod"/>
            </a:pPr>
            <a:r>
              <a:rPr lang="en-US" sz="1836" dirty="0" err="1"/>
              <a:t>Netscaler</a:t>
            </a:r>
            <a:r>
              <a:rPr lang="en-US" sz="1836" dirty="0"/>
              <a:t> checks Device state </a:t>
            </a:r>
          </a:p>
          <a:p>
            <a:pPr marL="349724" indent="-349724">
              <a:buAutoNum type="arabicPeriod"/>
            </a:pPr>
            <a:r>
              <a:rPr lang="en-US" sz="1836" dirty="0"/>
              <a:t>Is device compliant?</a:t>
            </a:r>
          </a:p>
          <a:p>
            <a:pPr marL="349724" indent="-349724">
              <a:buAutoNum type="arabicPeriod"/>
            </a:pPr>
            <a:r>
              <a:rPr lang="en-US" sz="1836" dirty="0"/>
              <a:t>Allow Access else Block</a:t>
            </a:r>
          </a:p>
        </p:txBody>
      </p:sp>
      <p:sp>
        <p:nvSpPr>
          <p:cNvPr id="35" name="Oval 114"/>
          <p:cNvSpPr/>
          <p:nvPr/>
        </p:nvSpPr>
        <p:spPr>
          <a:xfrm>
            <a:off x="7028979" y="4294759"/>
            <a:ext cx="304558" cy="331397"/>
          </a:xfrm>
          <a:prstGeom prst="ellipse">
            <a:avLst/>
          </a:prstGeom>
          <a:solidFill>
            <a:schemeClr val="bg1"/>
          </a:solidFill>
          <a:ln w="9525" cap="flat" cmpd="sng" algn="ctr">
            <a:solidFill>
              <a:srgbClr val="505050"/>
            </a:solidFill>
            <a:prstDash val="solid"/>
          </a:ln>
          <a:effectLst/>
        </p:spPr>
        <p:txBody>
          <a:bodyPr rtlCol="0" anchor="ctr"/>
          <a:lstStyle/>
          <a:p>
            <a:pPr algn="ctr" defTabSz="914016">
              <a:defRPr/>
            </a:pPr>
            <a:r>
              <a:rPr lang="en-US" sz="1764" kern="0" dirty="0"/>
              <a:t>2</a:t>
            </a:r>
          </a:p>
        </p:txBody>
      </p:sp>
      <p:sp>
        <p:nvSpPr>
          <p:cNvPr id="36" name="Oval 114"/>
          <p:cNvSpPr/>
          <p:nvPr/>
        </p:nvSpPr>
        <p:spPr>
          <a:xfrm>
            <a:off x="5899023" y="3117376"/>
            <a:ext cx="304558" cy="331397"/>
          </a:xfrm>
          <a:prstGeom prst="ellipse">
            <a:avLst/>
          </a:prstGeom>
          <a:solidFill>
            <a:schemeClr val="bg1"/>
          </a:solidFill>
          <a:ln w="9525" cap="flat" cmpd="sng" algn="ctr">
            <a:solidFill>
              <a:srgbClr val="505050"/>
            </a:solidFill>
            <a:prstDash val="solid"/>
          </a:ln>
          <a:effectLst/>
        </p:spPr>
        <p:txBody>
          <a:bodyPr rtlCol="0" anchor="ctr"/>
          <a:lstStyle/>
          <a:p>
            <a:pPr algn="ctr" defTabSz="914016">
              <a:defRPr/>
            </a:pPr>
            <a:r>
              <a:rPr lang="en-US" sz="1764" kern="0" dirty="0"/>
              <a:t>1</a:t>
            </a:r>
          </a:p>
        </p:txBody>
      </p:sp>
      <p:sp>
        <p:nvSpPr>
          <p:cNvPr id="37" name="Oval 114"/>
          <p:cNvSpPr/>
          <p:nvPr/>
        </p:nvSpPr>
        <p:spPr>
          <a:xfrm>
            <a:off x="7209391" y="3244694"/>
            <a:ext cx="304558" cy="337499"/>
          </a:xfrm>
          <a:prstGeom prst="ellipse">
            <a:avLst/>
          </a:prstGeom>
          <a:solidFill>
            <a:schemeClr val="bg1"/>
          </a:solidFill>
          <a:ln w="9525" cap="flat" cmpd="sng" algn="ctr">
            <a:solidFill>
              <a:srgbClr val="505050"/>
            </a:solidFill>
            <a:prstDash val="solid"/>
          </a:ln>
          <a:effectLst/>
        </p:spPr>
        <p:txBody>
          <a:bodyPr rtlCol="0" anchor="ctr"/>
          <a:lstStyle/>
          <a:p>
            <a:pPr algn="ctr" defTabSz="914016">
              <a:defRPr/>
            </a:pPr>
            <a:r>
              <a:rPr lang="en-US" sz="1764" kern="0" dirty="0"/>
              <a:t>3</a:t>
            </a:r>
          </a:p>
        </p:txBody>
      </p:sp>
      <p:sp>
        <p:nvSpPr>
          <p:cNvPr id="38" name="Oval 114"/>
          <p:cNvSpPr/>
          <p:nvPr/>
        </p:nvSpPr>
        <p:spPr>
          <a:xfrm>
            <a:off x="8664086" y="3638843"/>
            <a:ext cx="304558" cy="331397"/>
          </a:xfrm>
          <a:prstGeom prst="ellipse">
            <a:avLst/>
          </a:prstGeom>
          <a:solidFill>
            <a:schemeClr val="bg1"/>
          </a:solidFill>
          <a:ln w="9525" cap="flat" cmpd="sng" algn="ctr">
            <a:solidFill>
              <a:srgbClr val="505050"/>
            </a:solidFill>
            <a:prstDash val="solid"/>
          </a:ln>
          <a:effectLst/>
        </p:spPr>
        <p:txBody>
          <a:bodyPr rtlCol="0" anchor="ctr"/>
          <a:lstStyle/>
          <a:p>
            <a:pPr algn="ctr" defTabSz="914016">
              <a:defRPr/>
            </a:pPr>
            <a:r>
              <a:rPr lang="en-US" sz="1764" kern="0" dirty="0"/>
              <a:t>4</a:t>
            </a:r>
          </a:p>
        </p:txBody>
      </p:sp>
      <p:sp>
        <p:nvSpPr>
          <p:cNvPr id="39" name="Oval 114"/>
          <p:cNvSpPr/>
          <p:nvPr/>
        </p:nvSpPr>
        <p:spPr>
          <a:xfrm>
            <a:off x="9127299" y="4403780"/>
            <a:ext cx="304558" cy="331397"/>
          </a:xfrm>
          <a:prstGeom prst="ellipse">
            <a:avLst/>
          </a:prstGeom>
          <a:solidFill>
            <a:schemeClr val="bg1"/>
          </a:solidFill>
          <a:ln w="9525" cap="flat" cmpd="sng" algn="ctr">
            <a:solidFill>
              <a:srgbClr val="505050"/>
            </a:solidFill>
            <a:prstDash val="solid"/>
          </a:ln>
          <a:effectLst/>
        </p:spPr>
        <p:txBody>
          <a:bodyPr rtlCol="0" anchor="ctr"/>
          <a:lstStyle/>
          <a:p>
            <a:pPr algn="ctr" defTabSz="914016">
              <a:defRPr/>
            </a:pPr>
            <a:r>
              <a:rPr lang="en-US" sz="1764" kern="0" dirty="0"/>
              <a:t>5</a:t>
            </a:r>
          </a:p>
        </p:txBody>
      </p:sp>
      <p:sp>
        <p:nvSpPr>
          <p:cNvPr id="40" name="Arrow: Right 39"/>
          <p:cNvSpPr/>
          <p:nvPr/>
        </p:nvSpPr>
        <p:spPr>
          <a:xfrm rot="13853541">
            <a:off x="6459449" y="3222163"/>
            <a:ext cx="2518102" cy="24798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41" name="Arrow: Right 40"/>
          <p:cNvSpPr/>
          <p:nvPr/>
        </p:nvSpPr>
        <p:spPr>
          <a:xfrm rot="3069365">
            <a:off x="6769627" y="3289451"/>
            <a:ext cx="2518102" cy="24798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Tree>
    <p:extLst>
      <p:ext uri="{BB962C8B-B14F-4D97-AF65-F5344CB8AC3E}">
        <p14:creationId xmlns:p14="http://schemas.microsoft.com/office/powerpoint/2010/main" val="84224694"/>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2125662"/>
            <a:ext cx="11887200" cy="2179058"/>
          </a:xfrm>
        </p:spPr>
        <p:txBody>
          <a:bodyPr/>
          <a:lstStyle/>
          <a:p>
            <a:r>
              <a:rPr lang="en-US" dirty="0"/>
              <a:t>Conditional Access based on Device Risk</a:t>
            </a:r>
          </a:p>
        </p:txBody>
      </p:sp>
    </p:spTree>
    <p:extLst>
      <p:ext uri="{BB962C8B-B14F-4D97-AF65-F5344CB8AC3E}">
        <p14:creationId xmlns:p14="http://schemas.microsoft.com/office/powerpoint/2010/main" val="3004191853"/>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719186" y="1165069"/>
            <a:ext cx="10998107" cy="4581746"/>
            <a:chOff x="644650" y="1211262"/>
            <a:chExt cx="11001227" cy="4583046"/>
          </a:xfrm>
        </p:grpSpPr>
        <p:grpSp>
          <p:nvGrpSpPr>
            <p:cNvPr id="10" name="Group 9"/>
            <p:cNvGrpSpPr/>
            <p:nvPr/>
          </p:nvGrpSpPr>
          <p:grpSpPr>
            <a:xfrm>
              <a:off x="644650" y="1211262"/>
              <a:ext cx="11001227" cy="4583046"/>
              <a:chOff x="655637" y="1211262"/>
              <a:chExt cx="11001227" cy="4583046"/>
            </a:xfrm>
          </p:grpSpPr>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155291" y="1211265"/>
                <a:ext cx="2749826" cy="4583043"/>
              </a:xfrm>
              <a:prstGeom prst="rect">
                <a:avLst/>
              </a:prstGeom>
              <a:ln w="38100" cap="sq">
                <a:solidFill>
                  <a:schemeClr val="bg2"/>
                </a:solidFill>
                <a:prstDash val="solid"/>
                <a:miter lim="800000"/>
              </a:ln>
              <a:effectLst/>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405465" y="1211265"/>
                <a:ext cx="2749826" cy="4583043"/>
              </a:xfrm>
              <a:prstGeom prst="rect">
                <a:avLst/>
              </a:prstGeom>
              <a:ln w="38100" cap="sq">
                <a:solidFill>
                  <a:schemeClr val="bg2"/>
                </a:solidFill>
                <a:prstDash val="solid"/>
                <a:miter lim="800000"/>
              </a:ln>
              <a:effectLst/>
            </p:spPr>
          </p:pic>
          <p:pic>
            <p:nvPicPr>
              <p:cNvPr id="7" name="Picture 6"/>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55637" y="1211262"/>
                <a:ext cx="2749828" cy="4583046"/>
              </a:xfrm>
              <a:prstGeom prst="rect">
                <a:avLst/>
              </a:prstGeom>
              <a:ln w="38100" cap="sq">
                <a:solidFill>
                  <a:schemeClr val="bg2"/>
                </a:solidFill>
                <a:prstDash val="solid"/>
                <a:miter lim="800000"/>
              </a:ln>
              <a:effectLst/>
            </p:spPr>
          </p:pic>
          <p:pic>
            <p:nvPicPr>
              <p:cNvPr id="9" name="Picture 8"/>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8908178" y="1213164"/>
                <a:ext cx="2748686" cy="4581144"/>
              </a:xfrm>
              <a:prstGeom prst="rect">
                <a:avLst/>
              </a:prstGeom>
              <a:ln w="38100" cap="sq">
                <a:solidFill>
                  <a:schemeClr val="bg2"/>
                </a:solidFill>
                <a:prstDash val="solid"/>
                <a:miter lim="800000"/>
              </a:ln>
              <a:effectLst/>
            </p:spPr>
          </p:pic>
        </p:grpSp>
        <p:sp>
          <p:nvSpPr>
            <p:cNvPr id="11" name="Rectangle 10"/>
            <p:cNvSpPr/>
            <p:nvPr/>
          </p:nvSpPr>
          <p:spPr>
            <a:xfrm>
              <a:off x="6148583" y="4971348"/>
              <a:ext cx="2752344" cy="822960"/>
            </a:xfrm>
            <a:prstGeom prst="rect">
              <a:avLst/>
            </a:prstGeom>
            <a:gradFill>
              <a:gsLst>
                <a:gs pos="0">
                  <a:srgbClr val="000000">
                    <a:alpha val="40000"/>
                  </a:srgbClr>
                </a:gs>
                <a:gs pos="100000">
                  <a:srgbClr val="000000">
                    <a:alpha val="80000"/>
                  </a:srgbClr>
                </a:gs>
              </a:gsLst>
              <a:lin ang="5400000" scaled="1"/>
            </a:gradFill>
          </p:spPr>
          <p:txBody>
            <a:bodyPr wrap="square" lIns="93208" tIns="93208" rIns="93208" bIns="91414">
              <a:noAutofit/>
            </a:bodyPr>
            <a:lstStyle/>
            <a:p>
              <a:pPr algn="ctr" defTabSz="931942">
                <a:lnSpc>
                  <a:spcPct val="90000"/>
                </a:lnSpc>
                <a:defRPr/>
              </a:pPr>
              <a:r>
                <a:rPr lang="en-US" sz="2400" kern="0" dirty="0">
                  <a:solidFill>
                    <a:srgbClr val="FFFFFF"/>
                  </a:solidFill>
                  <a:latin typeface="Segoe UI"/>
                </a:rPr>
                <a:t>Easy access</a:t>
              </a:r>
              <a:br>
                <a:rPr lang="en-US" sz="2400" kern="0" dirty="0">
                  <a:solidFill>
                    <a:srgbClr val="FFFFFF"/>
                  </a:solidFill>
                  <a:latin typeface="Segoe UI"/>
                </a:rPr>
              </a:br>
              <a:r>
                <a:rPr lang="en-US" sz="2400" b="1" kern="0" dirty="0">
                  <a:solidFill>
                    <a:srgbClr val="FFFFFF"/>
                  </a:solidFill>
                  <a:latin typeface="Segoe UI"/>
                </a:rPr>
                <a:t>24x7 connectivity</a:t>
              </a:r>
            </a:p>
          </p:txBody>
        </p:sp>
        <p:sp>
          <p:nvSpPr>
            <p:cNvPr id="12" name="Rectangle 11"/>
            <p:cNvSpPr/>
            <p:nvPr/>
          </p:nvSpPr>
          <p:spPr>
            <a:xfrm>
              <a:off x="3403633" y="4971348"/>
              <a:ext cx="2752344" cy="822960"/>
            </a:xfrm>
            <a:prstGeom prst="rect">
              <a:avLst/>
            </a:prstGeom>
            <a:gradFill>
              <a:gsLst>
                <a:gs pos="0">
                  <a:srgbClr val="000000">
                    <a:alpha val="40000"/>
                  </a:srgbClr>
                </a:gs>
                <a:gs pos="100000">
                  <a:srgbClr val="000000">
                    <a:alpha val="80000"/>
                  </a:srgbClr>
                </a:gs>
              </a:gsLst>
              <a:lin ang="5400000" scaled="1"/>
            </a:gradFill>
          </p:spPr>
          <p:txBody>
            <a:bodyPr wrap="square" lIns="93208" tIns="93208" rIns="93208" bIns="91414">
              <a:noAutofit/>
            </a:bodyPr>
            <a:lstStyle/>
            <a:p>
              <a:pPr algn="ctr" defTabSz="931942">
                <a:lnSpc>
                  <a:spcPct val="90000"/>
                </a:lnSpc>
                <a:defRPr/>
              </a:pPr>
              <a:r>
                <a:rPr lang="en-US" sz="2400" kern="0" dirty="0">
                  <a:solidFill>
                    <a:srgbClr val="FFFFFF"/>
                  </a:solidFill>
                  <a:latin typeface="Segoe UI"/>
                </a:rPr>
                <a:t>Flexibility</a:t>
              </a:r>
            </a:p>
            <a:p>
              <a:pPr algn="ctr" defTabSz="931942">
                <a:lnSpc>
                  <a:spcPct val="90000"/>
                </a:lnSpc>
                <a:defRPr/>
              </a:pPr>
              <a:r>
                <a:rPr lang="en-US" sz="2400" b="1" kern="0" dirty="0">
                  <a:solidFill>
                    <a:srgbClr val="FFFFFF"/>
                  </a:solidFill>
                  <a:latin typeface="Segoe UI"/>
                </a:rPr>
                <a:t>Global reach</a:t>
              </a:r>
            </a:p>
          </p:txBody>
        </p:sp>
        <p:sp>
          <p:nvSpPr>
            <p:cNvPr id="13" name="Rectangle 12"/>
            <p:cNvSpPr/>
            <p:nvPr/>
          </p:nvSpPr>
          <p:spPr>
            <a:xfrm>
              <a:off x="8893533" y="4971348"/>
              <a:ext cx="2752344" cy="822960"/>
            </a:xfrm>
            <a:prstGeom prst="rect">
              <a:avLst/>
            </a:prstGeom>
            <a:gradFill>
              <a:gsLst>
                <a:gs pos="0">
                  <a:srgbClr val="000000">
                    <a:alpha val="40000"/>
                  </a:srgbClr>
                </a:gs>
                <a:gs pos="100000">
                  <a:srgbClr val="000000">
                    <a:alpha val="80000"/>
                  </a:srgbClr>
                </a:gs>
              </a:gsLst>
              <a:lin ang="5400000" scaled="1"/>
            </a:gradFill>
          </p:spPr>
          <p:txBody>
            <a:bodyPr wrap="square" lIns="93208" tIns="93208" rIns="93208" bIns="91414">
              <a:noAutofit/>
            </a:bodyPr>
            <a:lstStyle/>
            <a:p>
              <a:pPr algn="ctr" defTabSz="931942">
                <a:lnSpc>
                  <a:spcPct val="90000"/>
                </a:lnSpc>
                <a:defRPr/>
              </a:pPr>
              <a:r>
                <a:rPr lang="en-US" sz="2400" kern="0" dirty="0">
                  <a:solidFill>
                    <a:srgbClr val="FFFFFF"/>
                  </a:solidFill>
                  <a:latin typeface="Segoe UI"/>
                </a:rPr>
                <a:t>Seamless </a:t>
              </a:r>
              <a:r>
                <a:rPr lang="en-US" sz="2400" b="1" kern="0" dirty="0">
                  <a:solidFill>
                    <a:srgbClr val="FFFFFF"/>
                  </a:solidFill>
                  <a:latin typeface="Segoe UI"/>
                </a:rPr>
                <a:t>collaboration</a:t>
              </a:r>
            </a:p>
          </p:txBody>
        </p:sp>
        <p:sp>
          <p:nvSpPr>
            <p:cNvPr id="14" name="Rectangle 13"/>
            <p:cNvSpPr/>
            <p:nvPr/>
          </p:nvSpPr>
          <p:spPr>
            <a:xfrm>
              <a:off x="644650" y="4971348"/>
              <a:ext cx="2752344" cy="822960"/>
            </a:xfrm>
            <a:prstGeom prst="rect">
              <a:avLst/>
            </a:prstGeom>
            <a:gradFill>
              <a:gsLst>
                <a:gs pos="0">
                  <a:srgbClr val="000000">
                    <a:alpha val="40000"/>
                  </a:srgbClr>
                </a:gs>
                <a:gs pos="100000">
                  <a:srgbClr val="000000">
                    <a:alpha val="80000"/>
                  </a:srgbClr>
                </a:gs>
              </a:gsLst>
              <a:lin ang="5400000" scaled="1"/>
            </a:gradFill>
          </p:spPr>
          <p:txBody>
            <a:bodyPr wrap="square" lIns="93208" tIns="93208" rIns="93208" bIns="91414">
              <a:noAutofit/>
            </a:bodyPr>
            <a:lstStyle/>
            <a:p>
              <a:pPr algn="ctr" defTabSz="931942">
                <a:lnSpc>
                  <a:spcPct val="90000"/>
                </a:lnSpc>
                <a:defRPr/>
              </a:pPr>
              <a:r>
                <a:rPr lang="en-US" sz="2400" b="1" kern="0" dirty="0">
                  <a:solidFill>
                    <a:srgbClr val="FFFFFF"/>
                  </a:solidFill>
                  <a:latin typeface="Segoe UI"/>
                </a:rPr>
                <a:t>Agility</a:t>
              </a:r>
            </a:p>
            <a:p>
              <a:pPr algn="ctr" defTabSz="931942">
                <a:lnSpc>
                  <a:spcPct val="90000"/>
                </a:lnSpc>
                <a:defRPr/>
              </a:pPr>
              <a:r>
                <a:rPr lang="en-US" sz="2400" kern="0" dirty="0">
                  <a:solidFill>
                    <a:srgbClr val="FFFFFF"/>
                  </a:solidFill>
                  <a:latin typeface="Segoe UI"/>
                </a:rPr>
                <a:t>Reduced friction </a:t>
              </a:r>
            </a:p>
          </p:txBody>
        </p:sp>
      </p:grpSp>
      <p:sp>
        <p:nvSpPr>
          <p:cNvPr id="16" name="TextBox 15"/>
          <p:cNvSpPr txBox="1"/>
          <p:nvPr/>
        </p:nvSpPr>
        <p:spPr>
          <a:xfrm>
            <a:off x="904662" y="6196166"/>
            <a:ext cx="10812631" cy="502317"/>
          </a:xfrm>
          <a:prstGeom prst="rect">
            <a:avLst/>
          </a:prstGeom>
          <a:noFill/>
        </p:spPr>
        <p:txBody>
          <a:bodyPr wrap="square" lIns="0" tIns="0" rIns="0" bIns="0" rtlCol="0">
            <a:spAutoFit/>
          </a:bodyPr>
          <a:lstStyle/>
          <a:p>
            <a:pPr defTabSz="931326">
              <a:defRPr/>
            </a:pPr>
            <a:r>
              <a:rPr lang="en-US" sz="3264" dirty="0">
                <a:solidFill>
                  <a:srgbClr val="FFFFFF"/>
                </a:solidFill>
                <a:latin typeface="Segoe UI Light" pitchFamily="34" charset="0"/>
              </a:rPr>
              <a:t>But what about Auditing? Security? Compliance &amp; Assurance?</a:t>
            </a:r>
          </a:p>
        </p:txBody>
      </p:sp>
      <p:sp>
        <p:nvSpPr>
          <p:cNvPr id="17" name="TextBox 16"/>
          <p:cNvSpPr txBox="1"/>
          <p:nvPr/>
        </p:nvSpPr>
        <p:spPr>
          <a:xfrm>
            <a:off x="705911" y="5917924"/>
            <a:ext cx="11029447" cy="832498"/>
          </a:xfrm>
          <a:prstGeom prst="rect">
            <a:avLst/>
          </a:prstGeom>
          <a:noFill/>
        </p:spPr>
        <p:txBody>
          <a:bodyPr wrap="square" lIns="0" tIns="0" rIns="0" bIns="0" rtlCol="0">
            <a:spAutoFit/>
          </a:bodyPr>
          <a:lstStyle/>
          <a:p>
            <a:pPr algn="ctr" defTabSz="950043">
              <a:defRPr/>
            </a:pPr>
            <a:r>
              <a:rPr lang="en-US" sz="3264" dirty="0">
                <a:solidFill>
                  <a:srgbClr val="505050"/>
                </a:solidFill>
                <a:latin typeface="Segoe UI Light" pitchFamily="34" charset="0"/>
              </a:rPr>
              <a:t>23% greater productivity, 100% higher employee satisfaction</a:t>
            </a:r>
          </a:p>
          <a:p>
            <a:pPr algn="ctr" defTabSz="950043">
              <a:defRPr/>
            </a:pPr>
            <a:r>
              <a:rPr lang="en-US" sz="2040" i="1" dirty="0">
                <a:solidFill>
                  <a:srgbClr val="505050"/>
                </a:solidFill>
                <a:latin typeface="Segoe UI Light" pitchFamily="34" charset="0"/>
              </a:rPr>
              <a:t> Is mobility the answer to better employee productivity?, Forbes Magazine, 3.29.2016 </a:t>
            </a:r>
          </a:p>
        </p:txBody>
      </p:sp>
      <p:sp>
        <p:nvSpPr>
          <p:cNvPr id="19" name="Title 2"/>
          <p:cNvSpPr txBox="1">
            <a:spLocks/>
          </p:cNvSpPr>
          <p:nvPr/>
        </p:nvSpPr>
        <p:spPr>
          <a:xfrm>
            <a:off x="276326" y="295731"/>
            <a:ext cx="11885414" cy="917444"/>
          </a:xfrm>
          <a:prstGeom prst="rect">
            <a:avLst/>
          </a:prstGeom>
        </p:spPr>
        <p:txBody>
          <a:bodyPr vert="horz" wrap="square" lIns="149196" tIns="93247" rIns="149196" bIns="93247" rtlCol="0" anchor="t">
            <a:noAutofit/>
          </a:bodyPr>
          <a:lstStyle>
            <a:lvl1pPr algn="l" defTabSz="91436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4799" dirty="0"/>
              <a:t>The Cloud &amp; Mobile Promise</a:t>
            </a:r>
          </a:p>
        </p:txBody>
      </p:sp>
    </p:spTree>
    <p:extLst>
      <p:ext uri="{BB962C8B-B14F-4D97-AF65-F5344CB8AC3E}">
        <p14:creationId xmlns:p14="http://schemas.microsoft.com/office/powerpoint/2010/main" val="807396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252560" y="328232"/>
            <a:ext cx="2856684" cy="2619745"/>
          </a:xfrm>
          <a:prstGeom prst="rect">
            <a:avLst/>
          </a:prstGeom>
        </p:spPr>
      </p:pic>
      <p:pic>
        <p:nvPicPr>
          <p:cNvPr id="6" name="Picture 5"/>
          <p:cNvPicPr>
            <a:picLocks noChangeAspect="1"/>
          </p:cNvPicPr>
          <p:nvPr/>
        </p:nvPicPr>
        <p:blipFill>
          <a:blip r:embed="rId3"/>
          <a:stretch>
            <a:fillRect/>
          </a:stretch>
        </p:blipFill>
        <p:spPr>
          <a:xfrm>
            <a:off x="4930678" y="306438"/>
            <a:ext cx="3948547" cy="2882033"/>
          </a:xfrm>
          <a:prstGeom prst="rect">
            <a:avLst/>
          </a:prstGeom>
        </p:spPr>
      </p:pic>
      <p:pic>
        <p:nvPicPr>
          <p:cNvPr id="7" name="Picture 6"/>
          <p:cNvPicPr>
            <a:picLocks noChangeAspect="1"/>
          </p:cNvPicPr>
          <p:nvPr/>
        </p:nvPicPr>
        <p:blipFill>
          <a:blip r:embed="rId4"/>
          <a:stretch>
            <a:fillRect/>
          </a:stretch>
        </p:blipFill>
        <p:spPr>
          <a:xfrm>
            <a:off x="3551426" y="3428965"/>
            <a:ext cx="4647333" cy="3255722"/>
          </a:xfrm>
          <a:prstGeom prst="rect">
            <a:avLst/>
          </a:prstGeom>
        </p:spPr>
      </p:pic>
      <p:sp>
        <p:nvSpPr>
          <p:cNvPr id="8" name="TextBox 7"/>
          <p:cNvSpPr txBox="1"/>
          <p:nvPr/>
        </p:nvSpPr>
        <p:spPr>
          <a:xfrm>
            <a:off x="299972" y="4361570"/>
            <a:ext cx="2442197" cy="958583"/>
          </a:xfrm>
          <a:prstGeom prst="rect">
            <a:avLst/>
          </a:prstGeom>
          <a:noFill/>
        </p:spPr>
        <p:txBody>
          <a:bodyPr wrap="square" rtlCol="0">
            <a:spAutoFit/>
          </a:bodyPr>
          <a:lstStyle/>
          <a:p>
            <a:r>
              <a:rPr lang="en-US" sz="1836" dirty="0"/>
              <a:t>5 categories of suspicious/tampered </a:t>
            </a:r>
            <a:r>
              <a:rPr lang="en-US" sz="1836" dirty="0" err="1"/>
              <a:t>Pokeman</a:t>
            </a:r>
            <a:r>
              <a:rPr lang="en-US" sz="1836" dirty="0"/>
              <a:t> apps</a:t>
            </a:r>
          </a:p>
        </p:txBody>
      </p:sp>
    </p:spTree>
    <p:extLst>
      <p:ext uri="{BB962C8B-B14F-4D97-AF65-F5344CB8AC3E}">
        <p14:creationId xmlns:p14="http://schemas.microsoft.com/office/powerpoint/2010/main" val="4195971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8" name="Straight Connector 77"/>
          <p:cNvCxnSpPr/>
          <p:nvPr/>
        </p:nvCxnSpPr>
        <p:spPr>
          <a:xfrm>
            <a:off x="3858669" y="2204610"/>
            <a:ext cx="4415507" cy="0"/>
          </a:xfrm>
          <a:prstGeom prst="line">
            <a:avLst/>
          </a:prstGeom>
          <a:ln w="19050">
            <a:solidFill>
              <a:schemeClr val="accent5"/>
            </a:solidFill>
            <a:tailEnd type="triangle"/>
          </a:ln>
          <a:effectLst/>
        </p:spPr>
        <p:style>
          <a:lnRef idx="2">
            <a:schemeClr val="accent1"/>
          </a:lnRef>
          <a:fillRef idx="0">
            <a:schemeClr val="accent1"/>
          </a:fillRef>
          <a:effectRef idx="1">
            <a:schemeClr val="accent1"/>
          </a:effectRef>
          <a:fontRef idx="minor">
            <a:schemeClr val="tx1"/>
          </a:fontRef>
        </p:style>
      </p:cxnSp>
      <p:sp>
        <p:nvSpPr>
          <p:cNvPr id="97" name="Freeform 96"/>
          <p:cNvSpPr/>
          <p:nvPr/>
        </p:nvSpPr>
        <p:spPr>
          <a:xfrm>
            <a:off x="1734478" y="980184"/>
            <a:ext cx="3758963" cy="466302"/>
          </a:xfrm>
          <a:custGeom>
            <a:avLst/>
            <a:gdLst>
              <a:gd name="connsiteX0" fmla="*/ 3685592 w 3685592"/>
              <a:gd name="connsiteY0" fmla="*/ 457200 h 457200"/>
              <a:gd name="connsiteX1" fmla="*/ 3685592 w 3685592"/>
              <a:gd name="connsiteY1" fmla="*/ 0 h 457200"/>
              <a:gd name="connsiteX2" fmla="*/ 0 w 3685592"/>
              <a:gd name="connsiteY2" fmla="*/ 0 h 457200"/>
              <a:gd name="connsiteX3" fmla="*/ 0 w 3685592"/>
              <a:gd name="connsiteY3" fmla="*/ 345233 h 457200"/>
            </a:gdLst>
            <a:ahLst/>
            <a:cxnLst>
              <a:cxn ang="0">
                <a:pos x="connsiteX0" y="connsiteY0"/>
              </a:cxn>
              <a:cxn ang="0">
                <a:pos x="connsiteX1" y="connsiteY1"/>
              </a:cxn>
              <a:cxn ang="0">
                <a:pos x="connsiteX2" y="connsiteY2"/>
              </a:cxn>
              <a:cxn ang="0">
                <a:pos x="connsiteX3" y="connsiteY3"/>
              </a:cxn>
            </a:cxnLst>
            <a:rect l="l" t="t" r="r" b="b"/>
            <a:pathLst>
              <a:path w="3685592" h="457200">
                <a:moveTo>
                  <a:pt x="3685592" y="457200"/>
                </a:moveTo>
                <a:lnTo>
                  <a:pt x="3685592" y="0"/>
                </a:lnTo>
                <a:lnTo>
                  <a:pt x="0" y="0"/>
                </a:lnTo>
                <a:lnTo>
                  <a:pt x="0" y="345233"/>
                </a:lnTo>
              </a:path>
            </a:pathLst>
          </a:custGeom>
          <a:ln w="19050">
            <a:solidFill>
              <a:schemeClr val="accent5"/>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836">
              <a:solidFill>
                <a:srgbClr val="000000"/>
              </a:solidFill>
              <a:latin typeface="Avenir Next Regular"/>
            </a:endParaRPr>
          </a:p>
        </p:txBody>
      </p:sp>
      <p:grpSp>
        <p:nvGrpSpPr>
          <p:cNvPr id="113" name="Group 112"/>
          <p:cNvGrpSpPr/>
          <p:nvPr/>
        </p:nvGrpSpPr>
        <p:grpSpPr>
          <a:xfrm>
            <a:off x="820607" y="1445574"/>
            <a:ext cx="5424262" cy="1158362"/>
            <a:chOff x="799199" y="1404097"/>
            <a:chExt cx="5318386" cy="1135752"/>
          </a:xfrm>
        </p:grpSpPr>
        <p:grpSp>
          <p:nvGrpSpPr>
            <p:cNvPr id="114" name="Group 113"/>
            <p:cNvGrpSpPr/>
            <p:nvPr/>
          </p:nvGrpSpPr>
          <p:grpSpPr>
            <a:xfrm>
              <a:off x="2679328" y="1404097"/>
              <a:ext cx="1616740" cy="1135752"/>
              <a:chOff x="2679328" y="1404097"/>
              <a:chExt cx="1616740" cy="1135752"/>
            </a:xfrm>
          </p:grpSpPr>
          <p:sp>
            <p:nvSpPr>
              <p:cNvPr id="125" name="Freeform 124"/>
              <p:cNvSpPr/>
              <p:nvPr/>
            </p:nvSpPr>
            <p:spPr>
              <a:xfrm>
                <a:off x="2679328" y="1404097"/>
                <a:ext cx="1616740" cy="1135752"/>
              </a:xfrm>
              <a:custGeom>
                <a:avLst/>
                <a:gdLst>
                  <a:gd name="connsiteX0" fmla="*/ 2323178 w 4021589"/>
                  <a:gd name="connsiteY0" fmla="*/ 0 h 2825146"/>
                  <a:gd name="connsiteX1" fmla="*/ 3554818 w 4021589"/>
                  <a:gd name="connsiteY1" fmla="*/ 1231640 h 2825146"/>
                  <a:gd name="connsiteX2" fmla="*/ 3543038 w 4021589"/>
                  <a:gd name="connsiteY2" fmla="*/ 1387334 h 2825146"/>
                  <a:gd name="connsiteX3" fmla="*/ 3566911 w 4021589"/>
                  <a:gd name="connsiteY3" fmla="*/ 1394745 h 2825146"/>
                  <a:gd name="connsiteX4" fmla="*/ 4021589 w 4021589"/>
                  <a:gd name="connsiteY4" fmla="*/ 2080694 h 2825146"/>
                  <a:gd name="connsiteX5" fmla="*/ 3353253 w 4021589"/>
                  <a:gd name="connsiteY5" fmla="*/ 2821303 h 2825146"/>
                  <a:gd name="connsiteX6" fmla="*/ 3293561 w 4021589"/>
                  <a:gd name="connsiteY6" fmla="*/ 2824317 h 2825146"/>
                  <a:gd name="connsiteX7" fmla="*/ 3293561 w 4021589"/>
                  <a:gd name="connsiteY7" fmla="*/ 2825146 h 2825146"/>
                  <a:gd name="connsiteX8" fmla="*/ 3277137 w 4021589"/>
                  <a:gd name="connsiteY8" fmla="*/ 2825146 h 2825146"/>
                  <a:gd name="connsiteX9" fmla="*/ 790646 w 4021589"/>
                  <a:gd name="connsiteY9" fmla="*/ 2825146 h 2825146"/>
                  <a:gd name="connsiteX10" fmla="*/ 778722 w 4021589"/>
                  <a:gd name="connsiteY10" fmla="*/ 2825146 h 2825146"/>
                  <a:gd name="connsiteX11" fmla="*/ 778722 w 4021589"/>
                  <a:gd name="connsiteY11" fmla="*/ 2824544 h 2825146"/>
                  <a:gd name="connsiteX12" fmla="*/ 709807 w 4021589"/>
                  <a:gd name="connsiteY12" fmla="*/ 2821064 h 2825146"/>
                  <a:gd name="connsiteX13" fmla="*/ 0 w 4021589"/>
                  <a:gd name="connsiteY13" fmla="*/ 2034500 h 2825146"/>
                  <a:gd name="connsiteX14" fmla="*/ 348588 w 4021589"/>
                  <a:gd name="connsiteY14" fmla="*/ 1378884 h 2825146"/>
                  <a:gd name="connsiteX15" fmla="*/ 417344 w 4021589"/>
                  <a:gd name="connsiteY15" fmla="*/ 1341564 h 2825146"/>
                  <a:gd name="connsiteX16" fmla="*/ 388074 w 4021589"/>
                  <a:gd name="connsiteY16" fmla="*/ 1247273 h 2825146"/>
                  <a:gd name="connsiteX17" fmla="*/ 377170 w 4021589"/>
                  <a:gd name="connsiteY17" fmla="*/ 1139106 h 2825146"/>
                  <a:gd name="connsiteX18" fmla="*/ 913886 w 4021589"/>
                  <a:gd name="connsiteY18" fmla="*/ 602390 h 2825146"/>
                  <a:gd name="connsiteX19" fmla="*/ 1213969 w 4021589"/>
                  <a:gd name="connsiteY19" fmla="*/ 694053 h 2825146"/>
                  <a:gd name="connsiteX20" fmla="*/ 1215674 w 4021589"/>
                  <a:gd name="connsiteY20" fmla="*/ 695459 h 2825146"/>
                  <a:gd name="connsiteX21" fmla="*/ 1240191 w 4021589"/>
                  <a:gd name="connsiteY21" fmla="*/ 644567 h 2825146"/>
                  <a:gd name="connsiteX22" fmla="*/ 2323178 w 4021589"/>
                  <a:gd name="connsiteY22" fmla="*/ 0 h 2825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021589" h="2825146">
                    <a:moveTo>
                      <a:pt x="2323178" y="0"/>
                    </a:moveTo>
                    <a:cubicBezTo>
                      <a:pt x="3003394" y="0"/>
                      <a:pt x="3554818" y="551424"/>
                      <a:pt x="3554818" y="1231640"/>
                    </a:cubicBezTo>
                    <a:lnTo>
                      <a:pt x="3543038" y="1387334"/>
                    </a:lnTo>
                    <a:lnTo>
                      <a:pt x="3566911" y="1394745"/>
                    </a:lnTo>
                    <a:cubicBezTo>
                      <a:pt x="3834106" y="1507759"/>
                      <a:pt x="4021589" y="1772332"/>
                      <a:pt x="4021589" y="2080694"/>
                    </a:cubicBezTo>
                    <a:cubicBezTo>
                      <a:pt x="4021589" y="2466146"/>
                      <a:pt x="3728647" y="2783179"/>
                      <a:pt x="3353253" y="2821303"/>
                    </a:cubicBezTo>
                    <a:lnTo>
                      <a:pt x="3293561" y="2824317"/>
                    </a:lnTo>
                    <a:lnTo>
                      <a:pt x="3293561" y="2825146"/>
                    </a:lnTo>
                    <a:lnTo>
                      <a:pt x="3277137" y="2825146"/>
                    </a:lnTo>
                    <a:lnTo>
                      <a:pt x="790646" y="2825146"/>
                    </a:lnTo>
                    <a:lnTo>
                      <a:pt x="778722" y="2825146"/>
                    </a:lnTo>
                    <a:lnTo>
                      <a:pt x="778722" y="2824544"/>
                    </a:lnTo>
                    <a:lnTo>
                      <a:pt x="709807" y="2821064"/>
                    </a:lnTo>
                    <a:cubicBezTo>
                      <a:pt x="311119" y="2780575"/>
                      <a:pt x="0" y="2443871"/>
                      <a:pt x="0" y="2034500"/>
                    </a:cubicBezTo>
                    <a:cubicBezTo>
                      <a:pt x="0" y="1761586"/>
                      <a:pt x="138275" y="1520968"/>
                      <a:pt x="348588" y="1378884"/>
                    </a:cubicBezTo>
                    <a:lnTo>
                      <a:pt x="417344" y="1341564"/>
                    </a:lnTo>
                    <a:lnTo>
                      <a:pt x="388074" y="1247273"/>
                    </a:lnTo>
                    <a:cubicBezTo>
                      <a:pt x="380924" y="1212334"/>
                      <a:pt x="377170" y="1176158"/>
                      <a:pt x="377170" y="1139106"/>
                    </a:cubicBezTo>
                    <a:cubicBezTo>
                      <a:pt x="377170" y="842686"/>
                      <a:pt x="617466" y="602390"/>
                      <a:pt x="913886" y="602390"/>
                    </a:cubicBezTo>
                    <a:cubicBezTo>
                      <a:pt x="1025044" y="602390"/>
                      <a:pt x="1128309" y="636182"/>
                      <a:pt x="1213969" y="694053"/>
                    </a:cubicBezTo>
                    <a:lnTo>
                      <a:pt x="1215674" y="695459"/>
                    </a:lnTo>
                    <a:lnTo>
                      <a:pt x="1240191" y="644567"/>
                    </a:lnTo>
                    <a:cubicBezTo>
                      <a:pt x="1448756" y="260634"/>
                      <a:pt x="1855530" y="0"/>
                      <a:pt x="2323178" y="0"/>
                    </a:cubicBezTo>
                    <a:close/>
                  </a:path>
                </a:pathLst>
              </a:custGeom>
              <a:solidFill>
                <a:schemeClr val="accent1"/>
              </a:solidFill>
              <a:ln w="6350">
                <a:noFill/>
                <a:miter lim="800000"/>
                <a:tailEnd type="oval"/>
              </a:ln>
              <a:effectLst/>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000000"/>
                  </a:solidFill>
                  <a:latin typeface="Avenir Next Regular"/>
                </a:endParaRPr>
              </a:p>
            </p:txBody>
          </p:sp>
          <p:grpSp>
            <p:nvGrpSpPr>
              <p:cNvPr id="126" name="Group 125"/>
              <p:cNvGrpSpPr/>
              <p:nvPr/>
            </p:nvGrpSpPr>
            <p:grpSpPr>
              <a:xfrm>
                <a:off x="3122545" y="2178986"/>
                <a:ext cx="824973" cy="162495"/>
                <a:chOff x="2562347" y="2438640"/>
                <a:chExt cx="1460742" cy="287722"/>
              </a:xfrm>
              <a:solidFill>
                <a:schemeClr val="bg1"/>
              </a:solidFill>
            </p:grpSpPr>
            <p:sp>
              <p:nvSpPr>
                <p:cNvPr id="128" name="Freeform 5"/>
                <p:cNvSpPr>
                  <a:spLocks/>
                </p:cNvSpPr>
                <p:nvPr userDrawn="1"/>
              </p:nvSpPr>
              <p:spPr bwMode="auto">
                <a:xfrm>
                  <a:off x="2562347" y="2438640"/>
                  <a:ext cx="150009" cy="281984"/>
                </a:xfrm>
                <a:custGeom>
                  <a:avLst/>
                  <a:gdLst>
                    <a:gd name="T0" fmla="*/ 0 w 464"/>
                    <a:gd name="T1" fmla="*/ 0 h 867"/>
                    <a:gd name="T2" fmla="*/ 0 w 464"/>
                    <a:gd name="T3" fmla="*/ 0 h 867"/>
                    <a:gd name="T4" fmla="*/ 120 w 464"/>
                    <a:gd name="T5" fmla="*/ 0 h 867"/>
                    <a:gd name="T6" fmla="*/ 120 w 464"/>
                    <a:gd name="T7" fmla="*/ 753 h 867"/>
                    <a:gd name="T8" fmla="*/ 464 w 464"/>
                    <a:gd name="T9" fmla="*/ 753 h 867"/>
                    <a:gd name="T10" fmla="*/ 464 w 464"/>
                    <a:gd name="T11" fmla="*/ 867 h 867"/>
                    <a:gd name="T12" fmla="*/ 0 w 464"/>
                    <a:gd name="T13" fmla="*/ 867 h 867"/>
                    <a:gd name="T14" fmla="*/ 0 w 464"/>
                    <a:gd name="T15" fmla="*/ 0 h 8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4" h="867">
                      <a:moveTo>
                        <a:pt x="0" y="0"/>
                      </a:moveTo>
                      <a:lnTo>
                        <a:pt x="0" y="0"/>
                      </a:lnTo>
                      <a:lnTo>
                        <a:pt x="120" y="0"/>
                      </a:lnTo>
                      <a:lnTo>
                        <a:pt x="120" y="753"/>
                      </a:lnTo>
                      <a:lnTo>
                        <a:pt x="464" y="753"/>
                      </a:lnTo>
                      <a:lnTo>
                        <a:pt x="464" y="867"/>
                      </a:lnTo>
                      <a:lnTo>
                        <a:pt x="0" y="867"/>
                      </a:lnTo>
                      <a:lnTo>
                        <a:pt x="0" y="0"/>
                      </a:lnTo>
                      <a:close/>
                    </a:path>
                  </a:pathLst>
                </a:custGeom>
                <a:grpFill/>
                <a:ln w="0">
                  <a:noFill/>
                  <a:prstDash val="solid"/>
                  <a:round/>
                  <a:headEnd/>
                  <a:tailEnd/>
                </a:ln>
              </p:spPr>
              <p:txBody>
                <a:bodyPr vert="horz" wrap="square" lIns="93260" tIns="46630" rIns="93260" bIns="46630" numCol="1" anchor="t" anchorCtr="0" compatLnSpc="1">
                  <a:prstTxWarp prst="textNoShape">
                    <a:avLst/>
                  </a:prstTxWarp>
                </a:bodyPr>
                <a:lstStyle/>
                <a:p>
                  <a:endParaRPr lang="en-US" sz="1836">
                    <a:solidFill>
                      <a:srgbClr val="000000"/>
                    </a:solidFill>
                    <a:latin typeface="Avenir Next Regular"/>
                  </a:endParaRPr>
                </a:p>
              </p:txBody>
            </p:sp>
            <p:sp>
              <p:nvSpPr>
                <p:cNvPr id="129" name="Freeform 6"/>
                <p:cNvSpPr>
                  <a:spLocks noEditPoints="1"/>
                </p:cNvSpPr>
                <p:nvPr userDrawn="1"/>
              </p:nvSpPr>
              <p:spPr bwMode="auto">
                <a:xfrm>
                  <a:off x="3432070" y="2506677"/>
                  <a:ext cx="221324" cy="219685"/>
                </a:xfrm>
                <a:custGeom>
                  <a:avLst/>
                  <a:gdLst>
                    <a:gd name="T0" fmla="*/ 343 w 685"/>
                    <a:gd name="T1" fmla="*/ 569 h 676"/>
                    <a:gd name="T2" fmla="*/ 343 w 685"/>
                    <a:gd name="T3" fmla="*/ 569 h 676"/>
                    <a:gd name="T4" fmla="*/ 118 w 685"/>
                    <a:gd name="T5" fmla="*/ 338 h 676"/>
                    <a:gd name="T6" fmla="*/ 343 w 685"/>
                    <a:gd name="T7" fmla="*/ 107 h 676"/>
                    <a:gd name="T8" fmla="*/ 567 w 685"/>
                    <a:gd name="T9" fmla="*/ 338 h 676"/>
                    <a:gd name="T10" fmla="*/ 343 w 685"/>
                    <a:gd name="T11" fmla="*/ 569 h 676"/>
                    <a:gd name="T12" fmla="*/ 343 w 685"/>
                    <a:gd name="T13" fmla="*/ 0 h 676"/>
                    <a:gd name="T14" fmla="*/ 343 w 685"/>
                    <a:gd name="T15" fmla="*/ 0 h 676"/>
                    <a:gd name="T16" fmla="*/ 0 w 685"/>
                    <a:gd name="T17" fmla="*/ 338 h 676"/>
                    <a:gd name="T18" fmla="*/ 343 w 685"/>
                    <a:gd name="T19" fmla="*/ 676 h 676"/>
                    <a:gd name="T20" fmla="*/ 685 w 685"/>
                    <a:gd name="T21" fmla="*/ 338 h 676"/>
                    <a:gd name="T22" fmla="*/ 343 w 685"/>
                    <a:gd name="T23" fmla="*/ 0 h 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85" h="676">
                      <a:moveTo>
                        <a:pt x="343" y="569"/>
                      </a:moveTo>
                      <a:lnTo>
                        <a:pt x="343" y="569"/>
                      </a:lnTo>
                      <a:cubicBezTo>
                        <a:pt x="219" y="569"/>
                        <a:pt x="118" y="466"/>
                        <a:pt x="118" y="338"/>
                      </a:cubicBezTo>
                      <a:cubicBezTo>
                        <a:pt x="118" y="210"/>
                        <a:pt x="219" y="107"/>
                        <a:pt x="343" y="107"/>
                      </a:cubicBezTo>
                      <a:cubicBezTo>
                        <a:pt x="467" y="107"/>
                        <a:pt x="567" y="210"/>
                        <a:pt x="567" y="338"/>
                      </a:cubicBezTo>
                      <a:cubicBezTo>
                        <a:pt x="567" y="466"/>
                        <a:pt x="467" y="569"/>
                        <a:pt x="343" y="569"/>
                      </a:cubicBezTo>
                      <a:close/>
                      <a:moveTo>
                        <a:pt x="343" y="0"/>
                      </a:moveTo>
                      <a:lnTo>
                        <a:pt x="343" y="0"/>
                      </a:lnTo>
                      <a:cubicBezTo>
                        <a:pt x="153" y="0"/>
                        <a:pt x="0" y="151"/>
                        <a:pt x="0" y="338"/>
                      </a:cubicBezTo>
                      <a:cubicBezTo>
                        <a:pt x="0" y="525"/>
                        <a:pt x="153" y="676"/>
                        <a:pt x="343" y="676"/>
                      </a:cubicBezTo>
                      <a:cubicBezTo>
                        <a:pt x="532" y="676"/>
                        <a:pt x="685" y="525"/>
                        <a:pt x="685" y="338"/>
                      </a:cubicBezTo>
                      <a:cubicBezTo>
                        <a:pt x="685" y="151"/>
                        <a:pt x="532" y="0"/>
                        <a:pt x="343" y="0"/>
                      </a:cubicBezTo>
                      <a:close/>
                    </a:path>
                  </a:pathLst>
                </a:custGeom>
                <a:grpFill/>
                <a:ln w="0">
                  <a:noFill/>
                  <a:prstDash val="solid"/>
                  <a:round/>
                  <a:headEnd/>
                  <a:tailEnd/>
                </a:ln>
              </p:spPr>
              <p:txBody>
                <a:bodyPr vert="horz" wrap="square" lIns="93260" tIns="46630" rIns="93260" bIns="46630" numCol="1" anchor="t" anchorCtr="0" compatLnSpc="1">
                  <a:prstTxWarp prst="textNoShape">
                    <a:avLst/>
                  </a:prstTxWarp>
                </a:bodyPr>
                <a:lstStyle/>
                <a:p>
                  <a:endParaRPr lang="en-US" sz="1836">
                    <a:solidFill>
                      <a:srgbClr val="000000"/>
                    </a:solidFill>
                    <a:latin typeface="Avenir Next Regular"/>
                  </a:endParaRPr>
                </a:p>
              </p:txBody>
            </p:sp>
            <p:sp>
              <p:nvSpPr>
                <p:cNvPr id="130" name="Freeform 7"/>
                <p:cNvSpPr>
                  <a:spLocks noEditPoints="1"/>
                </p:cNvSpPr>
                <p:nvPr userDrawn="1"/>
              </p:nvSpPr>
              <p:spPr bwMode="auto">
                <a:xfrm>
                  <a:off x="2982044" y="2506677"/>
                  <a:ext cx="221324" cy="219685"/>
                </a:xfrm>
                <a:custGeom>
                  <a:avLst/>
                  <a:gdLst>
                    <a:gd name="T0" fmla="*/ 342 w 685"/>
                    <a:gd name="T1" fmla="*/ 569 h 676"/>
                    <a:gd name="T2" fmla="*/ 342 w 685"/>
                    <a:gd name="T3" fmla="*/ 569 h 676"/>
                    <a:gd name="T4" fmla="*/ 118 w 685"/>
                    <a:gd name="T5" fmla="*/ 338 h 676"/>
                    <a:gd name="T6" fmla="*/ 342 w 685"/>
                    <a:gd name="T7" fmla="*/ 107 h 676"/>
                    <a:gd name="T8" fmla="*/ 567 w 685"/>
                    <a:gd name="T9" fmla="*/ 338 h 676"/>
                    <a:gd name="T10" fmla="*/ 342 w 685"/>
                    <a:gd name="T11" fmla="*/ 569 h 676"/>
                    <a:gd name="T12" fmla="*/ 342 w 685"/>
                    <a:gd name="T13" fmla="*/ 0 h 676"/>
                    <a:gd name="T14" fmla="*/ 342 w 685"/>
                    <a:gd name="T15" fmla="*/ 0 h 676"/>
                    <a:gd name="T16" fmla="*/ 0 w 685"/>
                    <a:gd name="T17" fmla="*/ 338 h 676"/>
                    <a:gd name="T18" fmla="*/ 342 w 685"/>
                    <a:gd name="T19" fmla="*/ 676 h 676"/>
                    <a:gd name="T20" fmla="*/ 685 w 685"/>
                    <a:gd name="T21" fmla="*/ 338 h 676"/>
                    <a:gd name="T22" fmla="*/ 342 w 685"/>
                    <a:gd name="T23" fmla="*/ 0 h 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85" h="676">
                      <a:moveTo>
                        <a:pt x="342" y="569"/>
                      </a:moveTo>
                      <a:lnTo>
                        <a:pt x="342" y="569"/>
                      </a:lnTo>
                      <a:cubicBezTo>
                        <a:pt x="218" y="569"/>
                        <a:pt x="118" y="466"/>
                        <a:pt x="118" y="338"/>
                      </a:cubicBezTo>
                      <a:cubicBezTo>
                        <a:pt x="118" y="210"/>
                        <a:pt x="218" y="107"/>
                        <a:pt x="342" y="107"/>
                      </a:cubicBezTo>
                      <a:cubicBezTo>
                        <a:pt x="466" y="107"/>
                        <a:pt x="567" y="210"/>
                        <a:pt x="567" y="338"/>
                      </a:cubicBezTo>
                      <a:cubicBezTo>
                        <a:pt x="567" y="466"/>
                        <a:pt x="466" y="569"/>
                        <a:pt x="342" y="569"/>
                      </a:cubicBezTo>
                      <a:close/>
                      <a:moveTo>
                        <a:pt x="342" y="0"/>
                      </a:moveTo>
                      <a:lnTo>
                        <a:pt x="342" y="0"/>
                      </a:lnTo>
                      <a:cubicBezTo>
                        <a:pt x="153" y="0"/>
                        <a:pt x="0" y="151"/>
                        <a:pt x="0" y="338"/>
                      </a:cubicBezTo>
                      <a:cubicBezTo>
                        <a:pt x="0" y="525"/>
                        <a:pt x="153" y="676"/>
                        <a:pt x="342" y="676"/>
                      </a:cubicBezTo>
                      <a:cubicBezTo>
                        <a:pt x="531" y="676"/>
                        <a:pt x="685" y="525"/>
                        <a:pt x="685" y="338"/>
                      </a:cubicBezTo>
                      <a:cubicBezTo>
                        <a:pt x="685" y="151"/>
                        <a:pt x="531" y="0"/>
                        <a:pt x="342" y="0"/>
                      </a:cubicBezTo>
                      <a:close/>
                    </a:path>
                  </a:pathLst>
                </a:custGeom>
                <a:grpFill/>
                <a:ln w="0">
                  <a:noFill/>
                  <a:prstDash val="solid"/>
                  <a:round/>
                  <a:headEnd/>
                  <a:tailEnd/>
                </a:ln>
              </p:spPr>
              <p:txBody>
                <a:bodyPr vert="horz" wrap="square" lIns="93260" tIns="46630" rIns="93260" bIns="46630" numCol="1" anchor="t" anchorCtr="0" compatLnSpc="1">
                  <a:prstTxWarp prst="textNoShape">
                    <a:avLst/>
                  </a:prstTxWarp>
                </a:bodyPr>
                <a:lstStyle/>
                <a:p>
                  <a:endParaRPr lang="en-US" sz="1836">
                    <a:solidFill>
                      <a:srgbClr val="000000"/>
                    </a:solidFill>
                    <a:latin typeface="Avenir Next Regular"/>
                  </a:endParaRPr>
                </a:p>
              </p:txBody>
            </p:sp>
            <p:sp>
              <p:nvSpPr>
                <p:cNvPr id="131" name="Freeform 8"/>
                <p:cNvSpPr>
                  <a:spLocks noEditPoints="1"/>
                </p:cNvSpPr>
                <p:nvPr userDrawn="1"/>
              </p:nvSpPr>
              <p:spPr bwMode="auto">
                <a:xfrm>
                  <a:off x="2732849" y="2506677"/>
                  <a:ext cx="221324" cy="219685"/>
                </a:xfrm>
                <a:custGeom>
                  <a:avLst/>
                  <a:gdLst>
                    <a:gd name="T0" fmla="*/ 343 w 685"/>
                    <a:gd name="T1" fmla="*/ 569 h 676"/>
                    <a:gd name="T2" fmla="*/ 343 w 685"/>
                    <a:gd name="T3" fmla="*/ 569 h 676"/>
                    <a:gd name="T4" fmla="*/ 118 w 685"/>
                    <a:gd name="T5" fmla="*/ 338 h 676"/>
                    <a:gd name="T6" fmla="*/ 343 w 685"/>
                    <a:gd name="T7" fmla="*/ 107 h 676"/>
                    <a:gd name="T8" fmla="*/ 567 w 685"/>
                    <a:gd name="T9" fmla="*/ 338 h 676"/>
                    <a:gd name="T10" fmla="*/ 343 w 685"/>
                    <a:gd name="T11" fmla="*/ 569 h 676"/>
                    <a:gd name="T12" fmla="*/ 343 w 685"/>
                    <a:gd name="T13" fmla="*/ 0 h 676"/>
                    <a:gd name="T14" fmla="*/ 343 w 685"/>
                    <a:gd name="T15" fmla="*/ 0 h 676"/>
                    <a:gd name="T16" fmla="*/ 0 w 685"/>
                    <a:gd name="T17" fmla="*/ 338 h 676"/>
                    <a:gd name="T18" fmla="*/ 343 w 685"/>
                    <a:gd name="T19" fmla="*/ 676 h 676"/>
                    <a:gd name="T20" fmla="*/ 685 w 685"/>
                    <a:gd name="T21" fmla="*/ 338 h 676"/>
                    <a:gd name="T22" fmla="*/ 343 w 685"/>
                    <a:gd name="T23" fmla="*/ 0 h 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85" h="676">
                      <a:moveTo>
                        <a:pt x="343" y="569"/>
                      </a:moveTo>
                      <a:lnTo>
                        <a:pt x="343" y="569"/>
                      </a:lnTo>
                      <a:cubicBezTo>
                        <a:pt x="219" y="569"/>
                        <a:pt x="118" y="466"/>
                        <a:pt x="118" y="338"/>
                      </a:cubicBezTo>
                      <a:cubicBezTo>
                        <a:pt x="118" y="210"/>
                        <a:pt x="219" y="107"/>
                        <a:pt x="343" y="107"/>
                      </a:cubicBezTo>
                      <a:cubicBezTo>
                        <a:pt x="467" y="107"/>
                        <a:pt x="567" y="210"/>
                        <a:pt x="567" y="338"/>
                      </a:cubicBezTo>
                      <a:cubicBezTo>
                        <a:pt x="567" y="466"/>
                        <a:pt x="467" y="569"/>
                        <a:pt x="343" y="569"/>
                      </a:cubicBezTo>
                      <a:close/>
                      <a:moveTo>
                        <a:pt x="343" y="0"/>
                      </a:moveTo>
                      <a:lnTo>
                        <a:pt x="343" y="0"/>
                      </a:lnTo>
                      <a:cubicBezTo>
                        <a:pt x="154" y="0"/>
                        <a:pt x="0" y="151"/>
                        <a:pt x="0" y="338"/>
                      </a:cubicBezTo>
                      <a:cubicBezTo>
                        <a:pt x="0" y="525"/>
                        <a:pt x="154" y="676"/>
                        <a:pt x="343" y="676"/>
                      </a:cubicBezTo>
                      <a:cubicBezTo>
                        <a:pt x="532" y="676"/>
                        <a:pt x="685" y="525"/>
                        <a:pt x="685" y="338"/>
                      </a:cubicBezTo>
                      <a:cubicBezTo>
                        <a:pt x="685" y="151"/>
                        <a:pt x="532" y="0"/>
                        <a:pt x="343" y="0"/>
                      </a:cubicBezTo>
                      <a:close/>
                    </a:path>
                  </a:pathLst>
                </a:custGeom>
                <a:grpFill/>
                <a:ln w="0">
                  <a:noFill/>
                  <a:prstDash val="solid"/>
                  <a:round/>
                  <a:headEnd/>
                  <a:tailEnd/>
                </a:ln>
              </p:spPr>
              <p:txBody>
                <a:bodyPr vert="horz" wrap="square" lIns="93260" tIns="46630" rIns="93260" bIns="46630" numCol="1" anchor="t" anchorCtr="0" compatLnSpc="1">
                  <a:prstTxWarp prst="textNoShape">
                    <a:avLst/>
                  </a:prstTxWarp>
                </a:bodyPr>
                <a:lstStyle/>
                <a:p>
                  <a:endParaRPr lang="en-US" sz="1836">
                    <a:solidFill>
                      <a:srgbClr val="000000"/>
                    </a:solidFill>
                    <a:latin typeface="Avenir Next Regular"/>
                  </a:endParaRPr>
                </a:p>
              </p:txBody>
            </p:sp>
            <p:sp>
              <p:nvSpPr>
                <p:cNvPr id="132" name="Freeform 9"/>
                <p:cNvSpPr>
                  <a:spLocks/>
                </p:cNvSpPr>
                <p:nvPr userDrawn="1"/>
              </p:nvSpPr>
              <p:spPr bwMode="auto">
                <a:xfrm>
                  <a:off x="3694381" y="2511595"/>
                  <a:ext cx="186896" cy="214767"/>
                </a:xfrm>
                <a:custGeom>
                  <a:avLst/>
                  <a:gdLst>
                    <a:gd name="T0" fmla="*/ 457 w 580"/>
                    <a:gd name="T1" fmla="*/ 0 h 661"/>
                    <a:gd name="T2" fmla="*/ 457 w 580"/>
                    <a:gd name="T3" fmla="*/ 0 h 661"/>
                    <a:gd name="T4" fmla="*/ 457 w 580"/>
                    <a:gd name="T5" fmla="*/ 375 h 661"/>
                    <a:gd name="T6" fmla="*/ 290 w 580"/>
                    <a:gd name="T7" fmla="*/ 550 h 661"/>
                    <a:gd name="T8" fmla="*/ 123 w 580"/>
                    <a:gd name="T9" fmla="*/ 375 h 661"/>
                    <a:gd name="T10" fmla="*/ 123 w 580"/>
                    <a:gd name="T11" fmla="*/ 0 h 661"/>
                    <a:gd name="T12" fmla="*/ 0 w 580"/>
                    <a:gd name="T13" fmla="*/ 0 h 661"/>
                    <a:gd name="T14" fmla="*/ 0 w 580"/>
                    <a:gd name="T15" fmla="*/ 375 h 661"/>
                    <a:gd name="T16" fmla="*/ 290 w 580"/>
                    <a:gd name="T17" fmla="*/ 661 h 661"/>
                    <a:gd name="T18" fmla="*/ 580 w 580"/>
                    <a:gd name="T19" fmla="*/ 375 h 661"/>
                    <a:gd name="T20" fmla="*/ 580 w 580"/>
                    <a:gd name="T21" fmla="*/ 0 h 661"/>
                    <a:gd name="T22" fmla="*/ 457 w 580"/>
                    <a:gd name="T23" fmla="*/ 0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0" h="661">
                      <a:moveTo>
                        <a:pt x="457" y="0"/>
                      </a:moveTo>
                      <a:lnTo>
                        <a:pt x="457" y="0"/>
                      </a:lnTo>
                      <a:lnTo>
                        <a:pt x="457" y="375"/>
                      </a:lnTo>
                      <a:cubicBezTo>
                        <a:pt x="457" y="474"/>
                        <a:pt x="386" y="550"/>
                        <a:pt x="290" y="550"/>
                      </a:cubicBezTo>
                      <a:cubicBezTo>
                        <a:pt x="194" y="550"/>
                        <a:pt x="123" y="474"/>
                        <a:pt x="123" y="375"/>
                      </a:cubicBezTo>
                      <a:lnTo>
                        <a:pt x="123" y="0"/>
                      </a:lnTo>
                      <a:lnTo>
                        <a:pt x="0" y="0"/>
                      </a:lnTo>
                      <a:lnTo>
                        <a:pt x="0" y="375"/>
                      </a:lnTo>
                      <a:cubicBezTo>
                        <a:pt x="0" y="533"/>
                        <a:pt x="113" y="661"/>
                        <a:pt x="290" y="661"/>
                      </a:cubicBezTo>
                      <a:cubicBezTo>
                        <a:pt x="461" y="661"/>
                        <a:pt x="579" y="533"/>
                        <a:pt x="580" y="375"/>
                      </a:cubicBezTo>
                      <a:lnTo>
                        <a:pt x="580" y="0"/>
                      </a:lnTo>
                      <a:lnTo>
                        <a:pt x="457" y="0"/>
                      </a:lnTo>
                      <a:close/>
                    </a:path>
                  </a:pathLst>
                </a:custGeom>
                <a:grpFill/>
                <a:ln w="0">
                  <a:noFill/>
                  <a:prstDash val="solid"/>
                  <a:round/>
                  <a:headEnd/>
                  <a:tailEnd/>
                </a:ln>
              </p:spPr>
              <p:txBody>
                <a:bodyPr vert="horz" wrap="square" lIns="93260" tIns="46630" rIns="93260" bIns="46630" numCol="1" anchor="t" anchorCtr="0" compatLnSpc="1">
                  <a:prstTxWarp prst="textNoShape">
                    <a:avLst/>
                  </a:prstTxWarp>
                </a:bodyPr>
                <a:lstStyle/>
                <a:p>
                  <a:endParaRPr lang="en-US" sz="1836">
                    <a:solidFill>
                      <a:srgbClr val="000000"/>
                    </a:solidFill>
                    <a:latin typeface="Avenir Next Regular"/>
                  </a:endParaRPr>
                </a:p>
              </p:txBody>
            </p:sp>
            <p:sp>
              <p:nvSpPr>
                <p:cNvPr id="133" name="Freeform 10"/>
                <p:cNvSpPr>
                  <a:spLocks/>
                </p:cNvSpPr>
                <p:nvPr userDrawn="1"/>
              </p:nvSpPr>
              <p:spPr bwMode="auto">
                <a:xfrm>
                  <a:off x="3929641" y="2452575"/>
                  <a:ext cx="93448" cy="268868"/>
                </a:xfrm>
                <a:custGeom>
                  <a:avLst/>
                  <a:gdLst>
                    <a:gd name="T0" fmla="*/ 289 w 289"/>
                    <a:gd name="T1" fmla="*/ 290 h 827"/>
                    <a:gd name="T2" fmla="*/ 289 w 289"/>
                    <a:gd name="T3" fmla="*/ 290 h 827"/>
                    <a:gd name="T4" fmla="*/ 289 w 289"/>
                    <a:gd name="T5" fmla="*/ 182 h 827"/>
                    <a:gd name="T6" fmla="*/ 123 w 289"/>
                    <a:gd name="T7" fmla="*/ 182 h 827"/>
                    <a:gd name="T8" fmla="*/ 123 w 289"/>
                    <a:gd name="T9" fmla="*/ 0 h 827"/>
                    <a:gd name="T10" fmla="*/ 0 w 289"/>
                    <a:gd name="T11" fmla="*/ 0 h 827"/>
                    <a:gd name="T12" fmla="*/ 0 w 289"/>
                    <a:gd name="T13" fmla="*/ 541 h 827"/>
                    <a:gd name="T14" fmla="*/ 289 w 289"/>
                    <a:gd name="T15" fmla="*/ 827 h 827"/>
                    <a:gd name="T16" fmla="*/ 289 w 289"/>
                    <a:gd name="T17" fmla="*/ 708 h 827"/>
                    <a:gd name="T18" fmla="*/ 123 w 289"/>
                    <a:gd name="T19" fmla="*/ 541 h 827"/>
                    <a:gd name="T20" fmla="*/ 123 w 289"/>
                    <a:gd name="T21" fmla="*/ 290 h 827"/>
                    <a:gd name="T22" fmla="*/ 289 w 289"/>
                    <a:gd name="T23" fmla="*/ 290 h 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9" h="827">
                      <a:moveTo>
                        <a:pt x="289" y="290"/>
                      </a:moveTo>
                      <a:lnTo>
                        <a:pt x="289" y="290"/>
                      </a:lnTo>
                      <a:lnTo>
                        <a:pt x="289" y="182"/>
                      </a:lnTo>
                      <a:lnTo>
                        <a:pt x="123" y="182"/>
                      </a:lnTo>
                      <a:lnTo>
                        <a:pt x="123" y="0"/>
                      </a:lnTo>
                      <a:lnTo>
                        <a:pt x="0" y="0"/>
                      </a:lnTo>
                      <a:lnTo>
                        <a:pt x="0" y="541"/>
                      </a:lnTo>
                      <a:cubicBezTo>
                        <a:pt x="0" y="699"/>
                        <a:pt x="112" y="827"/>
                        <a:pt x="289" y="827"/>
                      </a:cubicBezTo>
                      <a:lnTo>
                        <a:pt x="289" y="708"/>
                      </a:lnTo>
                      <a:cubicBezTo>
                        <a:pt x="193" y="708"/>
                        <a:pt x="123" y="640"/>
                        <a:pt x="123" y="541"/>
                      </a:cubicBezTo>
                      <a:lnTo>
                        <a:pt x="123" y="290"/>
                      </a:lnTo>
                      <a:lnTo>
                        <a:pt x="289" y="290"/>
                      </a:lnTo>
                      <a:close/>
                    </a:path>
                  </a:pathLst>
                </a:custGeom>
                <a:grpFill/>
                <a:ln w="0">
                  <a:noFill/>
                  <a:prstDash val="solid"/>
                  <a:round/>
                  <a:headEnd/>
                  <a:tailEnd/>
                </a:ln>
              </p:spPr>
              <p:txBody>
                <a:bodyPr vert="horz" wrap="square" lIns="93260" tIns="46630" rIns="93260" bIns="46630" numCol="1" anchor="t" anchorCtr="0" compatLnSpc="1">
                  <a:prstTxWarp prst="textNoShape">
                    <a:avLst/>
                  </a:prstTxWarp>
                </a:bodyPr>
                <a:lstStyle/>
                <a:p>
                  <a:endParaRPr lang="en-US" sz="1836">
                    <a:solidFill>
                      <a:srgbClr val="000000"/>
                    </a:solidFill>
                    <a:latin typeface="Avenir Next Regular"/>
                  </a:endParaRPr>
                </a:p>
              </p:txBody>
            </p:sp>
            <p:sp>
              <p:nvSpPr>
                <p:cNvPr id="134" name="Freeform 11"/>
                <p:cNvSpPr>
                  <a:spLocks/>
                </p:cNvSpPr>
                <p:nvPr userDrawn="1"/>
              </p:nvSpPr>
              <p:spPr bwMode="auto">
                <a:xfrm>
                  <a:off x="3248453" y="2438640"/>
                  <a:ext cx="39347" cy="281984"/>
                </a:xfrm>
                <a:custGeom>
                  <a:avLst/>
                  <a:gdLst>
                    <a:gd name="T0" fmla="*/ 120 w 120"/>
                    <a:gd name="T1" fmla="*/ 0 h 868"/>
                    <a:gd name="T2" fmla="*/ 120 w 120"/>
                    <a:gd name="T3" fmla="*/ 0 h 868"/>
                    <a:gd name="T4" fmla="*/ 0 w 120"/>
                    <a:gd name="T5" fmla="*/ 0 h 868"/>
                    <a:gd name="T6" fmla="*/ 0 w 120"/>
                    <a:gd name="T7" fmla="*/ 868 h 868"/>
                    <a:gd name="T8" fmla="*/ 120 w 120"/>
                    <a:gd name="T9" fmla="*/ 868 h 868"/>
                    <a:gd name="T10" fmla="*/ 120 w 120"/>
                    <a:gd name="T11" fmla="*/ 0 h 868"/>
                  </a:gdLst>
                  <a:ahLst/>
                  <a:cxnLst>
                    <a:cxn ang="0">
                      <a:pos x="T0" y="T1"/>
                    </a:cxn>
                    <a:cxn ang="0">
                      <a:pos x="T2" y="T3"/>
                    </a:cxn>
                    <a:cxn ang="0">
                      <a:pos x="T4" y="T5"/>
                    </a:cxn>
                    <a:cxn ang="0">
                      <a:pos x="T6" y="T7"/>
                    </a:cxn>
                    <a:cxn ang="0">
                      <a:pos x="T8" y="T9"/>
                    </a:cxn>
                    <a:cxn ang="0">
                      <a:pos x="T10" y="T11"/>
                    </a:cxn>
                  </a:cxnLst>
                  <a:rect l="0" t="0" r="r" b="b"/>
                  <a:pathLst>
                    <a:path w="120" h="868">
                      <a:moveTo>
                        <a:pt x="120" y="0"/>
                      </a:moveTo>
                      <a:lnTo>
                        <a:pt x="120" y="0"/>
                      </a:lnTo>
                      <a:lnTo>
                        <a:pt x="0" y="0"/>
                      </a:lnTo>
                      <a:lnTo>
                        <a:pt x="0" y="868"/>
                      </a:lnTo>
                      <a:lnTo>
                        <a:pt x="120" y="868"/>
                      </a:lnTo>
                      <a:lnTo>
                        <a:pt x="120" y="0"/>
                      </a:lnTo>
                      <a:close/>
                    </a:path>
                  </a:pathLst>
                </a:custGeom>
                <a:grpFill/>
                <a:ln w="0">
                  <a:noFill/>
                  <a:prstDash val="solid"/>
                  <a:round/>
                  <a:headEnd/>
                  <a:tailEnd/>
                </a:ln>
              </p:spPr>
              <p:txBody>
                <a:bodyPr vert="horz" wrap="square" lIns="93260" tIns="46630" rIns="93260" bIns="46630" numCol="1" anchor="t" anchorCtr="0" compatLnSpc="1">
                  <a:prstTxWarp prst="textNoShape">
                    <a:avLst/>
                  </a:prstTxWarp>
                </a:bodyPr>
                <a:lstStyle/>
                <a:p>
                  <a:endParaRPr lang="en-US" sz="1836">
                    <a:solidFill>
                      <a:srgbClr val="000000"/>
                    </a:solidFill>
                    <a:latin typeface="Avenir Next Regular"/>
                  </a:endParaRPr>
                </a:p>
              </p:txBody>
            </p:sp>
            <p:sp>
              <p:nvSpPr>
                <p:cNvPr id="135" name="Freeform 12"/>
                <p:cNvSpPr>
                  <a:spLocks/>
                </p:cNvSpPr>
                <p:nvPr userDrawn="1"/>
              </p:nvSpPr>
              <p:spPr bwMode="auto">
                <a:xfrm>
                  <a:off x="3287800" y="2511595"/>
                  <a:ext cx="140172" cy="209029"/>
                </a:xfrm>
                <a:custGeom>
                  <a:avLst/>
                  <a:gdLst>
                    <a:gd name="T0" fmla="*/ 436 w 436"/>
                    <a:gd name="T1" fmla="*/ 0 h 643"/>
                    <a:gd name="T2" fmla="*/ 436 w 436"/>
                    <a:gd name="T3" fmla="*/ 0 h 643"/>
                    <a:gd name="T4" fmla="*/ 294 w 436"/>
                    <a:gd name="T5" fmla="*/ 0 h 643"/>
                    <a:gd name="T6" fmla="*/ 0 w 436"/>
                    <a:gd name="T7" fmla="*/ 321 h 643"/>
                    <a:gd name="T8" fmla="*/ 294 w 436"/>
                    <a:gd name="T9" fmla="*/ 643 h 643"/>
                    <a:gd name="T10" fmla="*/ 436 w 436"/>
                    <a:gd name="T11" fmla="*/ 643 h 643"/>
                    <a:gd name="T12" fmla="*/ 143 w 436"/>
                    <a:gd name="T13" fmla="*/ 321 h 643"/>
                    <a:gd name="T14" fmla="*/ 436 w 436"/>
                    <a:gd name="T15" fmla="*/ 0 h 6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6" h="643">
                      <a:moveTo>
                        <a:pt x="436" y="0"/>
                      </a:moveTo>
                      <a:lnTo>
                        <a:pt x="436" y="0"/>
                      </a:lnTo>
                      <a:lnTo>
                        <a:pt x="294" y="0"/>
                      </a:lnTo>
                      <a:lnTo>
                        <a:pt x="0" y="321"/>
                      </a:lnTo>
                      <a:lnTo>
                        <a:pt x="294" y="643"/>
                      </a:lnTo>
                      <a:lnTo>
                        <a:pt x="436" y="643"/>
                      </a:lnTo>
                      <a:lnTo>
                        <a:pt x="143" y="321"/>
                      </a:lnTo>
                      <a:lnTo>
                        <a:pt x="436" y="0"/>
                      </a:lnTo>
                      <a:close/>
                    </a:path>
                  </a:pathLst>
                </a:custGeom>
                <a:grpFill/>
                <a:ln w="0">
                  <a:noFill/>
                  <a:prstDash val="solid"/>
                  <a:round/>
                  <a:headEnd/>
                  <a:tailEnd/>
                </a:ln>
              </p:spPr>
              <p:txBody>
                <a:bodyPr vert="horz" wrap="square" lIns="93260" tIns="46630" rIns="93260" bIns="46630" numCol="1" anchor="t" anchorCtr="0" compatLnSpc="1">
                  <a:prstTxWarp prst="textNoShape">
                    <a:avLst/>
                  </a:prstTxWarp>
                </a:bodyPr>
                <a:lstStyle/>
                <a:p>
                  <a:endParaRPr lang="en-US" sz="1836">
                    <a:solidFill>
                      <a:srgbClr val="000000"/>
                    </a:solidFill>
                    <a:latin typeface="Avenir Next Regular"/>
                  </a:endParaRPr>
                </a:p>
              </p:txBody>
            </p:sp>
          </p:grpSp>
          <p:sp>
            <p:nvSpPr>
              <p:cNvPr id="127" name="Freeform 13"/>
              <p:cNvSpPr>
                <a:spLocks noEditPoints="1"/>
              </p:cNvSpPr>
              <p:nvPr userDrawn="1"/>
            </p:nvSpPr>
            <p:spPr bwMode="auto">
              <a:xfrm>
                <a:off x="3350451" y="1724257"/>
                <a:ext cx="348282" cy="338690"/>
              </a:xfrm>
              <a:custGeom>
                <a:avLst/>
                <a:gdLst>
                  <a:gd name="T0" fmla="*/ 1024 w 1196"/>
                  <a:gd name="T1" fmla="*/ 456 h 1159"/>
                  <a:gd name="T2" fmla="*/ 1024 w 1196"/>
                  <a:gd name="T3" fmla="*/ 456 h 1159"/>
                  <a:gd name="T4" fmla="*/ 598 w 1196"/>
                  <a:gd name="T5" fmla="*/ 325 h 1159"/>
                  <a:gd name="T6" fmla="*/ 597 w 1196"/>
                  <a:gd name="T7" fmla="*/ 325 h 1159"/>
                  <a:gd name="T8" fmla="*/ 597 w 1196"/>
                  <a:gd name="T9" fmla="*/ 325 h 1159"/>
                  <a:gd name="T10" fmla="*/ 170 w 1196"/>
                  <a:gd name="T11" fmla="*/ 456 h 1159"/>
                  <a:gd name="T12" fmla="*/ 130 w 1196"/>
                  <a:gd name="T13" fmla="*/ 250 h 1159"/>
                  <a:gd name="T14" fmla="*/ 597 w 1196"/>
                  <a:gd name="T15" fmla="*/ 134 h 1159"/>
                  <a:gd name="T16" fmla="*/ 597 w 1196"/>
                  <a:gd name="T17" fmla="*/ 134 h 1159"/>
                  <a:gd name="T18" fmla="*/ 598 w 1196"/>
                  <a:gd name="T19" fmla="*/ 134 h 1159"/>
                  <a:gd name="T20" fmla="*/ 1065 w 1196"/>
                  <a:gd name="T21" fmla="*/ 250 h 1159"/>
                  <a:gd name="T22" fmla="*/ 1024 w 1196"/>
                  <a:gd name="T23" fmla="*/ 456 h 1159"/>
                  <a:gd name="T24" fmla="*/ 880 w 1196"/>
                  <a:gd name="T25" fmla="*/ 756 h 1159"/>
                  <a:gd name="T26" fmla="*/ 880 w 1196"/>
                  <a:gd name="T27" fmla="*/ 756 h 1159"/>
                  <a:gd name="T28" fmla="*/ 598 w 1196"/>
                  <a:gd name="T29" fmla="*/ 655 h 1159"/>
                  <a:gd name="T30" fmla="*/ 597 w 1196"/>
                  <a:gd name="T31" fmla="*/ 655 h 1159"/>
                  <a:gd name="T32" fmla="*/ 597 w 1196"/>
                  <a:gd name="T33" fmla="*/ 655 h 1159"/>
                  <a:gd name="T34" fmla="*/ 314 w 1196"/>
                  <a:gd name="T35" fmla="*/ 756 h 1159"/>
                  <a:gd name="T36" fmla="*/ 218 w 1196"/>
                  <a:gd name="T37" fmla="*/ 580 h 1159"/>
                  <a:gd name="T38" fmla="*/ 597 w 1196"/>
                  <a:gd name="T39" fmla="*/ 459 h 1159"/>
                  <a:gd name="T40" fmla="*/ 597 w 1196"/>
                  <a:gd name="T41" fmla="*/ 459 h 1159"/>
                  <a:gd name="T42" fmla="*/ 598 w 1196"/>
                  <a:gd name="T43" fmla="*/ 459 h 1159"/>
                  <a:gd name="T44" fmla="*/ 976 w 1196"/>
                  <a:gd name="T45" fmla="*/ 581 h 1159"/>
                  <a:gd name="T46" fmla="*/ 880 w 1196"/>
                  <a:gd name="T47" fmla="*/ 756 h 1159"/>
                  <a:gd name="T48" fmla="*/ 597 w 1196"/>
                  <a:gd name="T49" fmla="*/ 1030 h 1159"/>
                  <a:gd name="T50" fmla="*/ 597 w 1196"/>
                  <a:gd name="T51" fmla="*/ 1030 h 1159"/>
                  <a:gd name="T52" fmla="*/ 597 w 1196"/>
                  <a:gd name="T53" fmla="*/ 1030 h 1159"/>
                  <a:gd name="T54" fmla="*/ 597 w 1196"/>
                  <a:gd name="T55" fmla="*/ 1030 h 1159"/>
                  <a:gd name="T56" fmla="*/ 394 w 1196"/>
                  <a:gd name="T57" fmla="*/ 864 h 1159"/>
                  <a:gd name="T58" fmla="*/ 597 w 1196"/>
                  <a:gd name="T59" fmla="*/ 790 h 1159"/>
                  <a:gd name="T60" fmla="*/ 597 w 1196"/>
                  <a:gd name="T61" fmla="*/ 790 h 1159"/>
                  <a:gd name="T62" fmla="*/ 598 w 1196"/>
                  <a:gd name="T63" fmla="*/ 790 h 1159"/>
                  <a:gd name="T64" fmla="*/ 801 w 1196"/>
                  <a:gd name="T65" fmla="*/ 864 h 1159"/>
                  <a:gd name="T66" fmla="*/ 597 w 1196"/>
                  <a:gd name="T67" fmla="*/ 1030 h 1159"/>
                  <a:gd name="T68" fmla="*/ 1189 w 1196"/>
                  <a:gd name="T69" fmla="*/ 165 h 1159"/>
                  <a:gd name="T70" fmla="*/ 1189 w 1196"/>
                  <a:gd name="T71" fmla="*/ 165 h 1159"/>
                  <a:gd name="T72" fmla="*/ 597 w 1196"/>
                  <a:gd name="T73" fmla="*/ 0 h 1159"/>
                  <a:gd name="T74" fmla="*/ 5 w 1196"/>
                  <a:gd name="T75" fmla="*/ 165 h 1159"/>
                  <a:gd name="T76" fmla="*/ 169 w 1196"/>
                  <a:gd name="T77" fmla="*/ 753 h 1159"/>
                  <a:gd name="T78" fmla="*/ 597 w 1196"/>
                  <a:gd name="T79" fmla="*/ 1159 h 1159"/>
                  <a:gd name="T80" fmla="*/ 597 w 1196"/>
                  <a:gd name="T81" fmla="*/ 1159 h 1159"/>
                  <a:gd name="T82" fmla="*/ 597 w 1196"/>
                  <a:gd name="T83" fmla="*/ 1159 h 1159"/>
                  <a:gd name="T84" fmla="*/ 1026 w 1196"/>
                  <a:gd name="T85" fmla="*/ 753 h 1159"/>
                  <a:gd name="T86" fmla="*/ 1189 w 1196"/>
                  <a:gd name="T87" fmla="*/ 165 h 1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96" h="1159">
                    <a:moveTo>
                      <a:pt x="1024" y="456"/>
                    </a:moveTo>
                    <a:lnTo>
                      <a:pt x="1024" y="456"/>
                    </a:lnTo>
                    <a:cubicBezTo>
                      <a:pt x="884" y="365"/>
                      <a:pt x="746" y="325"/>
                      <a:pt x="598" y="325"/>
                    </a:cubicBezTo>
                    <a:lnTo>
                      <a:pt x="597" y="325"/>
                    </a:lnTo>
                    <a:lnTo>
                      <a:pt x="597" y="325"/>
                    </a:lnTo>
                    <a:cubicBezTo>
                      <a:pt x="449" y="325"/>
                      <a:pt x="311" y="365"/>
                      <a:pt x="170" y="456"/>
                    </a:cubicBezTo>
                    <a:cubicBezTo>
                      <a:pt x="153" y="401"/>
                      <a:pt x="133" y="321"/>
                      <a:pt x="130" y="250"/>
                    </a:cubicBezTo>
                    <a:cubicBezTo>
                      <a:pt x="272" y="172"/>
                      <a:pt x="439" y="134"/>
                      <a:pt x="597" y="134"/>
                    </a:cubicBezTo>
                    <a:lnTo>
                      <a:pt x="597" y="134"/>
                    </a:lnTo>
                    <a:lnTo>
                      <a:pt x="598" y="134"/>
                    </a:lnTo>
                    <a:cubicBezTo>
                      <a:pt x="756" y="134"/>
                      <a:pt x="923" y="172"/>
                      <a:pt x="1065" y="250"/>
                    </a:cubicBezTo>
                    <a:cubicBezTo>
                      <a:pt x="1062" y="321"/>
                      <a:pt x="1041" y="402"/>
                      <a:pt x="1024" y="456"/>
                    </a:cubicBezTo>
                    <a:close/>
                    <a:moveTo>
                      <a:pt x="880" y="756"/>
                    </a:moveTo>
                    <a:lnTo>
                      <a:pt x="880" y="756"/>
                    </a:lnTo>
                    <a:cubicBezTo>
                      <a:pt x="795" y="685"/>
                      <a:pt x="696" y="655"/>
                      <a:pt x="598" y="655"/>
                    </a:cubicBezTo>
                    <a:lnTo>
                      <a:pt x="597" y="655"/>
                    </a:lnTo>
                    <a:lnTo>
                      <a:pt x="597" y="655"/>
                    </a:lnTo>
                    <a:cubicBezTo>
                      <a:pt x="499" y="655"/>
                      <a:pt x="400" y="685"/>
                      <a:pt x="314" y="756"/>
                    </a:cubicBezTo>
                    <a:cubicBezTo>
                      <a:pt x="291" y="723"/>
                      <a:pt x="244" y="639"/>
                      <a:pt x="218" y="580"/>
                    </a:cubicBezTo>
                    <a:cubicBezTo>
                      <a:pt x="333" y="495"/>
                      <a:pt x="461" y="459"/>
                      <a:pt x="597" y="459"/>
                    </a:cubicBezTo>
                    <a:lnTo>
                      <a:pt x="597" y="459"/>
                    </a:lnTo>
                    <a:lnTo>
                      <a:pt x="598" y="459"/>
                    </a:lnTo>
                    <a:cubicBezTo>
                      <a:pt x="733" y="459"/>
                      <a:pt x="862" y="496"/>
                      <a:pt x="976" y="581"/>
                    </a:cubicBezTo>
                    <a:cubicBezTo>
                      <a:pt x="951" y="639"/>
                      <a:pt x="903" y="723"/>
                      <a:pt x="880" y="756"/>
                    </a:cubicBezTo>
                    <a:close/>
                    <a:moveTo>
                      <a:pt x="597" y="1030"/>
                    </a:moveTo>
                    <a:lnTo>
                      <a:pt x="597" y="1030"/>
                    </a:lnTo>
                    <a:cubicBezTo>
                      <a:pt x="597" y="1030"/>
                      <a:pt x="597" y="1030"/>
                      <a:pt x="597" y="1030"/>
                    </a:cubicBezTo>
                    <a:cubicBezTo>
                      <a:pt x="597" y="1030"/>
                      <a:pt x="597" y="1030"/>
                      <a:pt x="597" y="1030"/>
                    </a:cubicBezTo>
                    <a:cubicBezTo>
                      <a:pt x="529" y="1002"/>
                      <a:pt x="453" y="935"/>
                      <a:pt x="394" y="864"/>
                    </a:cubicBezTo>
                    <a:cubicBezTo>
                      <a:pt x="453" y="810"/>
                      <a:pt x="525" y="790"/>
                      <a:pt x="597" y="790"/>
                    </a:cubicBezTo>
                    <a:lnTo>
                      <a:pt x="597" y="790"/>
                    </a:lnTo>
                    <a:lnTo>
                      <a:pt x="598" y="790"/>
                    </a:lnTo>
                    <a:cubicBezTo>
                      <a:pt x="670" y="790"/>
                      <a:pt x="742" y="810"/>
                      <a:pt x="801" y="864"/>
                    </a:cubicBezTo>
                    <a:cubicBezTo>
                      <a:pt x="742" y="935"/>
                      <a:pt x="666" y="1002"/>
                      <a:pt x="597" y="1030"/>
                    </a:cubicBezTo>
                    <a:close/>
                    <a:moveTo>
                      <a:pt x="1189" y="165"/>
                    </a:moveTo>
                    <a:lnTo>
                      <a:pt x="1189" y="165"/>
                    </a:lnTo>
                    <a:cubicBezTo>
                      <a:pt x="1143" y="132"/>
                      <a:pt x="912" y="0"/>
                      <a:pt x="597" y="0"/>
                    </a:cubicBezTo>
                    <a:cubicBezTo>
                      <a:pt x="283" y="0"/>
                      <a:pt x="52" y="132"/>
                      <a:pt x="5" y="165"/>
                    </a:cubicBezTo>
                    <a:cubicBezTo>
                      <a:pt x="0" y="220"/>
                      <a:pt x="1" y="455"/>
                      <a:pt x="169" y="753"/>
                    </a:cubicBezTo>
                    <a:cubicBezTo>
                      <a:pt x="349" y="1070"/>
                      <a:pt x="549" y="1147"/>
                      <a:pt x="597" y="1159"/>
                    </a:cubicBezTo>
                    <a:lnTo>
                      <a:pt x="597" y="1159"/>
                    </a:lnTo>
                    <a:lnTo>
                      <a:pt x="597" y="1159"/>
                    </a:lnTo>
                    <a:cubicBezTo>
                      <a:pt x="646" y="1147"/>
                      <a:pt x="846" y="1070"/>
                      <a:pt x="1026" y="753"/>
                    </a:cubicBezTo>
                    <a:cubicBezTo>
                      <a:pt x="1195" y="455"/>
                      <a:pt x="1196" y="220"/>
                      <a:pt x="1189" y="165"/>
                    </a:cubicBezTo>
                    <a:close/>
                  </a:path>
                </a:pathLst>
              </a:custGeom>
              <a:solidFill>
                <a:schemeClr val="bg1"/>
              </a:solidFill>
              <a:ln w="0">
                <a:noFill/>
                <a:prstDash val="solid"/>
                <a:round/>
                <a:headEnd/>
                <a:tailEnd/>
              </a:ln>
            </p:spPr>
            <p:txBody>
              <a:bodyPr vert="horz" wrap="square" lIns="93260" tIns="46630" rIns="93260" bIns="46630" numCol="1" anchor="t" anchorCtr="0" compatLnSpc="1">
                <a:prstTxWarp prst="textNoShape">
                  <a:avLst/>
                </a:prstTxWarp>
              </a:bodyPr>
              <a:lstStyle/>
              <a:p>
                <a:endParaRPr lang="en-US" sz="1836">
                  <a:solidFill>
                    <a:srgbClr val="000000"/>
                  </a:solidFill>
                  <a:latin typeface="Avenir Next Regular"/>
                </a:endParaRPr>
              </a:p>
            </p:txBody>
          </p:sp>
        </p:grpSp>
        <p:grpSp>
          <p:nvGrpSpPr>
            <p:cNvPr id="115" name="Group 114"/>
            <p:cNvGrpSpPr/>
            <p:nvPr/>
          </p:nvGrpSpPr>
          <p:grpSpPr>
            <a:xfrm>
              <a:off x="799199" y="1404097"/>
              <a:ext cx="1616740" cy="1135752"/>
              <a:chOff x="799199" y="1404097"/>
              <a:chExt cx="1616740" cy="1135752"/>
            </a:xfrm>
          </p:grpSpPr>
          <p:sp>
            <p:nvSpPr>
              <p:cNvPr id="123" name="Freeform 122"/>
              <p:cNvSpPr/>
              <p:nvPr/>
            </p:nvSpPr>
            <p:spPr>
              <a:xfrm>
                <a:off x="799199" y="1404097"/>
                <a:ext cx="1616740" cy="1135752"/>
              </a:xfrm>
              <a:custGeom>
                <a:avLst/>
                <a:gdLst>
                  <a:gd name="connsiteX0" fmla="*/ 2323178 w 4021589"/>
                  <a:gd name="connsiteY0" fmla="*/ 0 h 2825146"/>
                  <a:gd name="connsiteX1" fmla="*/ 3554818 w 4021589"/>
                  <a:gd name="connsiteY1" fmla="*/ 1231640 h 2825146"/>
                  <a:gd name="connsiteX2" fmla="*/ 3543038 w 4021589"/>
                  <a:gd name="connsiteY2" fmla="*/ 1387334 h 2825146"/>
                  <a:gd name="connsiteX3" fmla="*/ 3566911 w 4021589"/>
                  <a:gd name="connsiteY3" fmla="*/ 1394745 h 2825146"/>
                  <a:gd name="connsiteX4" fmla="*/ 4021589 w 4021589"/>
                  <a:gd name="connsiteY4" fmla="*/ 2080694 h 2825146"/>
                  <a:gd name="connsiteX5" fmla="*/ 3353253 w 4021589"/>
                  <a:gd name="connsiteY5" fmla="*/ 2821303 h 2825146"/>
                  <a:gd name="connsiteX6" fmla="*/ 3293561 w 4021589"/>
                  <a:gd name="connsiteY6" fmla="*/ 2824317 h 2825146"/>
                  <a:gd name="connsiteX7" fmla="*/ 3293561 w 4021589"/>
                  <a:gd name="connsiteY7" fmla="*/ 2825146 h 2825146"/>
                  <a:gd name="connsiteX8" fmla="*/ 3277137 w 4021589"/>
                  <a:gd name="connsiteY8" fmla="*/ 2825146 h 2825146"/>
                  <a:gd name="connsiteX9" fmla="*/ 790646 w 4021589"/>
                  <a:gd name="connsiteY9" fmla="*/ 2825146 h 2825146"/>
                  <a:gd name="connsiteX10" fmla="*/ 778722 w 4021589"/>
                  <a:gd name="connsiteY10" fmla="*/ 2825146 h 2825146"/>
                  <a:gd name="connsiteX11" fmla="*/ 778722 w 4021589"/>
                  <a:gd name="connsiteY11" fmla="*/ 2824544 h 2825146"/>
                  <a:gd name="connsiteX12" fmla="*/ 709807 w 4021589"/>
                  <a:gd name="connsiteY12" fmla="*/ 2821064 h 2825146"/>
                  <a:gd name="connsiteX13" fmla="*/ 0 w 4021589"/>
                  <a:gd name="connsiteY13" fmla="*/ 2034500 h 2825146"/>
                  <a:gd name="connsiteX14" fmla="*/ 348588 w 4021589"/>
                  <a:gd name="connsiteY14" fmla="*/ 1378884 h 2825146"/>
                  <a:gd name="connsiteX15" fmla="*/ 417344 w 4021589"/>
                  <a:gd name="connsiteY15" fmla="*/ 1341564 h 2825146"/>
                  <a:gd name="connsiteX16" fmla="*/ 388074 w 4021589"/>
                  <a:gd name="connsiteY16" fmla="*/ 1247273 h 2825146"/>
                  <a:gd name="connsiteX17" fmla="*/ 377170 w 4021589"/>
                  <a:gd name="connsiteY17" fmla="*/ 1139106 h 2825146"/>
                  <a:gd name="connsiteX18" fmla="*/ 913886 w 4021589"/>
                  <a:gd name="connsiteY18" fmla="*/ 602390 h 2825146"/>
                  <a:gd name="connsiteX19" fmla="*/ 1213969 w 4021589"/>
                  <a:gd name="connsiteY19" fmla="*/ 694053 h 2825146"/>
                  <a:gd name="connsiteX20" fmla="*/ 1215674 w 4021589"/>
                  <a:gd name="connsiteY20" fmla="*/ 695459 h 2825146"/>
                  <a:gd name="connsiteX21" fmla="*/ 1240191 w 4021589"/>
                  <a:gd name="connsiteY21" fmla="*/ 644567 h 2825146"/>
                  <a:gd name="connsiteX22" fmla="*/ 2323178 w 4021589"/>
                  <a:gd name="connsiteY22" fmla="*/ 0 h 2825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021589" h="2825146">
                    <a:moveTo>
                      <a:pt x="2323178" y="0"/>
                    </a:moveTo>
                    <a:cubicBezTo>
                      <a:pt x="3003394" y="0"/>
                      <a:pt x="3554818" y="551424"/>
                      <a:pt x="3554818" y="1231640"/>
                    </a:cubicBezTo>
                    <a:lnTo>
                      <a:pt x="3543038" y="1387334"/>
                    </a:lnTo>
                    <a:lnTo>
                      <a:pt x="3566911" y="1394745"/>
                    </a:lnTo>
                    <a:cubicBezTo>
                      <a:pt x="3834106" y="1507759"/>
                      <a:pt x="4021589" y="1772332"/>
                      <a:pt x="4021589" y="2080694"/>
                    </a:cubicBezTo>
                    <a:cubicBezTo>
                      <a:pt x="4021589" y="2466146"/>
                      <a:pt x="3728647" y="2783179"/>
                      <a:pt x="3353253" y="2821303"/>
                    </a:cubicBezTo>
                    <a:lnTo>
                      <a:pt x="3293561" y="2824317"/>
                    </a:lnTo>
                    <a:lnTo>
                      <a:pt x="3293561" y="2825146"/>
                    </a:lnTo>
                    <a:lnTo>
                      <a:pt x="3277137" y="2825146"/>
                    </a:lnTo>
                    <a:lnTo>
                      <a:pt x="790646" y="2825146"/>
                    </a:lnTo>
                    <a:lnTo>
                      <a:pt x="778722" y="2825146"/>
                    </a:lnTo>
                    <a:lnTo>
                      <a:pt x="778722" y="2824544"/>
                    </a:lnTo>
                    <a:lnTo>
                      <a:pt x="709807" y="2821064"/>
                    </a:lnTo>
                    <a:cubicBezTo>
                      <a:pt x="311119" y="2780575"/>
                      <a:pt x="0" y="2443871"/>
                      <a:pt x="0" y="2034500"/>
                    </a:cubicBezTo>
                    <a:cubicBezTo>
                      <a:pt x="0" y="1761586"/>
                      <a:pt x="138275" y="1520968"/>
                      <a:pt x="348588" y="1378884"/>
                    </a:cubicBezTo>
                    <a:lnTo>
                      <a:pt x="417344" y="1341564"/>
                    </a:lnTo>
                    <a:lnTo>
                      <a:pt x="388074" y="1247273"/>
                    </a:lnTo>
                    <a:cubicBezTo>
                      <a:pt x="380924" y="1212334"/>
                      <a:pt x="377170" y="1176158"/>
                      <a:pt x="377170" y="1139106"/>
                    </a:cubicBezTo>
                    <a:cubicBezTo>
                      <a:pt x="377170" y="842686"/>
                      <a:pt x="617466" y="602390"/>
                      <a:pt x="913886" y="602390"/>
                    </a:cubicBezTo>
                    <a:cubicBezTo>
                      <a:pt x="1025044" y="602390"/>
                      <a:pt x="1128309" y="636182"/>
                      <a:pt x="1213969" y="694053"/>
                    </a:cubicBezTo>
                    <a:lnTo>
                      <a:pt x="1215674" y="695459"/>
                    </a:lnTo>
                    <a:lnTo>
                      <a:pt x="1240191" y="644567"/>
                    </a:lnTo>
                    <a:cubicBezTo>
                      <a:pt x="1448756" y="260634"/>
                      <a:pt x="1855530" y="0"/>
                      <a:pt x="2323178" y="0"/>
                    </a:cubicBezTo>
                    <a:close/>
                  </a:path>
                </a:pathLst>
              </a:custGeom>
              <a:solidFill>
                <a:srgbClr val="E53D10"/>
              </a:solidFill>
              <a:ln w="6350">
                <a:noFill/>
                <a:miter lim="800000"/>
                <a:tailEnd type="oval"/>
              </a:ln>
              <a:effectLst/>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000000"/>
                  </a:solidFill>
                  <a:latin typeface="Avenir Next Regular"/>
                </a:endParaRPr>
              </a:p>
            </p:txBody>
          </p:sp>
          <p:pic>
            <p:nvPicPr>
              <p:cNvPr id="124" name="Picture 123"/>
              <p:cNvPicPr>
                <a:picLocks noChangeAspect="1"/>
              </p:cNvPicPr>
              <p:nvPr/>
            </p:nvPicPr>
            <p:blipFill rotWithShape="1">
              <a:blip r:embed="rId3" cstate="print">
                <a:extLst>
                  <a:ext uri="{28A0092B-C50C-407E-A947-70E740481C1C}">
                    <a14:useLocalDpi xmlns:a14="http://schemas.microsoft.com/office/drawing/2010/main" val="0"/>
                  </a:ext>
                </a:extLst>
              </a:blip>
              <a:srcRect l="24511"/>
              <a:stretch/>
            </p:blipFill>
            <p:spPr>
              <a:xfrm>
                <a:off x="1125086" y="2123100"/>
                <a:ext cx="899594" cy="274266"/>
              </a:xfrm>
              <a:prstGeom prst="rect">
                <a:avLst/>
              </a:prstGeom>
            </p:spPr>
          </p:pic>
        </p:grpSp>
        <p:grpSp>
          <p:nvGrpSpPr>
            <p:cNvPr id="116" name="Group 115"/>
            <p:cNvGrpSpPr/>
            <p:nvPr/>
          </p:nvGrpSpPr>
          <p:grpSpPr>
            <a:xfrm>
              <a:off x="4500845" y="1404097"/>
              <a:ext cx="1616740" cy="1135752"/>
              <a:chOff x="4500845" y="1404097"/>
              <a:chExt cx="1616740" cy="1135752"/>
            </a:xfrm>
          </p:grpSpPr>
          <p:sp>
            <p:nvSpPr>
              <p:cNvPr id="117" name="Freeform 116"/>
              <p:cNvSpPr/>
              <p:nvPr/>
            </p:nvSpPr>
            <p:spPr>
              <a:xfrm>
                <a:off x="4500845" y="1404097"/>
                <a:ext cx="1616740" cy="1135752"/>
              </a:xfrm>
              <a:custGeom>
                <a:avLst/>
                <a:gdLst>
                  <a:gd name="connsiteX0" fmla="*/ 2323178 w 4021589"/>
                  <a:gd name="connsiteY0" fmla="*/ 0 h 2825146"/>
                  <a:gd name="connsiteX1" fmla="*/ 3554818 w 4021589"/>
                  <a:gd name="connsiteY1" fmla="*/ 1231640 h 2825146"/>
                  <a:gd name="connsiteX2" fmla="*/ 3543038 w 4021589"/>
                  <a:gd name="connsiteY2" fmla="*/ 1387334 h 2825146"/>
                  <a:gd name="connsiteX3" fmla="*/ 3566911 w 4021589"/>
                  <a:gd name="connsiteY3" fmla="*/ 1394745 h 2825146"/>
                  <a:gd name="connsiteX4" fmla="*/ 4021589 w 4021589"/>
                  <a:gd name="connsiteY4" fmla="*/ 2080694 h 2825146"/>
                  <a:gd name="connsiteX5" fmla="*/ 3353253 w 4021589"/>
                  <a:gd name="connsiteY5" fmla="*/ 2821303 h 2825146"/>
                  <a:gd name="connsiteX6" fmla="*/ 3293561 w 4021589"/>
                  <a:gd name="connsiteY6" fmla="*/ 2824317 h 2825146"/>
                  <a:gd name="connsiteX7" fmla="*/ 3293561 w 4021589"/>
                  <a:gd name="connsiteY7" fmla="*/ 2825146 h 2825146"/>
                  <a:gd name="connsiteX8" fmla="*/ 3277137 w 4021589"/>
                  <a:gd name="connsiteY8" fmla="*/ 2825146 h 2825146"/>
                  <a:gd name="connsiteX9" fmla="*/ 790646 w 4021589"/>
                  <a:gd name="connsiteY9" fmla="*/ 2825146 h 2825146"/>
                  <a:gd name="connsiteX10" fmla="*/ 778722 w 4021589"/>
                  <a:gd name="connsiteY10" fmla="*/ 2825146 h 2825146"/>
                  <a:gd name="connsiteX11" fmla="*/ 778722 w 4021589"/>
                  <a:gd name="connsiteY11" fmla="*/ 2824544 h 2825146"/>
                  <a:gd name="connsiteX12" fmla="*/ 709807 w 4021589"/>
                  <a:gd name="connsiteY12" fmla="*/ 2821064 h 2825146"/>
                  <a:gd name="connsiteX13" fmla="*/ 0 w 4021589"/>
                  <a:gd name="connsiteY13" fmla="*/ 2034500 h 2825146"/>
                  <a:gd name="connsiteX14" fmla="*/ 348588 w 4021589"/>
                  <a:gd name="connsiteY14" fmla="*/ 1378884 h 2825146"/>
                  <a:gd name="connsiteX15" fmla="*/ 417344 w 4021589"/>
                  <a:gd name="connsiteY15" fmla="*/ 1341564 h 2825146"/>
                  <a:gd name="connsiteX16" fmla="*/ 388074 w 4021589"/>
                  <a:gd name="connsiteY16" fmla="*/ 1247273 h 2825146"/>
                  <a:gd name="connsiteX17" fmla="*/ 377170 w 4021589"/>
                  <a:gd name="connsiteY17" fmla="*/ 1139106 h 2825146"/>
                  <a:gd name="connsiteX18" fmla="*/ 913886 w 4021589"/>
                  <a:gd name="connsiteY18" fmla="*/ 602390 h 2825146"/>
                  <a:gd name="connsiteX19" fmla="*/ 1213969 w 4021589"/>
                  <a:gd name="connsiteY19" fmla="*/ 694053 h 2825146"/>
                  <a:gd name="connsiteX20" fmla="*/ 1215674 w 4021589"/>
                  <a:gd name="connsiteY20" fmla="*/ 695459 h 2825146"/>
                  <a:gd name="connsiteX21" fmla="*/ 1240191 w 4021589"/>
                  <a:gd name="connsiteY21" fmla="*/ 644567 h 2825146"/>
                  <a:gd name="connsiteX22" fmla="*/ 2323178 w 4021589"/>
                  <a:gd name="connsiteY22" fmla="*/ 0 h 2825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021589" h="2825146">
                    <a:moveTo>
                      <a:pt x="2323178" y="0"/>
                    </a:moveTo>
                    <a:cubicBezTo>
                      <a:pt x="3003394" y="0"/>
                      <a:pt x="3554818" y="551424"/>
                      <a:pt x="3554818" y="1231640"/>
                    </a:cubicBezTo>
                    <a:lnTo>
                      <a:pt x="3543038" y="1387334"/>
                    </a:lnTo>
                    <a:lnTo>
                      <a:pt x="3566911" y="1394745"/>
                    </a:lnTo>
                    <a:cubicBezTo>
                      <a:pt x="3834106" y="1507759"/>
                      <a:pt x="4021589" y="1772332"/>
                      <a:pt x="4021589" y="2080694"/>
                    </a:cubicBezTo>
                    <a:cubicBezTo>
                      <a:pt x="4021589" y="2466146"/>
                      <a:pt x="3728647" y="2783179"/>
                      <a:pt x="3353253" y="2821303"/>
                    </a:cubicBezTo>
                    <a:lnTo>
                      <a:pt x="3293561" y="2824317"/>
                    </a:lnTo>
                    <a:lnTo>
                      <a:pt x="3293561" y="2825146"/>
                    </a:lnTo>
                    <a:lnTo>
                      <a:pt x="3277137" y="2825146"/>
                    </a:lnTo>
                    <a:lnTo>
                      <a:pt x="790646" y="2825146"/>
                    </a:lnTo>
                    <a:lnTo>
                      <a:pt x="778722" y="2825146"/>
                    </a:lnTo>
                    <a:lnTo>
                      <a:pt x="778722" y="2824544"/>
                    </a:lnTo>
                    <a:lnTo>
                      <a:pt x="709807" y="2821064"/>
                    </a:lnTo>
                    <a:cubicBezTo>
                      <a:pt x="311119" y="2780575"/>
                      <a:pt x="0" y="2443871"/>
                      <a:pt x="0" y="2034500"/>
                    </a:cubicBezTo>
                    <a:cubicBezTo>
                      <a:pt x="0" y="1761586"/>
                      <a:pt x="138275" y="1520968"/>
                      <a:pt x="348588" y="1378884"/>
                    </a:cubicBezTo>
                    <a:lnTo>
                      <a:pt x="417344" y="1341564"/>
                    </a:lnTo>
                    <a:lnTo>
                      <a:pt x="388074" y="1247273"/>
                    </a:lnTo>
                    <a:cubicBezTo>
                      <a:pt x="380924" y="1212334"/>
                      <a:pt x="377170" y="1176158"/>
                      <a:pt x="377170" y="1139106"/>
                    </a:cubicBezTo>
                    <a:cubicBezTo>
                      <a:pt x="377170" y="842686"/>
                      <a:pt x="617466" y="602390"/>
                      <a:pt x="913886" y="602390"/>
                    </a:cubicBezTo>
                    <a:cubicBezTo>
                      <a:pt x="1025044" y="602390"/>
                      <a:pt x="1128309" y="636182"/>
                      <a:pt x="1213969" y="694053"/>
                    </a:cubicBezTo>
                    <a:lnTo>
                      <a:pt x="1215674" y="695459"/>
                    </a:lnTo>
                    <a:lnTo>
                      <a:pt x="1240191" y="644567"/>
                    </a:lnTo>
                    <a:cubicBezTo>
                      <a:pt x="1448756" y="260634"/>
                      <a:pt x="1855530" y="0"/>
                      <a:pt x="2323178" y="0"/>
                    </a:cubicBezTo>
                    <a:close/>
                  </a:path>
                </a:pathLst>
              </a:custGeom>
              <a:solidFill>
                <a:srgbClr val="0070C5"/>
              </a:solidFill>
              <a:ln w="6350">
                <a:noFill/>
                <a:miter lim="800000"/>
                <a:tailEnd type="oval"/>
              </a:ln>
              <a:effectLst/>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000000"/>
                  </a:solidFill>
                  <a:latin typeface="Avenir Next Regular"/>
                </a:endParaRPr>
              </a:p>
            </p:txBody>
          </p:sp>
          <p:pic>
            <p:nvPicPr>
              <p:cNvPr id="122" name="Picture 121"/>
              <p:cNvPicPr>
                <a:picLocks noChangeAspect="1"/>
              </p:cNvPicPr>
              <p:nvPr/>
            </p:nvPicPr>
            <p:blipFill rotWithShape="1">
              <a:blip r:embed="rId4" cstate="print">
                <a:extLst>
                  <a:ext uri="{28A0092B-C50C-407E-A947-70E740481C1C}">
                    <a14:useLocalDpi xmlns:a14="http://schemas.microsoft.com/office/drawing/2010/main" val="0"/>
                  </a:ext>
                </a:extLst>
              </a:blip>
              <a:srcRect l="18117" t="9031"/>
              <a:stretch/>
            </p:blipFill>
            <p:spPr>
              <a:xfrm>
                <a:off x="4602711" y="2111087"/>
                <a:ext cx="1458782" cy="331083"/>
              </a:xfrm>
              <a:prstGeom prst="rect">
                <a:avLst/>
              </a:prstGeom>
            </p:spPr>
          </p:pic>
        </p:grpSp>
      </p:grpSp>
      <p:grpSp>
        <p:nvGrpSpPr>
          <p:cNvPr id="5" name="Group 275"/>
          <p:cNvGrpSpPr/>
          <p:nvPr/>
        </p:nvGrpSpPr>
        <p:grpSpPr>
          <a:xfrm>
            <a:off x="2546082" y="3063399"/>
            <a:ext cx="2103118" cy="3754719"/>
            <a:chOff x="0" y="0"/>
            <a:chExt cx="6181668" cy="11036197"/>
          </a:xfrm>
        </p:grpSpPr>
        <p:grpSp>
          <p:nvGrpSpPr>
            <p:cNvPr id="6" name="Group 273"/>
            <p:cNvGrpSpPr/>
            <p:nvPr/>
          </p:nvGrpSpPr>
          <p:grpSpPr>
            <a:xfrm>
              <a:off x="0" y="0"/>
              <a:ext cx="6181668" cy="11036197"/>
              <a:chOff x="0" y="0"/>
              <a:chExt cx="6181667" cy="11036196"/>
            </a:xfrm>
          </p:grpSpPr>
          <p:pic>
            <p:nvPicPr>
              <p:cNvPr id="8" name="pasted-image.pdf"/>
              <p:cNvPicPr>
                <a:picLocks noChangeAspect="1"/>
              </p:cNvPicPr>
              <p:nvPr/>
            </p:nvPicPr>
            <p:blipFill>
              <a:blip r:embed="rId5">
                <a:extLst/>
              </a:blip>
              <a:stretch>
                <a:fillRect/>
              </a:stretch>
            </p:blipFill>
            <p:spPr>
              <a:xfrm>
                <a:off x="0" y="0"/>
                <a:ext cx="6181667" cy="11036196"/>
              </a:xfrm>
              <a:prstGeom prst="rect">
                <a:avLst/>
              </a:prstGeom>
              <a:ln w="12700" cap="flat">
                <a:noFill/>
                <a:miter lim="400000"/>
              </a:ln>
              <a:effectLst/>
            </p:spPr>
          </p:pic>
          <p:pic>
            <p:nvPicPr>
              <p:cNvPr id="9" name="Screenshot_2014-12-03-16-05-15.png"/>
              <p:cNvPicPr>
                <a:picLocks/>
              </p:cNvPicPr>
              <p:nvPr/>
            </p:nvPicPr>
            <p:blipFill>
              <a:blip r:embed="rId6">
                <a:extLst/>
              </a:blip>
              <a:stretch>
                <a:fillRect/>
              </a:stretch>
            </p:blipFill>
            <p:spPr>
              <a:xfrm>
                <a:off x="760188" y="1521854"/>
                <a:ext cx="4437864" cy="7828858"/>
              </a:xfrm>
              <a:prstGeom prst="rect">
                <a:avLst/>
              </a:prstGeom>
              <a:ln w="12700" cap="flat">
                <a:noFill/>
                <a:miter lim="400000"/>
              </a:ln>
              <a:effectLst/>
            </p:spPr>
          </p:pic>
        </p:grpSp>
        <p:pic>
          <p:nvPicPr>
            <p:cNvPr id="7" name="pasted-image.png"/>
            <p:cNvPicPr>
              <a:picLocks noChangeAspect="1"/>
            </p:cNvPicPr>
            <p:nvPr/>
          </p:nvPicPr>
          <p:blipFill>
            <a:blip r:embed="rId7">
              <a:extLst/>
            </a:blip>
            <a:srcRect l="7796" t="12334" r="8659" b="16813"/>
            <a:stretch>
              <a:fillRect/>
            </a:stretch>
          </p:blipFill>
          <p:spPr>
            <a:xfrm>
              <a:off x="760188" y="1835710"/>
              <a:ext cx="4437856" cy="700643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path>
              </a:pathLst>
            </a:custGeom>
            <a:ln w="12700" cap="flat">
              <a:noFill/>
              <a:miter lim="400000"/>
            </a:ln>
            <a:effectLst/>
          </p:spPr>
        </p:pic>
      </p:grpSp>
      <p:sp>
        <p:nvSpPr>
          <p:cNvPr id="19" name="Rectangle 18"/>
          <p:cNvSpPr/>
          <p:nvPr/>
        </p:nvSpPr>
        <p:spPr>
          <a:xfrm>
            <a:off x="2804714" y="3687942"/>
            <a:ext cx="1509841" cy="2383718"/>
          </a:xfrm>
          <a:prstGeom prst="rect">
            <a:avLst/>
          </a:prstGeom>
          <a:solidFill>
            <a:schemeClr val="tx1"/>
          </a:solidFill>
          <a:ln w="6350">
            <a:solidFill>
              <a:schemeClr val="tx1"/>
            </a:solidFill>
            <a:miter lim="800000"/>
            <a:tailEnd type="oval"/>
          </a:ln>
          <a:effectLst>
            <a:outerShdw blurRad="63500" algn="ctr" rotWithShape="0">
              <a:prstClr val="black">
                <a:alpha val="15000"/>
              </a:prstClr>
            </a:outerShdw>
          </a:effectLst>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000000"/>
              </a:solidFill>
              <a:latin typeface="Avenir Next Regular"/>
            </a:endParaRPr>
          </a:p>
        </p:txBody>
      </p:sp>
      <p:cxnSp>
        <p:nvCxnSpPr>
          <p:cNvPr id="4" name="Straight Connector 3"/>
          <p:cNvCxnSpPr/>
          <p:nvPr/>
        </p:nvCxnSpPr>
        <p:spPr>
          <a:xfrm>
            <a:off x="383160" y="742276"/>
            <a:ext cx="12050819" cy="0"/>
          </a:xfrm>
          <a:prstGeom prst="line">
            <a:avLst/>
          </a:prstGeom>
          <a:ln w="3175">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pic>
        <p:nvPicPr>
          <p:cNvPr id="10" name="netflix.png"/>
          <p:cNvPicPr/>
          <p:nvPr/>
        </p:nvPicPr>
        <p:blipFill>
          <a:blip r:embed="rId8">
            <a:extLst/>
          </a:blip>
          <a:stretch>
            <a:fillRect/>
          </a:stretch>
        </p:blipFill>
        <p:spPr>
          <a:xfrm>
            <a:off x="3351669" y="4703308"/>
            <a:ext cx="399213" cy="399317"/>
          </a:xfrm>
          <a:prstGeom prst="rect">
            <a:avLst/>
          </a:prstGeom>
          <a:ln w="12700">
            <a:miter lim="400000"/>
          </a:ln>
        </p:spPr>
      </p:pic>
      <p:pic>
        <p:nvPicPr>
          <p:cNvPr id="11" name="facebook.png"/>
          <p:cNvPicPr/>
          <p:nvPr/>
        </p:nvPicPr>
        <p:blipFill>
          <a:blip r:embed="rId9">
            <a:extLst/>
          </a:blip>
          <a:stretch>
            <a:fillRect/>
          </a:stretch>
        </p:blipFill>
        <p:spPr>
          <a:xfrm>
            <a:off x="2858796" y="5177027"/>
            <a:ext cx="402169" cy="402275"/>
          </a:xfrm>
          <a:prstGeom prst="rect">
            <a:avLst/>
          </a:prstGeom>
          <a:ln w="12700">
            <a:miter lim="400000"/>
          </a:ln>
        </p:spPr>
      </p:pic>
      <p:pic>
        <p:nvPicPr>
          <p:cNvPr id="12" name="shazam.png"/>
          <p:cNvPicPr/>
          <p:nvPr/>
        </p:nvPicPr>
        <p:blipFill>
          <a:blip r:embed="rId10">
            <a:extLst/>
          </a:blip>
          <a:stretch>
            <a:fillRect/>
          </a:stretch>
        </p:blipFill>
        <p:spPr>
          <a:xfrm>
            <a:off x="3350189" y="5172433"/>
            <a:ext cx="402169" cy="402275"/>
          </a:xfrm>
          <a:prstGeom prst="rect">
            <a:avLst/>
          </a:prstGeom>
          <a:ln w="12700">
            <a:miter lim="400000"/>
          </a:ln>
        </p:spPr>
      </p:pic>
      <p:pic>
        <p:nvPicPr>
          <p:cNvPr id="13" name="twitter.png"/>
          <p:cNvPicPr/>
          <p:nvPr/>
        </p:nvPicPr>
        <p:blipFill>
          <a:blip r:embed="rId11">
            <a:extLst/>
          </a:blip>
          <a:stretch>
            <a:fillRect/>
          </a:stretch>
        </p:blipFill>
        <p:spPr>
          <a:xfrm>
            <a:off x="3833000" y="5172433"/>
            <a:ext cx="402170" cy="402275"/>
          </a:xfrm>
          <a:prstGeom prst="rect">
            <a:avLst/>
          </a:prstGeom>
          <a:ln w="12700">
            <a:miter lim="400000"/>
          </a:ln>
        </p:spPr>
      </p:pic>
      <p:pic>
        <p:nvPicPr>
          <p:cNvPr id="14" name="skype.png"/>
          <p:cNvPicPr/>
          <p:nvPr/>
        </p:nvPicPr>
        <p:blipFill>
          <a:blip r:embed="rId12">
            <a:extLst/>
          </a:blip>
          <a:stretch>
            <a:fillRect/>
          </a:stretch>
        </p:blipFill>
        <p:spPr>
          <a:xfrm>
            <a:off x="2858796" y="4704500"/>
            <a:ext cx="402169" cy="402275"/>
          </a:xfrm>
          <a:prstGeom prst="rect">
            <a:avLst/>
          </a:prstGeom>
          <a:ln w="12700">
            <a:miter lim="400000"/>
          </a:ln>
        </p:spPr>
      </p:pic>
      <p:pic>
        <p:nvPicPr>
          <p:cNvPr id="15" name="pasted-image.png"/>
          <p:cNvPicPr/>
          <p:nvPr/>
        </p:nvPicPr>
        <p:blipFill>
          <a:blip r:embed="rId13">
            <a:extLst/>
          </a:blip>
          <a:stretch>
            <a:fillRect/>
          </a:stretch>
        </p:blipFill>
        <p:spPr>
          <a:xfrm>
            <a:off x="3830845" y="4700945"/>
            <a:ext cx="406437" cy="404002"/>
          </a:xfrm>
          <a:prstGeom prst="rect">
            <a:avLst/>
          </a:prstGeom>
          <a:ln w="12700">
            <a:miter lim="400000"/>
          </a:ln>
        </p:spPr>
      </p:pic>
      <p:pic>
        <p:nvPicPr>
          <p:cNvPr id="16" name="pasted-image.png"/>
          <p:cNvPicPr/>
          <p:nvPr/>
        </p:nvPicPr>
        <p:blipFill>
          <a:blip r:embed="rId14">
            <a:extLst/>
          </a:blip>
          <a:stretch>
            <a:fillRect/>
          </a:stretch>
        </p:blipFill>
        <p:spPr>
          <a:xfrm>
            <a:off x="2863936" y="5649554"/>
            <a:ext cx="392081" cy="397775"/>
          </a:xfrm>
          <a:prstGeom prst="rect">
            <a:avLst/>
          </a:prstGeom>
          <a:ln w="12700">
            <a:miter lim="400000"/>
          </a:ln>
        </p:spPr>
      </p:pic>
      <p:pic>
        <p:nvPicPr>
          <p:cNvPr id="17" name="Picture 16"/>
          <p:cNvPicPr>
            <a:picLocks noChangeAspect="1"/>
          </p:cNvPicPr>
          <p:nvPr/>
        </p:nvPicPr>
        <p:blipFill>
          <a:blip r:embed="rId15"/>
          <a:stretch>
            <a:fillRect/>
          </a:stretch>
        </p:blipFill>
        <p:spPr>
          <a:xfrm>
            <a:off x="3350354" y="5626024"/>
            <a:ext cx="397543" cy="454453"/>
          </a:xfrm>
          <a:prstGeom prst="rect">
            <a:avLst/>
          </a:prstGeom>
        </p:spPr>
      </p:pic>
      <p:pic>
        <p:nvPicPr>
          <p:cNvPr id="20" name="Picture 19"/>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319445" y="3743304"/>
            <a:ext cx="410345" cy="410345"/>
          </a:xfrm>
          <a:prstGeom prst="rect">
            <a:avLst/>
          </a:prstGeom>
        </p:spPr>
      </p:pic>
      <p:pic>
        <p:nvPicPr>
          <p:cNvPr id="21" name="Picture 20"/>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2850828" y="4223901"/>
            <a:ext cx="410345" cy="410345"/>
          </a:xfrm>
          <a:prstGeom prst="rect">
            <a:avLst/>
          </a:prstGeom>
        </p:spPr>
      </p:pic>
      <p:pic>
        <p:nvPicPr>
          <p:cNvPr id="22" name="Picture 21"/>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3335098" y="4225014"/>
            <a:ext cx="410345" cy="410345"/>
          </a:xfrm>
          <a:prstGeom prst="rect">
            <a:avLst/>
          </a:prstGeom>
        </p:spPr>
      </p:pic>
      <p:pic>
        <p:nvPicPr>
          <p:cNvPr id="23" name="Picture 22"/>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3824825" y="4230768"/>
            <a:ext cx="410345" cy="410345"/>
          </a:xfrm>
          <a:prstGeom prst="rect">
            <a:avLst/>
          </a:prstGeom>
        </p:spPr>
      </p:pic>
      <p:pic>
        <p:nvPicPr>
          <p:cNvPr id="24" name="Picture 23"/>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2856907" y="3743304"/>
            <a:ext cx="410345" cy="410345"/>
          </a:xfrm>
          <a:prstGeom prst="rect">
            <a:avLst/>
          </a:prstGeom>
        </p:spPr>
      </p:pic>
      <p:pic>
        <p:nvPicPr>
          <p:cNvPr id="25" name="Picture 24"/>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3807836" y="3743304"/>
            <a:ext cx="410345" cy="410345"/>
          </a:xfrm>
          <a:prstGeom prst="rect">
            <a:avLst/>
          </a:prstGeom>
        </p:spPr>
      </p:pic>
      <p:grpSp>
        <p:nvGrpSpPr>
          <p:cNvPr id="72" name="Group 71"/>
          <p:cNvGrpSpPr/>
          <p:nvPr/>
        </p:nvGrpSpPr>
        <p:grpSpPr>
          <a:xfrm>
            <a:off x="8274173" y="4315073"/>
            <a:ext cx="2952892" cy="2272648"/>
            <a:chOff x="8110217" y="4230847"/>
            <a:chExt cx="2895254" cy="2228290"/>
          </a:xfrm>
        </p:grpSpPr>
        <p:grpSp>
          <p:nvGrpSpPr>
            <p:cNvPr id="65" name="Group 684"/>
            <p:cNvGrpSpPr/>
            <p:nvPr/>
          </p:nvGrpSpPr>
          <p:grpSpPr>
            <a:xfrm>
              <a:off x="8110217" y="4315280"/>
              <a:ext cx="2895254" cy="2143857"/>
              <a:chOff x="0" y="0"/>
              <a:chExt cx="7413432" cy="5488016"/>
            </a:xfrm>
          </p:grpSpPr>
          <p:pic>
            <p:nvPicPr>
              <p:cNvPr id="67" name="pasted-image.pdf"/>
              <p:cNvPicPr/>
              <p:nvPr/>
            </p:nvPicPr>
            <p:blipFill>
              <a:blip r:embed="rId22">
                <a:extLst/>
              </a:blip>
              <a:stretch>
                <a:fillRect/>
              </a:stretch>
            </p:blipFill>
            <p:spPr>
              <a:xfrm>
                <a:off x="0" y="0"/>
                <a:ext cx="7413433" cy="5488017"/>
              </a:xfrm>
              <a:prstGeom prst="rect">
                <a:avLst/>
              </a:prstGeom>
              <a:ln w="12700" cap="flat">
                <a:noFill/>
                <a:miter lim="400000"/>
              </a:ln>
              <a:effectLst/>
            </p:spPr>
          </p:pic>
          <p:pic>
            <p:nvPicPr>
              <p:cNvPr id="68" name="MTP Dashboard v9.png"/>
              <p:cNvPicPr/>
              <p:nvPr/>
            </p:nvPicPr>
            <p:blipFill>
              <a:blip r:embed="rId23">
                <a:extLst/>
              </a:blip>
              <a:stretch>
                <a:fillRect/>
              </a:stretch>
            </p:blipFill>
            <p:spPr>
              <a:xfrm>
                <a:off x="752698" y="756190"/>
                <a:ext cx="5774507" cy="3091863"/>
              </a:xfrm>
              <a:prstGeom prst="rect">
                <a:avLst/>
              </a:prstGeom>
              <a:ln w="12700" cap="flat">
                <a:noFill/>
                <a:miter lim="400000"/>
              </a:ln>
              <a:effectLst/>
            </p:spPr>
          </p:pic>
        </p:grpSp>
        <p:sp>
          <p:nvSpPr>
            <p:cNvPr id="66" name="Shape 685"/>
            <p:cNvSpPr/>
            <p:nvPr/>
          </p:nvSpPr>
          <p:spPr>
            <a:xfrm>
              <a:off x="8382277" y="4230847"/>
              <a:ext cx="2284279" cy="21974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lgn="l" defTabSz="584200">
                <a:defRPr sz="3700">
                  <a:solidFill>
                    <a:srgbClr val="315A64"/>
                  </a:solidFill>
                  <a:latin typeface="Avenir Next"/>
                  <a:ea typeface="Avenir Next"/>
                  <a:cs typeface="Avenir Next"/>
                  <a:sym typeface="Avenir Next"/>
                </a:defRPr>
              </a:lvl1pPr>
            </a:lstStyle>
            <a:p>
              <a:pPr>
                <a:defRPr sz="1800">
                  <a:solidFill>
                    <a:srgbClr val="000000"/>
                  </a:solidFill>
                </a:defRPr>
              </a:pPr>
              <a:r>
                <a:rPr sz="1428" kern="0" dirty="0">
                  <a:solidFill>
                    <a:srgbClr val="000000">
                      <a:lumMod val="65000"/>
                      <a:lumOff val="35000"/>
                    </a:srgbClr>
                  </a:solidFill>
                  <a:latin typeface="Avenir Next Regular"/>
                  <a:cs typeface="Arial" panose="020B0604020202020204" pitchFamily="34" charset="0"/>
                </a:rPr>
                <a:t>LOOKOUT MTP CONSOLE</a:t>
              </a:r>
            </a:p>
          </p:txBody>
        </p:sp>
      </p:grpSp>
      <p:grpSp>
        <p:nvGrpSpPr>
          <p:cNvPr id="60" name="Group 659"/>
          <p:cNvGrpSpPr/>
          <p:nvPr/>
        </p:nvGrpSpPr>
        <p:grpSpPr>
          <a:xfrm>
            <a:off x="8265205" y="1283474"/>
            <a:ext cx="2970834" cy="2199822"/>
            <a:chOff x="0" y="0"/>
            <a:chExt cx="7458481" cy="5521364"/>
          </a:xfrm>
        </p:grpSpPr>
        <p:pic>
          <p:nvPicPr>
            <p:cNvPr id="61" name="pasted-image.png"/>
            <p:cNvPicPr/>
            <p:nvPr/>
          </p:nvPicPr>
          <p:blipFill>
            <a:blip r:embed="rId24">
              <a:extLst/>
            </a:blip>
            <a:stretch>
              <a:fillRect/>
            </a:stretch>
          </p:blipFill>
          <p:spPr>
            <a:xfrm>
              <a:off x="712598" y="744989"/>
              <a:ext cx="5927616" cy="3334284"/>
            </a:xfrm>
            <a:prstGeom prst="rect">
              <a:avLst/>
            </a:prstGeom>
            <a:ln w="12700" cap="flat">
              <a:noFill/>
              <a:miter lim="400000"/>
            </a:ln>
            <a:effectLst/>
          </p:spPr>
        </p:pic>
        <p:pic>
          <p:nvPicPr>
            <p:cNvPr id="62" name="pasted-image.pdf"/>
            <p:cNvPicPr/>
            <p:nvPr/>
          </p:nvPicPr>
          <p:blipFill>
            <a:blip r:embed="rId22">
              <a:extLst/>
            </a:blip>
            <a:stretch>
              <a:fillRect/>
            </a:stretch>
          </p:blipFill>
          <p:spPr>
            <a:xfrm>
              <a:off x="0" y="0"/>
              <a:ext cx="7458482" cy="5521365"/>
            </a:xfrm>
            <a:prstGeom prst="rect">
              <a:avLst/>
            </a:prstGeom>
            <a:ln w="12700" cap="flat">
              <a:noFill/>
              <a:miter lim="400000"/>
            </a:ln>
            <a:effectLst/>
          </p:spPr>
        </p:pic>
        <p:pic>
          <p:nvPicPr>
            <p:cNvPr id="63" name="pasted-image.pdf"/>
            <p:cNvPicPr/>
            <p:nvPr/>
          </p:nvPicPr>
          <p:blipFill>
            <a:blip r:embed="rId25">
              <a:extLst/>
            </a:blip>
            <a:stretch>
              <a:fillRect/>
            </a:stretch>
          </p:blipFill>
          <p:spPr>
            <a:xfrm>
              <a:off x="763585" y="764951"/>
              <a:ext cx="3732300" cy="3101182"/>
            </a:xfrm>
            <a:prstGeom prst="rect">
              <a:avLst/>
            </a:prstGeom>
            <a:ln w="12700" cap="flat">
              <a:noFill/>
              <a:miter lim="400000"/>
            </a:ln>
            <a:effectLst/>
          </p:spPr>
        </p:pic>
      </p:grpSp>
      <p:sp>
        <p:nvSpPr>
          <p:cNvPr id="69" name="Shape 687"/>
          <p:cNvSpPr/>
          <p:nvPr/>
        </p:nvSpPr>
        <p:spPr>
          <a:xfrm>
            <a:off x="8917631" y="1189868"/>
            <a:ext cx="1665978" cy="224114"/>
          </a:xfrm>
          <a:prstGeom prst="rect">
            <a:avLst/>
          </a:prstGeom>
          <a:ln w="12700">
            <a:miter lim="400000"/>
          </a:ln>
          <a:extLst>
            <a:ext uri="{C572A759-6A51-4108-AA02-DFA0A04FC94B}">
              <ma14:wrappingTextBoxFlag xmlns="" xmlns:ma14="http://schemas.microsoft.com/office/mac/drawingml/2011/main" val="1"/>
            </a:ext>
          </a:extLst>
        </p:spPr>
        <p:txBody>
          <a:bodyPr wrap="none" lIns="0" tIns="0" rIns="0" bIns="0" anchor="ctr">
            <a:spAutoFit/>
          </a:bodyPr>
          <a:lstStyle>
            <a:lvl1pPr defTabSz="584200">
              <a:defRPr sz="3700">
                <a:solidFill>
                  <a:srgbClr val="315A64"/>
                </a:solidFill>
                <a:latin typeface="Avenir Next"/>
                <a:ea typeface="Avenir Next"/>
                <a:cs typeface="Avenir Next"/>
                <a:sym typeface="Avenir Next"/>
              </a:defRPr>
            </a:lvl1pPr>
          </a:lstStyle>
          <a:p>
            <a:pPr algn="ctr">
              <a:defRPr sz="1800">
                <a:solidFill>
                  <a:srgbClr val="000000"/>
                </a:solidFill>
              </a:defRPr>
            </a:pPr>
            <a:r>
              <a:rPr sz="1428" kern="0" dirty="0">
                <a:solidFill>
                  <a:srgbClr val="000000">
                    <a:lumMod val="65000"/>
                    <a:lumOff val="35000"/>
                  </a:srgbClr>
                </a:solidFill>
                <a:latin typeface="Avenir Next Regular"/>
                <a:cs typeface="Arial" panose="020B0604020202020204" pitchFamily="34" charset="0"/>
              </a:rPr>
              <a:t>INTUNE CONSOLE</a:t>
            </a:r>
          </a:p>
        </p:txBody>
      </p:sp>
      <p:grpSp>
        <p:nvGrpSpPr>
          <p:cNvPr id="80" name="Group 79"/>
          <p:cNvGrpSpPr/>
          <p:nvPr/>
        </p:nvGrpSpPr>
        <p:grpSpPr>
          <a:xfrm>
            <a:off x="3858666" y="2590416"/>
            <a:ext cx="788225" cy="645152"/>
            <a:chOff x="3780896" y="2539849"/>
            <a:chExt cx="772840" cy="632559"/>
          </a:xfrm>
        </p:grpSpPr>
        <p:cxnSp>
          <p:nvCxnSpPr>
            <p:cNvPr id="75" name="Straight Arrow Connector 74"/>
            <p:cNvCxnSpPr/>
            <p:nvPr/>
          </p:nvCxnSpPr>
          <p:spPr>
            <a:xfrm flipV="1">
              <a:off x="3799969" y="2539849"/>
              <a:ext cx="0" cy="632559"/>
            </a:xfrm>
            <a:prstGeom prst="straightConnector1">
              <a:avLst/>
            </a:prstGeom>
            <a:ln w="19050">
              <a:solidFill>
                <a:schemeClr val="accent5"/>
              </a:solidFill>
              <a:tailEnd type="triangle"/>
            </a:ln>
            <a:effectLst/>
          </p:spPr>
          <p:style>
            <a:lnRef idx="2">
              <a:schemeClr val="accent1"/>
            </a:lnRef>
            <a:fillRef idx="0">
              <a:schemeClr val="accent1"/>
            </a:fillRef>
            <a:effectRef idx="1">
              <a:schemeClr val="accent1"/>
            </a:effectRef>
            <a:fontRef idx="minor">
              <a:schemeClr val="tx1"/>
            </a:fontRef>
          </p:style>
        </p:cxnSp>
        <p:sp>
          <p:nvSpPr>
            <p:cNvPr id="76" name="TextBox 75"/>
            <p:cNvSpPr txBox="1"/>
            <p:nvPr/>
          </p:nvSpPr>
          <p:spPr>
            <a:xfrm>
              <a:off x="3780896" y="2750022"/>
              <a:ext cx="772840" cy="334066"/>
            </a:xfrm>
            <a:prstGeom prst="rect">
              <a:avLst/>
            </a:prstGeom>
            <a:noFill/>
          </p:spPr>
          <p:txBody>
            <a:bodyPr wrap="none" lIns="93260" tIns="46630" rIns="93260" bIns="46630" rtlCol="0">
              <a:spAutoFit/>
            </a:bodyPr>
            <a:lstStyle/>
            <a:p>
              <a:pPr>
                <a:lnSpc>
                  <a:spcPct val="110000"/>
                </a:lnSpc>
              </a:pPr>
              <a:r>
                <a:rPr lang="en-US" sz="1428">
                  <a:solidFill>
                    <a:srgbClr val="F16370"/>
                  </a:solidFill>
                  <a:latin typeface="Avenir Next Regular"/>
                  <a:cs typeface="Avenir Next Regular"/>
                </a:rPr>
                <a:t>ALERT</a:t>
              </a:r>
              <a:endParaRPr lang="en-US" sz="1428" dirty="0">
                <a:solidFill>
                  <a:srgbClr val="F16370"/>
                </a:solidFill>
                <a:latin typeface="Avenir Next Regular"/>
                <a:cs typeface="Avenir Next Regular"/>
              </a:endParaRPr>
            </a:p>
          </p:txBody>
        </p:sp>
      </p:grpSp>
      <p:sp>
        <p:nvSpPr>
          <p:cNvPr id="79" name="Freeform 78"/>
          <p:cNvSpPr/>
          <p:nvPr/>
        </p:nvSpPr>
        <p:spPr>
          <a:xfrm>
            <a:off x="7644143" y="2198284"/>
            <a:ext cx="675661" cy="3178465"/>
          </a:xfrm>
          <a:custGeom>
            <a:avLst/>
            <a:gdLst>
              <a:gd name="connsiteX0" fmla="*/ 0 w 662473"/>
              <a:gd name="connsiteY0" fmla="*/ 0 h 3116425"/>
              <a:gd name="connsiteX1" fmla="*/ 0 w 662473"/>
              <a:gd name="connsiteY1" fmla="*/ 3116425 h 3116425"/>
              <a:gd name="connsiteX2" fmla="*/ 662473 w 662473"/>
              <a:gd name="connsiteY2" fmla="*/ 3116425 h 3116425"/>
            </a:gdLst>
            <a:ahLst/>
            <a:cxnLst>
              <a:cxn ang="0">
                <a:pos x="connsiteX0" y="connsiteY0"/>
              </a:cxn>
              <a:cxn ang="0">
                <a:pos x="connsiteX1" y="connsiteY1"/>
              </a:cxn>
              <a:cxn ang="0">
                <a:pos x="connsiteX2" y="connsiteY2"/>
              </a:cxn>
            </a:cxnLst>
            <a:rect l="l" t="t" r="r" b="b"/>
            <a:pathLst>
              <a:path w="662473" h="3116425">
                <a:moveTo>
                  <a:pt x="0" y="0"/>
                </a:moveTo>
                <a:lnTo>
                  <a:pt x="0" y="3116425"/>
                </a:lnTo>
                <a:lnTo>
                  <a:pt x="662473" y="3116425"/>
                </a:lnTo>
              </a:path>
            </a:pathLst>
          </a:custGeom>
          <a:ln w="19050">
            <a:solidFill>
              <a:schemeClr val="accent5"/>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836">
              <a:solidFill>
                <a:srgbClr val="000000"/>
              </a:solidFill>
              <a:latin typeface="Avenir Next Regular"/>
            </a:endParaRPr>
          </a:p>
        </p:txBody>
      </p:sp>
      <p:grpSp>
        <p:nvGrpSpPr>
          <p:cNvPr id="91" name="Group 90"/>
          <p:cNvGrpSpPr/>
          <p:nvPr/>
        </p:nvGrpSpPr>
        <p:grpSpPr>
          <a:xfrm>
            <a:off x="8569350" y="1576247"/>
            <a:ext cx="2304716" cy="643485"/>
            <a:chOff x="8399633" y="1545478"/>
            <a:chExt cx="2259730" cy="630925"/>
          </a:xfrm>
        </p:grpSpPr>
        <p:sp>
          <p:nvSpPr>
            <p:cNvPr id="82" name="Shape 635"/>
            <p:cNvSpPr/>
            <p:nvPr/>
          </p:nvSpPr>
          <p:spPr>
            <a:xfrm>
              <a:off x="8399633" y="1545478"/>
              <a:ext cx="2259730" cy="630925"/>
            </a:xfrm>
            <a:prstGeom prst="rect">
              <a:avLst/>
            </a:prstGeom>
            <a:blipFill rotWithShape="1">
              <a:blip r:embed="rId26"/>
              <a:srcRect/>
              <a:tile tx="0" ty="0" sx="100000" sy="100000" flip="none" algn="tl"/>
            </a:blipFill>
            <a:ln w="12700" cap="flat">
              <a:noFill/>
              <a:miter lim="400000"/>
            </a:ln>
            <a:effectLst>
              <a:outerShdw blurRad="114300" dist="23868" dir="5400000" rotWithShape="0">
                <a:srgbClr val="000000">
                  <a:alpha val="50000"/>
                </a:srgbClr>
              </a:outerShdw>
            </a:effectLst>
          </p:spPr>
          <p:txBody>
            <a:bodyPr wrap="square" lIns="0" tIns="0" rIns="0" bIns="0" numCol="1" anchor="ctr">
              <a:noAutofit/>
            </a:bodyPr>
            <a:lstStyle/>
            <a:p>
              <a:pPr algn="ctr" defTabSz="297891">
                <a:defRPr sz="2800">
                  <a:solidFill>
                    <a:srgbClr val="FFFFFF"/>
                  </a:solidFill>
                  <a:latin typeface="Avenir Next W1G Light"/>
                  <a:ea typeface="Avenir Next W1G Light"/>
                  <a:cs typeface="Avenir Next W1G Light"/>
                  <a:sym typeface="Avenir Next W1G Light"/>
                </a:defRPr>
              </a:pPr>
              <a:endParaRPr sz="1428" kern="0">
                <a:solidFill>
                  <a:srgbClr val="FFFFFF"/>
                </a:solidFill>
                <a:latin typeface="Arial" panose="020B0604020202020204" pitchFamily="34" charset="0"/>
                <a:ea typeface="Avenir Next W1G Light"/>
                <a:cs typeface="Arial" panose="020B0604020202020204" pitchFamily="34" charset="0"/>
                <a:sym typeface="Avenir Next W1G Light"/>
              </a:endParaRPr>
            </a:p>
          </p:txBody>
        </p:sp>
        <p:grpSp>
          <p:nvGrpSpPr>
            <p:cNvPr id="83" name="Group 638"/>
            <p:cNvGrpSpPr/>
            <p:nvPr/>
          </p:nvGrpSpPr>
          <p:grpSpPr>
            <a:xfrm>
              <a:off x="8579631" y="1709797"/>
              <a:ext cx="1969946" cy="323500"/>
              <a:chOff x="137239" y="-94236"/>
              <a:chExt cx="5013606" cy="823109"/>
            </a:xfrm>
          </p:grpSpPr>
          <p:sp>
            <p:nvSpPr>
              <p:cNvPr id="84" name="Shape 636"/>
              <p:cNvSpPr/>
              <p:nvPr/>
            </p:nvSpPr>
            <p:spPr>
              <a:xfrm>
                <a:off x="486497" y="0"/>
                <a:ext cx="4664348" cy="69105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defRPr sz="3000" b="1">
                    <a:solidFill>
                      <a:srgbClr val="FFFFFF"/>
                    </a:solidFill>
                    <a:latin typeface="Avenir Next"/>
                    <a:ea typeface="Avenir Next"/>
                    <a:cs typeface="Avenir Next"/>
                    <a:sym typeface="Avenir Next"/>
                  </a:defRPr>
                </a:lvl1pPr>
              </a:lstStyle>
              <a:p>
                <a:pPr algn="ctr">
                  <a:defRPr sz="1800" b="0">
                    <a:solidFill>
                      <a:srgbClr val="000000"/>
                    </a:solidFill>
                  </a:defRPr>
                </a:pPr>
                <a:r>
                  <a:rPr sz="1632" b="0" kern="0" dirty="0">
                    <a:solidFill>
                      <a:schemeClr val="bg1"/>
                    </a:solidFill>
                    <a:latin typeface="Arial" panose="020B0604020202020204" pitchFamily="34" charset="0"/>
                    <a:cs typeface="Arial" panose="020B0604020202020204" pitchFamily="34" charset="0"/>
                  </a:rPr>
                  <a:t>MALWARE DETECTED</a:t>
                </a:r>
              </a:p>
            </p:txBody>
          </p:sp>
          <p:pic>
            <p:nvPicPr>
              <p:cNvPr id="85" name="pasted-image.pdf"/>
              <p:cNvPicPr/>
              <p:nvPr/>
            </p:nvPicPr>
            <p:blipFill>
              <a:blip r:embed="rId27">
                <a:extLst/>
              </a:blip>
              <a:stretch>
                <a:fillRect/>
              </a:stretch>
            </p:blipFill>
            <p:spPr>
              <a:xfrm>
                <a:off x="137239" y="-94236"/>
                <a:ext cx="972911" cy="823109"/>
              </a:xfrm>
              <a:prstGeom prst="rect">
                <a:avLst/>
              </a:prstGeom>
              <a:ln w="12700" cap="flat">
                <a:noFill/>
                <a:miter lim="400000"/>
              </a:ln>
              <a:effectLst/>
            </p:spPr>
          </p:pic>
        </p:grpSp>
      </p:grpSp>
      <p:grpSp>
        <p:nvGrpSpPr>
          <p:cNvPr id="92" name="Group 91"/>
          <p:cNvGrpSpPr/>
          <p:nvPr/>
        </p:nvGrpSpPr>
        <p:grpSpPr>
          <a:xfrm>
            <a:off x="8569350" y="4694195"/>
            <a:ext cx="2304716" cy="643485"/>
            <a:chOff x="8399633" y="1545478"/>
            <a:chExt cx="2259730" cy="630925"/>
          </a:xfrm>
        </p:grpSpPr>
        <p:sp>
          <p:nvSpPr>
            <p:cNvPr id="93" name="Shape 635"/>
            <p:cNvSpPr/>
            <p:nvPr/>
          </p:nvSpPr>
          <p:spPr>
            <a:xfrm>
              <a:off x="8399633" y="1545478"/>
              <a:ext cx="2259730" cy="630925"/>
            </a:xfrm>
            <a:prstGeom prst="rect">
              <a:avLst/>
            </a:prstGeom>
            <a:blipFill rotWithShape="1">
              <a:blip r:embed="rId26"/>
              <a:srcRect/>
              <a:tile tx="0" ty="0" sx="100000" sy="100000" flip="none" algn="tl"/>
            </a:blipFill>
            <a:ln w="12700" cap="flat">
              <a:noFill/>
              <a:miter lim="400000"/>
            </a:ln>
            <a:effectLst>
              <a:outerShdw blurRad="114300" dist="23868" dir="5400000" rotWithShape="0">
                <a:srgbClr val="000000">
                  <a:alpha val="50000"/>
                </a:srgbClr>
              </a:outerShdw>
            </a:effectLst>
          </p:spPr>
          <p:txBody>
            <a:bodyPr wrap="square" lIns="0" tIns="0" rIns="0" bIns="0" numCol="1" anchor="ctr">
              <a:noAutofit/>
            </a:bodyPr>
            <a:lstStyle/>
            <a:p>
              <a:pPr algn="ctr" defTabSz="297891">
                <a:defRPr sz="2800">
                  <a:solidFill>
                    <a:srgbClr val="FFFFFF"/>
                  </a:solidFill>
                  <a:latin typeface="Avenir Next W1G Light"/>
                  <a:ea typeface="Avenir Next W1G Light"/>
                  <a:cs typeface="Avenir Next W1G Light"/>
                  <a:sym typeface="Avenir Next W1G Light"/>
                </a:defRPr>
              </a:pPr>
              <a:endParaRPr sz="1428" kern="0">
                <a:solidFill>
                  <a:srgbClr val="FFFFFF"/>
                </a:solidFill>
                <a:latin typeface="Arial" panose="020B0604020202020204" pitchFamily="34" charset="0"/>
                <a:ea typeface="Avenir Next W1G Light"/>
                <a:cs typeface="Arial" panose="020B0604020202020204" pitchFamily="34" charset="0"/>
                <a:sym typeface="Avenir Next W1G Light"/>
              </a:endParaRPr>
            </a:p>
          </p:txBody>
        </p:sp>
        <p:grpSp>
          <p:nvGrpSpPr>
            <p:cNvPr id="94" name="Group 638"/>
            <p:cNvGrpSpPr/>
            <p:nvPr/>
          </p:nvGrpSpPr>
          <p:grpSpPr>
            <a:xfrm>
              <a:off x="8579631" y="1709797"/>
              <a:ext cx="1969946" cy="323500"/>
              <a:chOff x="137239" y="-94236"/>
              <a:chExt cx="5013606" cy="823109"/>
            </a:xfrm>
          </p:grpSpPr>
          <p:sp>
            <p:nvSpPr>
              <p:cNvPr id="95" name="Shape 636"/>
              <p:cNvSpPr/>
              <p:nvPr/>
            </p:nvSpPr>
            <p:spPr>
              <a:xfrm>
                <a:off x="486497" y="0"/>
                <a:ext cx="4664348" cy="69105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defRPr sz="3000" b="1">
                    <a:solidFill>
                      <a:srgbClr val="FFFFFF"/>
                    </a:solidFill>
                    <a:latin typeface="Avenir Next"/>
                    <a:ea typeface="Avenir Next"/>
                    <a:cs typeface="Avenir Next"/>
                    <a:sym typeface="Avenir Next"/>
                  </a:defRPr>
                </a:lvl1pPr>
              </a:lstStyle>
              <a:p>
                <a:pPr algn="ctr">
                  <a:defRPr sz="1800" b="0">
                    <a:solidFill>
                      <a:srgbClr val="000000"/>
                    </a:solidFill>
                  </a:defRPr>
                </a:pPr>
                <a:r>
                  <a:rPr sz="1632" b="0" kern="0" dirty="0">
                    <a:solidFill>
                      <a:schemeClr val="bg1"/>
                    </a:solidFill>
                    <a:latin typeface="Arial" panose="020B0604020202020204" pitchFamily="34" charset="0"/>
                    <a:cs typeface="Arial" panose="020B0604020202020204" pitchFamily="34" charset="0"/>
                  </a:rPr>
                  <a:t>MALWARE DETECTED</a:t>
                </a:r>
              </a:p>
            </p:txBody>
          </p:sp>
          <p:pic>
            <p:nvPicPr>
              <p:cNvPr id="96" name="pasted-image.pdf"/>
              <p:cNvPicPr/>
              <p:nvPr/>
            </p:nvPicPr>
            <p:blipFill>
              <a:blip r:embed="rId27">
                <a:extLst/>
              </a:blip>
              <a:stretch>
                <a:fillRect/>
              </a:stretch>
            </p:blipFill>
            <p:spPr>
              <a:xfrm>
                <a:off x="137239" y="-94236"/>
                <a:ext cx="972911" cy="823109"/>
              </a:xfrm>
              <a:prstGeom prst="rect">
                <a:avLst/>
              </a:prstGeom>
              <a:ln w="12700" cap="flat">
                <a:noFill/>
                <a:miter lim="400000"/>
              </a:ln>
              <a:effectLst/>
            </p:spPr>
          </p:pic>
        </p:grpSp>
      </p:grpSp>
      <p:grpSp>
        <p:nvGrpSpPr>
          <p:cNvPr id="105" name="Group 104"/>
          <p:cNvGrpSpPr/>
          <p:nvPr/>
        </p:nvGrpSpPr>
        <p:grpSpPr>
          <a:xfrm>
            <a:off x="1696414" y="2616998"/>
            <a:ext cx="1470115" cy="1579717"/>
            <a:chOff x="1660849" y="2565918"/>
            <a:chExt cx="1441419" cy="1548882"/>
          </a:xfrm>
        </p:grpSpPr>
        <p:sp>
          <p:nvSpPr>
            <p:cNvPr id="98" name="Freeform 97"/>
            <p:cNvSpPr/>
            <p:nvPr/>
          </p:nvSpPr>
          <p:spPr>
            <a:xfrm>
              <a:off x="1660849" y="2565918"/>
              <a:ext cx="867747" cy="1548882"/>
            </a:xfrm>
            <a:custGeom>
              <a:avLst/>
              <a:gdLst>
                <a:gd name="connsiteX0" fmla="*/ 0 w 867747"/>
                <a:gd name="connsiteY0" fmla="*/ 0 h 1548882"/>
                <a:gd name="connsiteX1" fmla="*/ 0 w 867747"/>
                <a:gd name="connsiteY1" fmla="*/ 1548882 h 1548882"/>
                <a:gd name="connsiteX2" fmla="*/ 867747 w 867747"/>
                <a:gd name="connsiteY2" fmla="*/ 1548882 h 1548882"/>
              </a:gdLst>
              <a:ahLst/>
              <a:cxnLst>
                <a:cxn ang="0">
                  <a:pos x="connsiteX0" y="connsiteY0"/>
                </a:cxn>
                <a:cxn ang="0">
                  <a:pos x="connsiteX1" y="connsiteY1"/>
                </a:cxn>
                <a:cxn ang="0">
                  <a:pos x="connsiteX2" y="connsiteY2"/>
                </a:cxn>
              </a:cxnLst>
              <a:rect l="l" t="t" r="r" b="b"/>
              <a:pathLst>
                <a:path w="867747" h="1548882">
                  <a:moveTo>
                    <a:pt x="0" y="0"/>
                  </a:moveTo>
                  <a:lnTo>
                    <a:pt x="0" y="1548882"/>
                  </a:lnTo>
                  <a:lnTo>
                    <a:pt x="867747" y="1548882"/>
                  </a:lnTo>
                </a:path>
              </a:pathLst>
            </a:custGeom>
            <a:ln w="19050">
              <a:solidFill>
                <a:schemeClr val="accent5"/>
              </a:solidFill>
              <a:prstDash val="sysDash"/>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836">
                <a:solidFill>
                  <a:srgbClr val="000000"/>
                </a:solidFill>
                <a:latin typeface="Avenir Next Regular"/>
              </a:endParaRPr>
            </a:p>
          </p:txBody>
        </p:sp>
        <p:sp>
          <p:nvSpPr>
            <p:cNvPr id="99" name="TextBox 98"/>
            <p:cNvSpPr txBox="1"/>
            <p:nvPr/>
          </p:nvSpPr>
          <p:spPr>
            <a:xfrm>
              <a:off x="1660849" y="2761537"/>
              <a:ext cx="1441419" cy="575799"/>
            </a:xfrm>
            <a:prstGeom prst="rect">
              <a:avLst/>
            </a:prstGeom>
            <a:noFill/>
          </p:spPr>
          <p:txBody>
            <a:bodyPr wrap="none" lIns="93260" tIns="46630" rIns="93260" bIns="46630" rtlCol="0">
              <a:spAutoFit/>
            </a:bodyPr>
            <a:lstStyle/>
            <a:p>
              <a:pPr>
                <a:lnSpc>
                  <a:spcPct val="110000"/>
                </a:lnSpc>
              </a:pPr>
              <a:r>
                <a:rPr lang="en-US" sz="1428">
                  <a:solidFill>
                    <a:srgbClr val="F16370"/>
                  </a:solidFill>
                  <a:latin typeface="Avenir Next Regular"/>
                  <a:cs typeface="Avenir Next Regular"/>
                </a:rPr>
                <a:t>CONDITIONAL</a:t>
              </a:r>
              <a:br>
                <a:rPr lang="en-US" sz="1428">
                  <a:solidFill>
                    <a:srgbClr val="F16370"/>
                  </a:solidFill>
                  <a:latin typeface="Avenir Next Regular"/>
                  <a:cs typeface="Avenir Next Regular"/>
                </a:rPr>
              </a:br>
              <a:r>
                <a:rPr lang="en-US" sz="1428">
                  <a:solidFill>
                    <a:srgbClr val="F16370"/>
                  </a:solidFill>
                  <a:latin typeface="Avenir Next Regular"/>
                  <a:cs typeface="Avenir Next Regular"/>
                </a:rPr>
                <a:t>ACCESS</a:t>
              </a:r>
              <a:endParaRPr lang="en-US" sz="1428" dirty="0">
                <a:solidFill>
                  <a:srgbClr val="F16370"/>
                </a:solidFill>
                <a:latin typeface="Avenir Next Regular"/>
                <a:cs typeface="Avenir Next Regular"/>
              </a:endParaRPr>
            </a:p>
          </p:txBody>
        </p:sp>
      </p:grpSp>
      <p:grpSp>
        <p:nvGrpSpPr>
          <p:cNvPr id="106" name="Group 105"/>
          <p:cNvGrpSpPr/>
          <p:nvPr/>
        </p:nvGrpSpPr>
        <p:grpSpPr>
          <a:xfrm>
            <a:off x="2648050" y="3687941"/>
            <a:ext cx="1836657" cy="979841"/>
            <a:chOff x="2593910" y="3615956"/>
            <a:chExt cx="1800808" cy="960716"/>
          </a:xfrm>
        </p:grpSpPr>
        <p:sp>
          <p:nvSpPr>
            <p:cNvPr id="100" name="Rectangle 99"/>
            <p:cNvSpPr/>
            <p:nvPr/>
          </p:nvSpPr>
          <p:spPr>
            <a:xfrm>
              <a:off x="2593910" y="3615956"/>
              <a:ext cx="1800808" cy="960716"/>
            </a:xfrm>
            <a:prstGeom prst="rect">
              <a:avLst/>
            </a:prstGeom>
            <a:solidFill>
              <a:schemeClr val="bg1">
                <a:alpha val="68000"/>
              </a:schemeClr>
            </a:solidFill>
            <a:ln w="6350">
              <a:solidFill>
                <a:schemeClr val="accent5"/>
              </a:solidFill>
              <a:miter lim="800000"/>
              <a:tailEnd type="oval"/>
            </a:ln>
            <a:effectLst>
              <a:outerShdw blurRad="63500" algn="ctr" rotWithShape="0">
                <a:prstClr val="black">
                  <a:alpha val="15000"/>
                </a:prstClr>
              </a:outerShdw>
            </a:effectLst>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000000"/>
                </a:solidFill>
                <a:latin typeface="Avenir Next Regular"/>
              </a:endParaRPr>
            </a:p>
          </p:txBody>
        </p:sp>
        <p:sp>
          <p:nvSpPr>
            <p:cNvPr id="104" name="Freeform 5"/>
            <p:cNvSpPr>
              <a:spLocks noEditPoints="1"/>
            </p:cNvSpPr>
            <p:nvPr/>
          </p:nvSpPr>
          <p:spPr bwMode="auto">
            <a:xfrm>
              <a:off x="3195962" y="3703227"/>
              <a:ext cx="552632" cy="734986"/>
            </a:xfrm>
            <a:custGeom>
              <a:avLst/>
              <a:gdLst>
                <a:gd name="T0" fmla="*/ 193 w 223"/>
                <a:gd name="T1" fmla="*/ 130 h 297"/>
                <a:gd name="T2" fmla="*/ 223 w 223"/>
                <a:gd name="T3" fmla="*/ 130 h 297"/>
                <a:gd name="T4" fmla="*/ 223 w 223"/>
                <a:gd name="T5" fmla="*/ 297 h 297"/>
                <a:gd name="T6" fmla="*/ 0 w 223"/>
                <a:gd name="T7" fmla="*/ 297 h 297"/>
                <a:gd name="T8" fmla="*/ 0 w 223"/>
                <a:gd name="T9" fmla="*/ 130 h 297"/>
                <a:gd name="T10" fmla="*/ 29 w 223"/>
                <a:gd name="T11" fmla="*/ 130 h 297"/>
                <a:gd name="T12" fmla="*/ 29 w 223"/>
                <a:gd name="T13" fmla="*/ 81 h 297"/>
                <a:gd name="T14" fmla="*/ 52 w 223"/>
                <a:gd name="T15" fmla="*/ 24 h 297"/>
                <a:gd name="T16" fmla="*/ 110 w 223"/>
                <a:gd name="T17" fmla="*/ 0 h 297"/>
                <a:gd name="T18" fmla="*/ 111 w 223"/>
                <a:gd name="T19" fmla="*/ 0 h 297"/>
                <a:gd name="T20" fmla="*/ 113 w 223"/>
                <a:gd name="T21" fmla="*/ 0 h 297"/>
                <a:gd name="T22" fmla="*/ 170 w 223"/>
                <a:gd name="T23" fmla="*/ 24 h 297"/>
                <a:gd name="T24" fmla="*/ 193 w 223"/>
                <a:gd name="T25" fmla="*/ 81 h 297"/>
                <a:gd name="T26" fmla="*/ 193 w 223"/>
                <a:gd name="T27" fmla="*/ 130 h 297"/>
                <a:gd name="T28" fmla="*/ 69 w 223"/>
                <a:gd name="T29" fmla="*/ 81 h 297"/>
                <a:gd name="T30" fmla="*/ 69 w 223"/>
                <a:gd name="T31" fmla="*/ 130 h 297"/>
                <a:gd name="T32" fmla="*/ 153 w 223"/>
                <a:gd name="T33" fmla="*/ 130 h 297"/>
                <a:gd name="T34" fmla="*/ 153 w 223"/>
                <a:gd name="T35" fmla="*/ 81 h 297"/>
                <a:gd name="T36" fmla="*/ 141 w 223"/>
                <a:gd name="T37" fmla="*/ 53 h 297"/>
                <a:gd name="T38" fmla="*/ 113 w 223"/>
                <a:gd name="T39" fmla="*/ 41 h 297"/>
                <a:gd name="T40" fmla="*/ 112 w 223"/>
                <a:gd name="T41" fmla="*/ 41 h 297"/>
                <a:gd name="T42" fmla="*/ 110 w 223"/>
                <a:gd name="T43" fmla="*/ 41 h 297"/>
                <a:gd name="T44" fmla="*/ 81 w 223"/>
                <a:gd name="T45" fmla="*/ 53 h 297"/>
                <a:gd name="T46" fmla="*/ 69 w 223"/>
                <a:gd name="T47" fmla="*/ 81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3" h="297">
                  <a:moveTo>
                    <a:pt x="193" y="130"/>
                  </a:moveTo>
                  <a:cubicBezTo>
                    <a:pt x="223" y="130"/>
                    <a:pt x="223" y="130"/>
                    <a:pt x="223" y="130"/>
                  </a:cubicBezTo>
                  <a:cubicBezTo>
                    <a:pt x="223" y="297"/>
                    <a:pt x="223" y="297"/>
                    <a:pt x="223" y="297"/>
                  </a:cubicBezTo>
                  <a:cubicBezTo>
                    <a:pt x="0" y="297"/>
                    <a:pt x="0" y="297"/>
                    <a:pt x="0" y="297"/>
                  </a:cubicBezTo>
                  <a:cubicBezTo>
                    <a:pt x="0" y="130"/>
                    <a:pt x="0" y="130"/>
                    <a:pt x="0" y="130"/>
                  </a:cubicBezTo>
                  <a:cubicBezTo>
                    <a:pt x="29" y="130"/>
                    <a:pt x="29" y="130"/>
                    <a:pt x="29" y="130"/>
                  </a:cubicBezTo>
                  <a:cubicBezTo>
                    <a:pt x="29" y="81"/>
                    <a:pt x="29" y="81"/>
                    <a:pt x="29" y="81"/>
                  </a:cubicBezTo>
                  <a:cubicBezTo>
                    <a:pt x="29" y="59"/>
                    <a:pt x="37" y="40"/>
                    <a:pt x="52" y="24"/>
                  </a:cubicBezTo>
                  <a:cubicBezTo>
                    <a:pt x="68" y="8"/>
                    <a:pt x="87" y="0"/>
                    <a:pt x="110" y="0"/>
                  </a:cubicBezTo>
                  <a:cubicBezTo>
                    <a:pt x="111" y="0"/>
                    <a:pt x="111" y="0"/>
                    <a:pt x="111" y="0"/>
                  </a:cubicBezTo>
                  <a:cubicBezTo>
                    <a:pt x="113" y="0"/>
                    <a:pt x="113" y="0"/>
                    <a:pt x="113" y="0"/>
                  </a:cubicBezTo>
                  <a:cubicBezTo>
                    <a:pt x="135" y="0"/>
                    <a:pt x="154" y="8"/>
                    <a:pt x="170" y="24"/>
                  </a:cubicBezTo>
                  <a:cubicBezTo>
                    <a:pt x="186" y="40"/>
                    <a:pt x="193" y="59"/>
                    <a:pt x="193" y="81"/>
                  </a:cubicBezTo>
                  <a:lnTo>
                    <a:pt x="193" y="130"/>
                  </a:lnTo>
                  <a:close/>
                  <a:moveTo>
                    <a:pt x="69" y="81"/>
                  </a:moveTo>
                  <a:cubicBezTo>
                    <a:pt x="69" y="130"/>
                    <a:pt x="69" y="130"/>
                    <a:pt x="69" y="130"/>
                  </a:cubicBezTo>
                  <a:cubicBezTo>
                    <a:pt x="153" y="130"/>
                    <a:pt x="153" y="130"/>
                    <a:pt x="153" y="130"/>
                  </a:cubicBezTo>
                  <a:cubicBezTo>
                    <a:pt x="153" y="81"/>
                    <a:pt x="153" y="81"/>
                    <a:pt x="153" y="81"/>
                  </a:cubicBezTo>
                  <a:cubicBezTo>
                    <a:pt x="153" y="70"/>
                    <a:pt x="149" y="60"/>
                    <a:pt x="141" y="53"/>
                  </a:cubicBezTo>
                  <a:cubicBezTo>
                    <a:pt x="134" y="45"/>
                    <a:pt x="124" y="41"/>
                    <a:pt x="113" y="41"/>
                  </a:cubicBezTo>
                  <a:cubicBezTo>
                    <a:pt x="112" y="41"/>
                    <a:pt x="112" y="41"/>
                    <a:pt x="112" y="41"/>
                  </a:cubicBezTo>
                  <a:cubicBezTo>
                    <a:pt x="110" y="41"/>
                    <a:pt x="110" y="41"/>
                    <a:pt x="110" y="41"/>
                  </a:cubicBezTo>
                  <a:cubicBezTo>
                    <a:pt x="99" y="41"/>
                    <a:pt x="89" y="45"/>
                    <a:pt x="81" y="53"/>
                  </a:cubicBezTo>
                  <a:cubicBezTo>
                    <a:pt x="73" y="60"/>
                    <a:pt x="69" y="70"/>
                    <a:pt x="69" y="81"/>
                  </a:cubicBezTo>
                  <a:close/>
                </a:path>
              </a:pathLst>
            </a:custGeom>
            <a:solidFill>
              <a:schemeClr val="accent5"/>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latin typeface="Avenir Next Regular"/>
              </a:endParaRPr>
            </a:p>
          </p:txBody>
        </p:sp>
      </p:grpSp>
      <p:sp>
        <p:nvSpPr>
          <p:cNvPr id="107" name="Shape 707"/>
          <p:cNvSpPr/>
          <p:nvPr/>
        </p:nvSpPr>
        <p:spPr>
          <a:xfrm>
            <a:off x="4671417" y="3512710"/>
            <a:ext cx="2445830" cy="308474"/>
          </a:xfrm>
          <a:prstGeom prst="rect">
            <a:avLst/>
          </a:prstGeom>
          <a:ln w="12700">
            <a:miter lim="400000"/>
          </a:ln>
          <a:extLst>
            <a:ext uri="{C572A759-6A51-4108-AA02-DFA0A04FC94B}">
              <ma14:wrappingTextBoxFlag xmlns="" xmlns:ma14="http://schemas.microsoft.com/office/mac/drawingml/2011/main" val="1"/>
            </a:ext>
          </a:extLst>
        </p:spPr>
        <p:txBody>
          <a:bodyPr wrap="none" lIns="25905" tIns="25905" rIns="25905" bIns="25905" anchor="ctr">
            <a:spAutoFit/>
          </a:bodyPr>
          <a:lstStyle>
            <a:lvl1pPr algn="l">
              <a:defRPr sz="4000">
                <a:solidFill>
                  <a:srgbClr val="4F5CA5"/>
                </a:solidFill>
                <a:latin typeface="Avenir Next W1G Medium"/>
                <a:ea typeface="Avenir Next W1G Medium"/>
                <a:cs typeface="Avenir Next W1G Medium"/>
                <a:sym typeface="Avenir Next W1G Medium"/>
              </a:defRPr>
            </a:lvl1pPr>
          </a:lstStyle>
          <a:p>
            <a:pPr defTabSz="420932">
              <a:defRPr sz="1800">
                <a:solidFill>
                  <a:srgbClr val="000000"/>
                </a:solidFill>
              </a:defRPr>
            </a:pPr>
            <a:r>
              <a:rPr sz="1632" kern="0" dirty="0">
                <a:solidFill>
                  <a:srgbClr val="434343"/>
                </a:solidFill>
                <a:latin typeface="Avenir Next Regular"/>
                <a:cs typeface="Arial" panose="020B0604020202020204" pitchFamily="34" charset="0"/>
              </a:rPr>
              <a:t>CONDITIONAL ACCESS</a:t>
            </a:r>
          </a:p>
        </p:txBody>
      </p:sp>
      <p:grpSp>
        <p:nvGrpSpPr>
          <p:cNvPr id="120" name="Group 119"/>
          <p:cNvGrpSpPr/>
          <p:nvPr/>
        </p:nvGrpSpPr>
        <p:grpSpPr>
          <a:xfrm>
            <a:off x="4658417" y="3907321"/>
            <a:ext cx="2338455" cy="328749"/>
            <a:chOff x="4565038" y="3831062"/>
            <a:chExt cx="2292811" cy="322332"/>
          </a:xfrm>
        </p:grpSpPr>
        <p:sp>
          <p:nvSpPr>
            <p:cNvPr id="112" name="Shape 711"/>
            <p:cNvSpPr/>
            <p:nvPr/>
          </p:nvSpPr>
          <p:spPr>
            <a:xfrm>
              <a:off x="4850889" y="3831062"/>
              <a:ext cx="2006960" cy="32233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1811" tIns="51811" rIns="51811" bIns="51811" numCol="1" anchor="ctr">
              <a:spAutoFit/>
            </a:bodyPr>
            <a:lstStyle>
              <a:lvl1pPr algn="l">
                <a:defRPr sz="3800">
                  <a:solidFill>
                    <a:srgbClr val="4F5CA5"/>
                  </a:solidFill>
                  <a:latin typeface="Avenir Next W1G Regular"/>
                  <a:ea typeface="Avenir Next W1G Regular"/>
                  <a:cs typeface="Avenir Next W1G Regular"/>
                  <a:sym typeface="Avenir Next W1G Regular"/>
                </a:defRPr>
              </a:lvl1pPr>
            </a:lstStyle>
            <a:p>
              <a:pPr defTabSz="420932">
                <a:defRPr sz="1800">
                  <a:solidFill>
                    <a:srgbClr val="000000"/>
                  </a:solidFill>
                </a:defRPr>
              </a:pPr>
              <a:r>
                <a:rPr sz="1428" kern="0">
                  <a:solidFill>
                    <a:srgbClr val="434343"/>
                  </a:solidFill>
                  <a:latin typeface="Avenir Next Regular"/>
                  <a:cs typeface="Arial" panose="020B0604020202020204" pitchFamily="34" charset="0"/>
                </a:rPr>
                <a:t>STOP EMAIL ACCESS</a:t>
              </a:r>
            </a:p>
          </p:txBody>
        </p:sp>
        <p:sp>
          <p:nvSpPr>
            <p:cNvPr id="118" name="Freeform 10"/>
            <p:cNvSpPr>
              <a:spLocks noEditPoints="1"/>
            </p:cNvSpPr>
            <p:nvPr/>
          </p:nvSpPr>
          <p:spPr bwMode="auto">
            <a:xfrm>
              <a:off x="4565038" y="3836722"/>
              <a:ext cx="249140" cy="235853"/>
            </a:xfrm>
            <a:custGeom>
              <a:avLst/>
              <a:gdLst>
                <a:gd name="T0" fmla="*/ 16 w 105"/>
                <a:gd name="T1" fmla="*/ 15 h 100"/>
                <a:gd name="T2" fmla="*/ 53 w 105"/>
                <a:gd name="T3" fmla="*/ 0 h 100"/>
                <a:gd name="T4" fmla="*/ 90 w 105"/>
                <a:gd name="T5" fmla="*/ 15 h 100"/>
                <a:gd name="T6" fmla="*/ 105 w 105"/>
                <a:gd name="T7" fmla="*/ 50 h 100"/>
                <a:gd name="T8" fmla="*/ 90 w 105"/>
                <a:gd name="T9" fmla="*/ 85 h 100"/>
                <a:gd name="T10" fmla="*/ 53 w 105"/>
                <a:gd name="T11" fmla="*/ 100 h 100"/>
                <a:gd name="T12" fmla="*/ 16 w 105"/>
                <a:gd name="T13" fmla="*/ 85 h 100"/>
                <a:gd name="T14" fmla="*/ 0 w 105"/>
                <a:gd name="T15" fmla="*/ 50 h 100"/>
                <a:gd name="T16" fmla="*/ 16 w 105"/>
                <a:gd name="T17" fmla="*/ 15 h 100"/>
                <a:gd name="T18" fmla="*/ 74 w 105"/>
                <a:gd name="T19" fmla="*/ 61 h 100"/>
                <a:gd name="T20" fmla="*/ 63 w 105"/>
                <a:gd name="T21" fmla="*/ 50 h 100"/>
                <a:gd name="T22" fmla="*/ 74 w 105"/>
                <a:gd name="T23" fmla="*/ 39 h 100"/>
                <a:gd name="T24" fmla="*/ 64 w 105"/>
                <a:gd name="T25" fmla="*/ 30 h 100"/>
                <a:gd name="T26" fmla="*/ 53 w 105"/>
                <a:gd name="T27" fmla="*/ 41 h 100"/>
                <a:gd name="T28" fmla="*/ 42 w 105"/>
                <a:gd name="T29" fmla="*/ 30 h 100"/>
                <a:gd name="T30" fmla="*/ 32 w 105"/>
                <a:gd name="T31" fmla="*/ 39 h 100"/>
                <a:gd name="T32" fmla="*/ 43 w 105"/>
                <a:gd name="T33" fmla="*/ 50 h 100"/>
                <a:gd name="T34" fmla="*/ 32 w 105"/>
                <a:gd name="T35" fmla="*/ 61 h 100"/>
                <a:gd name="T36" fmla="*/ 42 w 105"/>
                <a:gd name="T37" fmla="*/ 70 h 100"/>
                <a:gd name="T38" fmla="*/ 53 w 105"/>
                <a:gd name="T39" fmla="*/ 59 h 100"/>
                <a:gd name="T40" fmla="*/ 64 w 105"/>
                <a:gd name="T41" fmla="*/ 70 h 100"/>
                <a:gd name="T42" fmla="*/ 74 w 105"/>
                <a:gd name="T43" fmla="*/ 6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5" h="100">
                  <a:moveTo>
                    <a:pt x="16" y="15"/>
                  </a:moveTo>
                  <a:cubicBezTo>
                    <a:pt x="26" y="5"/>
                    <a:pt x="38" y="0"/>
                    <a:pt x="53" y="0"/>
                  </a:cubicBezTo>
                  <a:cubicBezTo>
                    <a:pt x="67" y="0"/>
                    <a:pt x="80" y="5"/>
                    <a:pt x="90" y="15"/>
                  </a:cubicBezTo>
                  <a:cubicBezTo>
                    <a:pt x="100" y="25"/>
                    <a:pt x="105" y="36"/>
                    <a:pt x="105" y="50"/>
                  </a:cubicBezTo>
                  <a:cubicBezTo>
                    <a:pt x="105" y="64"/>
                    <a:pt x="100" y="75"/>
                    <a:pt x="90" y="85"/>
                  </a:cubicBezTo>
                  <a:cubicBezTo>
                    <a:pt x="80" y="95"/>
                    <a:pt x="67" y="100"/>
                    <a:pt x="53" y="100"/>
                  </a:cubicBezTo>
                  <a:cubicBezTo>
                    <a:pt x="38" y="100"/>
                    <a:pt x="26" y="95"/>
                    <a:pt x="16" y="85"/>
                  </a:cubicBezTo>
                  <a:cubicBezTo>
                    <a:pt x="5" y="75"/>
                    <a:pt x="0" y="64"/>
                    <a:pt x="0" y="50"/>
                  </a:cubicBezTo>
                  <a:cubicBezTo>
                    <a:pt x="0" y="36"/>
                    <a:pt x="5" y="25"/>
                    <a:pt x="16" y="15"/>
                  </a:cubicBezTo>
                  <a:close/>
                  <a:moveTo>
                    <a:pt x="74" y="61"/>
                  </a:moveTo>
                  <a:cubicBezTo>
                    <a:pt x="63" y="50"/>
                    <a:pt x="63" y="50"/>
                    <a:pt x="63" y="50"/>
                  </a:cubicBezTo>
                  <a:cubicBezTo>
                    <a:pt x="74" y="39"/>
                    <a:pt x="74" y="39"/>
                    <a:pt x="74" y="39"/>
                  </a:cubicBezTo>
                  <a:cubicBezTo>
                    <a:pt x="64" y="30"/>
                    <a:pt x="64" y="30"/>
                    <a:pt x="64" y="30"/>
                  </a:cubicBezTo>
                  <a:cubicBezTo>
                    <a:pt x="53" y="41"/>
                    <a:pt x="53" y="41"/>
                    <a:pt x="53" y="41"/>
                  </a:cubicBezTo>
                  <a:cubicBezTo>
                    <a:pt x="42" y="30"/>
                    <a:pt x="42" y="30"/>
                    <a:pt x="42" y="30"/>
                  </a:cubicBezTo>
                  <a:cubicBezTo>
                    <a:pt x="32" y="39"/>
                    <a:pt x="32" y="39"/>
                    <a:pt x="32" y="39"/>
                  </a:cubicBezTo>
                  <a:cubicBezTo>
                    <a:pt x="43" y="50"/>
                    <a:pt x="43" y="50"/>
                    <a:pt x="43" y="50"/>
                  </a:cubicBezTo>
                  <a:cubicBezTo>
                    <a:pt x="32" y="61"/>
                    <a:pt x="32" y="61"/>
                    <a:pt x="32" y="61"/>
                  </a:cubicBezTo>
                  <a:cubicBezTo>
                    <a:pt x="42" y="70"/>
                    <a:pt x="42" y="70"/>
                    <a:pt x="42" y="70"/>
                  </a:cubicBezTo>
                  <a:cubicBezTo>
                    <a:pt x="53" y="59"/>
                    <a:pt x="53" y="59"/>
                    <a:pt x="53" y="59"/>
                  </a:cubicBezTo>
                  <a:cubicBezTo>
                    <a:pt x="64" y="70"/>
                    <a:pt x="64" y="70"/>
                    <a:pt x="64" y="70"/>
                  </a:cubicBezTo>
                  <a:lnTo>
                    <a:pt x="74" y="61"/>
                  </a:lnTo>
                  <a:close/>
                </a:path>
              </a:pathLst>
            </a:custGeom>
            <a:solidFill>
              <a:schemeClr val="accent5"/>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latin typeface="Avenir Next Regular"/>
              </a:endParaRPr>
            </a:p>
          </p:txBody>
        </p:sp>
      </p:grpSp>
      <p:grpSp>
        <p:nvGrpSpPr>
          <p:cNvPr id="121" name="Group 120"/>
          <p:cNvGrpSpPr/>
          <p:nvPr/>
        </p:nvGrpSpPr>
        <p:grpSpPr>
          <a:xfrm>
            <a:off x="4658421" y="4300943"/>
            <a:ext cx="2447787" cy="328749"/>
            <a:chOff x="4565038" y="4216997"/>
            <a:chExt cx="2400007" cy="322332"/>
          </a:xfrm>
        </p:grpSpPr>
        <p:sp>
          <p:nvSpPr>
            <p:cNvPr id="109" name="Shape 708"/>
            <p:cNvSpPr/>
            <p:nvPr/>
          </p:nvSpPr>
          <p:spPr>
            <a:xfrm>
              <a:off x="4845877" y="4216997"/>
              <a:ext cx="2119168" cy="32233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1811" tIns="51811" rIns="51811" bIns="51811" numCol="1" anchor="ctr">
              <a:spAutoFit/>
            </a:bodyPr>
            <a:lstStyle>
              <a:lvl1pPr algn="l">
                <a:defRPr sz="3800">
                  <a:solidFill>
                    <a:srgbClr val="4F5CA5"/>
                  </a:solidFill>
                  <a:latin typeface="Avenir Next W1G Regular"/>
                  <a:ea typeface="Avenir Next W1G Regular"/>
                  <a:cs typeface="Avenir Next W1G Regular"/>
                  <a:sym typeface="Avenir Next W1G Regular"/>
                </a:defRPr>
              </a:lvl1pPr>
            </a:lstStyle>
            <a:p>
              <a:pPr defTabSz="420932">
                <a:defRPr sz="1800">
                  <a:solidFill>
                    <a:srgbClr val="000000"/>
                  </a:solidFill>
                </a:defRPr>
              </a:pPr>
              <a:r>
                <a:rPr sz="1428" kern="0" dirty="0">
                  <a:solidFill>
                    <a:srgbClr val="434343"/>
                  </a:solidFill>
                  <a:latin typeface="Avenir Next Regular"/>
                  <a:cs typeface="Arial" panose="020B0604020202020204" pitchFamily="34" charset="0"/>
                </a:rPr>
                <a:t>LOCK MANAGED APPS</a:t>
              </a:r>
            </a:p>
          </p:txBody>
        </p:sp>
        <p:sp>
          <p:nvSpPr>
            <p:cNvPr id="119" name="Freeform 10"/>
            <p:cNvSpPr>
              <a:spLocks noEditPoints="1"/>
            </p:cNvSpPr>
            <p:nvPr/>
          </p:nvSpPr>
          <p:spPr bwMode="auto">
            <a:xfrm>
              <a:off x="4565038" y="4229150"/>
              <a:ext cx="249140" cy="235853"/>
            </a:xfrm>
            <a:custGeom>
              <a:avLst/>
              <a:gdLst>
                <a:gd name="T0" fmla="*/ 16 w 105"/>
                <a:gd name="T1" fmla="*/ 15 h 100"/>
                <a:gd name="T2" fmla="*/ 53 w 105"/>
                <a:gd name="T3" fmla="*/ 0 h 100"/>
                <a:gd name="T4" fmla="*/ 90 w 105"/>
                <a:gd name="T5" fmla="*/ 15 h 100"/>
                <a:gd name="T6" fmla="*/ 105 w 105"/>
                <a:gd name="T7" fmla="*/ 50 h 100"/>
                <a:gd name="T8" fmla="*/ 90 w 105"/>
                <a:gd name="T9" fmla="*/ 85 h 100"/>
                <a:gd name="T10" fmla="*/ 53 w 105"/>
                <a:gd name="T11" fmla="*/ 100 h 100"/>
                <a:gd name="T12" fmla="*/ 16 w 105"/>
                <a:gd name="T13" fmla="*/ 85 h 100"/>
                <a:gd name="T14" fmla="*/ 0 w 105"/>
                <a:gd name="T15" fmla="*/ 50 h 100"/>
                <a:gd name="T16" fmla="*/ 16 w 105"/>
                <a:gd name="T17" fmla="*/ 15 h 100"/>
                <a:gd name="T18" fmla="*/ 74 w 105"/>
                <a:gd name="T19" fmla="*/ 61 h 100"/>
                <a:gd name="T20" fmla="*/ 63 w 105"/>
                <a:gd name="T21" fmla="*/ 50 h 100"/>
                <a:gd name="T22" fmla="*/ 74 w 105"/>
                <a:gd name="T23" fmla="*/ 39 h 100"/>
                <a:gd name="T24" fmla="*/ 64 w 105"/>
                <a:gd name="T25" fmla="*/ 30 h 100"/>
                <a:gd name="T26" fmla="*/ 53 w 105"/>
                <a:gd name="T27" fmla="*/ 41 h 100"/>
                <a:gd name="T28" fmla="*/ 42 w 105"/>
                <a:gd name="T29" fmla="*/ 30 h 100"/>
                <a:gd name="T30" fmla="*/ 32 w 105"/>
                <a:gd name="T31" fmla="*/ 39 h 100"/>
                <a:gd name="T32" fmla="*/ 43 w 105"/>
                <a:gd name="T33" fmla="*/ 50 h 100"/>
                <a:gd name="T34" fmla="*/ 32 w 105"/>
                <a:gd name="T35" fmla="*/ 61 h 100"/>
                <a:gd name="T36" fmla="*/ 42 w 105"/>
                <a:gd name="T37" fmla="*/ 70 h 100"/>
                <a:gd name="T38" fmla="*/ 53 w 105"/>
                <a:gd name="T39" fmla="*/ 59 h 100"/>
                <a:gd name="T40" fmla="*/ 64 w 105"/>
                <a:gd name="T41" fmla="*/ 70 h 100"/>
                <a:gd name="T42" fmla="*/ 74 w 105"/>
                <a:gd name="T43" fmla="*/ 6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5" h="100">
                  <a:moveTo>
                    <a:pt x="16" y="15"/>
                  </a:moveTo>
                  <a:cubicBezTo>
                    <a:pt x="26" y="5"/>
                    <a:pt x="38" y="0"/>
                    <a:pt x="53" y="0"/>
                  </a:cubicBezTo>
                  <a:cubicBezTo>
                    <a:pt x="67" y="0"/>
                    <a:pt x="80" y="5"/>
                    <a:pt x="90" y="15"/>
                  </a:cubicBezTo>
                  <a:cubicBezTo>
                    <a:pt x="100" y="25"/>
                    <a:pt x="105" y="36"/>
                    <a:pt x="105" y="50"/>
                  </a:cubicBezTo>
                  <a:cubicBezTo>
                    <a:pt x="105" y="64"/>
                    <a:pt x="100" y="75"/>
                    <a:pt x="90" y="85"/>
                  </a:cubicBezTo>
                  <a:cubicBezTo>
                    <a:pt x="80" y="95"/>
                    <a:pt x="67" y="100"/>
                    <a:pt x="53" y="100"/>
                  </a:cubicBezTo>
                  <a:cubicBezTo>
                    <a:pt x="38" y="100"/>
                    <a:pt x="26" y="95"/>
                    <a:pt x="16" y="85"/>
                  </a:cubicBezTo>
                  <a:cubicBezTo>
                    <a:pt x="5" y="75"/>
                    <a:pt x="0" y="64"/>
                    <a:pt x="0" y="50"/>
                  </a:cubicBezTo>
                  <a:cubicBezTo>
                    <a:pt x="0" y="36"/>
                    <a:pt x="5" y="25"/>
                    <a:pt x="16" y="15"/>
                  </a:cubicBezTo>
                  <a:close/>
                  <a:moveTo>
                    <a:pt x="74" y="61"/>
                  </a:moveTo>
                  <a:cubicBezTo>
                    <a:pt x="63" y="50"/>
                    <a:pt x="63" y="50"/>
                    <a:pt x="63" y="50"/>
                  </a:cubicBezTo>
                  <a:cubicBezTo>
                    <a:pt x="74" y="39"/>
                    <a:pt x="74" y="39"/>
                    <a:pt x="74" y="39"/>
                  </a:cubicBezTo>
                  <a:cubicBezTo>
                    <a:pt x="64" y="30"/>
                    <a:pt x="64" y="30"/>
                    <a:pt x="64" y="30"/>
                  </a:cubicBezTo>
                  <a:cubicBezTo>
                    <a:pt x="53" y="41"/>
                    <a:pt x="53" y="41"/>
                    <a:pt x="53" y="41"/>
                  </a:cubicBezTo>
                  <a:cubicBezTo>
                    <a:pt x="42" y="30"/>
                    <a:pt x="42" y="30"/>
                    <a:pt x="42" y="30"/>
                  </a:cubicBezTo>
                  <a:cubicBezTo>
                    <a:pt x="32" y="39"/>
                    <a:pt x="32" y="39"/>
                    <a:pt x="32" y="39"/>
                  </a:cubicBezTo>
                  <a:cubicBezTo>
                    <a:pt x="43" y="50"/>
                    <a:pt x="43" y="50"/>
                    <a:pt x="43" y="50"/>
                  </a:cubicBezTo>
                  <a:cubicBezTo>
                    <a:pt x="32" y="61"/>
                    <a:pt x="32" y="61"/>
                    <a:pt x="32" y="61"/>
                  </a:cubicBezTo>
                  <a:cubicBezTo>
                    <a:pt x="42" y="70"/>
                    <a:pt x="42" y="70"/>
                    <a:pt x="42" y="70"/>
                  </a:cubicBezTo>
                  <a:cubicBezTo>
                    <a:pt x="53" y="59"/>
                    <a:pt x="53" y="59"/>
                    <a:pt x="53" y="59"/>
                  </a:cubicBezTo>
                  <a:cubicBezTo>
                    <a:pt x="64" y="70"/>
                    <a:pt x="64" y="70"/>
                    <a:pt x="64" y="70"/>
                  </a:cubicBezTo>
                  <a:lnTo>
                    <a:pt x="74" y="61"/>
                  </a:lnTo>
                  <a:close/>
                </a:path>
              </a:pathLst>
            </a:custGeom>
            <a:solidFill>
              <a:schemeClr val="accent5"/>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latin typeface="Avenir Next Regular"/>
              </a:endParaRPr>
            </a:p>
          </p:txBody>
        </p:sp>
      </p:grpSp>
      <p:grpSp>
        <p:nvGrpSpPr>
          <p:cNvPr id="29" name="Group 28"/>
          <p:cNvGrpSpPr/>
          <p:nvPr/>
        </p:nvGrpSpPr>
        <p:grpSpPr>
          <a:xfrm>
            <a:off x="5711746" y="3392524"/>
            <a:ext cx="1012987" cy="1012987"/>
            <a:chOff x="4158127" y="1886626"/>
            <a:chExt cx="3872571" cy="3872571"/>
          </a:xfrm>
          <a:solidFill>
            <a:schemeClr val="accent5"/>
          </a:solidFill>
        </p:grpSpPr>
        <p:sp>
          <p:nvSpPr>
            <p:cNvPr id="18" name="Rounded Rectangle 17"/>
            <p:cNvSpPr/>
            <p:nvPr/>
          </p:nvSpPr>
          <p:spPr>
            <a:xfrm>
              <a:off x="4158127" y="1886626"/>
              <a:ext cx="3872571" cy="3872571"/>
            </a:xfrm>
            <a:prstGeom prst="roundRect">
              <a:avLst/>
            </a:prstGeom>
            <a:grpFill/>
            <a:ln w="25400">
              <a:noFill/>
              <a:miter lim="800000"/>
              <a:tailEnd type="oval"/>
            </a:ln>
            <a:effectLst/>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p>
          </p:txBody>
        </p:sp>
        <p:sp>
          <p:nvSpPr>
            <p:cNvPr id="28" name="Freeform 5"/>
            <p:cNvSpPr>
              <a:spLocks/>
            </p:cNvSpPr>
            <p:nvPr/>
          </p:nvSpPr>
          <p:spPr bwMode="auto">
            <a:xfrm>
              <a:off x="4619951" y="2599233"/>
              <a:ext cx="2948924" cy="2634260"/>
            </a:xfrm>
            <a:custGeom>
              <a:avLst/>
              <a:gdLst>
                <a:gd name="T0" fmla="*/ 286 w 298"/>
                <a:gd name="T1" fmla="*/ 124 h 266"/>
                <a:gd name="T2" fmla="*/ 298 w 298"/>
                <a:gd name="T3" fmla="*/ 135 h 266"/>
                <a:gd name="T4" fmla="*/ 286 w 298"/>
                <a:gd name="T5" fmla="*/ 146 h 266"/>
                <a:gd name="T6" fmla="*/ 238 w 298"/>
                <a:gd name="T7" fmla="*/ 146 h 266"/>
                <a:gd name="T8" fmla="*/ 233 w 298"/>
                <a:gd name="T9" fmla="*/ 178 h 266"/>
                <a:gd name="T10" fmla="*/ 268 w 298"/>
                <a:gd name="T11" fmla="*/ 208 h 266"/>
                <a:gd name="T12" fmla="*/ 272 w 298"/>
                <a:gd name="T13" fmla="*/ 216 h 266"/>
                <a:gd name="T14" fmla="*/ 272 w 298"/>
                <a:gd name="T15" fmla="*/ 254 h 266"/>
                <a:gd name="T16" fmla="*/ 260 w 298"/>
                <a:gd name="T17" fmla="*/ 266 h 266"/>
                <a:gd name="T18" fmla="*/ 249 w 298"/>
                <a:gd name="T19" fmla="*/ 254 h 266"/>
                <a:gd name="T20" fmla="*/ 249 w 298"/>
                <a:gd name="T21" fmla="*/ 222 h 266"/>
                <a:gd name="T22" fmla="*/ 223 w 298"/>
                <a:gd name="T23" fmla="*/ 199 h 266"/>
                <a:gd name="T24" fmla="*/ 149 w 298"/>
                <a:gd name="T25" fmla="*/ 242 h 266"/>
                <a:gd name="T26" fmla="*/ 75 w 298"/>
                <a:gd name="T27" fmla="*/ 198 h 266"/>
                <a:gd name="T28" fmla="*/ 48 w 298"/>
                <a:gd name="T29" fmla="*/ 222 h 266"/>
                <a:gd name="T30" fmla="*/ 48 w 298"/>
                <a:gd name="T31" fmla="*/ 254 h 266"/>
                <a:gd name="T32" fmla="*/ 36 w 298"/>
                <a:gd name="T33" fmla="*/ 266 h 266"/>
                <a:gd name="T34" fmla="*/ 26 w 298"/>
                <a:gd name="T35" fmla="*/ 254 h 266"/>
                <a:gd name="T36" fmla="*/ 26 w 298"/>
                <a:gd name="T37" fmla="*/ 216 h 266"/>
                <a:gd name="T38" fmla="*/ 29 w 298"/>
                <a:gd name="T39" fmla="*/ 208 h 266"/>
                <a:gd name="T40" fmla="*/ 65 w 298"/>
                <a:gd name="T41" fmla="*/ 177 h 266"/>
                <a:gd name="T42" fmla="*/ 59 w 298"/>
                <a:gd name="T43" fmla="*/ 146 h 266"/>
                <a:gd name="T44" fmla="*/ 12 w 298"/>
                <a:gd name="T45" fmla="*/ 146 h 266"/>
                <a:gd name="T46" fmla="*/ 0 w 298"/>
                <a:gd name="T47" fmla="*/ 135 h 266"/>
                <a:gd name="T48" fmla="*/ 12 w 298"/>
                <a:gd name="T49" fmla="*/ 124 h 266"/>
                <a:gd name="T50" fmla="*/ 61 w 298"/>
                <a:gd name="T51" fmla="*/ 124 h 266"/>
                <a:gd name="T52" fmla="*/ 68 w 298"/>
                <a:gd name="T53" fmla="*/ 98 h 266"/>
                <a:gd name="T54" fmla="*/ 29 w 298"/>
                <a:gd name="T55" fmla="*/ 65 h 266"/>
                <a:gd name="T56" fmla="*/ 26 w 298"/>
                <a:gd name="T57" fmla="*/ 56 h 266"/>
                <a:gd name="T58" fmla="*/ 26 w 298"/>
                <a:gd name="T59" fmla="*/ 18 h 266"/>
                <a:gd name="T60" fmla="*/ 36 w 298"/>
                <a:gd name="T61" fmla="*/ 6 h 266"/>
                <a:gd name="T62" fmla="*/ 48 w 298"/>
                <a:gd name="T63" fmla="*/ 18 h 266"/>
                <a:gd name="T64" fmla="*/ 48 w 298"/>
                <a:gd name="T65" fmla="*/ 50 h 266"/>
                <a:gd name="T66" fmla="*/ 79 w 298"/>
                <a:gd name="T67" fmla="*/ 78 h 266"/>
                <a:gd name="T68" fmla="*/ 99 w 298"/>
                <a:gd name="T69" fmla="*/ 58 h 266"/>
                <a:gd name="T70" fmla="*/ 97 w 298"/>
                <a:gd name="T71" fmla="*/ 47 h 266"/>
                <a:gd name="T72" fmla="*/ 112 w 298"/>
                <a:gd name="T73" fmla="*/ 13 h 266"/>
                <a:gd name="T74" fmla="*/ 149 w 298"/>
                <a:gd name="T75" fmla="*/ 0 h 266"/>
                <a:gd name="T76" fmla="*/ 185 w 298"/>
                <a:gd name="T77" fmla="*/ 13 h 266"/>
                <a:gd name="T78" fmla="*/ 200 w 298"/>
                <a:gd name="T79" fmla="*/ 47 h 266"/>
                <a:gd name="T80" fmla="*/ 198 w 298"/>
                <a:gd name="T81" fmla="*/ 57 h 266"/>
                <a:gd name="T82" fmla="*/ 218 w 298"/>
                <a:gd name="T83" fmla="*/ 77 h 266"/>
                <a:gd name="T84" fmla="*/ 249 w 298"/>
                <a:gd name="T85" fmla="*/ 50 h 266"/>
                <a:gd name="T86" fmla="*/ 249 w 298"/>
                <a:gd name="T87" fmla="*/ 18 h 266"/>
                <a:gd name="T88" fmla="*/ 260 w 298"/>
                <a:gd name="T89" fmla="*/ 6 h 266"/>
                <a:gd name="T90" fmla="*/ 272 w 298"/>
                <a:gd name="T91" fmla="*/ 18 h 266"/>
                <a:gd name="T92" fmla="*/ 272 w 298"/>
                <a:gd name="T93" fmla="*/ 56 h 266"/>
                <a:gd name="T94" fmla="*/ 268 w 298"/>
                <a:gd name="T95" fmla="*/ 65 h 266"/>
                <a:gd name="T96" fmla="*/ 229 w 298"/>
                <a:gd name="T97" fmla="*/ 97 h 266"/>
                <a:gd name="T98" fmla="*/ 238 w 298"/>
                <a:gd name="T99" fmla="*/ 124 h 266"/>
                <a:gd name="T100" fmla="*/ 286 w 298"/>
                <a:gd name="T101" fmla="*/ 124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8" h="266">
                  <a:moveTo>
                    <a:pt x="286" y="124"/>
                  </a:moveTo>
                  <a:cubicBezTo>
                    <a:pt x="294" y="124"/>
                    <a:pt x="298" y="128"/>
                    <a:pt x="298" y="135"/>
                  </a:cubicBezTo>
                  <a:cubicBezTo>
                    <a:pt x="298" y="143"/>
                    <a:pt x="294" y="146"/>
                    <a:pt x="286" y="146"/>
                  </a:cubicBezTo>
                  <a:cubicBezTo>
                    <a:pt x="238" y="146"/>
                    <a:pt x="238" y="146"/>
                    <a:pt x="238" y="146"/>
                  </a:cubicBezTo>
                  <a:cubicBezTo>
                    <a:pt x="237" y="161"/>
                    <a:pt x="235" y="171"/>
                    <a:pt x="233" y="178"/>
                  </a:cubicBezTo>
                  <a:cubicBezTo>
                    <a:pt x="268" y="208"/>
                    <a:pt x="268" y="208"/>
                    <a:pt x="268" y="208"/>
                  </a:cubicBezTo>
                  <a:cubicBezTo>
                    <a:pt x="270" y="210"/>
                    <a:pt x="272" y="213"/>
                    <a:pt x="272" y="216"/>
                  </a:cubicBezTo>
                  <a:cubicBezTo>
                    <a:pt x="272" y="254"/>
                    <a:pt x="272" y="254"/>
                    <a:pt x="272" y="254"/>
                  </a:cubicBezTo>
                  <a:cubicBezTo>
                    <a:pt x="272" y="262"/>
                    <a:pt x="268" y="266"/>
                    <a:pt x="260" y="266"/>
                  </a:cubicBezTo>
                  <a:cubicBezTo>
                    <a:pt x="253" y="266"/>
                    <a:pt x="249" y="262"/>
                    <a:pt x="249" y="254"/>
                  </a:cubicBezTo>
                  <a:cubicBezTo>
                    <a:pt x="249" y="222"/>
                    <a:pt x="249" y="222"/>
                    <a:pt x="249" y="222"/>
                  </a:cubicBezTo>
                  <a:cubicBezTo>
                    <a:pt x="223" y="199"/>
                    <a:pt x="223" y="199"/>
                    <a:pt x="223" y="199"/>
                  </a:cubicBezTo>
                  <a:cubicBezTo>
                    <a:pt x="205" y="228"/>
                    <a:pt x="180" y="242"/>
                    <a:pt x="149" y="242"/>
                  </a:cubicBezTo>
                  <a:cubicBezTo>
                    <a:pt x="117" y="242"/>
                    <a:pt x="93" y="228"/>
                    <a:pt x="75" y="198"/>
                  </a:cubicBezTo>
                  <a:cubicBezTo>
                    <a:pt x="48" y="222"/>
                    <a:pt x="48" y="222"/>
                    <a:pt x="48" y="222"/>
                  </a:cubicBezTo>
                  <a:cubicBezTo>
                    <a:pt x="48" y="254"/>
                    <a:pt x="48" y="254"/>
                    <a:pt x="48" y="254"/>
                  </a:cubicBezTo>
                  <a:cubicBezTo>
                    <a:pt x="48" y="262"/>
                    <a:pt x="44" y="266"/>
                    <a:pt x="36" y="266"/>
                  </a:cubicBezTo>
                  <a:cubicBezTo>
                    <a:pt x="29" y="266"/>
                    <a:pt x="26" y="262"/>
                    <a:pt x="26" y="254"/>
                  </a:cubicBezTo>
                  <a:cubicBezTo>
                    <a:pt x="26" y="216"/>
                    <a:pt x="26" y="216"/>
                    <a:pt x="26" y="216"/>
                  </a:cubicBezTo>
                  <a:cubicBezTo>
                    <a:pt x="26" y="213"/>
                    <a:pt x="27" y="210"/>
                    <a:pt x="29" y="208"/>
                  </a:cubicBezTo>
                  <a:cubicBezTo>
                    <a:pt x="65" y="177"/>
                    <a:pt x="65" y="177"/>
                    <a:pt x="65" y="177"/>
                  </a:cubicBezTo>
                  <a:cubicBezTo>
                    <a:pt x="62" y="168"/>
                    <a:pt x="60" y="158"/>
                    <a:pt x="59" y="146"/>
                  </a:cubicBezTo>
                  <a:cubicBezTo>
                    <a:pt x="12" y="146"/>
                    <a:pt x="12" y="146"/>
                    <a:pt x="12" y="146"/>
                  </a:cubicBezTo>
                  <a:cubicBezTo>
                    <a:pt x="4" y="146"/>
                    <a:pt x="0" y="143"/>
                    <a:pt x="0" y="135"/>
                  </a:cubicBezTo>
                  <a:cubicBezTo>
                    <a:pt x="0" y="128"/>
                    <a:pt x="4" y="124"/>
                    <a:pt x="12" y="124"/>
                  </a:cubicBezTo>
                  <a:cubicBezTo>
                    <a:pt x="61" y="124"/>
                    <a:pt x="61" y="124"/>
                    <a:pt x="61" y="124"/>
                  </a:cubicBezTo>
                  <a:cubicBezTo>
                    <a:pt x="63" y="112"/>
                    <a:pt x="65" y="103"/>
                    <a:pt x="68" y="98"/>
                  </a:cubicBezTo>
                  <a:cubicBezTo>
                    <a:pt x="29" y="65"/>
                    <a:pt x="29" y="65"/>
                    <a:pt x="29" y="65"/>
                  </a:cubicBezTo>
                  <a:cubicBezTo>
                    <a:pt x="27" y="63"/>
                    <a:pt x="26" y="60"/>
                    <a:pt x="26" y="56"/>
                  </a:cubicBezTo>
                  <a:cubicBezTo>
                    <a:pt x="26" y="18"/>
                    <a:pt x="26" y="18"/>
                    <a:pt x="26" y="18"/>
                  </a:cubicBezTo>
                  <a:cubicBezTo>
                    <a:pt x="26" y="10"/>
                    <a:pt x="29" y="6"/>
                    <a:pt x="36" y="6"/>
                  </a:cubicBezTo>
                  <a:cubicBezTo>
                    <a:pt x="44" y="6"/>
                    <a:pt x="48" y="10"/>
                    <a:pt x="48" y="18"/>
                  </a:cubicBezTo>
                  <a:cubicBezTo>
                    <a:pt x="48" y="50"/>
                    <a:pt x="48" y="50"/>
                    <a:pt x="48" y="50"/>
                  </a:cubicBezTo>
                  <a:cubicBezTo>
                    <a:pt x="79" y="78"/>
                    <a:pt x="79" y="78"/>
                    <a:pt x="79" y="78"/>
                  </a:cubicBezTo>
                  <a:cubicBezTo>
                    <a:pt x="85" y="70"/>
                    <a:pt x="91" y="64"/>
                    <a:pt x="99" y="58"/>
                  </a:cubicBezTo>
                  <a:cubicBezTo>
                    <a:pt x="98" y="53"/>
                    <a:pt x="97" y="50"/>
                    <a:pt x="97" y="47"/>
                  </a:cubicBezTo>
                  <a:cubicBezTo>
                    <a:pt x="97" y="33"/>
                    <a:pt x="102" y="22"/>
                    <a:pt x="112" y="13"/>
                  </a:cubicBezTo>
                  <a:cubicBezTo>
                    <a:pt x="122" y="4"/>
                    <a:pt x="134" y="0"/>
                    <a:pt x="149" y="0"/>
                  </a:cubicBezTo>
                  <a:cubicBezTo>
                    <a:pt x="163" y="0"/>
                    <a:pt x="175" y="4"/>
                    <a:pt x="185" y="13"/>
                  </a:cubicBezTo>
                  <a:cubicBezTo>
                    <a:pt x="195" y="22"/>
                    <a:pt x="200" y="33"/>
                    <a:pt x="200" y="47"/>
                  </a:cubicBezTo>
                  <a:cubicBezTo>
                    <a:pt x="200" y="49"/>
                    <a:pt x="199" y="53"/>
                    <a:pt x="198" y="57"/>
                  </a:cubicBezTo>
                  <a:cubicBezTo>
                    <a:pt x="206" y="63"/>
                    <a:pt x="212" y="69"/>
                    <a:pt x="218" y="77"/>
                  </a:cubicBezTo>
                  <a:cubicBezTo>
                    <a:pt x="249" y="50"/>
                    <a:pt x="249" y="50"/>
                    <a:pt x="249" y="50"/>
                  </a:cubicBezTo>
                  <a:cubicBezTo>
                    <a:pt x="249" y="18"/>
                    <a:pt x="249" y="18"/>
                    <a:pt x="249" y="18"/>
                  </a:cubicBezTo>
                  <a:cubicBezTo>
                    <a:pt x="249" y="10"/>
                    <a:pt x="253" y="6"/>
                    <a:pt x="260" y="6"/>
                  </a:cubicBezTo>
                  <a:cubicBezTo>
                    <a:pt x="268" y="6"/>
                    <a:pt x="272" y="10"/>
                    <a:pt x="272" y="18"/>
                  </a:cubicBezTo>
                  <a:cubicBezTo>
                    <a:pt x="272" y="56"/>
                    <a:pt x="272" y="56"/>
                    <a:pt x="272" y="56"/>
                  </a:cubicBezTo>
                  <a:cubicBezTo>
                    <a:pt x="272" y="60"/>
                    <a:pt x="270" y="63"/>
                    <a:pt x="268" y="65"/>
                  </a:cubicBezTo>
                  <a:cubicBezTo>
                    <a:pt x="229" y="97"/>
                    <a:pt x="229" y="97"/>
                    <a:pt x="229" y="97"/>
                  </a:cubicBezTo>
                  <a:cubicBezTo>
                    <a:pt x="232" y="104"/>
                    <a:pt x="235" y="113"/>
                    <a:pt x="238" y="124"/>
                  </a:cubicBezTo>
                  <a:lnTo>
                    <a:pt x="286" y="124"/>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grpSp>
      <p:grpSp>
        <p:nvGrpSpPr>
          <p:cNvPr id="101" name="Group 100"/>
          <p:cNvGrpSpPr/>
          <p:nvPr/>
        </p:nvGrpSpPr>
        <p:grpSpPr>
          <a:xfrm>
            <a:off x="3843065" y="5641355"/>
            <a:ext cx="405972" cy="405972"/>
            <a:chOff x="4158127" y="1886626"/>
            <a:chExt cx="3872571" cy="3872571"/>
          </a:xfrm>
          <a:solidFill>
            <a:schemeClr val="accent5"/>
          </a:solidFill>
        </p:grpSpPr>
        <p:sp>
          <p:nvSpPr>
            <p:cNvPr id="102" name="Rounded Rectangle 101"/>
            <p:cNvSpPr/>
            <p:nvPr/>
          </p:nvSpPr>
          <p:spPr>
            <a:xfrm>
              <a:off x="4158127" y="1886626"/>
              <a:ext cx="3872571" cy="3872571"/>
            </a:xfrm>
            <a:prstGeom prst="roundRect">
              <a:avLst>
                <a:gd name="adj" fmla="val 11881"/>
              </a:avLst>
            </a:prstGeom>
            <a:grpFill/>
            <a:ln w="25400">
              <a:noFill/>
              <a:miter lim="800000"/>
              <a:tailEnd type="oval"/>
            </a:ln>
            <a:effectLst/>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p>
          </p:txBody>
        </p:sp>
        <p:sp>
          <p:nvSpPr>
            <p:cNvPr id="103" name="Freeform 5"/>
            <p:cNvSpPr>
              <a:spLocks/>
            </p:cNvSpPr>
            <p:nvPr/>
          </p:nvSpPr>
          <p:spPr bwMode="auto">
            <a:xfrm>
              <a:off x="4619951" y="2599233"/>
              <a:ext cx="2948924" cy="2634260"/>
            </a:xfrm>
            <a:custGeom>
              <a:avLst/>
              <a:gdLst>
                <a:gd name="T0" fmla="*/ 286 w 298"/>
                <a:gd name="T1" fmla="*/ 124 h 266"/>
                <a:gd name="T2" fmla="*/ 298 w 298"/>
                <a:gd name="T3" fmla="*/ 135 h 266"/>
                <a:gd name="T4" fmla="*/ 286 w 298"/>
                <a:gd name="T5" fmla="*/ 146 h 266"/>
                <a:gd name="T6" fmla="*/ 238 w 298"/>
                <a:gd name="T7" fmla="*/ 146 h 266"/>
                <a:gd name="T8" fmla="*/ 233 w 298"/>
                <a:gd name="T9" fmla="*/ 178 h 266"/>
                <a:gd name="T10" fmla="*/ 268 w 298"/>
                <a:gd name="T11" fmla="*/ 208 h 266"/>
                <a:gd name="T12" fmla="*/ 272 w 298"/>
                <a:gd name="T13" fmla="*/ 216 h 266"/>
                <a:gd name="T14" fmla="*/ 272 w 298"/>
                <a:gd name="T15" fmla="*/ 254 h 266"/>
                <a:gd name="T16" fmla="*/ 260 w 298"/>
                <a:gd name="T17" fmla="*/ 266 h 266"/>
                <a:gd name="T18" fmla="*/ 249 w 298"/>
                <a:gd name="T19" fmla="*/ 254 h 266"/>
                <a:gd name="T20" fmla="*/ 249 w 298"/>
                <a:gd name="T21" fmla="*/ 222 h 266"/>
                <a:gd name="T22" fmla="*/ 223 w 298"/>
                <a:gd name="T23" fmla="*/ 199 h 266"/>
                <a:gd name="T24" fmla="*/ 149 w 298"/>
                <a:gd name="T25" fmla="*/ 242 h 266"/>
                <a:gd name="T26" fmla="*/ 75 w 298"/>
                <a:gd name="T27" fmla="*/ 198 h 266"/>
                <a:gd name="T28" fmla="*/ 48 w 298"/>
                <a:gd name="T29" fmla="*/ 222 h 266"/>
                <a:gd name="T30" fmla="*/ 48 w 298"/>
                <a:gd name="T31" fmla="*/ 254 h 266"/>
                <a:gd name="T32" fmla="*/ 36 w 298"/>
                <a:gd name="T33" fmla="*/ 266 h 266"/>
                <a:gd name="T34" fmla="*/ 26 w 298"/>
                <a:gd name="T35" fmla="*/ 254 h 266"/>
                <a:gd name="T36" fmla="*/ 26 w 298"/>
                <a:gd name="T37" fmla="*/ 216 h 266"/>
                <a:gd name="T38" fmla="*/ 29 w 298"/>
                <a:gd name="T39" fmla="*/ 208 h 266"/>
                <a:gd name="T40" fmla="*/ 65 w 298"/>
                <a:gd name="T41" fmla="*/ 177 h 266"/>
                <a:gd name="T42" fmla="*/ 59 w 298"/>
                <a:gd name="T43" fmla="*/ 146 h 266"/>
                <a:gd name="T44" fmla="*/ 12 w 298"/>
                <a:gd name="T45" fmla="*/ 146 h 266"/>
                <a:gd name="T46" fmla="*/ 0 w 298"/>
                <a:gd name="T47" fmla="*/ 135 h 266"/>
                <a:gd name="T48" fmla="*/ 12 w 298"/>
                <a:gd name="T49" fmla="*/ 124 h 266"/>
                <a:gd name="T50" fmla="*/ 61 w 298"/>
                <a:gd name="T51" fmla="*/ 124 h 266"/>
                <a:gd name="T52" fmla="*/ 68 w 298"/>
                <a:gd name="T53" fmla="*/ 98 h 266"/>
                <a:gd name="T54" fmla="*/ 29 w 298"/>
                <a:gd name="T55" fmla="*/ 65 h 266"/>
                <a:gd name="T56" fmla="*/ 26 w 298"/>
                <a:gd name="T57" fmla="*/ 56 h 266"/>
                <a:gd name="T58" fmla="*/ 26 w 298"/>
                <a:gd name="T59" fmla="*/ 18 h 266"/>
                <a:gd name="T60" fmla="*/ 36 w 298"/>
                <a:gd name="T61" fmla="*/ 6 h 266"/>
                <a:gd name="T62" fmla="*/ 48 w 298"/>
                <a:gd name="T63" fmla="*/ 18 h 266"/>
                <a:gd name="T64" fmla="*/ 48 w 298"/>
                <a:gd name="T65" fmla="*/ 50 h 266"/>
                <a:gd name="T66" fmla="*/ 79 w 298"/>
                <a:gd name="T67" fmla="*/ 78 h 266"/>
                <a:gd name="T68" fmla="*/ 99 w 298"/>
                <a:gd name="T69" fmla="*/ 58 h 266"/>
                <a:gd name="T70" fmla="*/ 97 w 298"/>
                <a:gd name="T71" fmla="*/ 47 h 266"/>
                <a:gd name="T72" fmla="*/ 112 w 298"/>
                <a:gd name="T73" fmla="*/ 13 h 266"/>
                <a:gd name="T74" fmla="*/ 149 w 298"/>
                <a:gd name="T75" fmla="*/ 0 h 266"/>
                <a:gd name="T76" fmla="*/ 185 w 298"/>
                <a:gd name="T77" fmla="*/ 13 h 266"/>
                <a:gd name="T78" fmla="*/ 200 w 298"/>
                <a:gd name="T79" fmla="*/ 47 h 266"/>
                <a:gd name="T80" fmla="*/ 198 w 298"/>
                <a:gd name="T81" fmla="*/ 57 h 266"/>
                <a:gd name="T82" fmla="*/ 218 w 298"/>
                <a:gd name="T83" fmla="*/ 77 h 266"/>
                <a:gd name="T84" fmla="*/ 249 w 298"/>
                <a:gd name="T85" fmla="*/ 50 h 266"/>
                <a:gd name="T86" fmla="*/ 249 w 298"/>
                <a:gd name="T87" fmla="*/ 18 h 266"/>
                <a:gd name="T88" fmla="*/ 260 w 298"/>
                <a:gd name="T89" fmla="*/ 6 h 266"/>
                <a:gd name="T90" fmla="*/ 272 w 298"/>
                <a:gd name="T91" fmla="*/ 18 h 266"/>
                <a:gd name="T92" fmla="*/ 272 w 298"/>
                <a:gd name="T93" fmla="*/ 56 h 266"/>
                <a:gd name="T94" fmla="*/ 268 w 298"/>
                <a:gd name="T95" fmla="*/ 65 h 266"/>
                <a:gd name="T96" fmla="*/ 229 w 298"/>
                <a:gd name="T97" fmla="*/ 97 h 266"/>
                <a:gd name="T98" fmla="*/ 238 w 298"/>
                <a:gd name="T99" fmla="*/ 124 h 266"/>
                <a:gd name="T100" fmla="*/ 286 w 298"/>
                <a:gd name="T101" fmla="*/ 124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8" h="266">
                  <a:moveTo>
                    <a:pt x="286" y="124"/>
                  </a:moveTo>
                  <a:cubicBezTo>
                    <a:pt x="294" y="124"/>
                    <a:pt x="298" y="128"/>
                    <a:pt x="298" y="135"/>
                  </a:cubicBezTo>
                  <a:cubicBezTo>
                    <a:pt x="298" y="143"/>
                    <a:pt x="294" y="146"/>
                    <a:pt x="286" y="146"/>
                  </a:cubicBezTo>
                  <a:cubicBezTo>
                    <a:pt x="238" y="146"/>
                    <a:pt x="238" y="146"/>
                    <a:pt x="238" y="146"/>
                  </a:cubicBezTo>
                  <a:cubicBezTo>
                    <a:pt x="237" y="161"/>
                    <a:pt x="235" y="171"/>
                    <a:pt x="233" y="178"/>
                  </a:cubicBezTo>
                  <a:cubicBezTo>
                    <a:pt x="268" y="208"/>
                    <a:pt x="268" y="208"/>
                    <a:pt x="268" y="208"/>
                  </a:cubicBezTo>
                  <a:cubicBezTo>
                    <a:pt x="270" y="210"/>
                    <a:pt x="272" y="213"/>
                    <a:pt x="272" y="216"/>
                  </a:cubicBezTo>
                  <a:cubicBezTo>
                    <a:pt x="272" y="254"/>
                    <a:pt x="272" y="254"/>
                    <a:pt x="272" y="254"/>
                  </a:cubicBezTo>
                  <a:cubicBezTo>
                    <a:pt x="272" y="262"/>
                    <a:pt x="268" y="266"/>
                    <a:pt x="260" y="266"/>
                  </a:cubicBezTo>
                  <a:cubicBezTo>
                    <a:pt x="253" y="266"/>
                    <a:pt x="249" y="262"/>
                    <a:pt x="249" y="254"/>
                  </a:cubicBezTo>
                  <a:cubicBezTo>
                    <a:pt x="249" y="222"/>
                    <a:pt x="249" y="222"/>
                    <a:pt x="249" y="222"/>
                  </a:cubicBezTo>
                  <a:cubicBezTo>
                    <a:pt x="223" y="199"/>
                    <a:pt x="223" y="199"/>
                    <a:pt x="223" y="199"/>
                  </a:cubicBezTo>
                  <a:cubicBezTo>
                    <a:pt x="205" y="228"/>
                    <a:pt x="180" y="242"/>
                    <a:pt x="149" y="242"/>
                  </a:cubicBezTo>
                  <a:cubicBezTo>
                    <a:pt x="117" y="242"/>
                    <a:pt x="93" y="228"/>
                    <a:pt x="75" y="198"/>
                  </a:cubicBezTo>
                  <a:cubicBezTo>
                    <a:pt x="48" y="222"/>
                    <a:pt x="48" y="222"/>
                    <a:pt x="48" y="222"/>
                  </a:cubicBezTo>
                  <a:cubicBezTo>
                    <a:pt x="48" y="254"/>
                    <a:pt x="48" y="254"/>
                    <a:pt x="48" y="254"/>
                  </a:cubicBezTo>
                  <a:cubicBezTo>
                    <a:pt x="48" y="262"/>
                    <a:pt x="44" y="266"/>
                    <a:pt x="36" y="266"/>
                  </a:cubicBezTo>
                  <a:cubicBezTo>
                    <a:pt x="29" y="266"/>
                    <a:pt x="26" y="262"/>
                    <a:pt x="26" y="254"/>
                  </a:cubicBezTo>
                  <a:cubicBezTo>
                    <a:pt x="26" y="216"/>
                    <a:pt x="26" y="216"/>
                    <a:pt x="26" y="216"/>
                  </a:cubicBezTo>
                  <a:cubicBezTo>
                    <a:pt x="26" y="213"/>
                    <a:pt x="27" y="210"/>
                    <a:pt x="29" y="208"/>
                  </a:cubicBezTo>
                  <a:cubicBezTo>
                    <a:pt x="65" y="177"/>
                    <a:pt x="65" y="177"/>
                    <a:pt x="65" y="177"/>
                  </a:cubicBezTo>
                  <a:cubicBezTo>
                    <a:pt x="62" y="168"/>
                    <a:pt x="60" y="158"/>
                    <a:pt x="59" y="146"/>
                  </a:cubicBezTo>
                  <a:cubicBezTo>
                    <a:pt x="12" y="146"/>
                    <a:pt x="12" y="146"/>
                    <a:pt x="12" y="146"/>
                  </a:cubicBezTo>
                  <a:cubicBezTo>
                    <a:pt x="4" y="146"/>
                    <a:pt x="0" y="143"/>
                    <a:pt x="0" y="135"/>
                  </a:cubicBezTo>
                  <a:cubicBezTo>
                    <a:pt x="0" y="128"/>
                    <a:pt x="4" y="124"/>
                    <a:pt x="12" y="124"/>
                  </a:cubicBezTo>
                  <a:cubicBezTo>
                    <a:pt x="61" y="124"/>
                    <a:pt x="61" y="124"/>
                    <a:pt x="61" y="124"/>
                  </a:cubicBezTo>
                  <a:cubicBezTo>
                    <a:pt x="63" y="112"/>
                    <a:pt x="65" y="103"/>
                    <a:pt x="68" y="98"/>
                  </a:cubicBezTo>
                  <a:cubicBezTo>
                    <a:pt x="29" y="65"/>
                    <a:pt x="29" y="65"/>
                    <a:pt x="29" y="65"/>
                  </a:cubicBezTo>
                  <a:cubicBezTo>
                    <a:pt x="27" y="63"/>
                    <a:pt x="26" y="60"/>
                    <a:pt x="26" y="56"/>
                  </a:cubicBezTo>
                  <a:cubicBezTo>
                    <a:pt x="26" y="18"/>
                    <a:pt x="26" y="18"/>
                    <a:pt x="26" y="18"/>
                  </a:cubicBezTo>
                  <a:cubicBezTo>
                    <a:pt x="26" y="10"/>
                    <a:pt x="29" y="6"/>
                    <a:pt x="36" y="6"/>
                  </a:cubicBezTo>
                  <a:cubicBezTo>
                    <a:pt x="44" y="6"/>
                    <a:pt x="48" y="10"/>
                    <a:pt x="48" y="18"/>
                  </a:cubicBezTo>
                  <a:cubicBezTo>
                    <a:pt x="48" y="50"/>
                    <a:pt x="48" y="50"/>
                    <a:pt x="48" y="50"/>
                  </a:cubicBezTo>
                  <a:cubicBezTo>
                    <a:pt x="79" y="78"/>
                    <a:pt x="79" y="78"/>
                    <a:pt x="79" y="78"/>
                  </a:cubicBezTo>
                  <a:cubicBezTo>
                    <a:pt x="85" y="70"/>
                    <a:pt x="91" y="64"/>
                    <a:pt x="99" y="58"/>
                  </a:cubicBezTo>
                  <a:cubicBezTo>
                    <a:pt x="98" y="53"/>
                    <a:pt x="97" y="50"/>
                    <a:pt x="97" y="47"/>
                  </a:cubicBezTo>
                  <a:cubicBezTo>
                    <a:pt x="97" y="33"/>
                    <a:pt x="102" y="22"/>
                    <a:pt x="112" y="13"/>
                  </a:cubicBezTo>
                  <a:cubicBezTo>
                    <a:pt x="122" y="4"/>
                    <a:pt x="134" y="0"/>
                    <a:pt x="149" y="0"/>
                  </a:cubicBezTo>
                  <a:cubicBezTo>
                    <a:pt x="163" y="0"/>
                    <a:pt x="175" y="4"/>
                    <a:pt x="185" y="13"/>
                  </a:cubicBezTo>
                  <a:cubicBezTo>
                    <a:pt x="195" y="22"/>
                    <a:pt x="200" y="33"/>
                    <a:pt x="200" y="47"/>
                  </a:cubicBezTo>
                  <a:cubicBezTo>
                    <a:pt x="200" y="49"/>
                    <a:pt x="199" y="53"/>
                    <a:pt x="198" y="57"/>
                  </a:cubicBezTo>
                  <a:cubicBezTo>
                    <a:pt x="206" y="63"/>
                    <a:pt x="212" y="69"/>
                    <a:pt x="218" y="77"/>
                  </a:cubicBezTo>
                  <a:cubicBezTo>
                    <a:pt x="249" y="50"/>
                    <a:pt x="249" y="50"/>
                    <a:pt x="249" y="50"/>
                  </a:cubicBezTo>
                  <a:cubicBezTo>
                    <a:pt x="249" y="18"/>
                    <a:pt x="249" y="18"/>
                    <a:pt x="249" y="18"/>
                  </a:cubicBezTo>
                  <a:cubicBezTo>
                    <a:pt x="249" y="10"/>
                    <a:pt x="253" y="6"/>
                    <a:pt x="260" y="6"/>
                  </a:cubicBezTo>
                  <a:cubicBezTo>
                    <a:pt x="268" y="6"/>
                    <a:pt x="272" y="10"/>
                    <a:pt x="272" y="18"/>
                  </a:cubicBezTo>
                  <a:cubicBezTo>
                    <a:pt x="272" y="56"/>
                    <a:pt x="272" y="56"/>
                    <a:pt x="272" y="56"/>
                  </a:cubicBezTo>
                  <a:cubicBezTo>
                    <a:pt x="272" y="60"/>
                    <a:pt x="270" y="63"/>
                    <a:pt x="268" y="65"/>
                  </a:cubicBezTo>
                  <a:cubicBezTo>
                    <a:pt x="229" y="97"/>
                    <a:pt x="229" y="97"/>
                    <a:pt x="229" y="97"/>
                  </a:cubicBezTo>
                  <a:cubicBezTo>
                    <a:pt x="232" y="104"/>
                    <a:pt x="235" y="113"/>
                    <a:pt x="238" y="124"/>
                  </a:cubicBezTo>
                  <a:lnTo>
                    <a:pt x="286" y="124"/>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grpSp>
    </p:spTree>
    <p:extLst>
      <p:ext uri="{BB962C8B-B14F-4D97-AF65-F5344CB8AC3E}">
        <p14:creationId xmlns:p14="http://schemas.microsoft.com/office/powerpoint/2010/main" val="3913282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3"/>
                                        </p:tgtEl>
                                        <p:attrNameLst>
                                          <p:attrName>style.visibility</p:attrName>
                                        </p:attrNameLst>
                                      </p:cBhvr>
                                      <p:to>
                                        <p:strVal val="visible"/>
                                      </p:to>
                                    </p:set>
                                    <p:anim calcmode="lin" valueType="num">
                                      <p:cBhvr additive="base">
                                        <p:cTn id="7" dur="500" fill="hold"/>
                                        <p:tgtEl>
                                          <p:spTgt spid="113"/>
                                        </p:tgtEl>
                                        <p:attrNameLst>
                                          <p:attrName>ppt_x</p:attrName>
                                        </p:attrNameLst>
                                      </p:cBhvr>
                                      <p:tavLst>
                                        <p:tav tm="0">
                                          <p:val>
                                            <p:strVal val="0-#ppt_w/2"/>
                                          </p:val>
                                        </p:tav>
                                        <p:tav tm="100000">
                                          <p:val>
                                            <p:strVal val="#ppt_x"/>
                                          </p:val>
                                        </p:tav>
                                      </p:tavLst>
                                    </p:anim>
                                    <p:anim calcmode="lin" valueType="num">
                                      <p:cBhvr additive="base">
                                        <p:cTn id="8" dur="500" fill="hold"/>
                                        <p:tgtEl>
                                          <p:spTgt spid="1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72"/>
                                        </p:tgtEl>
                                        <p:attrNameLst>
                                          <p:attrName>style.visibility</p:attrName>
                                        </p:attrNameLst>
                                      </p:cBhvr>
                                      <p:to>
                                        <p:strVal val="visible"/>
                                      </p:to>
                                    </p:set>
                                    <p:animEffect transition="in" filter="fade">
                                      <p:cBhvr>
                                        <p:cTn id="12" dur="500"/>
                                        <p:tgtEl>
                                          <p:spTgt spid="72"/>
                                        </p:tgtEl>
                                      </p:cBhvr>
                                    </p:animEffect>
                                  </p:childTnLst>
                                </p:cTn>
                              </p:par>
                              <p:par>
                                <p:cTn id="13" presetID="6" presetClass="emph" presetSubtype="0" fill="hold" nodeType="withEffect">
                                  <p:stCondLst>
                                    <p:cond delay="0"/>
                                  </p:stCondLst>
                                  <p:childTnLst>
                                    <p:animScale>
                                      <p:cBhvr>
                                        <p:cTn id="14" dur="10" fill="hold"/>
                                        <p:tgtEl>
                                          <p:spTgt spid="72"/>
                                        </p:tgtEl>
                                      </p:cBhvr>
                                      <p:by x="10000" y="10000"/>
                                    </p:animScale>
                                  </p:childTnLst>
                                </p:cTn>
                              </p:par>
                              <p:par>
                                <p:cTn id="15" presetID="6" presetClass="emph" presetSubtype="0" fill="hold" nodeType="withEffect">
                                  <p:stCondLst>
                                    <p:cond delay="100"/>
                                  </p:stCondLst>
                                  <p:childTnLst>
                                    <p:animScale>
                                      <p:cBhvr>
                                        <p:cTn id="16" dur="150" fill="hold"/>
                                        <p:tgtEl>
                                          <p:spTgt spid="72"/>
                                        </p:tgtEl>
                                      </p:cBhvr>
                                      <p:by x="1000000" y="1000000"/>
                                    </p:animScale>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500"/>
                                        <p:tgtEl>
                                          <p:spTgt spid="29"/>
                                        </p:tgtEl>
                                      </p:cBhvr>
                                    </p:animEffect>
                                  </p:childTnLst>
                                </p:cTn>
                              </p:par>
                              <p:par>
                                <p:cTn id="22" presetID="6" presetClass="emph" presetSubtype="0" fill="hold" nodeType="withEffect">
                                  <p:stCondLst>
                                    <p:cond delay="0"/>
                                  </p:stCondLst>
                                  <p:childTnLst>
                                    <p:animScale>
                                      <p:cBhvr>
                                        <p:cTn id="23" dur="10" fill="hold"/>
                                        <p:tgtEl>
                                          <p:spTgt spid="29"/>
                                        </p:tgtEl>
                                      </p:cBhvr>
                                      <p:by x="10000" y="10000"/>
                                    </p:animScale>
                                  </p:childTnLst>
                                </p:cTn>
                              </p:par>
                              <p:par>
                                <p:cTn id="24" presetID="6" presetClass="emph" presetSubtype="0" fill="hold" nodeType="withEffect">
                                  <p:stCondLst>
                                    <p:cond delay="100"/>
                                  </p:stCondLst>
                                  <p:childTnLst>
                                    <p:animScale>
                                      <p:cBhvr>
                                        <p:cTn id="25" dur="150" fill="hold"/>
                                        <p:tgtEl>
                                          <p:spTgt spid="29"/>
                                        </p:tgtEl>
                                      </p:cBhvr>
                                      <p:by x="1500000" y="1500000"/>
                                    </p:animScale>
                                  </p:childTnLst>
                                </p:cTn>
                              </p:par>
                              <p:par>
                                <p:cTn id="26" presetID="6" presetClass="emph" presetSubtype="0" fill="hold" nodeType="withEffect">
                                  <p:stCondLst>
                                    <p:cond delay="250"/>
                                  </p:stCondLst>
                                  <p:childTnLst>
                                    <p:animScale>
                                      <p:cBhvr>
                                        <p:cTn id="27" dur="150" fill="hold"/>
                                        <p:tgtEl>
                                          <p:spTgt spid="29"/>
                                        </p:tgtEl>
                                      </p:cBhvr>
                                      <p:by x="65000" y="65000"/>
                                    </p:animScale>
                                  </p:childTnLst>
                                </p:cTn>
                              </p:par>
                              <p:par>
                                <p:cTn id="28" presetID="6" presetClass="emph" presetSubtype="0" fill="hold" nodeType="withEffect">
                                  <p:stCondLst>
                                    <p:cond delay="400"/>
                                  </p:stCondLst>
                                  <p:childTnLst>
                                    <p:animScale>
                                      <p:cBhvr>
                                        <p:cTn id="29" dur="150" fill="hold"/>
                                        <p:tgtEl>
                                          <p:spTgt spid="29"/>
                                        </p:tgtEl>
                                      </p:cBhvr>
                                      <p:by x="90000" y="90000"/>
                                    </p:animScale>
                                  </p:childTnLst>
                                </p:cTn>
                              </p:par>
                              <p:par>
                                <p:cTn id="30" presetID="6" presetClass="emph" presetSubtype="0" fill="hold" nodeType="withEffect">
                                  <p:stCondLst>
                                    <p:cond delay="450"/>
                                  </p:stCondLst>
                                  <p:childTnLst>
                                    <p:animScale>
                                      <p:cBhvr>
                                        <p:cTn id="31" dur="50" fill="hold"/>
                                        <p:tgtEl>
                                          <p:spTgt spid="29"/>
                                        </p:tgtEl>
                                      </p:cBhvr>
                                      <p:by x="115000" y="115000"/>
                                    </p:animScale>
                                  </p:childTnLst>
                                </p:cTn>
                              </p:par>
                            </p:childTnLst>
                          </p:cTn>
                        </p:par>
                        <p:par>
                          <p:cTn id="32" fill="hold">
                            <p:stCondLst>
                              <p:cond delay="550"/>
                            </p:stCondLst>
                            <p:childTnLst>
                              <p:par>
                                <p:cTn id="33" presetID="42" presetClass="path" presetSubtype="0" accel="50000" decel="50000" fill="hold" nodeType="afterEffect">
                                  <p:stCondLst>
                                    <p:cond delay="500"/>
                                  </p:stCondLst>
                                  <p:childTnLst>
                                    <p:animMotion origin="layout" path="M 0 2.59259E-6 L -0.17231 0.27037 " pathEditMode="relative" rAng="0" ptsTypes="AA">
                                      <p:cBhvr>
                                        <p:cTn id="34" dur="500" fill="hold"/>
                                        <p:tgtEl>
                                          <p:spTgt spid="29"/>
                                        </p:tgtEl>
                                        <p:attrNameLst>
                                          <p:attrName>ppt_x</p:attrName>
                                          <p:attrName>ppt_y</p:attrName>
                                        </p:attrNameLst>
                                      </p:cBhvr>
                                      <p:rCtr x="-8622" y="13519"/>
                                    </p:animMotion>
                                  </p:childTnLst>
                                </p:cTn>
                              </p:par>
                              <p:par>
                                <p:cTn id="35" presetID="6" presetClass="emph" presetSubtype="0" fill="hold" nodeType="withEffect">
                                  <p:stCondLst>
                                    <p:cond delay="500"/>
                                  </p:stCondLst>
                                  <p:childTnLst>
                                    <p:animScale>
                                      <p:cBhvr>
                                        <p:cTn id="36" dur="500" fill="hold"/>
                                        <p:tgtEl>
                                          <p:spTgt spid="29"/>
                                        </p:tgtEl>
                                      </p:cBhvr>
                                      <p:by x="25000" y="25000"/>
                                    </p:animScale>
                                  </p:childTnLst>
                                </p:cTn>
                              </p:par>
                              <p:par>
                                <p:cTn id="37" presetID="10" presetClass="exit" presetSubtype="0" fill="hold" nodeType="withEffect">
                                  <p:stCondLst>
                                    <p:cond delay="500"/>
                                  </p:stCondLst>
                                  <p:childTnLst>
                                    <p:animEffect transition="out" filter="fade">
                                      <p:cBhvr>
                                        <p:cTn id="38" dur="500"/>
                                        <p:tgtEl>
                                          <p:spTgt spid="29"/>
                                        </p:tgtEl>
                                      </p:cBhvr>
                                    </p:animEffect>
                                    <p:set>
                                      <p:cBhvr>
                                        <p:cTn id="39" dur="1" fill="hold">
                                          <p:stCondLst>
                                            <p:cond delay="499"/>
                                          </p:stCondLst>
                                        </p:cTn>
                                        <p:tgtEl>
                                          <p:spTgt spid="29"/>
                                        </p:tgtEl>
                                        <p:attrNameLst>
                                          <p:attrName>style.visibility</p:attrName>
                                        </p:attrNameLst>
                                      </p:cBhvr>
                                      <p:to>
                                        <p:strVal val="hidden"/>
                                      </p:to>
                                    </p:set>
                                  </p:childTnLst>
                                </p:cTn>
                              </p:par>
                            </p:childTnLst>
                          </p:cTn>
                        </p:par>
                        <p:par>
                          <p:cTn id="40" fill="hold">
                            <p:stCondLst>
                              <p:cond delay="1550"/>
                            </p:stCondLst>
                            <p:childTnLst>
                              <p:par>
                                <p:cTn id="41" presetID="10" presetClass="entr" presetSubtype="0" fill="hold" nodeType="afterEffect">
                                  <p:stCondLst>
                                    <p:cond delay="0"/>
                                  </p:stCondLst>
                                  <p:childTnLst>
                                    <p:set>
                                      <p:cBhvr>
                                        <p:cTn id="42" dur="1" fill="hold">
                                          <p:stCondLst>
                                            <p:cond delay="0"/>
                                          </p:stCondLst>
                                        </p:cTn>
                                        <p:tgtEl>
                                          <p:spTgt spid="101"/>
                                        </p:tgtEl>
                                        <p:attrNameLst>
                                          <p:attrName>style.visibility</p:attrName>
                                        </p:attrNameLst>
                                      </p:cBhvr>
                                      <p:to>
                                        <p:strVal val="visible"/>
                                      </p:to>
                                    </p:set>
                                    <p:animEffect transition="in" filter="fade">
                                      <p:cBhvr>
                                        <p:cTn id="43" dur="500"/>
                                        <p:tgtEl>
                                          <p:spTgt spid="101"/>
                                        </p:tgtEl>
                                      </p:cBhvr>
                                    </p:animEffect>
                                  </p:childTnLst>
                                </p:cTn>
                              </p:par>
                              <p:par>
                                <p:cTn id="44" presetID="6" presetClass="emph" presetSubtype="0" fill="hold" nodeType="withEffect">
                                  <p:stCondLst>
                                    <p:cond delay="0"/>
                                  </p:stCondLst>
                                  <p:childTnLst>
                                    <p:animScale>
                                      <p:cBhvr>
                                        <p:cTn id="45" dur="10" fill="hold"/>
                                        <p:tgtEl>
                                          <p:spTgt spid="101"/>
                                        </p:tgtEl>
                                      </p:cBhvr>
                                      <p:by x="10000" y="10000"/>
                                    </p:animScale>
                                  </p:childTnLst>
                                </p:cTn>
                              </p:par>
                              <p:par>
                                <p:cTn id="46" presetID="6" presetClass="emph" presetSubtype="0" fill="hold" nodeType="withEffect">
                                  <p:stCondLst>
                                    <p:cond delay="100"/>
                                  </p:stCondLst>
                                  <p:childTnLst>
                                    <p:animScale>
                                      <p:cBhvr>
                                        <p:cTn id="47" dur="150" fill="hold"/>
                                        <p:tgtEl>
                                          <p:spTgt spid="101"/>
                                        </p:tgtEl>
                                      </p:cBhvr>
                                      <p:by x="1500000" y="1500000"/>
                                    </p:animScale>
                                  </p:childTnLst>
                                </p:cTn>
                              </p:par>
                              <p:par>
                                <p:cTn id="48" presetID="6" presetClass="emph" presetSubtype="0" fill="hold" nodeType="withEffect">
                                  <p:stCondLst>
                                    <p:cond delay="250"/>
                                  </p:stCondLst>
                                  <p:childTnLst>
                                    <p:animScale>
                                      <p:cBhvr>
                                        <p:cTn id="49" dur="150" fill="hold"/>
                                        <p:tgtEl>
                                          <p:spTgt spid="101"/>
                                        </p:tgtEl>
                                      </p:cBhvr>
                                      <p:by x="65000" y="65000"/>
                                    </p:animScale>
                                  </p:childTnLst>
                                </p:cTn>
                              </p:par>
                              <p:par>
                                <p:cTn id="50" presetID="6" presetClass="emph" presetSubtype="0" fill="hold" nodeType="withEffect">
                                  <p:stCondLst>
                                    <p:cond delay="400"/>
                                  </p:stCondLst>
                                  <p:childTnLst>
                                    <p:animScale>
                                      <p:cBhvr>
                                        <p:cTn id="51" dur="150" fill="hold"/>
                                        <p:tgtEl>
                                          <p:spTgt spid="101"/>
                                        </p:tgtEl>
                                      </p:cBhvr>
                                      <p:by x="90000" y="90000"/>
                                    </p:animScale>
                                  </p:childTnLst>
                                </p:cTn>
                              </p:par>
                              <p:par>
                                <p:cTn id="52" presetID="6" presetClass="emph" presetSubtype="0" fill="hold" nodeType="withEffect">
                                  <p:stCondLst>
                                    <p:cond delay="450"/>
                                  </p:stCondLst>
                                  <p:childTnLst>
                                    <p:animScale>
                                      <p:cBhvr>
                                        <p:cTn id="53" dur="50" fill="hold"/>
                                        <p:tgtEl>
                                          <p:spTgt spid="101"/>
                                        </p:tgtEl>
                                      </p:cBhvr>
                                      <p:by x="115000" y="115000"/>
                                    </p:animScale>
                                  </p:childTnLst>
                                </p:cTn>
                              </p:par>
                            </p:childTnLst>
                          </p:cTn>
                        </p:par>
                        <p:par>
                          <p:cTn id="54" fill="hold">
                            <p:stCondLst>
                              <p:cond delay="2100"/>
                            </p:stCondLst>
                            <p:childTnLst>
                              <p:par>
                                <p:cTn id="55" presetID="22" presetClass="entr" presetSubtype="4" fill="hold" nodeType="afterEffect">
                                  <p:stCondLst>
                                    <p:cond delay="0"/>
                                  </p:stCondLst>
                                  <p:childTnLst>
                                    <p:set>
                                      <p:cBhvr>
                                        <p:cTn id="56" dur="1" fill="hold">
                                          <p:stCondLst>
                                            <p:cond delay="0"/>
                                          </p:stCondLst>
                                        </p:cTn>
                                        <p:tgtEl>
                                          <p:spTgt spid="80"/>
                                        </p:tgtEl>
                                        <p:attrNameLst>
                                          <p:attrName>style.visibility</p:attrName>
                                        </p:attrNameLst>
                                      </p:cBhvr>
                                      <p:to>
                                        <p:strVal val="visible"/>
                                      </p:to>
                                    </p:set>
                                    <p:animEffect transition="in" filter="wipe(down)">
                                      <p:cBhvr>
                                        <p:cTn id="57" dur="500"/>
                                        <p:tgtEl>
                                          <p:spTgt spid="80"/>
                                        </p:tgtEl>
                                      </p:cBhvr>
                                    </p:animEffect>
                                  </p:childTnLst>
                                </p:cTn>
                              </p:par>
                            </p:childTnLst>
                          </p:cTn>
                        </p:par>
                        <p:par>
                          <p:cTn id="58" fill="hold">
                            <p:stCondLst>
                              <p:cond delay="2600"/>
                            </p:stCondLst>
                            <p:childTnLst>
                              <p:par>
                                <p:cTn id="59" presetID="22" presetClass="entr" presetSubtype="8" fill="hold" nodeType="afterEffect">
                                  <p:stCondLst>
                                    <p:cond delay="0"/>
                                  </p:stCondLst>
                                  <p:childTnLst>
                                    <p:set>
                                      <p:cBhvr>
                                        <p:cTn id="60" dur="1" fill="hold">
                                          <p:stCondLst>
                                            <p:cond delay="0"/>
                                          </p:stCondLst>
                                        </p:cTn>
                                        <p:tgtEl>
                                          <p:spTgt spid="78"/>
                                        </p:tgtEl>
                                        <p:attrNameLst>
                                          <p:attrName>style.visibility</p:attrName>
                                        </p:attrNameLst>
                                      </p:cBhvr>
                                      <p:to>
                                        <p:strVal val="visible"/>
                                      </p:to>
                                    </p:set>
                                    <p:animEffect transition="in" filter="wipe(left)">
                                      <p:cBhvr>
                                        <p:cTn id="61" dur="500"/>
                                        <p:tgtEl>
                                          <p:spTgt spid="78"/>
                                        </p:tgtEl>
                                      </p:cBhvr>
                                    </p:animEffect>
                                  </p:childTnLst>
                                </p:cTn>
                              </p:par>
                              <p:par>
                                <p:cTn id="62" presetID="22" presetClass="entr" presetSubtype="1" fill="hold" grpId="0" nodeType="withEffect">
                                  <p:stCondLst>
                                    <p:cond delay="250"/>
                                  </p:stCondLst>
                                  <p:childTnLst>
                                    <p:set>
                                      <p:cBhvr>
                                        <p:cTn id="63" dur="1" fill="hold">
                                          <p:stCondLst>
                                            <p:cond delay="0"/>
                                          </p:stCondLst>
                                        </p:cTn>
                                        <p:tgtEl>
                                          <p:spTgt spid="79"/>
                                        </p:tgtEl>
                                        <p:attrNameLst>
                                          <p:attrName>style.visibility</p:attrName>
                                        </p:attrNameLst>
                                      </p:cBhvr>
                                      <p:to>
                                        <p:strVal val="visible"/>
                                      </p:to>
                                    </p:set>
                                    <p:animEffect transition="in" filter="wipe(up)">
                                      <p:cBhvr>
                                        <p:cTn id="64" dur="500"/>
                                        <p:tgtEl>
                                          <p:spTgt spid="79"/>
                                        </p:tgtEl>
                                      </p:cBhvr>
                                    </p:animEffect>
                                  </p:childTnLst>
                                </p:cTn>
                              </p:par>
                            </p:childTnLst>
                          </p:cTn>
                        </p:par>
                        <p:par>
                          <p:cTn id="65" fill="hold">
                            <p:stCondLst>
                              <p:cond delay="3350"/>
                            </p:stCondLst>
                            <p:childTnLst>
                              <p:par>
                                <p:cTn id="66" presetID="22" presetClass="entr" presetSubtype="1" fill="hold" nodeType="afterEffect">
                                  <p:stCondLst>
                                    <p:cond delay="0"/>
                                  </p:stCondLst>
                                  <p:childTnLst>
                                    <p:set>
                                      <p:cBhvr>
                                        <p:cTn id="67" dur="1" fill="hold">
                                          <p:stCondLst>
                                            <p:cond delay="0"/>
                                          </p:stCondLst>
                                        </p:cTn>
                                        <p:tgtEl>
                                          <p:spTgt spid="91"/>
                                        </p:tgtEl>
                                        <p:attrNameLst>
                                          <p:attrName>style.visibility</p:attrName>
                                        </p:attrNameLst>
                                      </p:cBhvr>
                                      <p:to>
                                        <p:strVal val="visible"/>
                                      </p:to>
                                    </p:set>
                                    <p:animEffect transition="in" filter="wipe(up)">
                                      <p:cBhvr>
                                        <p:cTn id="68" dur="500"/>
                                        <p:tgtEl>
                                          <p:spTgt spid="91"/>
                                        </p:tgtEl>
                                      </p:cBhvr>
                                    </p:animEffect>
                                  </p:childTnLst>
                                </p:cTn>
                              </p:par>
                              <p:par>
                                <p:cTn id="69" presetID="22" presetClass="entr" presetSubtype="1" fill="hold" nodeType="withEffect">
                                  <p:stCondLst>
                                    <p:cond delay="0"/>
                                  </p:stCondLst>
                                  <p:childTnLst>
                                    <p:set>
                                      <p:cBhvr>
                                        <p:cTn id="70" dur="1" fill="hold">
                                          <p:stCondLst>
                                            <p:cond delay="0"/>
                                          </p:stCondLst>
                                        </p:cTn>
                                        <p:tgtEl>
                                          <p:spTgt spid="92"/>
                                        </p:tgtEl>
                                        <p:attrNameLst>
                                          <p:attrName>style.visibility</p:attrName>
                                        </p:attrNameLst>
                                      </p:cBhvr>
                                      <p:to>
                                        <p:strVal val="visible"/>
                                      </p:to>
                                    </p:set>
                                    <p:animEffect transition="in" filter="wipe(up)">
                                      <p:cBhvr>
                                        <p:cTn id="71" dur="500"/>
                                        <p:tgtEl>
                                          <p:spTgt spid="92"/>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2" fill="hold" grpId="0" nodeType="clickEffect">
                                  <p:stCondLst>
                                    <p:cond delay="0"/>
                                  </p:stCondLst>
                                  <p:childTnLst>
                                    <p:set>
                                      <p:cBhvr>
                                        <p:cTn id="75" dur="1" fill="hold">
                                          <p:stCondLst>
                                            <p:cond delay="0"/>
                                          </p:stCondLst>
                                        </p:cTn>
                                        <p:tgtEl>
                                          <p:spTgt spid="97"/>
                                        </p:tgtEl>
                                        <p:attrNameLst>
                                          <p:attrName>style.visibility</p:attrName>
                                        </p:attrNameLst>
                                      </p:cBhvr>
                                      <p:to>
                                        <p:strVal val="visible"/>
                                      </p:to>
                                    </p:set>
                                    <p:animEffect transition="in" filter="wipe(right)">
                                      <p:cBhvr>
                                        <p:cTn id="76" dur="500"/>
                                        <p:tgtEl>
                                          <p:spTgt spid="97"/>
                                        </p:tgtEl>
                                      </p:cBhvr>
                                    </p:animEffect>
                                  </p:childTnLst>
                                </p:cTn>
                              </p:par>
                            </p:childTnLst>
                          </p:cTn>
                        </p:par>
                        <p:par>
                          <p:cTn id="77" fill="hold">
                            <p:stCondLst>
                              <p:cond delay="500"/>
                            </p:stCondLst>
                            <p:childTnLst>
                              <p:par>
                                <p:cTn id="78" presetID="22" presetClass="entr" presetSubtype="1" fill="hold" nodeType="afterEffect">
                                  <p:stCondLst>
                                    <p:cond delay="0"/>
                                  </p:stCondLst>
                                  <p:childTnLst>
                                    <p:set>
                                      <p:cBhvr>
                                        <p:cTn id="79" dur="1" fill="hold">
                                          <p:stCondLst>
                                            <p:cond delay="0"/>
                                          </p:stCondLst>
                                        </p:cTn>
                                        <p:tgtEl>
                                          <p:spTgt spid="105"/>
                                        </p:tgtEl>
                                        <p:attrNameLst>
                                          <p:attrName>style.visibility</p:attrName>
                                        </p:attrNameLst>
                                      </p:cBhvr>
                                      <p:to>
                                        <p:strVal val="visible"/>
                                      </p:to>
                                    </p:set>
                                    <p:animEffect transition="in" filter="wipe(up)">
                                      <p:cBhvr>
                                        <p:cTn id="80" dur="500"/>
                                        <p:tgtEl>
                                          <p:spTgt spid="105"/>
                                        </p:tgtEl>
                                      </p:cBhvr>
                                    </p:animEffect>
                                  </p:childTnLst>
                                </p:cTn>
                              </p:par>
                            </p:childTnLst>
                          </p:cTn>
                        </p:par>
                        <p:par>
                          <p:cTn id="81" fill="hold">
                            <p:stCondLst>
                              <p:cond delay="1000"/>
                            </p:stCondLst>
                            <p:childTnLst>
                              <p:par>
                                <p:cTn id="82" presetID="22" presetClass="entr" presetSubtype="8" fill="hold" nodeType="afterEffect">
                                  <p:stCondLst>
                                    <p:cond delay="0"/>
                                  </p:stCondLst>
                                  <p:childTnLst>
                                    <p:set>
                                      <p:cBhvr>
                                        <p:cTn id="83" dur="1" fill="hold">
                                          <p:stCondLst>
                                            <p:cond delay="0"/>
                                          </p:stCondLst>
                                        </p:cTn>
                                        <p:tgtEl>
                                          <p:spTgt spid="106"/>
                                        </p:tgtEl>
                                        <p:attrNameLst>
                                          <p:attrName>style.visibility</p:attrName>
                                        </p:attrNameLst>
                                      </p:cBhvr>
                                      <p:to>
                                        <p:strVal val="visible"/>
                                      </p:to>
                                    </p:set>
                                    <p:animEffect transition="in" filter="wipe(left)">
                                      <p:cBhvr>
                                        <p:cTn id="84" dur="500"/>
                                        <p:tgtEl>
                                          <p:spTgt spid="106"/>
                                        </p:tgtEl>
                                      </p:cBhvr>
                                    </p:animEffect>
                                  </p:childTnLst>
                                </p:cTn>
                              </p:par>
                            </p:childTnLst>
                          </p:cTn>
                        </p:par>
                        <p:par>
                          <p:cTn id="85" fill="hold">
                            <p:stCondLst>
                              <p:cond delay="1500"/>
                            </p:stCondLst>
                            <p:childTnLst>
                              <p:par>
                                <p:cTn id="86" presetID="10" presetClass="entr" presetSubtype="0" fill="hold" grpId="0" nodeType="afterEffect">
                                  <p:stCondLst>
                                    <p:cond delay="0"/>
                                  </p:stCondLst>
                                  <p:childTnLst>
                                    <p:set>
                                      <p:cBhvr>
                                        <p:cTn id="87" dur="1" fill="hold">
                                          <p:stCondLst>
                                            <p:cond delay="0"/>
                                          </p:stCondLst>
                                        </p:cTn>
                                        <p:tgtEl>
                                          <p:spTgt spid="107"/>
                                        </p:tgtEl>
                                        <p:attrNameLst>
                                          <p:attrName>style.visibility</p:attrName>
                                        </p:attrNameLst>
                                      </p:cBhvr>
                                      <p:to>
                                        <p:strVal val="visible"/>
                                      </p:to>
                                    </p:set>
                                    <p:animEffect transition="in" filter="fade">
                                      <p:cBhvr>
                                        <p:cTn id="88" dur="500"/>
                                        <p:tgtEl>
                                          <p:spTgt spid="107"/>
                                        </p:tgtEl>
                                      </p:cBhvr>
                                    </p:animEffect>
                                  </p:childTnLst>
                                </p:cTn>
                              </p:par>
                            </p:childTnLst>
                          </p:cTn>
                        </p:par>
                        <p:par>
                          <p:cTn id="89" fill="hold">
                            <p:stCondLst>
                              <p:cond delay="2000"/>
                            </p:stCondLst>
                            <p:childTnLst>
                              <p:par>
                                <p:cTn id="90" presetID="10" presetClass="entr" presetSubtype="0" fill="hold" nodeType="afterEffect">
                                  <p:stCondLst>
                                    <p:cond delay="0"/>
                                  </p:stCondLst>
                                  <p:childTnLst>
                                    <p:set>
                                      <p:cBhvr>
                                        <p:cTn id="91" dur="1" fill="hold">
                                          <p:stCondLst>
                                            <p:cond delay="0"/>
                                          </p:stCondLst>
                                        </p:cTn>
                                        <p:tgtEl>
                                          <p:spTgt spid="120"/>
                                        </p:tgtEl>
                                        <p:attrNameLst>
                                          <p:attrName>style.visibility</p:attrName>
                                        </p:attrNameLst>
                                      </p:cBhvr>
                                      <p:to>
                                        <p:strVal val="visible"/>
                                      </p:to>
                                    </p:set>
                                    <p:animEffect transition="in" filter="fade">
                                      <p:cBhvr>
                                        <p:cTn id="92" dur="500"/>
                                        <p:tgtEl>
                                          <p:spTgt spid="120"/>
                                        </p:tgtEl>
                                      </p:cBhvr>
                                    </p:animEffect>
                                  </p:childTnLst>
                                </p:cTn>
                              </p:par>
                            </p:childTnLst>
                          </p:cTn>
                        </p:par>
                        <p:par>
                          <p:cTn id="93" fill="hold">
                            <p:stCondLst>
                              <p:cond delay="2500"/>
                            </p:stCondLst>
                            <p:childTnLst>
                              <p:par>
                                <p:cTn id="94" presetID="10" presetClass="entr" presetSubtype="0" fill="hold" nodeType="afterEffect">
                                  <p:stCondLst>
                                    <p:cond delay="0"/>
                                  </p:stCondLst>
                                  <p:childTnLst>
                                    <p:set>
                                      <p:cBhvr>
                                        <p:cTn id="95" dur="1" fill="hold">
                                          <p:stCondLst>
                                            <p:cond delay="0"/>
                                          </p:stCondLst>
                                        </p:cTn>
                                        <p:tgtEl>
                                          <p:spTgt spid="121"/>
                                        </p:tgtEl>
                                        <p:attrNameLst>
                                          <p:attrName>style.visibility</p:attrName>
                                        </p:attrNameLst>
                                      </p:cBhvr>
                                      <p:to>
                                        <p:strVal val="visible"/>
                                      </p:to>
                                    </p:set>
                                    <p:animEffect transition="in" filter="fade">
                                      <p:cBhvr>
                                        <p:cTn id="96"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79" grpId="0" animBg="1"/>
      <p:bldP spid="10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p:cNvGrpSpPr/>
          <p:nvPr/>
        </p:nvGrpSpPr>
        <p:grpSpPr>
          <a:xfrm>
            <a:off x="1696414" y="980190"/>
            <a:ext cx="6623388" cy="4396559"/>
            <a:chOff x="1660849" y="961053"/>
            <a:chExt cx="6494106" cy="4310743"/>
          </a:xfrm>
        </p:grpSpPr>
        <p:grpSp>
          <p:nvGrpSpPr>
            <p:cNvPr id="80" name="Group 79"/>
            <p:cNvGrpSpPr/>
            <p:nvPr/>
          </p:nvGrpSpPr>
          <p:grpSpPr>
            <a:xfrm>
              <a:off x="3780896" y="2539849"/>
              <a:ext cx="772840" cy="632559"/>
              <a:chOff x="3780896" y="2539849"/>
              <a:chExt cx="772840" cy="632559"/>
            </a:xfrm>
          </p:grpSpPr>
          <p:cxnSp>
            <p:nvCxnSpPr>
              <p:cNvPr id="75" name="Straight Arrow Connector 74"/>
              <p:cNvCxnSpPr/>
              <p:nvPr/>
            </p:nvCxnSpPr>
            <p:spPr>
              <a:xfrm flipV="1">
                <a:off x="3799969" y="2539849"/>
                <a:ext cx="0" cy="632559"/>
              </a:xfrm>
              <a:prstGeom prst="straightConnector1">
                <a:avLst/>
              </a:prstGeom>
              <a:ln w="19050">
                <a:solidFill>
                  <a:schemeClr val="accent5"/>
                </a:solidFill>
                <a:tailEnd type="triangle"/>
              </a:ln>
              <a:effectLst/>
            </p:spPr>
            <p:style>
              <a:lnRef idx="2">
                <a:schemeClr val="accent1"/>
              </a:lnRef>
              <a:fillRef idx="0">
                <a:schemeClr val="accent1"/>
              </a:fillRef>
              <a:effectRef idx="1">
                <a:schemeClr val="accent1"/>
              </a:effectRef>
              <a:fontRef idx="minor">
                <a:schemeClr val="tx1"/>
              </a:fontRef>
            </p:style>
          </p:cxnSp>
          <p:sp>
            <p:nvSpPr>
              <p:cNvPr id="76" name="TextBox 75"/>
              <p:cNvSpPr txBox="1"/>
              <p:nvPr/>
            </p:nvSpPr>
            <p:spPr>
              <a:xfrm>
                <a:off x="3780896" y="2750022"/>
                <a:ext cx="772840" cy="334066"/>
              </a:xfrm>
              <a:prstGeom prst="rect">
                <a:avLst/>
              </a:prstGeom>
              <a:noFill/>
            </p:spPr>
            <p:txBody>
              <a:bodyPr wrap="none" lIns="93260" tIns="46630" rIns="93260" bIns="46630" rtlCol="0">
                <a:spAutoFit/>
              </a:bodyPr>
              <a:lstStyle/>
              <a:p>
                <a:pPr>
                  <a:lnSpc>
                    <a:spcPct val="110000"/>
                  </a:lnSpc>
                </a:pPr>
                <a:r>
                  <a:rPr lang="en-US" sz="1428">
                    <a:solidFill>
                      <a:srgbClr val="F16370"/>
                    </a:solidFill>
                    <a:latin typeface="Avenir Next Regular"/>
                    <a:cs typeface="Avenir Next Regular"/>
                  </a:rPr>
                  <a:t>ALERT</a:t>
                </a:r>
                <a:endParaRPr lang="en-US" sz="1428" dirty="0">
                  <a:solidFill>
                    <a:srgbClr val="F16370"/>
                  </a:solidFill>
                  <a:latin typeface="Avenir Next Regular"/>
                  <a:cs typeface="Avenir Next Regular"/>
                </a:endParaRPr>
              </a:p>
            </p:txBody>
          </p:sp>
        </p:grpSp>
        <p:cxnSp>
          <p:nvCxnSpPr>
            <p:cNvPr id="78" name="Straight Connector 77"/>
            <p:cNvCxnSpPr/>
            <p:nvPr/>
          </p:nvCxnSpPr>
          <p:spPr>
            <a:xfrm>
              <a:off x="3780896" y="2161579"/>
              <a:ext cx="4329321" cy="0"/>
            </a:xfrm>
            <a:prstGeom prst="line">
              <a:avLst/>
            </a:prstGeom>
            <a:ln w="19050">
              <a:solidFill>
                <a:schemeClr val="accent5"/>
              </a:solidFill>
              <a:tailEnd type="triangle"/>
            </a:ln>
            <a:effectLst/>
          </p:spPr>
          <p:style>
            <a:lnRef idx="2">
              <a:schemeClr val="accent1"/>
            </a:lnRef>
            <a:fillRef idx="0">
              <a:schemeClr val="accent1"/>
            </a:fillRef>
            <a:effectRef idx="1">
              <a:schemeClr val="accent1"/>
            </a:effectRef>
            <a:fontRef idx="minor">
              <a:schemeClr val="tx1"/>
            </a:fontRef>
          </p:style>
        </p:cxnSp>
        <p:sp>
          <p:nvSpPr>
            <p:cNvPr id="79" name="Freeform 78"/>
            <p:cNvSpPr/>
            <p:nvPr/>
          </p:nvSpPr>
          <p:spPr>
            <a:xfrm>
              <a:off x="7492482" y="2155371"/>
              <a:ext cx="662473" cy="3116425"/>
            </a:xfrm>
            <a:custGeom>
              <a:avLst/>
              <a:gdLst>
                <a:gd name="connsiteX0" fmla="*/ 0 w 662473"/>
                <a:gd name="connsiteY0" fmla="*/ 0 h 3116425"/>
                <a:gd name="connsiteX1" fmla="*/ 0 w 662473"/>
                <a:gd name="connsiteY1" fmla="*/ 3116425 h 3116425"/>
                <a:gd name="connsiteX2" fmla="*/ 662473 w 662473"/>
                <a:gd name="connsiteY2" fmla="*/ 3116425 h 3116425"/>
              </a:gdLst>
              <a:ahLst/>
              <a:cxnLst>
                <a:cxn ang="0">
                  <a:pos x="connsiteX0" y="connsiteY0"/>
                </a:cxn>
                <a:cxn ang="0">
                  <a:pos x="connsiteX1" y="connsiteY1"/>
                </a:cxn>
                <a:cxn ang="0">
                  <a:pos x="connsiteX2" y="connsiteY2"/>
                </a:cxn>
              </a:cxnLst>
              <a:rect l="l" t="t" r="r" b="b"/>
              <a:pathLst>
                <a:path w="662473" h="3116425">
                  <a:moveTo>
                    <a:pt x="0" y="0"/>
                  </a:moveTo>
                  <a:lnTo>
                    <a:pt x="0" y="3116425"/>
                  </a:lnTo>
                  <a:lnTo>
                    <a:pt x="662473" y="3116425"/>
                  </a:lnTo>
                </a:path>
              </a:pathLst>
            </a:custGeom>
            <a:ln w="19050">
              <a:solidFill>
                <a:schemeClr val="accent5"/>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836">
                <a:solidFill>
                  <a:srgbClr val="000000"/>
                </a:solidFill>
                <a:latin typeface="Avenir Next Regular"/>
              </a:endParaRPr>
            </a:p>
          </p:txBody>
        </p:sp>
        <p:sp>
          <p:nvSpPr>
            <p:cNvPr id="97" name="Freeform 96"/>
            <p:cNvSpPr/>
            <p:nvPr/>
          </p:nvSpPr>
          <p:spPr>
            <a:xfrm>
              <a:off x="1698171" y="961053"/>
              <a:ext cx="3685592" cy="457200"/>
            </a:xfrm>
            <a:custGeom>
              <a:avLst/>
              <a:gdLst>
                <a:gd name="connsiteX0" fmla="*/ 3685592 w 3685592"/>
                <a:gd name="connsiteY0" fmla="*/ 457200 h 457200"/>
                <a:gd name="connsiteX1" fmla="*/ 3685592 w 3685592"/>
                <a:gd name="connsiteY1" fmla="*/ 0 h 457200"/>
                <a:gd name="connsiteX2" fmla="*/ 0 w 3685592"/>
                <a:gd name="connsiteY2" fmla="*/ 0 h 457200"/>
                <a:gd name="connsiteX3" fmla="*/ 0 w 3685592"/>
                <a:gd name="connsiteY3" fmla="*/ 345233 h 457200"/>
              </a:gdLst>
              <a:ahLst/>
              <a:cxnLst>
                <a:cxn ang="0">
                  <a:pos x="connsiteX0" y="connsiteY0"/>
                </a:cxn>
                <a:cxn ang="0">
                  <a:pos x="connsiteX1" y="connsiteY1"/>
                </a:cxn>
                <a:cxn ang="0">
                  <a:pos x="connsiteX2" y="connsiteY2"/>
                </a:cxn>
                <a:cxn ang="0">
                  <a:pos x="connsiteX3" y="connsiteY3"/>
                </a:cxn>
              </a:cxnLst>
              <a:rect l="l" t="t" r="r" b="b"/>
              <a:pathLst>
                <a:path w="3685592" h="457200">
                  <a:moveTo>
                    <a:pt x="3685592" y="457200"/>
                  </a:moveTo>
                  <a:lnTo>
                    <a:pt x="3685592" y="0"/>
                  </a:lnTo>
                  <a:lnTo>
                    <a:pt x="0" y="0"/>
                  </a:lnTo>
                  <a:lnTo>
                    <a:pt x="0" y="345233"/>
                  </a:lnTo>
                </a:path>
              </a:pathLst>
            </a:custGeom>
            <a:ln w="19050">
              <a:solidFill>
                <a:schemeClr val="accent5"/>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836">
                <a:solidFill>
                  <a:srgbClr val="000000"/>
                </a:solidFill>
                <a:latin typeface="Avenir Next Regular"/>
              </a:endParaRPr>
            </a:p>
          </p:txBody>
        </p:sp>
        <p:grpSp>
          <p:nvGrpSpPr>
            <p:cNvPr id="105" name="Group 104"/>
            <p:cNvGrpSpPr/>
            <p:nvPr/>
          </p:nvGrpSpPr>
          <p:grpSpPr>
            <a:xfrm>
              <a:off x="1660849" y="2565918"/>
              <a:ext cx="1441420" cy="1548882"/>
              <a:chOff x="1660849" y="2565918"/>
              <a:chExt cx="1441420" cy="1548882"/>
            </a:xfrm>
          </p:grpSpPr>
          <p:sp>
            <p:nvSpPr>
              <p:cNvPr id="98" name="Freeform 97"/>
              <p:cNvSpPr/>
              <p:nvPr/>
            </p:nvSpPr>
            <p:spPr>
              <a:xfrm>
                <a:off x="1660849" y="2565918"/>
                <a:ext cx="867747" cy="1548882"/>
              </a:xfrm>
              <a:custGeom>
                <a:avLst/>
                <a:gdLst>
                  <a:gd name="connsiteX0" fmla="*/ 0 w 867747"/>
                  <a:gd name="connsiteY0" fmla="*/ 0 h 1548882"/>
                  <a:gd name="connsiteX1" fmla="*/ 0 w 867747"/>
                  <a:gd name="connsiteY1" fmla="*/ 1548882 h 1548882"/>
                  <a:gd name="connsiteX2" fmla="*/ 867747 w 867747"/>
                  <a:gd name="connsiteY2" fmla="*/ 1548882 h 1548882"/>
                </a:gdLst>
                <a:ahLst/>
                <a:cxnLst>
                  <a:cxn ang="0">
                    <a:pos x="connsiteX0" y="connsiteY0"/>
                  </a:cxn>
                  <a:cxn ang="0">
                    <a:pos x="connsiteX1" y="connsiteY1"/>
                  </a:cxn>
                  <a:cxn ang="0">
                    <a:pos x="connsiteX2" y="connsiteY2"/>
                  </a:cxn>
                </a:cxnLst>
                <a:rect l="l" t="t" r="r" b="b"/>
                <a:pathLst>
                  <a:path w="867747" h="1548882">
                    <a:moveTo>
                      <a:pt x="0" y="0"/>
                    </a:moveTo>
                    <a:lnTo>
                      <a:pt x="0" y="1548882"/>
                    </a:lnTo>
                    <a:lnTo>
                      <a:pt x="867747" y="1548882"/>
                    </a:lnTo>
                  </a:path>
                </a:pathLst>
              </a:custGeom>
              <a:ln w="19050">
                <a:solidFill>
                  <a:schemeClr val="accent5"/>
                </a:solidFill>
                <a:prstDash val="sysDash"/>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836">
                  <a:solidFill>
                    <a:srgbClr val="000000"/>
                  </a:solidFill>
                  <a:latin typeface="Avenir Next Regular"/>
                </a:endParaRPr>
              </a:p>
            </p:txBody>
          </p:sp>
          <p:sp>
            <p:nvSpPr>
              <p:cNvPr id="99" name="TextBox 98"/>
              <p:cNvSpPr txBox="1"/>
              <p:nvPr/>
            </p:nvSpPr>
            <p:spPr>
              <a:xfrm>
                <a:off x="1660849" y="2761537"/>
                <a:ext cx="1441420" cy="575799"/>
              </a:xfrm>
              <a:prstGeom prst="rect">
                <a:avLst/>
              </a:prstGeom>
              <a:noFill/>
            </p:spPr>
            <p:txBody>
              <a:bodyPr wrap="none" lIns="93260" tIns="46630" rIns="93260" bIns="46630" rtlCol="0">
                <a:spAutoFit/>
              </a:bodyPr>
              <a:lstStyle/>
              <a:p>
                <a:pPr>
                  <a:lnSpc>
                    <a:spcPct val="110000"/>
                  </a:lnSpc>
                </a:pPr>
                <a:r>
                  <a:rPr lang="en-US" sz="1428">
                    <a:solidFill>
                      <a:srgbClr val="F16370"/>
                    </a:solidFill>
                    <a:latin typeface="Avenir Next Regular"/>
                    <a:cs typeface="Avenir Next Regular"/>
                  </a:rPr>
                  <a:t>CONDITIONAL</a:t>
                </a:r>
                <a:br>
                  <a:rPr lang="en-US" sz="1428">
                    <a:solidFill>
                      <a:srgbClr val="F16370"/>
                    </a:solidFill>
                    <a:latin typeface="Avenir Next Regular"/>
                    <a:cs typeface="Avenir Next Regular"/>
                  </a:rPr>
                </a:br>
                <a:r>
                  <a:rPr lang="en-US" sz="1428">
                    <a:solidFill>
                      <a:srgbClr val="F16370"/>
                    </a:solidFill>
                    <a:latin typeface="Avenir Next Regular"/>
                    <a:cs typeface="Avenir Next Regular"/>
                  </a:rPr>
                  <a:t>ACCESS</a:t>
                </a:r>
                <a:endParaRPr lang="en-US" sz="1428" dirty="0">
                  <a:solidFill>
                    <a:srgbClr val="F16370"/>
                  </a:solidFill>
                  <a:latin typeface="Avenir Next Regular"/>
                  <a:cs typeface="Avenir Next Regular"/>
                </a:endParaRPr>
              </a:p>
            </p:txBody>
          </p:sp>
        </p:grpSp>
      </p:grpSp>
      <p:grpSp>
        <p:nvGrpSpPr>
          <p:cNvPr id="5" name="Group 275"/>
          <p:cNvGrpSpPr/>
          <p:nvPr/>
        </p:nvGrpSpPr>
        <p:grpSpPr>
          <a:xfrm>
            <a:off x="2546082" y="3063399"/>
            <a:ext cx="2103118" cy="3754719"/>
            <a:chOff x="0" y="0"/>
            <a:chExt cx="6181668" cy="11036197"/>
          </a:xfrm>
        </p:grpSpPr>
        <p:grpSp>
          <p:nvGrpSpPr>
            <p:cNvPr id="6" name="Group 273"/>
            <p:cNvGrpSpPr/>
            <p:nvPr/>
          </p:nvGrpSpPr>
          <p:grpSpPr>
            <a:xfrm>
              <a:off x="0" y="0"/>
              <a:ext cx="6181668" cy="11036197"/>
              <a:chOff x="0" y="0"/>
              <a:chExt cx="6181667" cy="11036196"/>
            </a:xfrm>
          </p:grpSpPr>
          <p:pic>
            <p:nvPicPr>
              <p:cNvPr id="8" name="pasted-image.pdf"/>
              <p:cNvPicPr>
                <a:picLocks noChangeAspect="1"/>
              </p:cNvPicPr>
              <p:nvPr/>
            </p:nvPicPr>
            <p:blipFill>
              <a:blip r:embed="rId3">
                <a:extLst/>
              </a:blip>
              <a:stretch>
                <a:fillRect/>
              </a:stretch>
            </p:blipFill>
            <p:spPr>
              <a:xfrm>
                <a:off x="0" y="0"/>
                <a:ext cx="6181667" cy="11036196"/>
              </a:xfrm>
              <a:prstGeom prst="rect">
                <a:avLst/>
              </a:prstGeom>
              <a:ln w="12700" cap="flat">
                <a:noFill/>
                <a:miter lim="400000"/>
              </a:ln>
              <a:effectLst/>
            </p:spPr>
          </p:pic>
          <p:pic>
            <p:nvPicPr>
              <p:cNvPr id="9" name="Screenshot_2014-12-03-16-05-15.png"/>
              <p:cNvPicPr>
                <a:picLocks/>
              </p:cNvPicPr>
              <p:nvPr/>
            </p:nvPicPr>
            <p:blipFill>
              <a:blip r:embed="rId4">
                <a:extLst/>
              </a:blip>
              <a:stretch>
                <a:fillRect/>
              </a:stretch>
            </p:blipFill>
            <p:spPr>
              <a:xfrm>
                <a:off x="760188" y="1521854"/>
                <a:ext cx="4437864" cy="7828858"/>
              </a:xfrm>
              <a:prstGeom prst="rect">
                <a:avLst/>
              </a:prstGeom>
              <a:ln w="12700" cap="flat">
                <a:noFill/>
                <a:miter lim="400000"/>
              </a:ln>
              <a:effectLst/>
            </p:spPr>
          </p:pic>
        </p:grpSp>
        <p:pic>
          <p:nvPicPr>
            <p:cNvPr id="7" name="pasted-image.png"/>
            <p:cNvPicPr>
              <a:picLocks noChangeAspect="1"/>
            </p:cNvPicPr>
            <p:nvPr/>
          </p:nvPicPr>
          <p:blipFill>
            <a:blip r:embed="rId5">
              <a:extLst/>
            </a:blip>
            <a:srcRect l="7796" t="12334" r="8659" b="16813"/>
            <a:stretch>
              <a:fillRect/>
            </a:stretch>
          </p:blipFill>
          <p:spPr>
            <a:xfrm>
              <a:off x="760188" y="1835710"/>
              <a:ext cx="4437856" cy="700643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path>
              </a:pathLst>
            </a:custGeom>
            <a:ln w="12700" cap="flat">
              <a:noFill/>
              <a:miter lim="400000"/>
            </a:ln>
            <a:effectLst/>
          </p:spPr>
        </p:pic>
      </p:grpSp>
      <p:sp>
        <p:nvSpPr>
          <p:cNvPr id="19" name="Rectangle 18"/>
          <p:cNvSpPr/>
          <p:nvPr/>
        </p:nvSpPr>
        <p:spPr>
          <a:xfrm>
            <a:off x="2804714" y="3687942"/>
            <a:ext cx="1509841" cy="2383718"/>
          </a:xfrm>
          <a:prstGeom prst="rect">
            <a:avLst/>
          </a:prstGeom>
          <a:solidFill>
            <a:schemeClr val="tx1"/>
          </a:solidFill>
          <a:ln w="6350">
            <a:solidFill>
              <a:schemeClr val="tx1"/>
            </a:solidFill>
            <a:miter lim="800000"/>
            <a:tailEnd type="oval"/>
          </a:ln>
          <a:effectLst>
            <a:outerShdw blurRad="63500" algn="ctr" rotWithShape="0">
              <a:prstClr val="black">
                <a:alpha val="15000"/>
              </a:prstClr>
            </a:outerShdw>
          </a:effectLst>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000000"/>
              </a:solidFill>
              <a:latin typeface="Avenir Next Regular"/>
            </a:endParaRPr>
          </a:p>
        </p:txBody>
      </p:sp>
      <p:cxnSp>
        <p:nvCxnSpPr>
          <p:cNvPr id="4" name="Straight Connector 3"/>
          <p:cNvCxnSpPr/>
          <p:nvPr/>
        </p:nvCxnSpPr>
        <p:spPr>
          <a:xfrm>
            <a:off x="383160" y="742276"/>
            <a:ext cx="12050819" cy="0"/>
          </a:xfrm>
          <a:prstGeom prst="line">
            <a:avLst/>
          </a:prstGeom>
          <a:ln w="3175">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pic>
        <p:nvPicPr>
          <p:cNvPr id="10" name="netflix.png"/>
          <p:cNvPicPr/>
          <p:nvPr/>
        </p:nvPicPr>
        <p:blipFill>
          <a:blip r:embed="rId6">
            <a:extLst/>
          </a:blip>
          <a:stretch>
            <a:fillRect/>
          </a:stretch>
        </p:blipFill>
        <p:spPr>
          <a:xfrm>
            <a:off x="3351669" y="4703308"/>
            <a:ext cx="399213" cy="399317"/>
          </a:xfrm>
          <a:prstGeom prst="rect">
            <a:avLst/>
          </a:prstGeom>
          <a:ln w="12700">
            <a:miter lim="400000"/>
          </a:ln>
        </p:spPr>
      </p:pic>
      <p:pic>
        <p:nvPicPr>
          <p:cNvPr id="11" name="facebook.png"/>
          <p:cNvPicPr/>
          <p:nvPr/>
        </p:nvPicPr>
        <p:blipFill>
          <a:blip r:embed="rId7">
            <a:extLst/>
          </a:blip>
          <a:stretch>
            <a:fillRect/>
          </a:stretch>
        </p:blipFill>
        <p:spPr>
          <a:xfrm>
            <a:off x="2858796" y="5177027"/>
            <a:ext cx="402169" cy="402275"/>
          </a:xfrm>
          <a:prstGeom prst="rect">
            <a:avLst/>
          </a:prstGeom>
          <a:ln w="12700">
            <a:miter lim="400000"/>
          </a:ln>
        </p:spPr>
      </p:pic>
      <p:pic>
        <p:nvPicPr>
          <p:cNvPr id="12" name="shazam.png"/>
          <p:cNvPicPr/>
          <p:nvPr/>
        </p:nvPicPr>
        <p:blipFill>
          <a:blip r:embed="rId8">
            <a:extLst/>
          </a:blip>
          <a:stretch>
            <a:fillRect/>
          </a:stretch>
        </p:blipFill>
        <p:spPr>
          <a:xfrm>
            <a:off x="3350189" y="5172433"/>
            <a:ext cx="402169" cy="402275"/>
          </a:xfrm>
          <a:prstGeom prst="rect">
            <a:avLst/>
          </a:prstGeom>
          <a:ln w="12700">
            <a:miter lim="400000"/>
          </a:ln>
        </p:spPr>
      </p:pic>
      <p:pic>
        <p:nvPicPr>
          <p:cNvPr id="13" name="twitter.png"/>
          <p:cNvPicPr/>
          <p:nvPr/>
        </p:nvPicPr>
        <p:blipFill>
          <a:blip r:embed="rId9">
            <a:extLst/>
          </a:blip>
          <a:stretch>
            <a:fillRect/>
          </a:stretch>
        </p:blipFill>
        <p:spPr>
          <a:xfrm>
            <a:off x="3833000" y="5172433"/>
            <a:ext cx="402170" cy="402275"/>
          </a:xfrm>
          <a:prstGeom prst="rect">
            <a:avLst/>
          </a:prstGeom>
          <a:ln w="12700">
            <a:miter lim="400000"/>
          </a:ln>
        </p:spPr>
      </p:pic>
      <p:pic>
        <p:nvPicPr>
          <p:cNvPr id="14" name="skype.png"/>
          <p:cNvPicPr/>
          <p:nvPr/>
        </p:nvPicPr>
        <p:blipFill>
          <a:blip r:embed="rId10">
            <a:extLst/>
          </a:blip>
          <a:stretch>
            <a:fillRect/>
          </a:stretch>
        </p:blipFill>
        <p:spPr>
          <a:xfrm>
            <a:off x="2858796" y="4704500"/>
            <a:ext cx="402169" cy="402275"/>
          </a:xfrm>
          <a:prstGeom prst="rect">
            <a:avLst/>
          </a:prstGeom>
          <a:ln w="12700">
            <a:miter lim="400000"/>
          </a:ln>
        </p:spPr>
      </p:pic>
      <p:pic>
        <p:nvPicPr>
          <p:cNvPr id="15" name="pasted-image.png"/>
          <p:cNvPicPr/>
          <p:nvPr/>
        </p:nvPicPr>
        <p:blipFill>
          <a:blip r:embed="rId11">
            <a:extLst/>
          </a:blip>
          <a:stretch>
            <a:fillRect/>
          </a:stretch>
        </p:blipFill>
        <p:spPr>
          <a:xfrm>
            <a:off x="3830845" y="4700945"/>
            <a:ext cx="406437" cy="404002"/>
          </a:xfrm>
          <a:prstGeom prst="rect">
            <a:avLst/>
          </a:prstGeom>
          <a:ln w="12700">
            <a:miter lim="400000"/>
          </a:ln>
        </p:spPr>
      </p:pic>
      <p:pic>
        <p:nvPicPr>
          <p:cNvPr id="16" name="pasted-image.png"/>
          <p:cNvPicPr/>
          <p:nvPr/>
        </p:nvPicPr>
        <p:blipFill>
          <a:blip r:embed="rId12">
            <a:extLst/>
          </a:blip>
          <a:stretch>
            <a:fillRect/>
          </a:stretch>
        </p:blipFill>
        <p:spPr>
          <a:xfrm>
            <a:off x="2863936" y="5649554"/>
            <a:ext cx="392081" cy="397775"/>
          </a:xfrm>
          <a:prstGeom prst="rect">
            <a:avLst/>
          </a:prstGeom>
          <a:ln w="12700">
            <a:miter lim="400000"/>
          </a:ln>
        </p:spPr>
      </p:pic>
      <p:pic>
        <p:nvPicPr>
          <p:cNvPr id="17" name="Picture 16"/>
          <p:cNvPicPr>
            <a:picLocks noChangeAspect="1"/>
          </p:cNvPicPr>
          <p:nvPr/>
        </p:nvPicPr>
        <p:blipFill>
          <a:blip r:embed="rId13"/>
          <a:stretch>
            <a:fillRect/>
          </a:stretch>
        </p:blipFill>
        <p:spPr>
          <a:xfrm>
            <a:off x="3350354" y="5626024"/>
            <a:ext cx="397543" cy="454453"/>
          </a:xfrm>
          <a:prstGeom prst="rect">
            <a:avLst/>
          </a:prstGeom>
        </p:spPr>
      </p:pic>
      <p:pic>
        <p:nvPicPr>
          <p:cNvPr id="20" name="Picture 19"/>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3319445" y="3743304"/>
            <a:ext cx="410345" cy="410345"/>
          </a:xfrm>
          <a:prstGeom prst="rect">
            <a:avLst/>
          </a:prstGeom>
        </p:spPr>
      </p:pic>
      <p:pic>
        <p:nvPicPr>
          <p:cNvPr id="21" name="Picture 20"/>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2850828" y="4223901"/>
            <a:ext cx="410345" cy="410345"/>
          </a:xfrm>
          <a:prstGeom prst="rect">
            <a:avLst/>
          </a:prstGeom>
        </p:spPr>
      </p:pic>
      <p:pic>
        <p:nvPicPr>
          <p:cNvPr id="22" name="Picture 21"/>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335098" y="4225014"/>
            <a:ext cx="410345" cy="410345"/>
          </a:xfrm>
          <a:prstGeom prst="rect">
            <a:avLst/>
          </a:prstGeom>
        </p:spPr>
      </p:pic>
      <p:pic>
        <p:nvPicPr>
          <p:cNvPr id="23" name="Picture 22"/>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3824825" y="4230768"/>
            <a:ext cx="410345" cy="410345"/>
          </a:xfrm>
          <a:prstGeom prst="rect">
            <a:avLst/>
          </a:prstGeom>
        </p:spPr>
      </p:pic>
      <p:pic>
        <p:nvPicPr>
          <p:cNvPr id="24" name="Picture 23"/>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2856907" y="3743304"/>
            <a:ext cx="410345" cy="410345"/>
          </a:xfrm>
          <a:prstGeom prst="rect">
            <a:avLst/>
          </a:prstGeom>
        </p:spPr>
      </p:pic>
      <p:pic>
        <p:nvPicPr>
          <p:cNvPr id="25" name="Picture 24"/>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3807836" y="3743304"/>
            <a:ext cx="410345" cy="410345"/>
          </a:xfrm>
          <a:prstGeom prst="rect">
            <a:avLst/>
          </a:prstGeom>
        </p:spPr>
      </p:pic>
      <p:grpSp>
        <p:nvGrpSpPr>
          <p:cNvPr id="72" name="Group 71"/>
          <p:cNvGrpSpPr/>
          <p:nvPr/>
        </p:nvGrpSpPr>
        <p:grpSpPr>
          <a:xfrm>
            <a:off x="8274173" y="4315073"/>
            <a:ext cx="2952892" cy="2272648"/>
            <a:chOff x="8110217" y="4230847"/>
            <a:chExt cx="2895254" cy="2228290"/>
          </a:xfrm>
        </p:grpSpPr>
        <p:grpSp>
          <p:nvGrpSpPr>
            <p:cNvPr id="65" name="Group 684"/>
            <p:cNvGrpSpPr/>
            <p:nvPr/>
          </p:nvGrpSpPr>
          <p:grpSpPr>
            <a:xfrm>
              <a:off x="8110217" y="4315280"/>
              <a:ext cx="2895254" cy="2143857"/>
              <a:chOff x="0" y="0"/>
              <a:chExt cx="7413432" cy="5488016"/>
            </a:xfrm>
          </p:grpSpPr>
          <p:pic>
            <p:nvPicPr>
              <p:cNvPr id="67" name="pasted-image.pdf"/>
              <p:cNvPicPr/>
              <p:nvPr/>
            </p:nvPicPr>
            <p:blipFill>
              <a:blip r:embed="rId20">
                <a:extLst/>
              </a:blip>
              <a:stretch>
                <a:fillRect/>
              </a:stretch>
            </p:blipFill>
            <p:spPr>
              <a:xfrm>
                <a:off x="0" y="0"/>
                <a:ext cx="7413433" cy="5488017"/>
              </a:xfrm>
              <a:prstGeom prst="rect">
                <a:avLst/>
              </a:prstGeom>
              <a:ln w="12700" cap="flat">
                <a:noFill/>
                <a:miter lim="400000"/>
              </a:ln>
              <a:effectLst/>
            </p:spPr>
          </p:pic>
          <p:pic>
            <p:nvPicPr>
              <p:cNvPr id="68" name="MTP Dashboard v9.png"/>
              <p:cNvPicPr/>
              <p:nvPr/>
            </p:nvPicPr>
            <p:blipFill>
              <a:blip r:embed="rId21">
                <a:extLst/>
              </a:blip>
              <a:stretch>
                <a:fillRect/>
              </a:stretch>
            </p:blipFill>
            <p:spPr>
              <a:xfrm>
                <a:off x="752698" y="756190"/>
                <a:ext cx="5774507" cy="3091863"/>
              </a:xfrm>
              <a:prstGeom prst="rect">
                <a:avLst/>
              </a:prstGeom>
              <a:ln w="12700" cap="flat">
                <a:noFill/>
                <a:miter lim="400000"/>
              </a:ln>
              <a:effectLst/>
            </p:spPr>
          </p:pic>
        </p:grpSp>
        <p:sp>
          <p:nvSpPr>
            <p:cNvPr id="66" name="Shape 685"/>
            <p:cNvSpPr/>
            <p:nvPr/>
          </p:nvSpPr>
          <p:spPr>
            <a:xfrm>
              <a:off x="8382277" y="4230847"/>
              <a:ext cx="2284279" cy="21974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lgn="l" defTabSz="584200">
                <a:defRPr sz="3700">
                  <a:solidFill>
                    <a:srgbClr val="315A64"/>
                  </a:solidFill>
                  <a:latin typeface="Avenir Next"/>
                  <a:ea typeface="Avenir Next"/>
                  <a:cs typeface="Avenir Next"/>
                  <a:sym typeface="Avenir Next"/>
                </a:defRPr>
              </a:lvl1pPr>
            </a:lstStyle>
            <a:p>
              <a:pPr>
                <a:defRPr sz="1800">
                  <a:solidFill>
                    <a:srgbClr val="000000"/>
                  </a:solidFill>
                </a:defRPr>
              </a:pPr>
              <a:r>
                <a:rPr sz="1428" kern="0" dirty="0">
                  <a:solidFill>
                    <a:srgbClr val="000000">
                      <a:lumMod val="65000"/>
                      <a:lumOff val="35000"/>
                    </a:srgbClr>
                  </a:solidFill>
                  <a:latin typeface="Avenir Next Regular"/>
                  <a:cs typeface="Arial" panose="020B0604020202020204" pitchFamily="34" charset="0"/>
                </a:rPr>
                <a:t>LOOKOUT MTP CONSOLE</a:t>
              </a:r>
            </a:p>
          </p:txBody>
        </p:sp>
      </p:grpSp>
      <p:grpSp>
        <p:nvGrpSpPr>
          <p:cNvPr id="60" name="Group 659"/>
          <p:cNvGrpSpPr/>
          <p:nvPr/>
        </p:nvGrpSpPr>
        <p:grpSpPr>
          <a:xfrm>
            <a:off x="8265205" y="1283474"/>
            <a:ext cx="2970834" cy="2199822"/>
            <a:chOff x="0" y="0"/>
            <a:chExt cx="7458481" cy="5521364"/>
          </a:xfrm>
        </p:grpSpPr>
        <p:pic>
          <p:nvPicPr>
            <p:cNvPr id="61" name="pasted-image.png"/>
            <p:cNvPicPr/>
            <p:nvPr/>
          </p:nvPicPr>
          <p:blipFill>
            <a:blip r:embed="rId22">
              <a:extLst/>
            </a:blip>
            <a:stretch>
              <a:fillRect/>
            </a:stretch>
          </p:blipFill>
          <p:spPr>
            <a:xfrm>
              <a:off x="712598" y="744989"/>
              <a:ext cx="5927616" cy="3334284"/>
            </a:xfrm>
            <a:prstGeom prst="rect">
              <a:avLst/>
            </a:prstGeom>
            <a:ln w="12700" cap="flat">
              <a:noFill/>
              <a:miter lim="400000"/>
            </a:ln>
            <a:effectLst/>
          </p:spPr>
        </p:pic>
        <p:pic>
          <p:nvPicPr>
            <p:cNvPr id="62" name="pasted-image.pdf"/>
            <p:cNvPicPr/>
            <p:nvPr/>
          </p:nvPicPr>
          <p:blipFill>
            <a:blip r:embed="rId20">
              <a:extLst/>
            </a:blip>
            <a:stretch>
              <a:fillRect/>
            </a:stretch>
          </p:blipFill>
          <p:spPr>
            <a:xfrm>
              <a:off x="0" y="0"/>
              <a:ext cx="7458482" cy="5521365"/>
            </a:xfrm>
            <a:prstGeom prst="rect">
              <a:avLst/>
            </a:prstGeom>
            <a:ln w="12700" cap="flat">
              <a:noFill/>
              <a:miter lim="400000"/>
            </a:ln>
            <a:effectLst/>
          </p:spPr>
        </p:pic>
        <p:pic>
          <p:nvPicPr>
            <p:cNvPr id="63" name="pasted-image.pdf"/>
            <p:cNvPicPr/>
            <p:nvPr/>
          </p:nvPicPr>
          <p:blipFill>
            <a:blip r:embed="rId23">
              <a:extLst/>
            </a:blip>
            <a:stretch>
              <a:fillRect/>
            </a:stretch>
          </p:blipFill>
          <p:spPr>
            <a:xfrm>
              <a:off x="763585" y="764951"/>
              <a:ext cx="3732300" cy="3101182"/>
            </a:xfrm>
            <a:prstGeom prst="rect">
              <a:avLst/>
            </a:prstGeom>
            <a:ln w="12700" cap="flat">
              <a:noFill/>
              <a:miter lim="400000"/>
            </a:ln>
            <a:effectLst/>
          </p:spPr>
        </p:pic>
      </p:grpSp>
      <p:sp>
        <p:nvSpPr>
          <p:cNvPr id="69" name="Shape 687"/>
          <p:cNvSpPr/>
          <p:nvPr/>
        </p:nvSpPr>
        <p:spPr>
          <a:xfrm>
            <a:off x="8917631" y="1189868"/>
            <a:ext cx="1665978" cy="224114"/>
          </a:xfrm>
          <a:prstGeom prst="rect">
            <a:avLst/>
          </a:prstGeom>
          <a:ln w="12700">
            <a:miter lim="400000"/>
          </a:ln>
          <a:extLst>
            <a:ext uri="{C572A759-6A51-4108-AA02-DFA0A04FC94B}">
              <ma14:wrappingTextBoxFlag xmlns="" xmlns:ma14="http://schemas.microsoft.com/office/mac/drawingml/2011/main" val="1"/>
            </a:ext>
          </a:extLst>
        </p:spPr>
        <p:txBody>
          <a:bodyPr wrap="none" lIns="0" tIns="0" rIns="0" bIns="0" anchor="ctr">
            <a:spAutoFit/>
          </a:bodyPr>
          <a:lstStyle>
            <a:lvl1pPr defTabSz="584200">
              <a:defRPr sz="3700">
                <a:solidFill>
                  <a:srgbClr val="315A64"/>
                </a:solidFill>
                <a:latin typeface="Avenir Next"/>
                <a:ea typeface="Avenir Next"/>
                <a:cs typeface="Avenir Next"/>
                <a:sym typeface="Avenir Next"/>
              </a:defRPr>
            </a:lvl1pPr>
          </a:lstStyle>
          <a:p>
            <a:pPr algn="ctr">
              <a:defRPr sz="1800">
                <a:solidFill>
                  <a:srgbClr val="000000"/>
                </a:solidFill>
              </a:defRPr>
            </a:pPr>
            <a:r>
              <a:rPr sz="1428" kern="0" dirty="0">
                <a:solidFill>
                  <a:srgbClr val="000000">
                    <a:lumMod val="65000"/>
                    <a:lumOff val="35000"/>
                  </a:srgbClr>
                </a:solidFill>
                <a:latin typeface="Avenir Next Regular"/>
                <a:cs typeface="Arial" panose="020B0604020202020204" pitchFamily="34" charset="0"/>
              </a:rPr>
              <a:t>INTUNE CONSOLE</a:t>
            </a:r>
          </a:p>
        </p:txBody>
      </p:sp>
      <p:grpSp>
        <p:nvGrpSpPr>
          <p:cNvPr id="91" name="Group 90"/>
          <p:cNvGrpSpPr/>
          <p:nvPr/>
        </p:nvGrpSpPr>
        <p:grpSpPr>
          <a:xfrm>
            <a:off x="8569350" y="1576247"/>
            <a:ext cx="2304716" cy="643485"/>
            <a:chOff x="8399633" y="1545478"/>
            <a:chExt cx="2259730" cy="630925"/>
          </a:xfrm>
        </p:grpSpPr>
        <p:sp>
          <p:nvSpPr>
            <p:cNvPr id="82" name="Shape 635"/>
            <p:cNvSpPr/>
            <p:nvPr/>
          </p:nvSpPr>
          <p:spPr>
            <a:xfrm>
              <a:off x="8399633" y="1545478"/>
              <a:ext cx="2259730" cy="630925"/>
            </a:xfrm>
            <a:prstGeom prst="rect">
              <a:avLst/>
            </a:prstGeom>
            <a:blipFill rotWithShape="1">
              <a:blip r:embed="rId24"/>
              <a:srcRect/>
              <a:tile tx="0" ty="0" sx="100000" sy="100000" flip="none" algn="tl"/>
            </a:blipFill>
            <a:ln w="12700" cap="flat">
              <a:noFill/>
              <a:miter lim="400000"/>
            </a:ln>
            <a:effectLst>
              <a:outerShdw blurRad="114300" dist="23868" dir="5400000" rotWithShape="0">
                <a:srgbClr val="000000">
                  <a:alpha val="50000"/>
                </a:srgbClr>
              </a:outerShdw>
            </a:effectLst>
          </p:spPr>
          <p:txBody>
            <a:bodyPr wrap="square" lIns="0" tIns="0" rIns="0" bIns="0" numCol="1" anchor="ctr">
              <a:noAutofit/>
            </a:bodyPr>
            <a:lstStyle/>
            <a:p>
              <a:pPr algn="ctr" defTabSz="297891">
                <a:defRPr sz="2800">
                  <a:solidFill>
                    <a:srgbClr val="FFFFFF"/>
                  </a:solidFill>
                  <a:latin typeface="Avenir Next W1G Light"/>
                  <a:ea typeface="Avenir Next W1G Light"/>
                  <a:cs typeface="Avenir Next W1G Light"/>
                  <a:sym typeface="Avenir Next W1G Light"/>
                </a:defRPr>
              </a:pPr>
              <a:endParaRPr sz="1428" kern="0">
                <a:solidFill>
                  <a:srgbClr val="FFFFFF"/>
                </a:solidFill>
                <a:latin typeface="Arial" panose="020B0604020202020204" pitchFamily="34" charset="0"/>
                <a:ea typeface="Avenir Next W1G Light"/>
                <a:cs typeface="Arial" panose="020B0604020202020204" pitchFamily="34" charset="0"/>
                <a:sym typeface="Avenir Next W1G Light"/>
              </a:endParaRPr>
            </a:p>
          </p:txBody>
        </p:sp>
        <p:grpSp>
          <p:nvGrpSpPr>
            <p:cNvPr id="83" name="Group 638"/>
            <p:cNvGrpSpPr/>
            <p:nvPr/>
          </p:nvGrpSpPr>
          <p:grpSpPr>
            <a:xfrm>
              <a:off x="8579631" y="1709797"/>
              <a:ext cx="1969946" cy="323500"/>
              <a:chOff x="137239" y="-94236"/>
              <a:chExt cx="5013606" cy="823109"/>
            </a:xfrm>
          </p:grpSpPr>
          <p:sp>
            <p:nvSpPr>
              <p:cNvPr id="84" name="Shape 636"/>
              <p:cNvSpPr/>
              <p:nvPr/>
            </p:nvSpPr>
            <p:spPr>
              <a:xfrm>
                <a:off x="486497" y="0"/>
                <a:ext cx="4664348" cy="69105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defRPr sz="3000" b="1">
                    <a:solidFill>
                      <a:srgbClr val="FFFFFF"/>
                    </a:solidFill>
                    <a:latin typeface="Avenir Next"/>
                    <a:ea typeface="Avenir Next"/>
                    <a:cs typeface="Avenir Next"/>
                    <a:sym typeface="Avenir Next"/>
                  </a:defRPr>
                </a:lvl1pPr>
              </a:lstStyle>
              <a:p>
                <a:pPr algn="ctr">
                  <a:defRPr sz="1800" b="0">
                    <a:solidFill>
                      <a:srgbClr val="000000"/>
                    </a:solidFill>
                  </a:defRPr>
                </a:pPr>
                <a:r>
                  <a:rPr sz="1632" b="0" kern="0" dirty="0">
                    <a:solidFill>
                      <a:schemeClr val="bg1"/>
                    </a:solidFill>
                    <a:latin typeface="Arial" panose="020B0604020202020204" pitchFamily="34" charset="0"/>
                    <a:cs typeface="Arial" panose="020B0604020202020204" pitchFamily="34" charset="0"/>
                  </a:rPr>
                  <a:t>MALWARE DETECTED</a:t>
                </a:r>
              </a:p>
            </p:txBody>
          </p:sp>
          <p:pic>
            <p:nvPicPr>
              <p:cNvPr id="85" name="pasted-image.pdf"/>
              <p:cNvPicPr/>
              <p:nvPr/>
            </p:nvPicPr>
            <p:blipFill>
              <a:blip r:embed="rId25">
                <a:extLst/>
              </a:blip>
              <a:stretch>
                <a:fillRect/>
              </a:stretch>
            </p:blipFill>
            <p:spPr>
              <a:xfrm>
                <a:off x="137239" y="-94236"/>
                <a:ext cx="972911" cy="823109"/>
              </a:xfrm>
              <a:prstGeom prst="rect">
                <a:avLst/>
              </a:prstGeom>
              <a:ln w="12700" cap="flat">
                <a:noFill/>
                <a:miter lim="400000"/>
              </a:ln>
              <a:effectLst/>
            </p:spPr>
          </p:pic>
        </p:grpSp>
      </p:grpSp>
      <p:grpSp>
        <p:nvGrpSpPr>
          <p:cNvPr id="92" name="Group 91"/>
          <p:cNvGrpSpPr/>
          <p:nvPr/>
        </p:nvGrpSpPr>
        <p:grpSpPr>
          <a:xfrm>
            <a:off x="8569350" y="4694195"/>
            <a:ext cx="2304716" cy="643485"/>
            <a:chOff x="8399633" y="1545478"/>
            <a:chExt cx="2259730" cy="630925"/>
          </a:xfrm>
        </p:grpSpPr>
        <p:sp>
          <p:nvSpPr>
            <p:cNvPr id="93" name="Shape 635"/>
            <p:cNvSpPr/>
            <p:nvPr/>
          </p:nvSpPr>
          <p:spPr>
            <a:xfrm>
              <a:off x="8399633" y="1545478"/>
              <a:ext cx="2259730" cy="630925"/>
            </a:xfrm>
            <a:prstGeom prst="rect">
              <a:avLst/>
            </a:prstGeom>
            <a:blipFill rotWithShape="1">
              <a:blip r:embed="rId24"/>
              <a:srcRect/>
              <a:tile tx="0" ty="0" sx="100000" sy="100000" flip="none" algn="tl"/>
            </a:blipFill>
            <a:ln w="12700" cap="flat">
              <a:noFill/>
              <a:miter lim="400000"/>
            </a:ln>
            <a:effectLst>
              <a:outerShdw blurRad="114300" dist="23868" dir="5400000" rotWithShape="0">
                <a:srgbClr val="000000">
                  <a:alpha val="50000"/>
                </a:srgbClr>
              </a:outerShdw>
            </a:effectLst>
          </p:spPr>
          <p:txBody>
            <a:bodyPr wrap="square" lIns="0" tIns="0" rIns="0" bIns="0" numCol="1" anchor="ctr">
              <a:noAutofit/>
            </a:bodyPr>
            <a:lstStyle/>
            <a:p>
              <a:pPr algn="ctr" defTabSz="297891">
                <a:defRPr sz="2800">
                  <a:solidFill>
                    <a:srgbClr val="FFFFFF"/>
                  </a:solidFill>
                  <a:latin typeface="Avenir Next W1G Light"/>
                  <a:ea typeface="Avenir Next W1G Light"/>
                  <a:cs typeface="Avenir Next W1G Light"/>
                  <a:sym typeface="Avenir Next W1G Light"/>
                </a:defRPr>
              </a:pPr>
              <a:endParaRPr sz="1428" kern="0">
                <a:solidFill>
                  <a:srgbClr val="FFFFFF"/>
                </a:solidFill>
                <a:latin typeface="Arial" panose="020B0604020202020204" pitchFamily="34" charset="0"/>
                <a:ea typeface="Avenir Next W1G Light"/>
                <a:cs typeface="Arial" panose="020B0604020202020204" pitchFamily="34" charset="0"/>
                <a:sym typeface="Avenir Next W1G Light"/>
              </a:endParaRPr>
            </a:p>
          </p:txBody>
        </p:sp>
        <p:grpSp>
          <p:nvGrpSpPr>
            <p:cNvPr id="94" name="Group 638"/>
            <p:cNvGrpSpPr/>
            <p:nvPr/>
          </p:nvGrpSpPr>
          <p:grpSpPr>
            <a:xfrm>
              <a:off x="8579631" y="1709797"/>
              <a:ext cx="1969946" cy="323500"/>
              <a:chOff x="137239" y="-94236"/>
              <a:chExt cx="5013606" cy="823109"/>
            </a:xfrm>
          </p:grpSpPr>
          <p:sp>
            <p:nvSpPr>
              <p:cNvPr id="95" name="Shape 636"/>
              <p:cNvSpPr/>
              <p:nvPr/>
            </p:nvSpPr>
            <p:spPr>
              <a:xfrm>
                <a:off x="486497" y="0"/>
                <a:ext cx="4664348" cy="69105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defRPr sz="3000" b="1">
                    <a:solidFill>
                      <a:srgbClr val="FFFFFF"/>
                    </a:solidFill>
                    <a:latin typeface="Avenir Next"/>
                    <a:ea typeface="Avenir Next"/>
                    <a:cs typeface="Avenir Next"/>
                    <a:sym typeface="Avenir Next"/>
                  </a:defRPr>
                </a:lvl1pPr>
              </a:lstStyle>
              <a:p>
                <a:pPr algn="ctr">
                  <a:defRPr sz="1800" b="0">
                    <a:solidFill>
                      <a:srgbClr val="000000"/>
                    </a:solidFill>
                  </a:defRPr>
                </a:pPr>
                <a:r>
                  <a:rPr sz="1632" b="0" kern="0" dirty="0">
                    <a:solidFill>
                      <a:schemeClr val="bg1"/>
                    </a:solidFill>
                    <a:latin typeface="Arial" panose="020B0604020202020204" pitchFamily="34" charset="0"/>
                    <a:cs typeface="Arial" panose="020B0604020202020204" pitchFamily="34" charset="0"/>
                  </a:rPr>
                  <a:t>MALWARE DETECTED</a:t>
                </a:r>
              </a:p>
            </p:txBody>
          </p:sp>
          <p:pic>
            <p:nvPicPr>
              <p:cNvPr id="96" name="pasted-image.pdf"/>
              <p:cNvPicPr/>
              <p:nvPr/>
            </p:nvPicPr>
            <p:blipFill>
              <a:blip r:embed="rId25">
                <a:extLst/>
              </a:blip>
              <a:stretch>
                <a:fillRect/>
              </a:stretch>
            </p:blipFill>
            <p:spPr>
              <a:xfrm>
                <a:off x="137239" y="-94236"/>
                <a:ext cx="972911" cy="823109"/>
              </a:xfrm>
              <a:prstGeom prst="rect">
                <a:avLst/>
              </a:prstGeom>
              <a:ln w="12700" cap="flat">
                <a:noFill/>
                <a:miter lim="400000"/>
              </a:ln>
              <a:effectLst/>
            </p:spPr>
          </p:pic>
        </p:grpSp>
      </p:grpSp>
      <p:grpSp>
        <p:nvGrpSpPr>
          <p:cNvPr id="106" name="Group 105"/>
          <p:cNvGrpSpPr/>
          <p:nvPr/>
        </p:nvGrpSpPr>
        <p:grpSpPr>
          <a:xfrm>
            <a:off x="2648050" y="3687941"/>
            <a:ext cx="1836657" cy="979841"/>
            <a:chOff x="2593910" y="3615956"/>
            <a:chExt cx="1800808" cy="960716"/>
          </a:xfrm>
        </p:grpSpPr>
        <p:sp>
          <p:nvSpPr>
            <p:cNvPr id="100" name="Rectangle 99"/>
            <p:cNvSpPr/>
            <p:nvPr/>
          </p:nvSpPr>
          <p:spPr>
            <a:xfrm>
              <a:off x="2593910" y="3615956"/>
              <a:ext cx="1800808" cy="960716"/>
            </a:xfrm>
            <a:prstGeom prst="rect">
              <a:avLst/>
            </a:prstGeom>
            <a:solidFill>
              <a:schemeClr val="bg1">
                <a:alpha val="68000"/>
              </a:schemeClr>
            </a:solidFill>
            <a:ln w="6350">
              <a:solidFill>
                <a:schemeClr val="accent5"/>
              </a:solidFill>
              <a:miter lim="800000"/>
              <a:tailEnd type="oval"/>
            </a:ln>
            <a:effectLst>
              <a:outerShdw blurRad="63500" algn="ctr" rotWithShape="0">
                <a:prstClr val="black">
                  <a:alpha val="15000"/>
                </a:prstClr>
              </a:outerShdw>
            </a:effectLst>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000000"/>
                </a:solidFill>
                <a:latin typeface="Avenir Next Regular"/>
              </a:endParaRPr>
            </a:p>
          </p:txBody>
        </p:sp>
        <p:sp>
          <p:nvSpPr>
            <p:cNvPr id="104" name="Freeform 5"/>
            <p:cNvSpPr>
              <a:spLocks noEditPoints="1"/>
            </p:cNvSpPr>
            <p:nvPr/>
          </p:nvSpPr>
          <p:spPr bwMode="auto">
            <a:xfrm>
              <a:off x="3195962" y="3703227"/>
              <a:ext cx="552632" cy="734986"/>
            </a:xfrm>
            <a:custGeom>
              <a:avLst/>
              <a:gdLst>
                <a:gd name="T0" fmla="*/ 193 w 223"/>
                <a:gd name="T1" fmla="*/ 130 h 297"/>
                <a:gd name="T2" fmla="*/ 223 w 223"/>
                <a:gd name="T3" fmla="*/ 130 h 297"/>
                <a:gd name="T4" fmla="*/ 223 w 223"/>
                <a:gd name="T5" fmla="*/ 297 h 297"/>
                <a:gd name="T6" fmla="*/ 0 w 223"/>
                <a:gd name="T7" fmla="*/ 297 h 297"/>
                <a:gd name="T8" fmla="*/ 0 w 223"/>
                <a:gd name="T9" fmla="*/ 130 h 297"/>
                <a:gd name="T10" fmla="*/ 29 w 223"/>
                <a:gd name="T11" fmla="*/ 130 h 297"/>
                <a:gd name="T12" fmla="*/ 29 w 223"/>
                <a:gd name="T13" fmla="*/ 81 h 297"/>
                <a:gd name="T14" fmla="*/ 52 w 223"/>
                <a:gd name="T15" fmla="*/ 24 h 297"/>
                <a:gd name="T16" fmla="*/ 110 w 223"/>
                <a:gd name="T17" fmla="*/ 0 h 297"/>
                <a:gd name="T18" fmla="*/ 111 w 223"/>
                <a:gd name="T19" fmla="*/ 0 h 297"/>
                <a:gd name="T20" fmla="*/ 113 w 223"/>
                <a:gd name="T21" fmla="*/ 0 h 297"/>
                <a:gd name="T22" fmla="*/ 170 w 223"/>
                <a:gd name="T23" fmla="*/ 24 h 297"/>
                <a:gd name="T24" fmla="*/ 193 w 223"/>
                <a:gd name="T25" fmla="*/ 81 h 297"/>
                <a:gd name="T26" fmla="*/ 193 w 223"/>
                <a:gd name="T27" fmla="*/ 130 h 297"/>
                <a:gd name="T28" fmla="*/ 69 w 223"/>
                <a:gd name="T29" fmla="*/ 81 h 297"/>
                <a:gd name="T30" fmla="*/ 69 w 223"/>
                <a:gd name="T31" fmla="*/ 130 h 297"/>
                <a:gd name="T32" fmla="*/ 153 w 223"/>
                <a:gd name="T33" fmla="*/ 130 h 297"/>
                <a:gd name="T34" fmla="*/ 153 w 223"/>
                <a:gd name="T35" fmla="*/ 81 h 297"/>
                <a:gd name="T36" fmla="*/ 141 w 223"/>
                <a:gd name="T37" fmla="*/ 53 h 297"/>
                <a:gd name="T38" fmla="*/ 113 w 223"/>
                <a:gd name="T39" fmla="*/ 41 h 297"/>
                <a:gd name="T40" fmla="*/ 112 w 223"/>
                <a:gd name="T41" fmla="*/ 41 h 297"/>
                <a:gd name="T42" fmla="*/ 110 w 223"/>
                <a:gd name="T43" fmla="*/ 41 h 297"/>
                <a:gd name="T44" fmla="*/ 81 w 223"/>
                <a:gd name="T45" fmla="*/ 53 h 297"/>
                <a:gd name="T46" fmla="*/ 69 w 223"/>
                <a:gd name="T47" fmla="*/ 81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3" h="297">
                  <a:moveTo>
                    <a:pt x="193" y="130"/>
                  </a:moveTo>
                  <a:cubicBezTo>
                    <a:pt x="223" y="130"/>
                    <a:pt x="223" y="130"/>
                    <a:pt x="223" y="130"/>
                  </a:cubicBezTo>
                  <a:cubicBezTo>
                    <a:pt x="223" y="297"/>
                    <a:pt x="223" y="297"/>
                    <a:pt x="223" y="297"/>
                  </a:cubicBezTo>
                  <a:cubicBezTo>
                    <a:pt x="0" y="297"/>
                    <a:pt x="0" y="297"/>
                    <a:pt x="0" y="297"/>
                  </a:cubicBezTo>
                  <a:cubicBezTo>
                    <a:pt x="0" y="130"/>
                    <a:pt x="0" y="130"/>
                    <a:pt x="0" y="130"/>
                  </a:cubicBezTo>
                  <a:cubicBezTo>
                    <a:pt x="29" y="130"/>
                    <a:pt x="29" y="130"/>
                    <a:pt x="29" y="130"/>
                  </a:cubicBezTo>
                  <a:cubicBezTo>
                    <a:pt x="29" y="81"/>
                    <a:pt x="29" y="81"/>
                    <a:pt x="29" y="81"/>
                  </a:cubicBezTo>
                  <a:cubicBezTo>
                    <a:pt x="29" y="59"/>
                    <a:pt x="37" y="40"/>
                    <a:pt x="52" y="24"/>
                  </a:cubicBezTo>
                  <a:cubicBezTo>
                    <a:pt x="68" y="8"/>
                    <a:pt x="87" y="0"/>
                    <a:pt x="110" y="0"/>
                  </a:cubicBezTo>
                  <a:cubicBezTo>
                    <a:pt x="111" y="0"/>
                    <a:pt x="111" y="0"/>
                    <a:pt x="111" y="0"/>
                  </a:cubicBezTo>
                  <a:cubicBezTo>
                    <a:pt x="113" y="0"/>
                    <a:pt x="113" y="0"/>
                    <a:pt x="113" y="0"/>
                  </a:cubicBezTo>
                  <a:cubicBezTo>
                    <a:pt x="135" y="0"/>
                    <a:pt x="154" y="8"/>
                    <a:pt x="170" y="24"/>
                  </a:cubicBezTo>
                  <a:cubicBezTo>
                    <a:pt x="186" y="40"/>
                    <a:pt x="193" y="59"/>
                    <a:pt x="193" y="81"/>
                  </a:cubicBezTo>
                  <a:lnTo>
                    <a:pt x="193" y="130"/>
                  </a:lnTo>
                  <a:close/>
                  <a:moveTo>
                    <a:pt x="69" y="81"/>
                  </a:moveTo>
                  <a:cubicBezTo>
                    <a:pt x="69" y="130"/>
                    <a:pt x="69" y="130"/>
                    <a:pt x="69" y="130"/>
                  </a:cubicBezTo>
                  <a:cubicBezTo>
                    <a:pt x="153" y="130"/>
                    <a:pt x="153" y="130"/>
                    <a:pt x="153" y="130"/>
                  </a:cubicBezTo>
                  <a:cubicBezTo>
                    <a:pt x="153" y="81"/>
                    <a:pt x="153" y="81"/>
                    <a:pt x="153" y="81"/>
                  </a:cubicBezTo>
                  <a:cubicBezTo>
                    <a:pt x="153" y="70"/>
                    <a:pt x="149" y="60"/>
                    <a:pt x="141" y="53"/>
                  </a:cubicBezTo>
                  <a:cubicBezTo>
                    <a:pt x="134" y="45"/>
                    <a:pt x="124" y="41"/>
                    <a:pt x="113" y="41"/>
                  </a:cubicBezTo>
                  <a:cubicBezTo>
                    <a:pt x="112" y="41"/>
                    <a:pt x="112" y="41"/>
                    <a:pt x="112" y="41"/>
                  </a:cubicBezTo>
                  <a:cubicBezTo>
                    <a:pt x="110" y="41"/>
                    <a:pt x="110" y="41"/>
                    <a:pt x="110" y="41"/>
                  </a:cubicBezTo>
                  <a:cubicBezTo>
                    <a:pt x="99" y="41"/>
                    <a:pt x="89" y="45"/>
                    <a:pt x="81" y="53"/>
                  </a:cubicBezTo>
                  <a:cubicBezTo>
                    <a:pt x="73" y="60"/>
                    <a:pt x="69" y="70"/>
                    <a:pt x="69" y="81"/>
                  </a:cubicBezTo>
                  <a:close/>
                </a:path>
              </a:pathLst>
            </a:custGeom>
            <a:solidFill>
              <a:schemeClr val="accent5"/>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latin typeface="Avenir Next Regular"/>
              </a:endParaRPr>
            </a:p>
          </p:txBody>
        </p:sp>
      </p:grpSp>
      <p:grpSp>
        <p:nvGrpSpPr>
          <p:cNvPr id="113" name="Group 112"/>
          <p:cNvGrpSpPr/>
          <p:nvPr/>
        </p:nvGrpSpPr>
        <p:grpSpPr>
          <a:xfrm>
            <a:off x="3843065" y="5641355"/>
            <a:ext cx="405972" cy="405972"/>
            <a:chOff x="4158127" y="1886626"/>
            <a:chExt cx="3872571" cy="3872571"/>
          </a:xfrm>
          <a:solidFill>
            <a:schemeClr val="accent5"/>
          </a:solidFill>
        </p:grpSpPr>
        <p:sp>
          <p:nvSpPr>
            <p:cNvPr id="129" name="Rounded Rectangle 128"/>
            <p:cNvSpPr/>
            <p:nvPr/>
          </p:nvSpPr>
          <p:spPr>
            <a:xfrm>
              <a:off x="4158127" y="1886626"/>
              <a:ext cx="3872571" cy="3872571"/>
            </a:xfrm>
            <a:prstGeom prst="roundRect">
              <a:avLst>
                <a:gd name="adj" fmla="val 11881"/>
              </a:avLst>
            </a:prstGeom>
            <a:grpFill/>
            <a:ln w="25400">
              <a:noFill/>
              <a:miter lim="800000"/>
              <a:tailEnd type="oval"/>
            </a:ln>
            <a:effectLst/>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p>
          </p:txBody>
        </p:sp>
        <p:sp>
          <p:nvSpPr>
            <p:cNvPr id="139" name="Freeform 5"/>
            <p:cNvSpPr>
              <a:spLocks/>
            </p:cNvSpPr>
            <p:nvPr/>
          </p:nvSpPr>
          <p:spPr bwMode="auto">
            <a:xfrm>
              <a:off x="4619951" y="2599233"/>
              <a:ext cx="2948924" cy="2634260"/>
            </a:xfrm>
            <a:custGeom>
              <a:avLst/>
              <a:gdLst>
                <a:gd name="T0" fmla="*/ 286 w 298"/>
                <a:gd name="T1" fmla="*/ 124 h 266"/>
                <a:gd name="T2" fmla="*/ 298 w 298"/>
                <a:gd name="T3" fmla="*/ 135 h 266"/>
                <a:gd name="T4" fmla="*/ 286 w 298"/>
                <a:gd name="T5" fmla="*/ 146 h 266"/>
                <a:gd name="T6" fmla="*/ 238 w 298"/>
                <a:gd name="T7" fmla="*/ 146 h 266"/>
                <a:gd name="T8" fmla="*/ 233 w 298"/>
                <a:gd name="T9" fmla="*/ 178 h 266"/>
                <a:gd name="T10" fmla="*/ 268 w 298"/>
                <a:gd name="T11" fmla="*/ 208 h 266"/>
                <a:gd name="T12" fmla="*/ 272 w 298"/>
                <a:gd name="T13" fmla="*/ 216 h 266"/>
                <a:gd name="T14" fmla="*/ 272 w 298"/>
                <a:gd name="T15" fmla="*/ 254 h 266"/>
                <a:gd name="T16" fmla="*/ 260 w 298"/>
                <a:gd name="T17" fmla="*/ 266 h 266"/>
                <a:gd name="T18" fmla="*/ 249 w 298"/>
                <a:gd name="T19" fmla="*/ 254 h 266"/>
                <a:gd name="T20" fmla="*/ 249 w 298"/>
                <a:gd name="T21" fmla="*/ 222 h 266"/>
                <a:gd name="T22" fmla="*/ 223 w 298"/>
                <a:gd name="T23" fmla="*/ 199 h 266"/>
                <a:gd name="T24" fmla="*/ 149 w 298"/>
                <a:gd name="T25" fmla="*/ 242 h 266"/>
                <a:gd name="T26" fmla="*/ 75 w 298"/>
                <a:gd name="T27" fmla="*/ 198 h 266"/>
                <a:gd name="T28" fmla="*/ 48 w 298"/>
                <a:gd name="T29" fmla="*/ 222 h 266"/>
                <a:gd name="T30" fmla="*/ 48 w 298"/>
                <a:gd name="T31" fmla="*/ 254 h 266"/>
                <a:gd name="T32" fmla="*/ 36 w 298"/>
                <a:gd name="T33" fmla="*/ 266 h 266"/>
                <a:gd name="T34" fmla="*/ 26 w 298"/>
                <a:gd name="T35" fmla="*/ 254 h 266"/>
                <a:gd name="T36" fmla="*/ 26 w 298"/>
                <a:gd name="T37" fmla="*/ 216 h 266"/>
                <a:gd name="T38" fmla="*/ 29 w 298"/>
                <a:gd name="T39" fmla="*/ 208 h 266"/>
                <a:gd name="T40" fmla="*/ 65 w 298"/>
                <a:gd name="T41" fmla="*/ 177 h 266"/>
                <a:gd name="T42" fmla="*/ 59 w 298"/>
                <a:gd name="T43" fmla="*/ 146 h 266"/>
                <a:gd name="T44" fmla="*/ 12 w 298"/>
                <a:gd name="T45" fmla="*/ 146 h 266"/>
                <a:gd name="T46" fmla="*/ 0 w 298"/>
                <a:gd name="T47" fmla="*/ 135 h 266"/>
                <a:gd name="T48" fmla="*/ 12 w 298"/>
                <a:gd name="T49" fmla="*/ 124 h 266"/>
                <a:gd name="T50" fmla="*/ 61 w 298"/>
                <a:gd name="T51" fmla="*/ 124 h 266"/>
                <a:gd name="T52" fmla="*/ 68 w 298"/>
                <a:gd name="T53" fmla="*/ 98 h 266"/>
                <a:gd name="T54" fmla="*/ 29 w 298"/>
                <a:gd name="T55" fmla="*/ 65 h 266"/>
                <a:gd name="T56" fmla="*/ 26 w 298"/>
                <a:gd name="T57" fmla="*/ 56 h 266"/>
                <a:gd name="T58" fmla="*/ 26 w 298"/>
                <a:gd name="T59" fmla="*/ 18 h 266"/>
                <a:gd name="T60" fmla="*/ 36 w 298"/>
                <a:gd name="T61" fmla="*/ 6 h 266"/>
                <a:gd name="T62" fmla="*/ 48 w 298"/>
                <a:gd name="T63" fmla="*/ 18 h 266"/>
                <a:gd name="T64" fmla="*/ 48 w 298"/>
                <a:gd name="T65" fmla="*/ 50 h 266"/>
                <a:gd name="T66" fmla="*/ 79 w 298"/>
                <a:gd name="T67" fmla="*/ 78 h 266"/>
                <a:gd name="T68" fmla="*/ 99 w 298"/>
                <a:gd name="T69" fmla="*/ 58 h 266"/>
                <a:gd name="T70" fmla="*/ 97 w 298"/>
                <a:gd name="T71" fmla="*/ 47 h 266"/>
                <a:gd name="T72" fmla="*/ 112 w 298"/>
                <a:gd name="T73" fmla="*/ 13 h 266"/>
                <a:gd name="T74" fmla="*/ 149 w 298"/>
                <a:gd name="T75" fmla="*/ 0 h 266"/>
                <a:gd name="T76" fmla="*/ 185 w 298"/>
                <a:gd name="T77" fmla="*/ 13 h 266"/>
                <a:gd name="T78" fmla="*/ 200 w 298"/>
                <a:gd name="T79" fmla="*/ 47 h 266"/>
                <a:gd name="T80" fmla="*/ 198 w 298"/>
                <a:gd name="T81" fmla="*/ 57 h 266"/>
                <a:gd name="T82" fmla="*/ 218 w 298"/>
                <a:gd name="T83" fmla="*/ 77 h 266"/>
                <a:gd name="T84" fmla="*/ 249 w 298"/>
                <a:gd name="T85" fmla="*/ 50 h 266"/>
                <a:gd name="T86" fmla="*/ 249 w 298"/>
                <a:gd name="T87" fmla="*/ 18 h 266"/>
                <a:gd name="T88" fmla="*/ 260 w 298"/>
                <a:gd name="T89" fmla="*/ 6 h 266"/>
                <a:gd name="T90" fmla="*/ 272 w 298"/>
                <a:gd name="T91" fmla="*/ 18 h 266"/>
                <a:gd name="T92" fmla="*/ 272 w 298"/>
                <a:gd name="T93" fmla="*/ 56 h 266"/>
                <a:gd name="T94" fmla="*/ 268 w 298"/>
                <a:gd name="T95" fmla="*/ 65 h 266"/>
                <a:gd name="T96" fmla="*/ 229 w 298"/>
                <a:gd name="T97" fmla="*/ 97 h 266"/>
                <a:gd name="T98" fmla="*/ 238 w 298"/>
                <a:gd name="T99" fmla="*/ 124 h 266"/>
                <a:gd name="T100" fmla="*/ 286 w 298"/>
                <a:gd name="T101" fmla="*/ 124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8" h="266">
                  <a:moveTo>
                    <a:pt x="286" y="124"/>
                  </a:moveTo>
                  <a:cubicBezTo>
                    <a:pt x="294" y="124"/>
                    <a:pt x="298" y="128"/>
                    <a:pt x="298" y="135"/>
                  </a:cubicBezTo>
                  <a:cubicBezTo>
                    <a:pt x="298" y="143"/>
                    <a:pt x="294" y="146"/>
                    <a:pt x="286" y="146"/>
                  </a:cubicBezTo>
                  <a:cubicBezTo>
                    <a:pt x="238" y="146"/>
                    <a:pt x="238" y="146"/>
                    <a:pt x="238" y="146"/>
                  </a:cubicBezTo>
                  <a:cubicBezTo>
                    <a:pt x="237" y="161"/>
                    <a:pt x="235" y="171"/>
                    <a:pt x="233" y="178"/>
                  </a:cubicBezTo>
                  <a:cubicBezTo>
                    <a:pt x="268" y="208"/>
                    <a:pt x="268" y="208"/>
                    <a:pt x="268" y="208"/>
                  </a:cubicBezTo>
                  <a:cubicBezTo>
                    <a:pt x="270" y="210"/>
                    <a:pt x="272" y="213"/>
                    <a:pt x="272" y="216"/>
                  </a:cubicBezTo>
                  <a:cubicBezTo>
                    <a:pt x="272" y="254"/>
                    <a:pt x="272" y="254"/>
                    <a:pt x="272" y="254"/>
                  </a:cubicBezTo>
                  <a:cubicBezTo>
                    <a:pt x="272" y="262"/>
                    <a:pt x="268" y="266"/>
                    <a:pt x="260" y="266"/>
                  </a:cubicBezTo>
                  <a:cubicBezTo>
                    <a:pt x="253" y="266"/>
                    <a:pt x="249" y="262"/>
                    <a:pt x="249" y="254"/>
                  </a:cubicBezTo>
                  <a:cubicBezTo>
                    <a:pt x="249" y="222"/>
                    <a:pt x="249" y="222"/>
                    <a:pt x="249" y="222"/>
                  </a:cubicBezTo>
                  <a:cubicBezTo>
                    <a:pt x="223" y="199"/>
                    <a:pt x="223" y="199"/>
                    <a:pt x="223" y="199"/>
                  </a:cubicBezTo>
                  <a:cubicBezTo>
                    <a:pt x="205" y="228"/>
                    <a:pt x="180" y="242"/>
                    <a:pt x="149" y="242"/>
                  </a:cubicBezTo>
                  <a:cubicBezTo>
                    <a:pt x="117" y="242"/>
                    <a:pt x="93" y="228"/>
                    <a:pt x="75" y="198"/>
                  </a:cubicBezTo>
                  <a:cubicBezTo>
                    <a:pt x="48" y="222"/>
                    <a:pt x="48" y="222"/>
                    <a:pt x="48" y="222"/>
                  </a:cubicBezTo>
                  <a:cubicBezTo>
                    <a:pt x="48" y="254"/>
                    <a:pt x="48" y="254"/>
                    <a:pt x="48" y="254"/>
                  </a:cubicBezTo>
                  <a:cubicBezTo>
                    <a:pt x="48" y="262"/>
                    <a:pt x="44" y="266"/>
                    <a:pt x="36" y="266"/>
                  </a:cubicBezTo>
                  <a:cubicBezTo>
                    <a:pt x="29" y="266"/>
                    <a:pt x="26" y="262"/>
                    <a:pt x="26" y="254"/>
                  </a:cubicBezTo>
                  <a:cubicBezTo>
                    <a:pt x="26" y="216"/>
                    <a:pt x="26" y="216"/>
                    <a:pt x="26" y="216"/>
                  </a:cubicBezTo>
                  <a:cubicBezTo>
                    <a:pt x="26" y="213"/>
                    <a:pt x="27" y="210"/>
                    <a:pt x="29" y="208"/>
                  </a:cubicBezTo>
                  <a:cubicBezTo>
                    <a:pt x="65" y="177"/>
                    <a:pt x="65" y="177"/>
                    <a:pt x="65" y="177"/>
                  </a:cubicBezTo>
                  <a:cubicBezTo>
                    <a:pt x="62" y="168"/>
                    <a:pt x="60" y="158"/>
                    <a:pt x="59" y="146"/>
                  </a:cubicBezTo>
                  <a:cubicBezTo>
                    <a:pt x="12" y="146"/>
                    <a:pt x="12" y="146"/>
                    <a:pt x="12" y="146"/>
                  </a:cubicBezTo>
                  <a:cubicBezTo>
                    <a:pt x="4" y="146"/>
                    <a:pt x="0" y="143"/>
                    <a:pt x="0" y="135"/>
                  </a:cubicBezTo>
                  <a:cubicBezTo>
                    <a:pt x="0" y="128"/>
                    <a:pt x="4" y="124"/>
                    <a:pt x="12" y="124"/>
                  </a:cubicBezTo>
                  <a:cubicBezTo>
                    <a:pt x="61" y="124"/>
                    <a:pt x="61" y="124"/>
                    <a:pt x="61" y="124"/>
                  </a:cubicBezTo>
                  <a:cubicBezTo>
                    <a:pt x="63" y="112"/>
                    <a:pt x="65" y="103"/>
                    <a:pt x="68" y="98"/>
                  </a:cubicBezTo>
                  <a:cubicBezTo>
                    <a:pt x="29" y="65"/>
                    <a:pt x="29" y="65"/>
                    <a:pt x="29" y="65"/>
                  </a:cubicBezTo>
                  <a:cubicBezTo>
                    <a:pt x="27" y="63"/>
                    <a:pt x="26" y="60"/>
                    <a:pt x="26" y="56"/>
                  </a:cubicBezTo>
                  <a:cubicBezTo>
                    <a:pt x="26" y="18"/>
                    <a:pt x="26" y="18"/>
                    <a:pt x="26" y="18"/>
                  </a:cubicBezTo>
                  <a:cubicBezTo>
                    <a:pt x="26" y="10"/>
                    <a:pt x="29" y="6"/>
                    <a:pt x="36" y="6"/>
                  </a:cubicBezTo>
                  <a:cubicBezTo>
                    <a:pt x="44" y="6"/>
                    <a:pt x="48" y="10"/>
                    <a:pt x="48" y="18"/>
                  </a:cubicBezTo>
                  <a:cubicBezTo>
                    <a:pt x="48" y="50"/>
                    <a:pt x="48" y="50"/>
                    <a:pt x="48" y="50"/>
                  </a:cubicBezTo>
                  <a:cubicBezTo>
                    <a:pt x="79" y="78"/>
                    <a:pt x="79" y="78"/>
                    <a:pt x="79" y="78"/>
                  </a:cubicBezTo>
                  <a:cubicBezTo>
                    <a:pt x="85" y="70"/>
                    <a:pt x="91" y="64"/>
                    <a:pt x="99" y="58"/>
                  </a:cubicBezTo>
                  <a:cubicBezTo>
                    <a:pt x="98" y="53"/>
                    <a:pt x="97" y="50"/>
                    <a:pt x="97" y="47"/>
                  </a:cubicBezTo>
                  <a:cubicBezTo>
                    <a:pt x="97" y="33"/>
                    <a:pt x="102" y="22"/>
                    <a:pt x="112" y="13"/>
                  </a:cubicBezTo>
                  <a:cubicBezTo>
                    <a:pt x="122" y="4"/>
                    <a:pt x="134" y="0"/>
                    <a:pt x="149" y="0"/>
                  </a:cubicBezTo>
                  <a:cubicBezTo>
                    <a:pt x="163" y="0"/>
                    <a:pt x="175" y="4"/>
                    <a:pt x="185" y="13"/>
                  </a:cubicBezTo>
                  <a:cubicBezTo>
                    <a:pt x="195" y="22"/>
                    <a:pt x="200" y="33"/>
                    <a:pt x="200" y="47"/>
                  </a:cubicBezTo>
                  <a:cubicBezTo>
                    <a:pt x="200" y="49"/>
                    <a:pt x="199" y="53"/>
                    <a:pt x="198" y="57"/>
                  </a:cubicBezTo>
                  <a:cubicBezTo>
                    <a:pt x="206" y="63"/>
                    <a:pt x="212" y="69"/>
                    <a:pt x="218" y="77"/>
                  </a:cubicBezTo>
                  <a:cubicBezTo>
                    <a:pt x="249" y="50"/>
                    <a:pt x="249" y="50"/>
                    <a:pt x="249" y="50"/>
                  </a:cubicBezTo>
                  <a:cubicBezTo>
                    <a:pt x="249" y="18"/>
                    <a:pt x="249" y="18"/>
                    <a:pt x="249" y="18"/>
                  </a:cubicBezTo>
                  <a:cubicBezTo>
                    <a:pt x="249" y="10"/>
                    <a:pt x="253" y="6"/>
                    <a:pt x="260" y="6"/>
                  </a:cubicBezTo>
                  <a:cubicBezTo>
                    <a:pt x="268" y="6"/>
                    <a:pt x="272" y="10"/>
                    <a:pt x="272" y="18"/>
                  </a:cubicBezTo>
                  <a:cubicBezTo>
                    <a:pt x="272" y="56"/>
                    <a:pt x="272" y="56"/>
                    <a:pt x="272" y="56"/>
                  </a:cubicBezTo>
                  <a:cubicBezTo>
                    <a:pt x="272" y="60"/>
                    <a:pt x="270" y="63"/>
                    <a:pt x="268" y="65"/>
                  </a:cubicBezTo>
                  <a:cubicBezTo>
                    <a:pt x="229" y="97"/>
                    <a:pt x="229" y="97"/>
                    <a:pt x="229" y="97"/>
                  </a:cubicBezTo>
                  <a:cubicBezTo>
                    <a:pt x="232" y="104"/>
                    <a:pt x="235" y="113"/>
                    <a:pt x="238" y="124"/>
                  </a:cubicBezTo>
                  <a:lnTo>
                    <a:pt x="286" y="124"/>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grpSp>
      <p:pic>
        <p:nvPicPr>
          <p:cNvPr id="86" name="pasted-image.png"/>
          <p:cNvPicPr>
            <a:picLocks noChangeAspect="1"/>
          </p:cNvPicPr>
          <p:nvPr/>
        </p:nvPicPr>
        <p:blipFill>
          <a:blip r:embed="rId5">
            <a:extLst/>
          </a:blip>
          <a:srcRect l="7796" t="12334" r="8659" b="16813"/>
          <a:stretch>
            <a:fillRect/>
          </a:stretch>
        </p:blipFill>
        <p:spPr>
          <a:xfrm>
            <a:off x="2778990" y="3680877"/>
            <a:ext cx="1535565" cy="242433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path>
            </a:pathLst>
          </a:custGeom>
          <a:ln w="12700" cap="flat">
            <a:noFill/>
            <a:miter lim="400000"/>
          </a:ln>
          <a:effectLst/>
        </p:spPr>
      </p:pic>
      <p:pic>
        <p:nvPicPr>
          <p:cNvPr id="87" name="Popup Alert.png"/>
          <p:cNvPicPr>
            <a:picLocks noChangeAspect="1"/>
          </p:cNvPicPr>
          <p:nvPr/>
        </p:nvPicPr>
        <p:blipFill>
          <a:blip r:embed="rId26">
            <a:extLst/>
          </a:blip>
          <a:stretch>
            <a:fillRect/>
          </a:stretch>
        </p:blipFill>
        <p:spPr>
          <a:xfrm>
            <a:off x="2778990" y="4148711"/>
            <a:ext cx="1535565" cy="1058838"/>
          </a:xfrm>
          <a:prstGeom prst="rect">
            <a:avLst/>
          </a:prstGeom>
          <a:ln w="12700">
            <a:miter lim="400000"/>
          </a:ln>
        </p:spPr>
      </p:pic>
      <p:sp>
        <p:nvSpPr>
          <p:cNvPr id="88" name="Shape 707"/>
          <p:cNvSpPr/>
          <p:nvPr/>
        </p:nvSpPr>
        <p:spPr>
          <a:xfrm>
            <a:off x="4671417" y="3512710"/>
            <a:ext cx="2445830" cy="308474"/>
          </a:xfrm>
          <a:prstGeom prst="rect">
            <a:avLst/>
          </a:prstGeom>
          <a:ln w="12700">
            <a:miter lim="400000"/>
          </a:ln>
          <a:extLst>
            <a:ext uri="{C572A759-6A51-4108-AA02-DFA0A04FC94B}">
              <ma14:wrappingTextBoxFlag xmlns="" xmlns:ma14="http://schemas.microsoft.com/office/mac/drawingml/2011/main" val="1"/>
            </a:ext>
          </a:extLst>
        </p:spPr>
        <p:txBody>
          <a:bodyPr wrap="none" lIns="25905" tIns="25905" rIns="25905" bIns="25905" anchor="ctr">
            <a:spAutoFit/>
          </a:bodyPr>
          <a:lstStyle>
            <a:lvl1pPr algn="l">
              <a:defRPr sz="4000">
                <a:solidFill>
                  <a:srgbClr val="4F5CA5"/>
                </a:solidFill>
                <a:latin typeface="Avenir Next W1G Medium"/>
                <a:ea typeface="Avenir Next W1G Medium"/>
                <a:cs typeface="Avenir Next W1G Medium"/>
                <a:sym typeface="Avenir Next W1G Medium"/>
              </a:defRPr>
            </a:lvl1pPr>
          </a:lstStyle>
          <a:p>
            <a:pPr defTabSz="420932">
              <a:defRPr sz="1800">
                <a:solidFill>
                  <a:srgbClr val="000000"/>
                </a:solidFill>
              </a:defRPr>
            </a:pPr>
            <a:r>
              <a:rPr sz="1632" kern="0" dirty="0">
                <a:solidFill>
                  <a:srgbClr val="434343"/>
                </a:solidFill>
                <a:latin typeface="Avenir Next Regular"/>
                <a:cs typeface="Arial" panose="020B0604020202020204" pitchFamily="34" charset="0"/>
              </a:rPr>
              <a:t>CONDITIONAL ACCESS</a:t>
            </a:r>
          </a:p>
        </p:txBody>
      </p:sp>
      <p:grpSp>
        <p:nvGrpSpPr>
          <p:cNvPr id="89" name="Group 88"/>
          <p:cNvGrpSpPr/>
          <p:nvPr/>
        </p:nvGrpSpPr>
        <p:grpSpPr>
          <a:xfrm>
            <a:off x="4658417" y="3907321"/>
            <a:ext cx="2338455" cy="328749"/>
            <a:chOff x="4565038" y="3831062"/>
            <a:chExt cx="2292811" cy="322332"/>
          </a:xfrm>
        </p:grpSpPr>
        <p:sp>
          <p:nvSpPr>
            <p:cNvPr id="90" name="Shape 711"/>
            <p:cNvSpPr/>
            <p:nvPr/>
          </p:nvSpPr>
          <p:spPr>
            <a:xfrm>
              <a:off x="4850889" y="3831062"/>
              <a:ext cx="2006960" cy="32233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1811" tIns="51811" rIns="51811" bIns="51811" numCol="1" anchor="ctr">
              <a:spAutoFit/>
            </a:bodyPr>
            <a:lstStyle>
              <a:lvl1pPr algn="l">
                <a:defRPr sz="3800">
                  <a:solidFill>
                    <a:srgbClr val="4F5CA5"/>
                  </a:solidFill>
                  <a:latin typeface="Avenir Next W1G Regular"/>
                  <a:ea typeface="Avenir Next W1G Regular"/>
                  <a:cs typeface="Avenir Next W1G Regular"/>
                  <a:sym typeface="Avenir Next W1G Regular"/>
                </a:defRPr>
              </a:lvl1pPr>
            </a:lstStyle>
            <a:p>
              <a:pPr defTabSz="420932">
                <a:defRPr sz="1800">
                  <a:solidFill>
                    <a:srgbClr val="000000"/>
                  </a:solidFill>
                </a:defRPr>
              </a:pPr>
              <a:r>
                <a:rPr sz="1428" kern="0">
                  <a:solidFill>
                    <a:srgbClr val="434343"/>
                  </a:solidFill>
                  <a:latin typeface="Avenir Next Regular"/>
                  <a:cs typeface="Arial" panose="020B0604020202020204" pitchFamily="34" charset="0"/>
                </a:rPr>
                <a:t>STOP EMAIL ACCESS</a:t>
              </a:r>
            </a:p>
          </p:txBody>
        </p:sp>
        <p:sp>
          <p:nvSpPr>
            <p:cNvPr id="101" name="Freeform 10"/>
            <p:cNvSpPr>
              <a:spLocks noEditPoints="1"/>
            </p:cNvSpPr>
            <p:nvPr/>
          </p:nvSpPr>
          <p:spPr bwMode="auto">
            <a:xfrm>
              <a:off x="4565038" y="3836722"/>
              <a:ext cx="249140" cy="235853"/>
            </a:xfrm>
            <a:custGeom>
              <a:avLst/>
              <a:gdLst>
                <a:gd name="T0" fmla="*/ 16 w 105"/>
                <a:gd name="T1" fmla="*/ 15 h 100"/>
                <a:gd name="T2" fmla="*/ 53 w 105"/>
                <a:gd name="T3" fmla="*/ 0 h 100"/>
                <a:gd name="T4" fmla="*/ 90 w 105"/>
                <a:gd name="T5" fmla="*/ 15 h 100"/>
                <a:gd name="T6" fmla="*/ 105 w 105"/>
                <a:gd name="T7" fmla="*/ 50 h 100"/>
                <a:gd name="T8" fmla="*/ 90 w 105"/>
                <a:gd name="T9" fmla="*/ 85 h 100"/>
                <a:gd name="T10" fmla="*/ 53 w 105"/>
                <a:gd name="T11" fmla="*/ 100 h 100"/>
                <a:gd name="T12" fmla="*/ 16 w 105"/>
                <a:gd name="T13" fmla="*/ 85 h 100"/>
                <a:gd name="T14" fmla="*/ 0 w 105"/>
                <a:gd name="T15" fmla="*/ 50 h 100"/>
                <a:gd name="T16" fmla="*/ 16 w 105"/>
                <a:gd name="T17" fmla="*/ 15 h 100"/>
                <a:gd name="T18" fmla="*/ 74 w 105"/>
                <a:gd name="T19" fmla="*/ 61 h 100"/>
                <a:gd name="T20" fmla="*/ 63 w 105"/>
                <a:gd name="T21" fmla="*/ 50 h 100"/>
                <a:gd name="T22" fmla="*/ 74 w 105"/>
                <a:gd name="T23" fmla="*/ 39 h 100"/>
                <a:gd name="T24" fmla="*/ 64 w 105"/>
                <a:gd name="T25" fmla="*/ 30 h 100"/>
                <a:gd name="T26" fmla="*/ 53 w 105"/>
                <a:gd name="T27" fmla="*/ 41 h 100"/>
                <a:gd name="T28" fmla="*/ 42 w 105"/>
                <a:gd name="T29" fmla="*/ 30 h 100"/>
                <a:gd name="T30" fmla="*/ 32 w 105"/>
                <a:gd name="T31" fmla="*/ 39 h 100"/>
                <a:gd name="T32" fmla="*/ 43 w 105"/>
                <a:gd name="T33" fmla="*/ 50 h 100"/>
                <a:gd name="T34" fmla="*/ 32 w 105"/>
                <a:gd name="T35" fmla="*/ 61 h 100"/>
                <a:gd name="T36" fmla="*/ 42 w 105"/>
                <a:gd name="T37" fmla="*/ 70 h 100"/>
                <a:gd name="T38" fmla="*/ 53 w 105"/>
                <a:gd name="T39" fmla="*/ 59 h 100"/>
                <a:gd name="T40" fmla="*/ 64 w 105"/>
                <a:gd name="T41" fmla="*/ 70 h 100"/>
                <a:gd name="T42" fmla="*/ 74 w 105"/>
                <a:gd name="T43" fmla="*/ 6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5" h="100">
                  <a:moveTo>
                    <a:pt x="16" y="15"/>
                  </a:moveTo>
                  <a:cubicBezTo>
                    <a:pt x="26" y="5"/>
                    <a:pt x="38" y="0"/>
                    <a:pt x="53" y="0"/>
                  </a:cubicBezTo>
                  <a:cubicBezTo>
                    <a:pt x="67" y="0"/>
                    <a:pt x="80" y="5"/>
                    <a:pt x="90" y="15"/>
                  </a:cubicBezTo>
                  <a:cubicBezTo>
                    <a:pt x="100" y="25"/>
                    <a:pt x="105" y="36"/>
                    <a:pt x="105" y="50"/>
                  </a:cubicBezTo>
                  <a:cubicBezTo>
                    <a:pt x="105" y="64"/>
                    <a:pt x="100" y="75"/>
                    <a:pt x="90" y="85"/>
                  </a:cubicBezTo>
                  <a:cubicBezTo>
                    <a:pt x="80" y="95"/>
                    <a:pt x="67" y="100"/>
                    <a:pt x="53" y="100"/>
                  </a:cubicBezTo>
                  <a:cubicBezTo>
                    <a:pt x="38" y="100"/>
                    <a:pt x="26" y="95"/>
                    <a:pt x="16" y="85"/>
                  </a:cubicBezTo>
                  <a:cubicBezTo>
                    <a:pt x="5" y="75"/>
                    <a:pt x="0" y="64"/>
                    <a:pt x="0" y="50"/>
                  </a:cubicBezTo>
                  <a:cubicBezTo>
                    <a:pt x="0" y="36"/>
                    <a:pt x="5" y="25"/>
                    <a:pt x="16" y="15"/>
                  </a:cubicBezTo>
                  <a:close/>
                  <a:moveTo>
                    <a:pt x="74" y="61"/>
                  </a:moveTo>
                  <a:cubicBezTo>
                    <a:pt x="63" y="50"/>
                    <a:pt x="63" y="50"/>
                    <a:pt x="63" y="50"/>
                  </a:cubicBezTo>
                  <a:cubicBezTo>
                    <a:pt x="74" y="39"/>
                    <a:pt x="74" y="39"/>
                    <a:pt x="74" y="39"/>
                  </a:cubicBezTo>
                  <a:cubicBezTo>
                    <a:pt x="64" y="30"/>
                    <a:pt x="64" y="30"/>
                    <a:pt x="64" y="30"/>
                  </a:cubicBezTo>
                  <a:cubicBezTo>
                    <a:pt x="53" y="41"/>
                    <a:pt x="53" y="41"/>
                    <a:pt x="53" y="41"/>
                  </a:cubicBezTo>
                  <a:cubicBezTo>
                    <a:pt x="42" y="30"/>
                    <a:pt x="42" y="30"/>
                    <a:pt x="42" y="30"/>
                  </a:cubicBezTo>
                  <a:cubicBezTo>
                    <a:pt x="32" y="39"/>
                    <a:pt x="32" y="39"/>
                    <a:pt x="32" y="39"/>
                  </a:cubicBezTo>
                  <a:cubicBezTo>
                    <a:pt x="43" y="50"/>
                    <a:pt x="43" y="50"/>
                    <a:pt x="43" y="50"/>
                  </a:cubicBezTo>
                  <a:cubicBezTo>
                    <a:pt x="32" y="61"/>
                    <a:pt x="32" y="61"/>
                    <a:pt x="32" y="61"/>
                  </a:cubicBezTo>
                  <a:cubicBezTo>
                    <a:pt x="42" y="70"/>
                    <a:pt x="42" y="70"/>
                    <a:pt x="42" y="70"/>
                  </a:cubicBezTo>
                  <a:cubicBezTo>
                    <a:pt x="53" y="59"/>
                    <a:pt x="53" y="59"/>
                    <a:pt x="53" y="59"/>
                  </a:cubicBezTo>
                  <a:cubicBezTo>
                    <a:pt x="64" y="70"/>
                    <a:pt x="64" y="70"/>
                    <a:pt x="64" y="70"/>
                  </a:cubicBezTo>
                  <a:lnTo>
                    <a:pt x="74" y="61"/>
                  </a:lnTo>
                  <a:close/>
                </a:path>
              </a:pathLst>
            </a:custGeom>
            <a:solidFill>
              <a:schemeClr val="accent5"/>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latin typeface="Avenir Next Regular"/>
              </a:endParaRPr>
            </a:p>
          </p:txBody>
        </p:sp>
      </p:grpSp>
      <p:grpSp>
        <p:nvGrpSpPr>
          <p:cNvPr id="102" name="Group 101"/>
          <p:cNvGrpSpPr/>
          <p:nvPr/>
        </p:nvGrpSpPr>
        <p:grpSpPr>
          <a:xfrm>
            <a:off x="4658421" y="4300943"/>
            <a:ext cx="2447787" cy="328749"/>
            <a:chOff x="4565038" y="4216997"/>
            <a:chExt cx="2400007" cy="322332"/>
          </a:xfrm>
        </p:grpSpPr>
        <p:sp>
          <p:nvSpPr>
            <p:cNvPr id="103" name="Shape 708"/>
            <p:cNvSpPr/>
            <p:nvPr/>
          </p:nvSpPr>
          <p:spPr>
            <a:xfrm>
              <a:off x="4845877" y="4216997"/>
              <a:ext cx="2119168" cy="32233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1811" tIns="51811" rIns="51811" bIns="51811" numCol="1" anchor="ctr">
              <a:spAutoFit/>
            </a:bodyPr>
            <a:lstStyle>
              <a:lvl1pPr algn="l">
                <a:defRPr sz="3800">
                  <a:solidFill>
                    <a:srgbClr val="4F5CA5"/>
                  </a:solidFill>
                  <a:latin typeface="Avenir Next W1G Regular"/>
                  <a:ea typeface="Avenir Next W1G Regular"/>
                  <a:cs typeface="Avenir Next W1G Regular"/>
                  <a:sym typeface="Avenir Next W1G Regular"/>
                </a:defRPr>
              </a:lvl1pPr>
            </a:lstStyle>
            <a:p>
              <a:pPr defTabSz="420932">
                <a:defRPr sz="1800">
                  <a:solidFill>
                    <a:srgbClr val="000000"/>
                  </a:solidFill>
                </a:defRPr>
              </a:pPr>
              <a:r>
                <a:rPr sz="1428" kern="0" dirty="0">
                  <a:solidFill>
                    <a:srgbClr val="434343"/>
                  </a:solidFill>
                  <a:latin typeface="Avenir Next Regular"/>
                  <a:cs typeface="Arial" panose="020B0604020202020204" pitchFamily="34" charset="0"/>
                </a:rPr>
                <a:t>LOCK MANAGED APPS</a:t>
              </a:r>
            </a:p>
          </p:txBody>
        </p:sp>
        <p:sp>
          <p:nvSpPr>
            <p:cNvPr id="114" name="Freeform 10"/>
            <p:cNvSpPr>
              <a:spLocks noEditPoints="1"/>
            </p:cNvSpPr>
            <p:nvPr/>
          </p:nvSpPr>
          <p:spPr bwMode="auto">
            <a:xfrm>
              <a:off x="4565038" y="4229150"/>
              <a:ext cx="249140" cy="235853"/>
            </a:xfrm>
            <a:custGeom>
              <a:avLst/>
              <a:gdLst>
                <a:gd name="T0" fmla="*/ 16 w 105"/>
                <a:gd name="T1" fmla="*/ 15 h 100"/>
                <a:gd name="T2" fmla="*/ 53 w 105"/>
                <a:gd name="T3" fmla="*/ 0 h 100"/>
                <a:gd name="T4" fmla="*/ 90 w 105"/>
                <a:gd name="T5" fmla="*/ 15 h 100"/>
                <a:gd name="T6" fmla="*/ 105 w 105"/>
                <a:gd name="T7" fmla="*/ 50 h 100"/>
                <a:gd name="T8" fmla="*/ 90 w 105"/>
                <a:gd name="T9" fmla="*/ 85 h 100"/>
                <a:gd name="T10" fmla="*/ 53 w 105"/>
                <a:gd name="T11" fmla="*/ 100 h 100"/>
                <a:gd name="T12" fmla="*/ 16 w 105"/>
                <a:gd name="T13" fmla="*/ 85 h 100"/>
                <a:gd name="T14" fmla="*/ 0 w 105"/>
                <a:gd name="T15" fmla="*/ 50 h 100"/>
                <a:gd name="T16" fmla="*/ 16 w 105"/>
                <a:gd name="T17" fmla="*/ 15 h 100"/>
                <a:gd name="T18" fmla="*/ 74 w 105"/>
                <a:gd name="T19" fmla="*/ 61 h 100"/>
                <a:gd name="T20" fmla="*/ 63 w 105"/>
                <a:gd name="T21" fmla="*/ 50 h 100"/>
                <a:gd name="T22" fmla="*/ 74 w 105"/>
                <a:gd name="T23" fmla="*/ 39 h 100"/>
                <a:gd name="T24" fmla="*/ 64 w 105"/>
                <a:gd name="T25" fmla="*/ 30 h 100"/>
                <a:gd name="T26" fmla="*/ 53 w 105"/>
                <a:gd name="T27" fmla="*/ 41 h 100"/>
                <a:gd name="T28" fmla="*/ 42 w 105"/>
                <a:gd name="T29" fmla="*/ 30 h 100"/>
                <a:gd name="T30" fmla="*/ 32 w 105"/>
                <a:gd name="T31" fmla="*/ 39 h 100"/>
                <a:gd name="T32" fmla="*/ 43 w 105"/>
                <a:gd name="T33" fmla="*/ 50 h 100"/>
                <a:gd name="T34" fmla="*/ 32 w 105"/>
                <a:gd name="T35" fmla="*/ 61 h 100"/>
                <a:gd name="T36" fmla="*/ 42 w 105"/>
                <a:gd name="T37" fmla="*/ 70 h 100"/>
                <a:gd name="T38" fmla="*/ 53 w 105"/>
                <a:gd name="T39" fmla="*/ 59 h 100"/>
                <a:gd name="T40" fmla="*/ 64 w 105"/>
                <a:gd name="T41" fmla="*/ 70 h 100"/>
                <a:gd name="T42" fmla="*/ 74 w 105"/>
                <a:gd name="T43" fmla="*/ 6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5" h="100">
                  <a:moveTo>
                    <a:pt x="16" y="15"/>
                  </a:moveTo>
                  <a:cubicBezTo>
                    <a:pt x="26" y="5"/>
                    <a:pt x="38" y="0"/>
                    <a:pt x="53" y="0"/>
                  </a:cubicBezTo>
                  <a:cubicBezTo>
                    <a:pt x="67" y="0"/>
                    <a:pt x="80" y="5"/>
                    <a:pt x="90" y="15"/>
                  </a:cubicBezTo>
                  <a:cubicBezTo>
                    <a:pt x="100" y="25"/>
                    <a:pt x="105" y="36"/>
                    <a:pt x="105" y="50"/>
                  </a:cubicBezTo>
                  <a:cubicBezTo>
                    <a:pt x="105" y="64"/>
                    <a:pt x="100" y="75"/>
                    <a:pt x="90" y="85"/>
                  </a:cubicBezTo>
                  <a:cubicBezTo>
                    <a:pt x="80" y="95"/>
                    <a:pt x="67" y="100"/>
                    <a:pt x="53" y="100"/>
                  </a:cubicBezTo>
                  <a:cubicBezTo>
                    <a:pt x="38" y="100"/>
                    <a:pt x="26" y="95"/>
                    <a:pt x="16" y="85"/>
                  </a:cubicBezTo>
                  <a:cubicBezTo>
                    <a:pt x="5" y="75"/>
                    <a:pt x="0" y="64"/>
                    <a:pt x="0" y="50"/>
                  </a:cubicBezTo>
                  <a:cubicBezTo>
                    <a:pt x="0" y="36"/>
                    <a:pt x="5" y="25"/>
                    <a:pt x="16" y="15"/>
                  </a:cubicBezTo>
                  <a:close/>
                  <a:moveTo>
                    <a:pt x="74" y="61"/>
                  </a:moveTo>
                  <a:cubicBezTo>
                    <a:pt x="63" y="50"/>
                    <a:pt x="63" y="50"/>
                    <a:pt x="63" y="50"/>
                  </a:cubicBezTo>
                  <a:cubicBezTo>
                    <a:pt x="74" y="39"/>
                    <a:pt x="74" y="39"/>
                    <a:pt x="74" y="39"/>
                  </a:cubicBezTo>
                  <a:cubicBezTo>
                    <a:pt x="64" y="30"/>
                    <a:pt x="64" y="30"/>
                    <a:pt x="64" y="30"/>
                  </a:cubicBezTo>
                  <a:cubicBezTo>
                    <a:pt x="53" y="41"/>
                    <a:pt x="53" y="41"/>
                    <a:pt x="53" y="41"/>
                  </a:cubicBezTo>
                  <a:cubicBezTo>
                    <a:pt x="42" y="30"/>
                    <a:pt x="42" y="30"/>
                    <a:pt x="42" y="30"/>
                  </a:cubicBezTo>
                  <a:cubicBezTo>
                    <a:pt x="32" y="39"/>
                    <a:pt x="32" y="39"/>
                    <a:pt x="32" y="39"/>
                  </a:cubicBezTo>
                  <a:cubicBezTo>
                    <a:pt x="43" y="50"/>
                    <a:pt x="43" y="50"/>
                    <a:pt x="43" y="50"/>
                  </a:cubicBezTo>
                  <a:cubicBezTo>
                    <a:pt x="32" y="61"/>
                    <a:pt x="32" y="61"/>
                    <a:pt x="32" y="61"/>
                  </a:cubicBezTo>
                  <a:cubicBezTo>
                    <a:pt x="42" y="70"/>
                    <a:pt x="42" y="70"/>
                    <a:pt x="42" y="70"/>
                  </a:cubicBezTo>
                  <a:cubicBezTo>
                    <a:pt x="53" y="59"/>
                    <a:pt x="53" y="59"/>
                    <a:pt x="53" y="59"/>
                  </a:cubicBezTo>
                  <a:cubicBezTo>
                    <a:pt x="64" y="70"/>
                    <a:pt x="64" y="70"/>
                    <a:pt x="64" y="70"/>
                  </a:cubicBezTo>
                  <a:lnTo>
                    <a:pt x="74" y="61"/>
                  </a:lnTo>
                  <a:close/>
                </a:path>
              </a:pathLst>
            </a:custGeom>
            <a:solidFill>
              <a:schemeClr val="accent5"/>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latin typeface="Avenir Next Regular"/>
              </a:endParaRPr>
            </a:p>
          </p:txBody>
        </p:sp>
      </p:grpSp>
      <p:grpSp>
        <p:nvGrpSpPr>
          <p:cNvPr id="26" name="Group 25"/>
          <p:cNvGrpSpPr/>
          <p:nvPr/>
        </p:nvGrpSpPr>
        <p:grpSpPr>
          <a:xfrm>
            <a:off x="4624532" y="3878976"/>
            <a:ext cx="298889" cy="298889"/>
            <a:chOff x="6829604" y="139346"/>
            <a:chExt cx="293055" cy="293055"/>
          </a:xfrm>
        </p:grpSpPr>
        <p:sp>
          <p:nvSpPr>
            <p:cNvPr id="3" name="Oval 2"/>
            <p:cNvSpPr/>
            <p:nvPr/>
          </p:nvSpPr>
          <p:spPr>
            <a:xfrm>
              <a:off x="6829604" y="139346"/>
              <a:ext cx="293055" cy="293055"/>
            </a:xfrm>
            <a:prstGeom prst="ellipse">
              <a:avLst/>
            </a:prstGeom>
            <a:solidFill>
              <a:schemeClr val="bg1"/>
            </a:solidFill>
            <a:ln w="6350">
              <a:noFill/>
              <a:miter lim="800000"/>
              <a:tailEnd type="oval"/>
            </a:ln>
            <a:effectLst/>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000000"/>
                </a:solidFill>
                <a:latin typeface="Avenir Next Regular"/>
              </a:endParaRPr>
            </a:p>
          </p:txBody>
        </p:sp>
        <p:sp>
          <p:nvSpPr>
            <p:cNvPr id="115" name="Freeform 9"/>
            <p:cNvSpPr>
              <a:spLocks noEditPoints="1"/>
            </p:cNvSpPr>
            <p:nvPr/>
          </p:nvSpPr>
          <p:spPr bwMode="auto">
            <a:xfrm>
              <a:off x="6844288" y="154776"/>
              <a:ext cx="263686" cy="262194"/>
            </a:xfrm>
            <a:custGeom>
              <a:avLst/>
              <a:gdLst>
                <a:gd name="T0" fmla="*/ 15 w 99"/>
                <a:gd name="T1" fmla="*/ 14 h 99"/>
                <a:gd name="T2" fmla="*/ 50 w 99"/>
                <a:gd name="T3" fmla="*/ 0 h 99"/>
                <a:gd name="T4" fmla="*/ 85 w 99"/>
                <a:gd name="T5" fmla="*/ 14 h 99"/>
                <a:gd name="T6" fmla="*/ 99 w 99"/>
                <a:gd name="T7" fmla="*/ 49 h 99"/>
                <a:gd name="T8" fmla="*/ 85 w 99"/>
                <a:gd name="T9" fmla="*/ 85 h 99"/>
                <a:gd name="T10" fmla="*/ 50 w 99"/>
                <a:gd name="T11" fmla="*/ 99 h 99"/>
                <a:gd name="T12" fmla="*/ 15 w 99"/>
                <a:gd name="T13" fmla="*/ 85 h 99"/>
                <a:gd name="T14" fmla="*/ 0 w 99"/>
                <a:gd name="T15" fmla="*/ 49 h 99"/>
                <a:gd name="T16" fmla="*/ 15 w 99"/>
                <a:gd name="T17" fmla="*/ 14 h 99"/>
                <a:gd name="T18" fmla="*/ 44 w 99"/>
                <a:gd name="T19" fmla="*/ 70 h 99"/>
                <a:gd name="T20" fmla="*/ 76 w 99"/>
                <a:gd name="T21" fmla="*/ 38 h 99"/>
                <a:gd name="T22" fmla="*/ 67 w 99"/>
                <a:gd name="T23" fmla="*/ 29 h 99"/>
                <a:gd name="T24" fmla="*/ 44 w 99"/>
                <a:gd name="T25" fmla="*/ 52 h 99"/>
                <a:gd name="T26" fmla="*/ 33 w 99"/>
                <a:gd name="T27" fmla="*/ 42 h 99"/>
                <a:gd name="T28" fmla="*/ 23 w 99"/>
                <a:gd name="T29" fmla="*/ 51 h 99"/>
                <a:gd name="T30" fmla="*/ 44 w 99"/>
                <a:gd name="T31" fmla="*/ 7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9" h="99">
                  <a:moveTo>
                    <a:pt x="15" y="14"/>
                  </a:moveTo>
                  <a:cubicBezTo>
                    <a:pt x="24" y="5"/>
                    <a:pt x="36" y="0"/>
                    <a:pt x="50" y="0"/>
                  </a:cubicBezTo>
                  <a:cubicBezTo>
                    <a:pt x="64" y="0"/>
                    <a:pt x="75" y="5"/>
                    <a:pt x="85" y="14"/>
                  </a:cubicBezTo>
                  <a:cubicBezTo>
                    <a:pt x="95" y="24"/>
                    <a:pt x="99" y="36"/>
                    <a:pt x="99" y="49"/>
                  </a:cubicBezTo>
                  <a:cubicBezTo>
                    <a:pt x="99" y="63"/>
                    <a:pt x="95" y="75"/>
                    <a:pt x="85" y="85"/>
                  </a:cubicBezTo>
                  <a:cubicBezTo>
                    <a:pt x="75" y="94"/>
                    <a:pt x="64" y="99"/>
                    <a:pt x="50" y="99"/>
                  </a:cubicBezTo>
                  <a:cubicBezTo>
                    <a:pt x="36" y="99"/>
                    <a:pt x="24" y="94"/>
                    <a:pt x="15" y="85"/>
                  </a:cubicBezTo>
                  <a:cubicBezTo>
                    <a:pt x="5" y="75"/>
                    <a:pt x="0" y="63"/>
                    <a:pt x="0" y="49"/>
                  </a:cubicBezTo>
                  <a:cubicBezTo>
                    <a:pt x="0" y="36"/>
                    <a:pt x="5" y="24"/>
                    <a:pt x="15" y="14"/>
                  </a:cubicBezTo>
                  <a:close/>
                  <a:moveTo>
                    <a:pt x="44" y="70"/>
                  </a:moveTo>
                  <a:cubicBezTo>
                    <a:pt x="76" y="38"/>
                    <a:pt x="76" y="38"/>
                    <a:pt x="76" y="38"/>
                  </a:cubicBezTo>
                  <a:cubicBezTo>
                    <a:pt x="67" y="29"/>
                    <a:pt x="67" y="29"/>
                    <a:pt x="67" y="29"/>
                  </a:cubicBezTo>
                  <a:cubicBezTo>
                    <a:pt x="44" y="52"/>
                    <a:pt x="44" y="52"/>
                    <a:pt x="44" y="52"/>
                  </a:cubicBezTo>
                  <a:cubicBezTo>
                    <a:pt x="33" y="42"/>
                    <a:pt x="33" y="42"/>
                    <a:pt x="33" y="42"/>
                  </a:cubicBezTo>
                  <a:cubicBezTo>
                    <a:pt x="23" y="51"/>
                    <a:pt x="23" y="51"/>
                    <a:pt x="23" y="51"/>
                  </a:cubicBezTo>
                  <a:lnTo>
                    <a:pt x="44" y="70"/>
                  </a:lnTo>
                  <a:close/>
                </a:path>
              </a:pathLst>
            </a:custGeom>
            <a:solidFill>
              <a:srgbClr val="107C1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latin typeface="Avenir Next Regular"/>
              </a:endParaRPr>
            </a:p>
          </p:txBody>
        </p:sp>
      </p:grpSp>
      <p:sp>
        <p:nvSpPr>
          <p:cNvPr id="116" name="Shape 283"/>
          <p:cNvSpPr/>
          <p:nvPr/>
        </p:nvSpPr>
        <p:spPr>
          <a:xfrm>
            <a:off x="2953682" y="4802695"/>
            <a:ext cx="647473" cy="647473"/>
          </a:xfrm>
          <a:prstGeom prst="ellipse">
            <a:avLst/>
          </a:prstGeom>
          <a:solidFill>
            <a:srgbClr val="3DB249">
              <a:alpha val="50000"/>
            </a:srgbClr>
          </a:solidFill>
          <a:ln w="12700">
            <a:miter lim="400000"/>
          </a:ln>
        </p:spPr>
        <p:txBody>
          <a:bodyPr lIns="25897" tIns="25897" rIns="25897" bIns="25897" anchor="ctr"/>
          <a:lstStyle/>
          <a:p>
            <a:pPr algn="ctr" defTabSz="420639" hangingPunct="0">
              <a:defRPr sz="3200"/>
            </a:pPr>
            <a:endParaRPr sz="1632" kern="0">
              <a:solidFill>
                <a:srgbClr val="FFFFFF"/>
              </a:solidFill>
              <a:latin typeface="Helvetica Light"/>
              <a:ea typeface="Helvetica Light"/>
              <a:cs typeface="Helvetica Light"/>
              <a:sym typeface="Helvetica Light"/>
            </a:endParaRPr>
          </a:p>
        </p:txBody>
      </p:sp>
      <p:grpSp>
        <p:nvGrpSpPr>
          <p:cNvPr id="117" name="Group 116"/>
          <p:cNvGrpSpPr/>
          <p:nvPr/>
        </p:nvGrpSpPr>
        <p:grpSpPr>
          <a:xfrm>
            <a:off x="3852615" y="2595817"/>
            <a:ext cx="2046455" cy="645152"/>
            <a:chOff x="3780896" y="2539849"/>
            <a:chExt cx="2006510" cy="632559"/>
          </a:xfrm>
        </p:grpSpPr>
        <p:cxnSp>
          <p:nvCxnSpPr>
            <p:cNvPr id="118" name="Straight Arrow Connector 117"/>
            <p:cNvCxnSpPr/>
            <p:nvPr/>
          </p:nvCxnSpPr>
          <p:spPr>
            <a:xfrm flipV="1">
              <a:off x="3799969" y="2539849"/>
              <a:ext cx="0" cy="632559"/>
            </a:xfrm>
            <a:prstGeom prst="straightConnector1">
              <a:avLst/>
            </a:prstGeom>
            <a:ln w="19050">
              <a:solidFill>
                <a:schemeClr val="accent1"/>
              </a:solidFill>
              <a:tailEnd type="triangle"/>
            </a:ln>
            <a:effectLst/>
          </p:spPr>
          <p:style>
            <a:lnRef idx="2">
              <a:schemeClr val="accent1"/>
            </a:lnRef>
            <a:fillRef idx="0">
              <a:schemeClr val="accent1"/>
            </a:fillRef>
            <a:effectRef idx="1">
              <a:schemeClr val="accent1"/>
            </a:effectRef>
            <a:fontRef idx="minor">
              <a:schemeClr val="tx1"/>
            </a:fontRef>
          </p:style>
        </p:cxnSp>
        <p:sp>
          <p:nvSpPr>
            <p:cNvPr id="119" name="TextBox 118"/>
            <p:cNvSpPr txBox="1"/>
            <p:nvPr/>
          </p:nvSpPr>
          <p:spPr>
            <a:xfrm>
              <a:off x="3780896" y="2750022"/>
              <a:ext cx="2006510" cy="334066"/>
            </a:xfrm>
            <a:prstGeom prst="rect">
              <a:avLst/>
            </a:prstGeom>
            <a:noFill/>
          </p:spPr>
          <p:txBody>
            <a:bodyPr wrap="none" lIns="93260" tIns="46630" rIns="93260" bIns="46630" rtlCol="0">
              <a:spAutoFit/>
            </a:bodyPr>
            <a:lstStyle/>
            <a:p>
              <a:pPr>
                <a:lnSpc>
                  <a:spcPct val="110000"/>
                </a:lnSpc>
              </a:pPr>
              <a:r>
                <a:rPr lang="en-US" sz="1428">
                  <a:solidFill>
                    <a:srgbClr val="3CB44B"/>
                  </a:solidFill>
                  <a:latin typeface="Avenir Next Regular"/>
                  <a:cs typeface="Avenir Next Regular"/>
                </a:rPr>
                <a:t>USER REMEDIATION</a:t>
              </a:r>
              <a:endParaRPr lang="en-US" sz="1428" dirty="0">
                <a:solidFill>
                  <a:srgbClr val="3CB44B"/>
                </a:solidFill>
                <a:latin typeface="Avenir Next Regular"/>
                <a:cs typeface="Avenir Next Regular"/>
              </a:endParaRPr>
            </a:p>
          </p:txBody>
        </p:sp>
      </p:grpSp>
      <p:cxnSp>
        <p:nvCxnSpPr>
          <p:cNvPr id="120" name="Straight Connector 119"/>
          <p:cNvCxnSpPr/>
          <p:nvPr/>
        </p:nvCxnSpPr>
        <p:spPr>
          <a:xfrm>
            <a:off x="3852616" y="2210011"/>
            <a:ext cx="4415507" cy="0"/>
          </a:xfrm>
          <a:prstGeom prst="line">
            <a:avLst/>
          </a:prstGeom>
          <a:ln w="19050">
            <a:solidFill>
              <a:schemeClr val="accent1"/>
            </a:solidFill>
            <a:tailEnd type="triangle"/>
          </a:ln>
          <a:effectLst/>
        </p:spPr>
        <p:style>
          <a:lnRef idx="2">
            <a:schemeClr val="accent1"/>
          </a:lnRef>
          <a:fillRef idx="0">
            <a:schemeClr val="accent1"/>
          </a:fillRef>
          <a:effectRef idx="1">
            <a:schemeClr val="accent1"/>
          </a:effectRef>
          <a:fontRef idx="minor">
            <a:schemeClr val="tx1"/>
          </a:fontRef>
        </p:style>
      </p:cxnSp>
      <p:sp>
        <p:nvSpPr>
          <p:cNvPr id="121" name="Freeform 120"/>
          <p:cNvSpPr/>
          <p:nvPr/>
        </p:nvSpPr>
        <p:spPr>
          <a:xfrm>
            <a:off x="7638088" y="2203685"/>
            <a:ext cx="675661" cy="3178465"/>
          </a:xfrm>
          <a:custGeom>
            <a:avLst/>
            <a:gdLst>
              <a:gd name="connsiteX0" fmla="*/ 0 w 662473"/>
              <a:gd name="connsiteY0" fmla="*/ 0 h 3116425"/>
              <a:gd name="connsiteX1" fmla="*/ 0 w 662473"/>
              <a:gd name="connsiteY1" fmla="*/ 3116425 h 3116425"/>
              <a:gd name="connsiteX2" fmla="*/ 662473 w 662473"/>
              <a:gd name="connsiteY2" fmla="*/ 3116425 h 3116425"/>
            </a:gdLst>
            <a:ahLst/>
            <a:cxnLst>
              <a:cxn ang="0">
                <a:pos x="connsiteX0" y="connsiteY0"/>
              </a:cxn>
              <a:cxn ang="0">
                <a:pos x="connsiteX1" y="connsiteY1"/>
              </a:cxn>
              <a:cxn ang="0">
                <a:pos x="connsiteX2" y="connsiteY2"/>
              </a:cxn>
            </a:cxnLst>
            <a:rect l="l" t="t" r="r" b="b"/>
            <a:pathLst>
              <a:path w="662473" h="3116425">
                <a:moveTo>
                  <a:pt x="0" y="0"/>
                </a:moveTo>
                <a:lnTo>
                  <a:pt x="0" y="3116425"/>
                </a:lnTo>
                <a:lnTo>
                  <a:pt x="662473" y="3116425"/>
                </a:lnTo>
              </a:path>
            </a:pathLst>
          </a:custGeom>
          <a:ln w="19050">
            <a:solidFill>
              <a:schemeClr val="accent1"/>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836">
              <a:solidFill>
                <a:srgbClr val="000000"/>
              </a:solidFill>
              <a:latin typeface="Avenir Next Regular"/>
            </a:endParaRPr>
          </a:p>
        </p:txBody>
      </p:sp>
      <p:sp>
        <p:nvSpPr>
          <p:cNvPr id="122" name="Freeform 121"/>
          <p:cNvSpPr/>
          <p:nvPr/>
        </p:nvSpPr>
        <p:spPr>
          <a:xfrm>
            <a:off x="1728425" y="985586"/>
            <a:ext cx="3758963" cy="466302"/>
          </a:xfrm>
          <a:custGeom>
            <a:avLst/>
            <a:gdLst>
              <a:gd name="connsiteX0" fmla="*/ 3685592 w 3685592"/>
              <a:gd name="connsiteY0" fmla="*/ 457200 h 457200"/>
              <a:gd name="connsiteX1" fmla="*/ 3685592 w 3685592"/>
              <a:gd name="connsiteY1" fmla="*/ 0 h 457200"/>
              <a:gd name="connsiteX2" fmla="*/ 0 w 3685592"/>
              <a:gd name="connsiteY2" fmla="*/ 0 h 457200"/>
              <a:gd name="connsiteX3" fmla="*/ 0 w 3685592"/>
              <a:gd name="connsiteY3" fmla="*/ 345233 h 457200"/>
            </a:gdLst>
            <a:ahLst/>
            <a:cxnLst>
              <a:cxn ang="0">
                <a:pos x="connsiteX0" y="connsiteY0"/>
              </a:cxn>
              <a:cxn ang="0">
                <a:pos x="connsiteX1" y="connsiteY1"/>
              </a:cxn>
              <a:cxn ang="0">
                <a:pos x="connsiteX2" y="connsiteY2"/>
              </a:cxn>
              <a:cxn ang="0">
                <a:pos x="connsiteX3" y="connsiteY3"/>
              </a:cxn>
            </a:cxnLst>
            <a:rect l="l" t="t" r="r" b="b"/>
            <a:pathLst>
              <a:path w="3685592" h="457200">
                <a:moveTo>
                  <a:pt x="3685592" y="457200"/>
                </a:moveTo>
                <a:lnTo>
                  <a:pt x="3685592" y="0"/>
                </a:lnTo>
                <a:lnTo>
                  <a:pt x="0" y="0"/>
                </a:lnTo>
                <a:lnTo>
                  <a:pt x="0" y="345233"/>
                </a:lnTo>
              </a:path>
            </a:pathLst>
          </a:custGeom>
          <a:ln w="19050">
            <a:solidFill>
              <a:schemeClr val="accent1"/>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836">
              <a:solidFill>
                <a:srgbClr val="000000"/>
              </a:solidFill>
              <a:latin typeface="Avenir Next Regular"/>
            </a:endParaRPr>
          </a:p>
        </p:txBody>
      </p:sp>
      <p:grpSp>
        <p:nvGrpSpPr>
          <p:cNvPr id="123" name="Group 122"/>
          <p:cNvGrpSpPr/>
          <p:nvPr/>
        </p:nvGrpSpPr>
        <p:grpSpPr>
          <a:xfrm>
            <a:off x="1690360" y="2622399"/>
            <a:ext cx="1470115" cy="1579717"/>
            <a:chOff x="1660849" y="2565918"/>
            <a:chExt cx="1441419" cy="1548882"/>
          </a:xfrm>
        </p:grpSpPr>
        <p:sp>
          <p:nvSpPr>
            <p:cNvPr id="124" name="Freeform 123"/>
            <p:cNvSpPr/>
            <p:nvPr/>
          </p:nvSpPr>
          <p:spPr>
            <a:xfrm>
              <a:off x="1660849" y="2565918"/>
              <a:ext cx="867747" cy="1548882"/>
            </a:xfrm>
            <a:custGeom>
              <a:avLst/>
              <a:gdLst>
                <a:gd name="connsiteX0" fmla="*/ 0 w 867747"/>
                <a:gd name="connsiteY0" fmla="*/ 0 h 1548882"/>
                <a:gd name="connsiteX1" fmla="*/ 0 w 867747"/>
                <a:gd name="connsiteY1" fmla="*/ 1548882 h 1548882"/>
                <a:gd name="connsiteX2" fmla="*/ 867747 w 867747"/>
                <a:gd name="connsiteY2" fmla="*/ 1548882 h 1548882"/>
              </a:gdLst>
              <a:ahLst/>
              <a:cxnLst>
                <a:cxn ang="0">
                  <a:pos x="connsiteX0" y="connsiteY0"/>
                </a:cxn>
                <a:cxn ang="0">
                  <a:pos x="connsiteX1" y="connsiteY1"/>
                </a:cxn>
                <a:cxn ang="0">
                  <a:pos x="connsiteX2" y="connsiteY2"/>
                </a:cxn>
              </a:cxnLst>
              <a:rect l="l" t="t" r="r" b="b"/>
              <a:pathLst>
                <a:path w="867747" h="1548882">
                  <a:moveTo>
                    <a:pt x="0" y="0"/>
                  </a:moveTo>
                  <a:lnTo>
                    <a:pt x="0" y="1548882"/>
                  </a:lnTo>
                  <a:lnTo>
                    <a:pt x="867747" y="1548882"/>
                  </a:lnTo>
                </a:path>
              </a:pathLst>
            </a:custGeom>
            <a:ln w="19050">
              <a:solidFill>
                <a:schemeClr val="accent1"/>
              </a:solidFill>
              <a:prstDash val="solid"/>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836">
                <a:solidFill>
                  <a:srgbClr val="000000"/>
                </a:solidFill>
                <a:latin typeface="Avenir Next Regular"/>
              </a:endParaRPr>
            </a:p>
          </p:txBody>
        </p:sp>
        <p:sp>
          <p:nvSpPr>
            <p:cNvPr id="125" name="TextBox 124"/>
            <p:cNvSpPr txBox="1"/>
            <p:nvPr/>
          </p:nvSpPr>
          <p:spPr>
            <a:xfrm>
              <a:off x="1660849" y="2761537"/>
              <a:ext cx="1441419" cy="575799"/>
            </a:xfrm>
            <a:prstGeom prst="rect">
              <a:avLst/>
            </a:prstGeom>
            <a:noFill/>
          </p:spPr>
          <p:txBody>
            <a:bodyPr wrap="none" lIns="93260" tIns="46630" rIns="93260" bIns="46630" rtlCol="0">
              <a:spAutoFit/>
            </a:bodyPr>
            <a:lstStyle/>
            <a:p>
              <a:pPr>
                <a:lnSpc>
                  <a:spcPct val="110000"/>
                </a:lnSpc>
              </a:pPr>
              <a:r>
                <a:rPr lang="en-US" sz="1428">
                  <a:solidFill>
                    <a:srgbClr val="3CB44B"/>
                  </a:solidFill>
                  <a:latin typeface="Avenir Next Regular"/>
                  <a:cs typeface="Avenir Next Regular"/>
                </a:rPr>
                <a:t>CONDITIONAL</a:t>
              </a:r>
              <a:br>
                <a:rPr lang="en-US" sz="1428">
                  <a:solidFill>
                    <a:srgbClr val="3CB44B"/>
                  </a:solidFill>
                  <a:latin typeface="Avenir Next Regular"/>
                  <a:cs typeface="Avenir Next Regular"/>
                </a:rPr>
              </a:br>
              <a:r>
                <a:rPr lang="en-US" sz="1428">
                  <a:solidFill>
                    <a:srgbClr val="3CB44B"/>
                  </a:solidFill>
                  <a:latin typeface="Avenir Next Regular"/>
                  <a:cs typeface="Avenir Next Regular"/>
                </a:rPr>
                <a:t>ACCESS</a:t>
              </a:r>
              <a:endParaRPr lang="en-US" sz="1428" dirty="0">
                <a:solidFill>
                  <a:srgbClr val="3CB44B"/>
                </a:solidFill>
                <a:latin typeface="Avenir Next Regular"/>
                <a:cs typeface="Avenir Next Regular"/>
              </a:endParaRPr>
            </a:p>
          </p:txBody>
        </p:sp>
      </p:grpSp>
      <p:grpSp>
        <p:nvGrpSpPr>
          <p:cNvPr id="126" name="Group 125"/>
          <p:cNvGrpSpPr/>
          <p:nvPr/>
        </p:nvGrpSpPr>
        <p:grpSpPr>
          <a:xfrm>
            <a:off x="4628604" y="4284175"/>
            <a:ext cx="298889" cy="298889"/>
            <a:chOff x="6829604" y="139346"/>
            <a:chExt cx="293055" cy="293055"/>
          </a:xfrm>
        </p:grpSpPr>
        <p:sp>
          <p:nvSpPr>
            <p:cNvPr id="127" name="Oval 126"/>
            <p:cNvSpPr/>
            <p:nvPr/>
          </p:nvSpPr>
          <p:spPr>
            <a:xfrm>
              <a:off x="6829604" y="139346"/>
              <a:ext cx="293055" cy="293055"/>
            </a:xfrm>
            <a:prstGeom prst="ellipse">
              <a:avLst/>
            </a:prstGeom>
            <a:solidFill>
              <a:schemeClr val="bg1"/>
            </a:solidFill>
            <a:ln w="6350">
              <a:noFill/>
              <a:miter lim="800000"/>
              <a:tailEnd type="oval"/>
            </a:ln>
            <a:effectLst/>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000000"/>
                </a:solidFill>
                <a:latin typeface="Avenir Next Regular"/>
              </a:endParaRPr>
            </a:p>
          </p:txBody>
        </p:sp>
        <p:sp>
          <p:nvSpPr>
            <p:cNvPr id="128" name="Freeform 9"/>
            <p:cNvSpPr>
              <a:spLocks noEditPoints="1"/>
            </p:cNvSpPr>
            <p:nvPr/>
          </p:nvSpPr>
          <p:spPr bwMode="auto">
            <a:xfrm>
              <a:off x="6844288" y="154776"/>
              <a:ext cx="263686" cy="262194"/>
            </a:xfrm>
            <a:custGeom>
              <a:avLst/>
              <a:gdLst>
                <a:gd name="T0" fmla="*/ 15 w 99"/>
                <a:gd name="T1" fmla="*/ 14 h 99"/>
                <a:gd name="T2" fmla="*/ 50 w 99"/>
                <a:gd name="T3" fmla="*/ 0 h 99"/>
                <a:gd name="T4" fmla="*/ 85 w 99"/>
                <a:gd name="T5" fmla="*/ 14 h 99"/>
                <a:gd name="T6" fmla="*/ 99 w 99"/>
                <a:gd name="T7" fmla="*/ 49 h 99"/>
                <a:gd name="T8" fmla="*/ 85 w 99"/>
                <a:gd name="T9" fmla="*/ 85 h 99"/>
                <a:gd name="T10" fmla="*/ 50 w 99"/>
                <a:gd name="T11" fmla="*/ 99 h 99"/>
                <a:gd name="T12" fmla="*/ 15 w 99"/>
                <a:gd name="T13" fmla="*/ 85 h 99"/>
                <a:gd name="T14" fmla="*/ 0 w 99"/>
                <a:gd name="T15" fmla="*/ 49 h 99"/>
                <a:gd name="T16" fmla="*/ 15 w 99"/>
                <a:gd name="T17" fmla="*/ 14 h 99"/>
                <a:gd name="T18" fmla="*/ 44 w 99"/>
                <a:gd name="T19" fmla="*/ 70 h 99"/>
                <a:gd name="T20" fmla="*/ 76 w 99"/>
                <a:gd name="T21" fmla="*/ 38 h 99"/>
                <a:gd name="T22" fmla="*/ 67 w 99"/>
                <a:gd name="T23" fmla="*/ 29 h 99"/>
                <a:gd name="T24" fmla="*/ 44 w 99"/>
                <a:gd name="T25" fmla="*/ 52 h 99"/>
                <a:gd name="T26" fmla="*/ 33 w 99"/>
                <a:gd name="T27" fmla="*/ 42 h 99"/>
                <a:gd name="T28" fmla="*/ 23 w 99"/>
                <a:gd name="T29" fmla="*/ 51 h 99"/>
                <a:gd name="T30" fmla="*/ 44 w 99"/>
                <a:gd name="T31" fmla="*/ 7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9" h="99">
                  <a:moveTo>
                    <a:pt x="15" y="14"/>
                  </a:moveTo>
                  <a:cubicBezTo>
                    <a:pt x="24" y="5"/>
                    <a:pt x="36" y="0"/>
                    <a:pt x="50" y="0"/>
                  </a:cubicBezTo>
                  <a:cubicBezTo>
                    <a:pt x="64" y="0"/>
                    <a:pt x="75" y="5"/>
                    <a:pt x="85" y="14"/>
                  </a:cubicBezTo>
                  <a:cubicBezTo>
                    <a:pt x="95" y="24"/>
                    <a:pt x="99" y="36"/>
                    <a:pt x="99" y="49"/>
                  </a:cubicBezTo>
                  <a:cubicBezTo>
                    <a:pt x="99" y="63"/>
                    <a:pt x="95" y="75"/>
                    <a:pt x="85" y="85"/>
                  </a:cubicBezTo>
                  <a:cubicBezTo>
                    <a:pt x="75" y="94"/>
                    <a:pt x="64" y="99"/>
                    <a:pt x="50" y="99"/>
                  </a:cubicBezTo>
                  <a:cubicBezTo>
                    <a:pt x="36" y="99"/>
                    <a:pt x="24" y="94"/>
                    <a:pt x="15" y="85"/>
                  </a:cubicBezTo>
                  <a:cubicBezTo>
                    <a:pt x="5" y="75"/>
                    <a:pt x="0" y="63"/>
                    <a:pt x="0" y="49"/>
                  </a:cubicBezTo>
                  <a:cubicBezTo>
                    <a:pt x="0" y="36"/>
                    <a:pt x="5" y="24"/>
                    <a:pt x="15" y="14"/>
                  </a:cubicBezTo>
                  <a:close/>
                  <a:moveTo>
                    <a:pt x="44" y="70"/>
                  </a:moveTo>
                  <a:cubicBezTo>
                    <a:pt x="76" y="38"/>
                    <a:pt x="76" y="38"/>
                    <a:pt x="76" y="38"/>
                  </a:cubicBezTo>
                  <a:cubicBezTo>
                    <a:pt x="67" y="29"/>
                    <a:pt x="67" y="29"/>
                    <a:pt x="67" y="29"/>
                  </a:cubicBezTo>
                  <a:cubicBezTo>
                    <a:pt x="44" y="52"/>
                    <a:pt x="44" y="52"/>
                    <a:pt x="44" y="52"/>
                  </a:cubicBezTo>
                  <a:cubicBezTo>
                    <a:pt x="33" y="42"/>
                    <a:pt x="33" y="42"/>
                    <a:pt x="33" y="42"/>
                  </a:cubicBezTo>
                  <a:cubicBezTo>
                    <a:pt x="23" y="51"/>
                    <a:pt x="23" y="51"/>
                    <a:pt x="23" y="51"/>
                  </a:cubicBezTo>
                  <a:lnTo>
                    <a:pt x="44" y="70"/>
                  </a:lnTo>
                  <a:close/>
                </a:path>
              </a:pathLst>
            </a:custGeom>
            <a:solidFill>
              <a:srgbClr val="107C1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latin typeface="Avenir Next Regular"/>
              </a:endParaRPr>
            </a:p>
          </p:txBody>
        </p:sp>
      </p:grpSp>
      <p:grpSp>
        <p:nvGrpSpPr>
          <p:cNvPr id="28" name="Group 27"/>
          <p:cNvGrpSpPr/>
          <p:nvPr/>
        </p:nvGrpSpPr>
        <p:grpSpPr>
          <a:xfrm>
            <a:off x="8569350" y="1568200"/>
            <a:ext cx="2304716" cy="651532"/>
            <a:chOff x="8399633" y="1537590"/>
            <a:chExt cx="2259730" cy="638814"/>
          </a:xfrm>
        </p:grpSpPr>
        <p:sp>
          <p:nvSpPr>
            <p:cNvPr id="130" name="Shape 799"/>
            <p:cNvSpPr/>
            <p:nvPr/>
          </p:nvSpPr>
          <p:spPr>
            <a:xfrm>
              <a:off x="8399633" y="1537590"/>
              <a:ext cx="2259730" cy="638814"/>
            </a:xfrm>
            <a:prstGeom prst="rect">
              <a:avLst/>
            </a:prstGeom>
            <a:blipFill rotWithShape="1">
              <a:blip r:embed="rId27"/>
              <a:srcRect/>
              <a:tile tx="0" ty="0" sx="100000" sy="100000" flip="none" algn="tl"/>
            </a:blipFill>
            <a:ln w="12700" cap="flat">
              <a:noFill/>
              <a:miter lim="400000"/>
            </a:ln>
            <a:effectLst>
              <a:outerShdw blurRad="114300" dist="23868" dir="5400000" rotWithShape="0">
                <a:srgbClr val="000000">
                  <a:alpha val="50000"/>
                </a:srgbClr>
              </a:outerShdw>
            </a:effectLst>
          </p:spPr>
          <p:txBody>
            <a:bodyPr wrap="square" lIns="0" tIns="0" rIns="0" bIns="0" numCol="1" anchor="ctr">
              <a:noAutofit/>
            </a:bodyPr>
            <a:lstStyle/>
            <a:p>
              <a:pPr defTabSz="297891">
                <a:defRPr sz="2800">
                  <a:solidFill>
                    <a:srgbClr val="FFFFFF"/>
                  </a:solidFill>
                  <a:latin typeface="Avenir Next W1G Light"/>
                  <a:ea typeface="Avenir Next W1G Light"/>
                  <a:cs typeface="Avenir Next W1G Light"/>
                  <a:sym typeface="Avenir Next W1G Light"/>
                </a:defRPr>
              </a:pPr>
              <a:endParaRPr sz="2856">
                <a:solidFill>
                  <a:srgbClr val="FFFFFF"/>
                </a:solidFill>
                <a:latin typeface="Avenir Next W1G Light"/>
                <a:ea typeface="Avenir Next W1G Light"/>
                <a:cs typeface="Avenir Next W1G Light"/>
                <a:sym typeface="Avenir Next W1G Light"/>
              </a:endParaRPr>
            </a:p>
          </p:txBody>
        </p:sp>
        <p:grpSp>
          <p:nvGrpSpPr>
            <p:cNvPr id="131" name="Group 802"/>
            <p:cNvGrpSpPr/>
            <p:nvPr/>
          </p:nvGrpSpPr>
          <p:grpSpPr>
            <a:xfrm>
              <a:off x="8507577" y="1684233"/>
              <a:ext cx="2052237" cy="345527"/>
              <a:chOff x="-420985" y="0"/>
              <a:chExt cx="4105542" cy="691053"/>
            </a:xfrm>
          </p:grpSpPr>
          <p:pic>
            <p:nvPicPr>
              <p:cNvPr id="132" name="droppedImage.pdf"/>
              <p:cNvPicPr/>
              <p:nvPr/>
            </p:nvPicPr>
            <p:blipFill>
              <a:blip r:embed="rId28">
                <a:extLst/>
              </a:blip>
              <a:stretch>
                <a:fillRect/>
              </a:stretch>
            </p:blipFill>
            <p:spPr>
              <a:xfrm>
                <a:off x="-420985" y="0"/>
                <a:ext cx="707308" cy="691051"/>
              </a:xfrm>
              <a:prstGeom prst="rect">
                <a:avLst/>
              </a:prstGeom>
              <a:ln w="12700" cap="flat">
                <a:noFill/>
                <a:miter lim="400000"/>
              </a:ln>
              <a:effectLst/>
            </p:spPr>
          </p:pic>
          <p:sp>
            <p:nvSpPr>
              <p:cNvPr id="133" name="Shape 801"/>
              <p:cNvSpPr/>
              <p:nvPr/>
            </p:nvSpPr>
            <p:spPr>
              <a:xfrm>
                <a:off x="560854" y="0"/>
                <a:ext cx="3123703" cy="69105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gn="l" defTabSz="584200">
                  <a:defRPr sz="3000" b="1">
                    <a:solidFill>
                      <a:srgbClr val="FFFFFF"/>
                    </a:solidFill>
                    <a:latin typeface="Avenir Next"/>
                    <a:ea typeface="Avenir Next"/>
                    <a:cs typeface="Avenir Next"/>
                    <a:sym typeface="Avenir Next"/>
                  </a:defRPr>
                </a:lvl1pPr>
              </a:lstStyle>
              <a:p>
                <a:pPr>
                  <a:defRPr sz="1800" b="0">
                    <a:solidFill>
                      <a:srgbClr val="000000"/>
                    </a:solidFill>
                  </a:defRPr>
                </a:pPr>
                <a:r>
                  <a:rPr lang="en-US" sz="1836" b="0" dirty="0">
                    <a:solidFill>
                      <a:schemeClr val="bg1"/>
                    </a:solidFill>
                    <a:latin typeface="Arial"/>
                    <a:cs typeface="Arial"/>
                  </a:rPr>
                  <a:t>THREAT REMEDIATED</a:t>
                </a:r>
                <a:endParaRPr sz="1836" b="0" dirty="0">
                  <a:solidFill>
                    <a:schemeClr val="bg1"/>
                  </a:solidFill>
                  <a:latin typeface="Arial"/>
                  <a:cs typeface="Arial"/>
                </a:endParaRPr>
              </a:p>
            </p:txBody>
          </p:sp>
        </p:grpSp>
      </p:grpSp>
      <p:grpSp>
        <p:nvGrpSpPr>
          <p:cNvPr id="134" name="Group 133"/>
          <p:cNvGrpSpPr/>
          <p:nvPr/>
        </p:nvGrpSpPr>
        <p:grpSpPr>
          <a:xfrm>
            <a:off x="8569350" y="4690169"/>
            <a:ext cx="2304716" cy="651532"/>
            <a:chOff x="8399633" y="1537590"/>
            <a:chExt cx="2259730" cy="638814"/>
          </a:xfrm>
        </p:grpSpPr>
        <p:sp>
          <p:nvSpPr>
            <p:cNvPr id="135" name="Shape 799"/>
            <p:cNvSpPr/>
            <p:nvPr/>
          </p:nvSpPr>
          <p:spPr>
            <a:xfrm>
              <a:off x="8399633" y="1537590"/>
              <a:ext cx="2259730" cy="638814"/>
            </a:xfrm>
            <a:prstGeom prst="rect">
              <a:avLst/>
            </a:prstGeom>
            <a:blipFill rotWithShape="1">
              <a:blip r:embed="rId27"/>
              <a:srcRect/>
              <a:tile tx="0" ty="0" sx="100000" sy="100000" flip="none" algn="tl"/>
            </a:blipFill>
            <a:ln w="12700" cap="flat">
              <a:noFill/>
              <a:miter lim="400000"/>
            </a:ln>
            <a:effectLst>
              <a:outerShdw blurRad="114300" dist="23868" dir="5400000" rotWithShape="0">
                <a:srgbClr val="000000">
                  <a:alpha val="50000"/>
                </a:srgbClr>
              </a:outerShdw>
            </a:effectLst>
          </p:spPr>
          <p:txBody>
            <a:bodyPr wrap="square" lIns="0" tIns="0" rIns="0" bIns="0" numCol="1" anchor="ctr">
              <a:noAutofit/>
            </a:bodyPr>
            <a:lstStyle/>
            <a:p>
              <a:pPr defTabSz="297891">
                <a:defRPr sz="2800">
                  <a:solidFill>
                    <a:srgbClr val="FFFFFF"/>
                  </a:solidFill>
                  <a:latin typeface="Avenir Next W1G Light"/>
                  <a:ea typeface="Avenir Next W1G Light"/>
                  <a:cs typeface="Avenir Next W1G Light"/>
                  <a:sym typeface="Avenir Next W1G Light"/>
                </a:defRPr>
              </a:pPr>
              <a:endParaRPr sz="2856">
                <a:solidFill>
                  <a:srgbClr val="FFFFFF"/>
                </a:solidFill>
                <a:latin typeface="Avenir Next W1G Light"/>
                <a:ea typeface="Avenir Next W1G Light"/>
                <a:cs typeface="Avenir Next W1G Light"/>
                <a:sym typeface="Avenir Next W1G Light"/>
              </a:endParaRPr>
            </a:p>
          </p:txBody>
        </p:sp>
        <p:grpSp>
          <p:nvGrpSpPr>
            <p:cNvPr id="136" name="Group 802"/>
            <p:cNvGrpSpPr/>
            <p:nvPr/>
          </p:nvGrpSpPr>
          <p:grpSpPr>
            <a:xfrm>
              <a:off x="8507577" y="1684233"/>
              <a:ext cx="2052237" cy="345527"/>
              <a:chOff x="-420985" y="0"/>
              <a:chExt cx="4105542" cy="691053"/>
            </a:xfrm>
          </p:grpSpPr>
          <p:pic>
            <p:nvPicPr>
              <p:cNvPr id="137" name="droppedImage.pdf"/>
              <p:cNvPicPr/>
              <p:nvPr/>
            </p:nvPicPr>
            <p:blipFill>
              <a:blip r:embed="rId28">
                <a:extLst/>
              </a:blip>
              <a:stretch>
                <a:fillRect/>
              </a:stretch>
            </p:blipFill>
            <p:spPr>
              <a:xfrm>
                <a:off x="-420985" y="0"/>
                <a:ext cx="707308" cy="691051"/>
              </a:xfrm>
              <a:prstGeom prst="rect">
                <a:avLst/>
              </a:prstGeom>
              <a:ln w="12700" cap="flat">
                <a:noFill/>
                <a:miter lim="400000"/>
              </a:ln>
              <a:effectLst/>
            </p:spPr>
          </p:pic>
          <p:sp>
            <p:nvSpPr>
              <p:cNvPr id="138" name="Shape 801"/>
              <p:cNvSpPr/>
              <p:nvPr/>
            </p:nvSpPr>
            <p:spPr>
              <a:xfrm>
                <a:off x="560854" y="0"/>
                <a:ext cx="3123703" cy="69105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gn="l" defTabSz="584200">
                  <a:defRPr sz="3000" b="1">
                    <a:solidFill>
                      <a:srgbClr val="FFFFFF"/>
                    </a:solidFill>
                    <a:latin typeface="Avenir Next"/>
                    <a:ea typeface="Avenir Next"/>
                    <a:cs typeface="Avenir Next"/>
                    <a:sym typeface="Avenir Next"/>
                  </a:defRPr>
                </a:lvl1pPr>
              </a:lstStyle>
              <a:p>
                <a:pPr>
                  <a:defRPr sz="1800" b="0">
                    <a:solidFill>
                      <a:srgbClr val="000000"/>
                    </a:solidFill>
                  </a:defRPr>
                </a:pPr>
                <a:r>
                  <a:rPr lang="en-US" sz="1836" b="0" dirty="0">
                    <a:solidFill>
                      <a:schemeClr val="bg1"/>
                    </a:solidFill>
                    <a:latin typeface="Arial"/>
                    <a:cs typeface="Arial"/>
                  </a:rPr>
                  <a:t>THREAT REMEDIATED</a:t>
                </a:r>
                <a:endParaRPr sz="1836" b="0" dirty="0">
                  <a:solidFill>
                    <a:schemeClr val="bg1"/>
                  </a:solidFill>
                  <a:latin typeface="Arial"/>
                  <a:cs typeface="Arial"/>
                </a:endParaRPr>
              </a:p>
            </p:txBody>
          </p:sp>
        </p:grpSp>
      </p:grpSp>
      <p:grpSp>
        <p:nvGrpSpPr>
          <p:cNvPr id="33" name="Group 32"/>
          <p:cNvGrpSpPr/>
          <p:nvPr/>
        </p:nvGrpSpPr>
        <p:grpSpPr>
          <a:xfrm>
            <a:off x="817611" y="1432048"/>
            <a:ext cx="5424262" cy="1158362"/>
            <a:chOff x="799199" y="1404097"/>
            <a:chExt cx="5318386" cy="1135752"/>
          </a:xfrm>
        </p:grpSpPr>
        <p:grpSp>
          <p:nvGrpSpPr>
            <p:cNvPr id="30" name="Group 29"/>
            <p:cNvGrpSpPr/>
            <p:nvPr/>
          </p:nvGrpSpPr>
          <p:grpSpPr>
            <a:xfrm>
              <a:off x="2679328" y="1404097"/>
              <a:ext cx="1616740" cy="1135752"/>
              <a:chOff x="2679328" y="1404097"/>
              <a:chExt cx="1616740" cy="1135752"/>
            </a:xfrm>
          </p:grpSpPr>
          <p:sp>
            <p:nvSpPr>
              <p:cNvPr id="52" name="Freeform 51"/>
              <p:cNvSpPr/>
              <p:nvPr/>
            </p:nvSpPr>
            <p:spPr>
              <a:xfrm>
                <a:off x="2679328" y="1404097"/>
                <a:ext cx="1616740" cy="1135752"/>
              </a:xfrm>
              <a:custGeom>
                <a:avLst/>
                <a:gdLst>
                  <a:gd name="connsiteX0" fmla="*/ 2323178 w 4021589"/>
                  <a:gd name="connsiteY0" fmla="*/ 0 h 2825146"/>
                  <a:gd name="connsiteX1" fmla="*/ 3554818 w 4021589"/>
                  <a:gd name="connsiteY1" fmla="*/ 1231640 h 2825146"/>
                  <a:gd name="connsiteX2" fmla="*/ 3543038 w 4021589"/>
                  <a:gd name="connsiteY2" fmla="*/ 1387334 h 2825146"/>
                  <a:gd name="connsiteX3" fmla="*/ 3566911 w 4021589"/>
                  <a:gd name="connsiteY3" fmla="*/ 1394745 h 2825146"/>
                  <a:gd name="connsiteX4" fmla="*/ 4021589 w 4021589"/>
                  <a:gd name="connsiteY4" fmla="*/ 2080694 h 2825146"/>
                  <a:gd name="connsiteX5" fmla="*/ 3353253 w 4021589"/>
                  <a:gd name="connsiteY5" fmla="*/ 2821303 h 2825146"/>
                  <a:gd name="connsiteX6" fmla="*/ 3293561 w 4021589"/>
                  <a:gd name="connsiteY6" fmla="*/ 2824317 h 2825146"/>
                  <a:gd name="connsiteX7" fmla="*/ 3293561 w 4021589"/>
                  <a:gd name="connsiteY7" fmla="*/ 2825146 h 2825146"/>
                  <a:gd name="connsiteX8" fmla="*/ 3277137 w 4021589"/>
                  <a:gd name="connsiteY8" fmla="*/ 2825146 h 2825146"/>
                  <a:gd name="connsiteX9" fmla="*/ 790646 w 4021589"/>
                  <a:gd name="connsiteY9" fmla="*/ 2825146 h 2825146"/>
                  <a:gd name="connsiteX10" fmla="*/ 778722 w 4021589"/>
                  <a:gd name="connsiteY10" fmla="*/ 2825146 h 2825146"/>
                  <a:gd name="connsiteX11" fmla="*/ 778722 w 4021589"/>
                  <a:gd name="connsiteY11" fmla="*/ 2824544 h 2825146"/>
                  <a:gd name="connsiteX12" fmla="*/ 709807 w 4021589"/>
                  <a:gd name="connsiteY12" fmla="*/ 2821064 h 2825146"/>
                  <a:gd name="connsiteX13" fmla="*/ 0 w 4021589"/>
                  <a:gd name="connsiteY13" fmla="*/ 2034500 h 2825146"/>
                  <a:gd name="connsiteX14" fmla="*/ 348588 w 4021589"/>
                  <a:gd name="connsiteY14" fmla="*/ 1378884 h 2825146"/>
                  <a:gd name="connsiteX15" fmla="*/ 417344 w 4021589"/>
                  <a:gd name="connsiteY15" fmla="*/ 1341564 h 2825146"/>
                  <a:gd name="connsiteX16" fmla="*/ 388074 w 4021589"/>
                  <a:gd name="connsiteY16" fmla="*/ 1247273 h 2825146"/>
                  <a:gd name="connsiteX17" fmla="*/ 377170 w 4021589"/>
                  <a:gd name="connsiteY17" fmla="*/ 1139106 h 2825146"/>
                  <a:gd name="connsiteX18" fmla="*/ 913886 w 4021589"/>
                  <a:gd name="connsiteY18" fmla="*/ 602390 h 2825146"/>
                  <a:gd name="connsiteX19" fmla="*/ 1213969 w 4021589"/>
                  <a:gd name="connsiteY19" fmla="*/ 694053 h 2825146"/>
                  <a:gd name="connsiteX20" fmla="*/ 1215674 w 4021589"/>
                  <a:gd name="connsiteY20" fmla="*/ 695459 h 2825146"/>
                  <a:gd name="connsiteX21" fmla="*/ 1240191 w 4021589"/>
                  <a:gd name="connsiteY21" fmla="*/ 644567 h 2825146"/>
                  <a:gd name="connsiteX22" fmla="*/ 2323178 w 4021589"/>
                  <a:gd name="connsiteY22" fmla="*/ 0 h 2825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021589" h="2825146">
                    <a:moveTo>
                      <a:pt x="2323178" y="0"/>
                    </a:moveTo>
                    <a:cubicBezTo>
                      <a:pt x="3003394" y="0"/>
                      <a:pt x="3554818" y="551424"/>
                      <a:pt x="3554818" y="1231640"/>
                    </a:cubicBezTo>
                    <a:lnTo>
                      <a:pt x="3543038" y="1387334"/>
                    </a:lnTo>
                    <a:lnTo>
                      <a:pt x="3566911" y="1394745"/>
                    </a:lnTo>
                    <a:cubicBezTo>
                      <a:pt x="3834106" y="1507759"/>
                      <a:pt x="4021589" y="1772332"/>
                      <a:pt x="4021589" y="2080694"/>
                    </a:cubicBezTo>
                    <a:cubicBezTo>
                      <a:pt x="4021589" y="2466146"/>
                      <a:pt x="3728647" y="2783179"/>
                      <a:pt x="3353253" y="2821303"/>
                    </a:cubicBezTo>
                    <a:lnTo>
                      <a:pt x="3293561" y="2824317"/>
                    </a:lnTo>
                    <a:lnTo>
                      <a:pt x="3293561" y="2825146"/>
                    </a:lnTo>
                    <a:lnTo>
                      <a:pt x="3277137" y="2825146"/>
                    </a:lnTo>
                    <a:lnTo>
                      <a:pt x="790646" y="2825146"/>
                    </a:lnTo>
                    <a:lnTo>
                      <a:pt x="778722" y="2825146"/>
                    </a:lnTo>
                    <a:lnTo>
                      <a:pt x="778722" y="2824544"/>
                    </a:lnTo>
                    <a:lnTo>
                      <a:pt x="709807" y="2821064"/>
                    </a:lnTo>
                    <a:cubicBezTo>
                      <a:pt x="311119" y="2780575"/>
                      <a:pt x="0" y="2443871"/>
                      <a:pt x="0" y="2034500"/>
                    </a:cubicBezTo>
                    <a:cubicBezTo>
                      <a:pt x="0" y="1761586"/>
                      <a:pt x="138275" y="1520968"/>
                      <a:pt x="348588" y="1378884"/>
                    </a:cubicBezTo>
                    <a:lnTo>
                      <a:pt x="417344" y="1341564"/>
                    </a:lnTo>
                    <a:lnTo>
                      <a:pt x="388074" y="1247273"/>
                    </a:lnTo>
                    <a:cubicBezTo>
                      <a:pt x="380924" y="1212334"/>
                      <a:pt x="377170" y="1176158"/>
                      <a:pt x="377170" y="1139106"/>
                    </a:cubicBezTo>
                    <a:cubicBezTo>
                      <a:pt x="377170" y="842686"/>
                      <a:pt x="617466" y="602390"/>
                      <a:pt x="913886" y="602390"/>
                    </a:cubicBezTo>
                    <a:cubicBezTo>
                      <a:pt x="1025044" y="602390"/>
                      <a:pt x="1128309" y="636182"/>
                      <a:pt x="1213969" y="694053"/>
                    </a:cubicBezTo>
                    <a:lnTo>
                      <a:pt x="1215674" y="695459"/>
                    </a:lnTo>
                    <a:lnTo>
                      <a:pt x="1240191" y="644567"/>
                    </a:lnTo>
                    <a:cubicBezTo>
                      <a:pt x="1448756" y="260634"/>
                      <a:pt x="1855530" y="0"/>
                      <a:pt x="2323178" y="0"/>
                    </a:cubicBezTo>
                    <a:close/>
                  </a:path>
                </a:pathLst>
              </a:custGeom>
              <a:solidFill>
                <a:schemeClr val="accent1"/>
              </a:solidFill>
              <a:ln w="6350">
                <a:noFill/>
                <a:miter lim="800000"/>
                <a:tailEnd type="oval"/>
              </a:ln>
              <a:effectLst/>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000000"/>
                  </a:solidFill>
                  <a:latin typeface="Avenir Next Regular"/>
                </a:endParaRPr>
              </a:p>
            </p:txBody>
          </p:sp>
          <p:grpSp>
            <p:nvGrpSpPr>
              <p:cNvPr id="35" name="Group 34"/>
              <p:cNvGrpSpPr/>
              <p:nvPr/>
            </p:nvGrpSpPr>
            <p:grpSpPr>
              <a:xfrm>
                <a:off x="3122545" y="2178986"/>
                <a:ext cx="824973" cy="162495"/>
                <a:chOff x="2562347" y="2438640"/>
                <a:chExt cx="1460742" cy="287722"/>
              </a:xfrm>
              <a:solidFill>
                <a:schemeClr val="bg1"/>
              </a:solidFill>
            </p:grpSpPr>
            <p:sp>
              <p:nvSpPr>
                <p:cNvPr id="37" name="Freeform 5"/>
                <p:cNvSpPr>
                  <a:spLocks/>
                </p:cNvSpPr>
                <p:nvPr userDrawn="1"/>
              </p:nvSpPr>
              <p:spPr bwMode="auto">
                <a:xfrm>
                  <a:off x="2562347" y="2438640"/>
                  <a:ext cx="150009" cy="281984"/>
                </a:xfrm>
                <a:custGeom>
                  <a:avLst/>
                  <a:gdLst>
                    <a:gd name="T0" fmla="*/ 0 w 464"/>
                    <a:gd name="T1" fmla="*/ 0 h 867"/>
                    <a:gd name="T2" fmla="*/ 0 w 464"/>
                    <a:gd name="T3" fmla="*/ 0 h 867"/>
                    <a:gd name="T4" fmla="*/ 120 w 464"/>
                    <a:gd name="T5" fmla="*/ 0 h 867"/>
                    <a:gd name="T6" fmla="*/ 120 w 464"/>
                    <a:gd name="T7" fmla="*/ 753 h 867"/>
                    <a:gd name="T8" fmla="*/ 464 w 464"/>
                    <a:gd name="T9" fmla="*/ 753 h 867"/>
                    <a:gd name="T10" fmla="*/ 464 w 464"/>
                    <a:gd name="T11" fmla="*/ 867 h 867"/>
                    <a:gd name="T12" fmla="*/ 0 w 464"/>
                    <a:gd name="T13" fmla="*/ 867 h 867"/>
                    <a:gd name="T14" fmla="*/ 0 w 464"/>
                    <a:gd name="T15" fmla="*/ 0 h 8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4" h="867">
                      <a:moveTo>
                        <a:pt x="0" y="0"/>
                      </a:moveTo>
                      <a:lnTo>
                        <a:pt x="0" y="0"/>
                      </a:lnTo>
                      <a:lnTo>
                        <a:pt x="120" y="0"/>
                      </a:lnTo>
                      <a:lnTo>
                        <a:pt x="120" y="753"/>
                      </a:lnTo>
                      <a:lnTo>
                        <a:pt x="464" y="753"/>
                      </a:lnTo>
                      <a:lnTo>
                        <a:pt x="464" y="867"/>
                      </a:lnTo>
                      <a:lnTo>
                        <a:pt x="0" y="867"/>
                      </a:lnTo>
                      <a:lnTo>
                        <a:pt x="0" y="0"/>
                      </a:lnTo>
                      <a:close/>
                    </a:path>
                  </a:pathLst>
                </a:custGeom>
                <a:grpFill/>
                <a:ln w="0">
                  <a:noFill/>
                  <a:prstDash val="solid"/>
                  <a:round/>
                  <a:headEnd/>
                  <a:tailEnd/>
                </a:ln>
              </p:spPr>
              <p:txBody>
                <a:bodyPr vert="horz" wrap="square" lIns="93260" tIns="46630" rIns="93260" bIns="46630" numCol="1" anchor="t" anchorCtr="0" compatLnSpc="1">
                  <a:prstTxWarp prst="textNoShape">
                    <a:avLst/>
                  </a:prstTxWarp>
                </a:bodyPr>
                <a:lstStyle/>
                <a:p>
                  <a:endParaRPr lang="en-US" sz="1836">
                    <a:solidFill>
                      <a:srgbClr val="000000"/>
                    </a:solidFill>
                    <a:latin typeface="Avenir Next Regular"/>
                  </a:endParaRPr>
                </a:p>
              </p:txBody>
            </p:sp>
            <p:sp>
              <p:nvSpPr>
                <p:cNvPr id="38" name="Freeform 6"/>
                <p:cNvSpPr>
                  <a:spLocks noEditPoints="1"/>
                </p:cNvSpPr>
                <p:nvPr userDrawn="1"/>
              </p:nvSpPr>
              <p:spPr bwMode="auto">
                <a:xfrm>
                  <a:off x="3432070" y="2506677"/>
                  <a:ext cx="221324" cy="219685"/>
                </a:xfrm>
                <a:custGeom>
                  <a:avLst/>
                  <a:gdLst>
                    <a:gd name="T0" fmla="*/ 343 w 685"/>
                    <a:gd name="T1" fmla="*/ 569 h 676"/>
                    <a:gd name="T2" fmla="*/ 343 w 685"/>
                    <a:gd name="T3" fmla="*/ 569 h 676"/>
                    <a:gd name="T4" fmla="*/ 118 w 685"/>
                    <a:gd name="T5" fmla="*/ 338 h 676"/>
                    <a:gd name="T6" fmla="*/ 343 w 685"/>
                    <a:gd name="T7" fmla="*/ 107 h 676"/>
                    <a:gd name="T8" fmla="*/ 567 w 685"/>
                    <a:gd name="T9" fmla="*/ 338 h 676"/>
                    <a:gd name="T10" fmla="*/ 343 w 685"/>
                    <a:gd name="T11" fmla="*/ 569 h 676"/>
                    <a:gd name="T12" fmla="*/ 343 w 685"/>
                    <a:gd name="T13" fmla="*/ 0 h 676"/>
                    <a:gd name="T14" fmla="*/ 343 w 685"/>
                    <a:gd name="T15" fmla="*/ 0 h 676"/>
                    <a:gd name="T16" fmla="*/ 0 w 685"/>
                    <a:gd name="T17" fmla="*/ 338 h 676"/>
                    <a:gd name="T18" fmla="*/ 343 w 685"/>
                    <a:gd name="T19" fmla="*/ 676 h 676"/>
                    <a:gd name="T20" fmla="*/ 685 w 685"/>
                    <a:gd name="T21" fmla="*/ 338 h 676"/>
                    <a:gd name="T22" fmla="*/ 343 w 685"/>
                    <a:gd name="T23" fmla="*/ 0 h 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85" h="676">
                      <a:moveTo>
                        <a:pt x="343" y="569"/>
                      </a:moveTo>
                      <a:lnTo>
                        <a:pt x="343" y="569"/>
                      </a:lnTo>
                      <a:cubicBezTo>
                        <a:pt x="219" y="569"/>
                        <a:pt x="118" y="466"/>
                        <a:pt x="118" y="338"/>
                      </a:cubicBezTo>
                      <a:cubicBezTo>
                        <a:pt x="118" y="210"/>
                        <a:pt x="219" y="107"/>
                        <a:pt x="343" y="107"/>
                      </a:cubicBezTo>
                      <a:cubicBezTo>
                        <a:pt x="467" y="107"/>
                        <a:pt x="567" y="210"/>
                        <a:pt x="567" y="338"/>
                      </a:cubicBezTo>
                      <a:cubicBezTo>
                        <a:pt x="567" y="466"/>
                        <a:pt x="467" y="569"/>
                        <a:pt x="343" y="569"/>
                      </a:cubicBezTo>
                      <a:close/>
                      <a:moveTo>
                        <a:pt x="343" y="0"/>
                      </a:moveTo>
                      <a:lnTo>
                        <a:pt x="343" y="0"/>
                      </a:lnTo>
                      <a:cubicBezTo>
                        <a:pt x="153" y="0"/>
                        <a:pt x="0" y="151"/>
                        <a:pt x="0" y="338"/>
                      </a:cubicBezTo>
                      <a:cubicBezTo>
                        <a:pt x="0" y="525"/>
                        <a:pt x="153" y="676"/>
                        <a:pt x="343" y="676"/>
                      </a:cubicBezTo>
                      <a:cubicBezTo>
                        <a:pt x="532" y="676"/>
                        <a:pt x="685" y="525"/>
                        <a:pt x="685" y="338"/>
                      </a:cubicBezTo>
                      <a:cubicBezTo>
                        <a:pt x="685" y="151"/>
                        <a:pt x="532" y="0"/>
                        <a:pt x="343" y="0"/>
                      </a:cubicBezTo>
                      <a:close/>
                    </a:path>
                  </a:pathLst>
                </a:custGeom>
                <a:grpFill/>
                <a:ln w="0">
                  <a:noFill/>
                  <a:prstDash val="solid"/>
                  <a:round/>
                  <a:headEnd/>
                  <a:tailEnd/>
                </a:ln>
              </p:spPr>
              <p:txBody>
                <a:bodyPr vert="horz" wrap="square" lIns="93260" tIns="46630" rIns="93260" bIns="46630" numCol="1" anchor="t" anchorCtr="0" compatLnSpc="1">
                  <a:prstTxWarp prst="textNoShape">
                    <a:avLst/>
                  </a:prstTxWarp>
                </a:bodyPr>
                <a:lstStyle/>
                <a:p>
                  <a:endParaRPr lang="en-US" sz="1836">
                    <a:solidFill>
                      <a:srgbClr val="000000"/>
                    </a:solidFill>
                    <a:latin typeface="Avenir Next Regular"/>
                  </a:endParaRPr>
                </a:p>
              </p:txBody>
            </p:sp>
            <p:sp>
              <p:nvSpPr>
                <p:cNvPr id="39" name="Freeform 7"/>
                <p:cNvSpPr>
                  <a:spLocks noEditPoints="1"/>
                </p:cNvSpPr>
                <p:nvPr userDrawn="1"/>
              </p:nvSpPr>
              <p:spPr bwMode="auto">
                <a:xfrm>
                  <a:off x="2982044" y="2506677"/>
                  <a:ext cx="221324" cy="219685"/>
                </a:xfrm>
                <a:custGeom>
                  <a:avLst/>
                  <a:gdLst>
                    <a:gd name="T0" fmla="*/ 342 w 685"/>
                    <a:gd name="T1" fmla="*/ 569 h 676"/>
                    <a:gd name="T2" fmla="*/ 342 w 685"/>
                    <a:gd name="T3" fmla="*/ 569 h 676"/>
                    <a:gd name="T4" fmla="*/ 118 w 685"/>
                    <a:gd name="T5" fmla="*/ 338 h 676"/>
                    <a:gd name="T6" fmla="*/ 342 w 685"/>
                    <a:gd name="T7" fmla="*/ 107 h 676"/>
                    <a:gd name="T8" fmla="*/ 567 w 685"/>
                    <a:gd name="T9" fmla="*/ 338 h 676"/>
                    <a:gd name="T10" fmla="*/ 342 w 685"/>
                    <a:gd name="T11" fmla="*/ 569 h 676"/>
                    <a:gd name="T12" fmla="*/ 342 w 685"/>
                    <a:gd name="T13" fmla="*/ 0 h 676"/>
                    <a:gd name="T14" fmla="*/ 342 w 685"/>
                    <a:gd name="T15" fmla="*/ 0 h 676"/>
                    <a:gd name="T16" fmla="*/ 0 w 685"/>
                    <a:gd name="T17" fmla="*/ 338 h 676"/>
                    <a:gd name="T18" fmla="*/ 342 w 685"/>
                    <a:gd name="T19" fmla="*/ 676 h 676"/>
                    <a:gd name="T20" fmla="*/ 685 w 685"/>
                    <a:gd name="T21" fmla="*/ 338 h 676"/>
                    <a:gd name="T22" fmla="*/ 342 w 685"/>
                    <a:gd name="T23" fmla="*/ 0 h 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85" h="676">
                      <a:moveTo>
                        <a:pt x="342" y="569"/>
                      </a:moveTo>
                      <a:lnTo>
                        <a:pt x="342" y="569"/>
                      </a:lnTo>
                      <a:cubicBezTo>
                        <a:pt x="218" y="569"/>
                        <a:pt x="118" y="466"/>
                        <a:pt x="118" y="338"/>
                      </a:cubicBezTo>
                      <a:cubicBezTo>
                        <a:pt x="118" y="210"/>
                        <a:pt x="218" y="107"/>
                        <a:pt x="342" y="107"/>
                      </a:cubicBezTo>
                      <a:cubicBezTo>
                        <a:pt x="466" y="107"/>
                        <a:pt x="567" y="210"/>
                        <a:pt x="567" y="338"/>
                      </a:cubicBezTo>
                      <a:cubicBezTo>
                        <a:pt x="567" y="466"/>
                        <a:pt x="466" y="569"/>
                        <a:pt x="342" y="569"/>
                      </a:cubicBezTo>
                      <a:close/>
                      <a:moveTo>
                        <a:pt x="342" y="0"/>
                      </a:moveTo>
                      <a:lnTo>
                        <a:pt x="342" y="0"/>
                      </a:lnTo>
                      <a:cubicBezTo>
                        <a:pt x="153" y="0"/>
                        <a:pt x="0" y="151"/>
                        <a:pt x="0" y="338"/>
                      </a:cubicBezTo>
                      <a:cubicBezTo>
                        <a:pt x="0" y="525"/>
                        <a:pt x="153" y="676"/>
                        <a:pt x="342" y="676"/>
                      </a:cubicBezTo>
                      <a:cubicBezTo>
                        <a:pt x="531" y="676"/>
                        <a:pt x="685" y="525"/>
                        <a:pt x="685" y="338"/>
                      </a:cubicBezTo>
                      <a:cubicBezTo>
                        <a:pt x="685" y="151"/>
                        <a:pt x="531" y="0"/>
                        <a:pt x="342" y="0"/>
                      </a:cubicBezTo>
                      <a:close/>
                    </a:path>
                  </a:pathLst>
                </a:custGeom>
                <a:grpFill/>
                <a:ln w="0">
                  <a:noFill/>
                  <a:prstDash val="solid"/>
                  <a:round/>
                  <a:headEnd/>
                  <a:tailEnd/>
                </a:ln>
              </p:spPr>
              <p:txBody>
                <a:bodyPr vert="horz" wrap="square" lIns="93260" tIns="46630" rIns="93260" bIns="46630" numCol="1" anchor="t" anchorCtr="0" compatLnSpc="1">
                  <a:prstTxWarp prst="textNoShape">
                    <a:avLst/>
                  </a:prstTxWarp>
                </a:bodyPr>
                <a:lstStyle/>
                <a:p>
                  <a:endParaRPr lang="en-US" sz="1836">
                    <a:solidFill>
                      <a:srgbClr val="000000"/>
                    </a:solidFill>
                    <a:latin typeface="Avenir Next Regular"/>
                  </a:endParaRPr>
                </a:p>
              </p:txBody>
            </p:sp>
            <p:sp>
              <p:nvSpPr>
                <p:cNvPr id="40" name="Freeform 8"/>
                <p:cNvSpPr>
                  <a:spLocks noEditPoints="1"/>
                </p:cNvSpPr>
                <p:nvPr userDrawn="1"/>
              </p:nvSpPr>
              <p:spPr bwMode="auto">
                <a:xfrm>
                  <a:off x="2732849" y="2506677"/>
                  <a:ext cx="221324" cy="219685"/>
                </a:xfrm>
                <a:custGeom>
                  <a:avLst/>
                  <a:gdLst>
                    <a:gd name="T0" fmla="*/ 343 w 685"/>
                    <a:gd name="T1" fmla="*/ 569 h 676"/>
                    <a:gd name="T2" fmla="*/ 343 w 685"/>
                    <a:gd name="T3" fmla="*/ 569 h 676"/>
                    <a:gd name="T4" fmla="*/ 118 w 685"/>
                    <a:gd name="T5" fmla="*/ 338 h 676"/>
                    <a:gd name="T6" fmla="*/ 343 w 685"/>
                    <a:gd name="T7" fmla="*/ 107 h 676"/>
                    <a:gd name="T8" fmla="*/ 567 w 685"/>
                    <a:gd name="T9" fmla="*/ 338 h 676"/>
                    <a:gd name="T10" fmla="*/ 343 w 685"/>
                    <a:gd name="T11" fmla="*/ 569 h 676"/>
                    <a:gd name="T12" fmla="*/ 343 w 685"/>
                    <a:gd name="T13" fmla="*/ 0 h 676"/>
                    <a:gd name="T14" fmla="*/ 343 w 685"/>
                    <a:gd name="T15" fmla="*/ 0 h 676"/>
                    <a:gd name="T16" fmla="*/ 0 w 685"/>
                    <a:gd name="T17" fmla="*/ 338 h 676"/>
                    <a:gd name="T18" fmla="*/ 343 w 685"/>
                    <a:gd name="T19" fmla="*/ 676 h 676"/>
                    <a:gd name="T20" fmla="*/ 685 w 685"/>
                    <a:gd name="T21" fmla="*/ 338 h 676"/>
                    <a:gd name="T22" fmla="*/ 343 w 685"/>
                    <a:gd name="T23" fmla="*/ 0 h 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85" h="676">
                      <a:moveTo>
                        <a:pt x="343" y="569"/>
                      </a:moveTo>
                      <a:lnTo>
                        <a:pt x="343" y="569"/>
                      </a:lnTo>
                      <a:cubicBezTo>
                        <a:pt x="219" y="569"/>
                        <a:pt x="118" y="466"/>
                        <a:pt x="118" y="338"/>
                      </a:cubicBezTo>
                      <a:cubicBezTo>
                        <a:pt x="118" y="210"/>
                        <a:pt x="219" y="107"/>
                        <a:pt x="343" y="107"/>
                      </a:cubicBezTo>
                      <a:cubicBezTo>
                        <a:pt x="467" y="107"/>
                        <a:pt x="567" y="210"/>
                        <a:pt x="567" y="338"/>
                      </a:cubicBezTo>
                      <a:cubicBezTo>
                        <a:pt x="567" y="466"/>
                        <a:pt x="467" y="569"/>
                        <a:pt x="343" y="569"/>
                      </a:cubicBezTo>
                      <a:close/>
                      <a:moveTo>
                        <a:pt x="343" y="0"/>
                      </a:moveTo>
                      <a:lnTo>
                        <a:pt x="343" y="0"/>
                      </a:lnTo>
                      <a:cubicBezTo>
                        <a:pt x="154" y="0"/>
                        <a:pt x="0" y="151"/>
                        <a:pt x="0" y="338"/>
                      </a:cubicBezTo>
                      <a:cubicBezTo>
                        <a:pt x="0" y="525"/>
                        <a:pt x="154" y="676"/>
                        <a:pt x="343" y="676"/>
                      </a:cubicBezTo>
                      <a:cubicBezTo>
                        <a:pt x="532" y="676"/>
                        <a:pt x="685" y="525"/>
                        <a:pt x="685" y="338"/>
                      </a:cubicBezTo>
                      <a:cubicBezTo>
                        <a:pt x="685" y="151"/>
                        <a:pt x="532" y="0"/>
                        <a:pt x="343" y="0"/>
                      </a:cubicBezTo>
                      <a:close/>
                    </a:path>
                  </a:pathLst>
                </a:custGeom>
                <a:grpFill/>
                <a:ln w="0">
                  <a:noFill/>
                  <a:prstDash val="solid"/>
                  <a:round/>
                  <a:headEnd/>
                  <a:tailEnd/>
                </a:ln>
              </p:spPr>
              <p:txBody>
                <a:bodyPr vert="horz" wrap="square" lIns="93260" tIns="46630" rIns="93260" bIns="46630" numCol="1" anchor="t" anchorCtr="0" compatLnSpc="1">
                  <a:prstTxWarp prst="textNoShape">
                    <a:avLst/>
                  </a:prstTxWarp>
                </a:bodyPr>
                <a:lstStyle/>
                <a:p>
                  <a:endParaRPr lang="en-US" sz="1836">
                    <a:solidFill>
                      <a:srgbClr val="000000"/>
                    </a:solidFill>
                    <a:latin typeface="Avenir Next Regular"/>
                  </a:endParaRPr>
                </a:p>
              </p:txBody>
            </p:sp>
            <p:sp>
              <p:nvSpPr>
                <p:cNvPr id="41" name="Freeform 9"/>
                <p:cNvSpPr>
                  <a:spLocks/>
                </p:cNvSpPr>
                <p:nvPr userDrawn="1"/>
              </p:nvSpPr>
              <p:spPr bwMode="auto">
                <a:xfrm>
                  <a:off x="3694381" y="2511595"/>
                  <a:ext cx="186896" cy="214767"/>
                </a:xfrm>
                <a:custGeom>
                  <a:avLst/>
                  <a:gdLst>
                    <a:gd name="T0" fmla="*/ 457 w 580"/>
                    <a:gd name="T1" fmla="*/ 0 h 661"/>
                    <a:gd name="T2" fmla="*/ 457 w 580"/>
                    <a:gd name="T3" fmla="*/ 0 h 661"/>
                    <a:gd name="T4" fmla="*/ 457 w 580"/>
                    <a:gd name="T5" fmla="*/ 375 h 661"/>
                    <a:gd name="T6" fmla="*/ 290 w 580"/>
                    <a:gd name="T7" fmla="*/ 550 h 661"/>
                    <a:gd name="T8" fmla="*/ 123 w 580"/>
                    <a:gd name="T9" fmla="*/ 375 h 661"/>
                    <a:gd name="T10" fmla="*/ 123 w 580"/>
                    <a:gd name="T11" fmla="*/ 0 h 661"/>
                    <a:gd name="T12" fmla="*/ 0 w 580"/>
                    <a:gd name="T13" fmla="*/ 0 h 661"/>
                    <a:gd name="T14" fmla="*/ 0 w 580"/>
                    <a:gd name="T15" fmla="*/ 375 h 661"/>
                    <a:gd name="T16" fmla="*/ 290 w 580"/>
                    <a:gd name="T17" fmla="*/ 661 h 661"/>
                    <a:gd name="T18" fmla="*/ 580 w 580"/>
                    <a:gd name="T19" fmla="*/ 375 h 661"/>
                    <a:gd name="T20" fmla="*/ 580 w 580"/>
                    <a:gd name="T21" fmla="*/ 0 h 661"/>
                    <a:gd name="T22" fmla="*/ 457 w 580"/>
                    <a:gd name="T23" fmla="*/ 0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0" h="661">
                      <a:moveTo>
                        <a:pt x="457" y="0"/>
                      </a:moveTo>
                      <a:lnTo>
                        <a:pt x="457" y="0"/>
                      </a:lnTo>
                      <a:lnTo>
                        <a:pt x="457" y="375"/>
                      </a:lnTo>
                      <a:cubicBezTo>
                        <a:pt x="457" y="474"/>
                        <a:pt x="386" y="550"/>
                        <a:pt x="290" y="550"/>
                      </a:cubicBezTo>
                      <a:cubicBezTo>
                        <a:pt x="194" y="550"/>
                        <a:pt x="123" y="474"/>
                        <a:pt x="123" y="375"/>
                      </a:cubicBezTo>
                      <a:lnTo>
                        <a:pt x="123" y="0"/>
                      </a:lnTo>
                      <a:lnTo>
                        <a:pt x="0" y="0"/>
                      </a:lnTo>
                      <a:lnTo>
                        <a:pt x="0" y="375"/>
                      </a:lnTo>
                      <a:cubicBezTo>
                        <a:pt x="0" y="533"/>
                        <a:pt x="113" y="661"/>
                        <a:pt x="290" y="661"/>
                      </a:cubicBezTo>
                      <a:cubicBezTo>
                        <a:pt x="461" y="661"/>
                        <a:pt x="579" y="533"/>
                        <a:pt x="580" y="375"/>
                      </a:cubicBezTo>
                      <a:lnTo>
                        <a:pt x="580" y="0"/>
                      </a:lnTo>
                      <a:lnTo>
                        <a:pt x="457" y="0"/>
                      </a:lnTo>
                      <a:close/>
                    </a:path>
                  </a:pathLst>
                </a:custGeom>
                <a:grpFill/>
                <a:ln w="0">
                  <a:noFill/>
                  <a:prstDash val="solid"/>
                  <a:round/>
                  <a:headEnd/>
                  <a:tailEnd/>
                </a:ln>
              </p:spPr>
              <p:txBody>
                <a:bodyPr vert="horz" wrap="square" lIns="93260" tIns="46630" rIns="93260" bIns="46630" numCol="1" anchor="t" anchorCtr="0" compatLnSpc="1">
                  <a:prstTxWarp prst="textNoShape">
                    <a:avLst/>
                  </a:prstTxWarp>
                </a:bodyPr>
                <a:lstStyle/>
                <a:p>
                  <a:endParaRPr lang="en-US" sz="1836">
                    <a:solidFill>
                      <a:srgbClr val="000000"/>
                    </a:solidFill>
                    <a:latin typeface="Avenir Next Regular"/>
                  </a:endParaRPr>
                </a:p>
              </p:txBody>
            </p:sp>
            <p:sp>
              <p:nvSpPr>
                <p:cNvPr id="42" name="Freeform 10"/>
                <p:cNvSpPr>
                  <a:spLocks/>
                </p:cNvSpPr>
                <p:nvPr userDrawn="1"/>
              </p:nvSpPr>
              <p:spPr bwMode="auto">
                <a:xfrm>
                  <a:off x="3929641" y="2452575"/>
                  <a:ext cx="93448" cy="268868"/>
                </a:xfrm>
                <a:custGeom>
                  <a:avLst/>
                  <a:gdLst>
                    <a:gd name="T0" fmla="*/ 289 w 289"/>
                    <a:gd name="T1" fmla="*/ 290 h 827"/>
                    <a:gd name="T2" fmla="*/ 289 w 289"/>
                    <a:gd name="T3" fmla="*/ 290 h 827"/>
                    <a:gd name="T4" fmla="*/ 289 w 289"/>
                    <a:gd name="T5" fmla="*/ 182 h 827"/>
                    <a:gd name="T6" fmla="*/ 123 w 289"/>
                    <a:gd name="T7" fmla="*/ 182 h 827"/>
                    <a:gd name="T8" fmla="*/ 123 w 289"/>
                    <a:gd name="T9" fmla="*/ 0 h 827"/>
                    <a:gd name="T10" fmla="*/ 0 w 289"/>
                    <a:gd name="T11" fmla="*/ 0 h 827"/>
                    <a:gd name="T12" fmla="*/ 0 w 289"/>
                    <a:gd name="T13" fmla="*/ 541 h 827"/>
                    <a:gd name="T14" fmla="*/ 289 w 289"/>
                    <a:gd name="T15" fmla="*/ 827 h 827"/>
                    <a:gd name="T16" fmla="*/ 289 w 289"/>
                    <a:gd name="T17" fmla="*/ 708 h 827"/>
                    <a:gd name="T18" fmla="*/ 123 w 289"/>
                    <a:gd name="T19" fmla="*/ 541 h 827"/>
                    <a:gd name="T20" fmla="*/ 123 w 289"/>
                    <a:gd name="T21" fmla="*/ 290 h 827"/>
                    <a:gd name="T22" fmla="*/ 289 w 289"/>
                    <a:gd name="T23" fmla="*/ 290 h 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9" h="827">
                      <a:moveTo>
                        <a:pt x="289" y="290"/>
                      </a:moveTo>
                      <a:lnTo>
                        <a:pt x="289" y="290"/>
                      </a:lnTo>
                      <a:lnTo>
                        <a:pt x="289" y="182"/>
                      </a:lnTo>
                      <a:lnTo>
                        <a:pt x="123" y="182"/>
                      </a:lnTo>
                      <a:lnTo>
                        <a:pt x="123" y="0"/>
                      </a:lnTo>
                      <a:lnTo>
                        <a:pt x="0" y="0"/>
                      </a:lnTo>
                      <a:lnTo>
                        <a:pt x="0" y="541"/>
                      </a:lnTo>
                      <a:cubicBezTo>
                        <a:pt x="0" y="699"/>
                        <a:pt x="112" y="827"/>
                        <a:pt x="289" y="827"/>
                      </a:cubicBezTo>
                      <a:lnTo>
                        <a:pt x="289" y="708"/>
                      </a:lnTo>
                      <a:cubicBezTo>
                        <a:pt x="193" y="708"/>
                        <a:pt x="123" y="640"/>
                        <a:pt x="123" y="541"/>
                      </a:cubicBezTo>
                      <a:lnTo>
                        <a:pt x="123" y="290"/>
                      </a:lnTo>
                      <a:lnTo>
                        <a:pt x="289" y="290"/>
                      </a:lnTo>
                      <a:close/>
                    </a:path>
                  </a:pathLst>
                </a:custGeom>
                <a:grpFill/>
                <a:ln w="0">
                  <a:noFill/>
                  <a:prstDash val="solid"/>
                  <a:round/>
                  <a:headEnd/>
                  <a:tailEnd/>
                </a:ln>
              </p:spPr>
              <p:txBody>
                <a:bodyPr vert="horz" wrap="square" lIns="93260" tIns="46630" rIns="93260" bIns="46630" numCol="1" anchor="t" anchorCtr="0" compatLnSpc="1">
                  <a:prstTxWarp prst="textNoShape">
                    <a:avLst/>
                  </a:prstTxWarp>
                </a:bodyPr>
                <a:lstStyle/>
                <a:p>
                  <a:endParaRPr lang="en-US" sz="1836">
                    <a:solidFill>
                      <a:srgbClr val="000000"/>
                    </a:solidFill>
                    <a:latin typeface="Avenir Next Regular"/>
                  </a:endParaRPr>
                </a:p>
              </p:txBody>
            </p:sp>
            <p:sp>
              <p:nvSpPr>
                <p:cNvPr id="43" name="Freeform 11"/>
                <p:cNvSpPr>
                  <a:spLocks/>
                </p:cNvSpPr>
                <p:nvPr userDrawn="1"/>
              </p:nvSpPr>
              <p:spPr bwMode="auto">
                <a:xfrm>
                  <a:off x="3248453" y="2438640"/>
                  <a:ext cx="39347" cy="281984"/>
                </a:xfrm>
                <a:custGeom>
                  <a:avLst/>
                  <a:gdLst>
                    <a:gd name="T0" fmla="*/ 120 w 120"/>
                    <a:gd name="T1" fmla="*/ 0 h 868"/>
                    <a:gd name="T2" fmla="*/ 120 w 120"/>
                    <a:gd name="T3" fmla="*/ 0 h 868"/>
                    <a:gd name="T4" fmla="*/ 0 w 120"/>
                    <a:gd name="T5" fmla="*/ 0 h 868"/>
                    <a:gd name="T6" fmla="*/ 0 w 120"/>
                    <a:gd name="T7" fmla="*/ 868 h 868"/>
                    <a:gd name="T8" fmla="*/ 120 w 120"/>
                    <a:gd name="T9" fmla="*/ 868 h 868"/>
                    <a:gd name="T10" fmla="*/ 120 w 120"/>
                    <a:gd name="T11" fmla="*/ 0 h 868"/>
                  </a:gdLst>
                  <a:ahLst/>
                  <a:cxnLst>
                    <a:cxn ang="0">
                      <a:pos x="T0" y="T1"/>
                    </a:cxn>
                    <a:cxn ang="0">
                      <a:pos x="T2" y="T3"/>
                    </a:cxn>
                    <a:cxn ang="0">
                      <a:pos x="T4" y="T5"/>
                    </a:cxn>
                    <a:cxn ang="0">
                      <a:pos x="T6" y="T7"/>
                    </a:cxn>
                    <a:cxn ang="0">
                      <a:pos x="T8" y="T9"/>
                    </a:cxn>
                    <a:cxn ang="0">
                      <a:pos x="T10" y="T11"/>
                    </a:cxn>
                  </a:cxnLst>
                  <a:rect l="0" t="0" r="r" b="b"/>
                  <a:pathLst>
                    <a:path w="120" h="868">
                      <a:moveTo>
                        <a:pt x="120" y="0"/>
                      </a:moveTo>
                      <a:lnTo>
                        <a:pt x="120" y="0"/>
                      </a:lnTo>
                      <a:lnTo>
                        <a:pt x="0" y="0"/>
                      </a:lnTo>
                      <a:lnTo>
                        <a:pt x="0" y="868"/>
                      </a:lnTo>
                      <a:lnTo>
                        <a:pt x="120" y="868"/>
                      </a:lnTo>
                      <a:lnTo>
                        <a:pt x="120" y="0"/>
                      </a:lnTo>
                      <a:close/>
                    </a:path>
                  </a:pathLst>
                </a:custGeom>
                <a:grpFill/>
                <a:ln w="0">
                  <a:noFill/>
                  <a:prstDash val="solid"/>
                  <a:round/>
                  <a:headEnd/>
                  <a:tailEnd/>
                </a:ln>
              </p:spPr>
              <p:txBody>
                <a:bodyPr vert="horz" wrap="square" lIns="93260" tIns="46630" rIns="93260" bIns="46630" numCol="1" anchor="t" anchorCtr="0" compatLnSpc="1">
                  <a:prstTxWarp prst="textNoShape">
                    <a:avLst/>
                  </a:prstTxWarp>
                </a:bodyPr>
                <a:lstStyle/>
                <a:p>
                  <a:endParaRPr lang="en-US" sz="1836">
                    <a:solidFill>
                      <a:srgbClr val="000000"/>
                    </a:solidFill>
                    <a:latin typeface="Avenir Next Regular"/>
                  </a:endParaRPr>
                </a:p>
              </p:txBody>
            </p:sp>
            <p:sp>
              <p:nvSpPr>
                <p:cNvPr id="44" name="Freeform 12"/>
                <p:cNvSpPr>
                  <a:spLocks/>
                </p:cNvSpPr>
                <p:nvPr userDrawn="1"/>
              </p:nvSpPr>
              <p:spPr bwMode="auto">
                <a:xfrm>
                  <a:off x="3287800" y="2511595"/>
                  <a:ext cx="140172" cy="209029"/>
                </a:xfrm>
                <a:custGeom>
                  <a:avLst/>
                  <a:gdLst>
                    <a:gd name="T0" fmla="*/ 436 w 436"/>
                    <a:gd name="T1" fmla="*/ 0 h 643"/>
                    <a:gd name="T2" fmla="*/ 436 w 436"/>
                    <a:gd name="T3" fmla="*/ 0 h 643"/>
                    <a:gd name="T4" fmla="*/ 294 w 436"/>
                    <a:gd name="T5" fmla="*/ 0 h 643"/>
                    <a:gd name="T6" fmla="*/ 0 w 436"/>
                    <a:gd name="T7" fmla="*/ 321 h 643"/>
                    <a:gd name="T8" fmla="*/ 294 w 436"/>
                    <a:gd name="T9" fmla="*/ 643 h 643"/>
                    <a:gd name="T10" fmla="*/ 436 w 436"/>
                    <a:gd name="T11" fmla="*/ 643 h 643"/>
                    <a:gd name="T12" fmla="*/ 143 w 436"/>
                    <a:gd name="T13" fmla="*/ 321 h 643"/>
                    <a:gd name="T14" fmla="*/ 436 w 436"/>
                    <a:gd name="T15" fmla="*/ 0 h 6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6" h="643">
                      <a:moveTo>
                        <a:pt x="436" y="0"/>
                      </a:moveTo>
                      <a:lnTo>
                        <a:pt x="436" y="0"/>
                      </a:lnTo>
                      <a:lnTo>
                        <a:pt x="294" y="0"/>
                      </a:lnTo>
                      <a:lnTo>
                        <a:pt x="0" y="321"/>
                      </a:lnTo>
                      <a:lnTo>
                        <a:pt x="294" y="643"/>
                      </a:lnTo>
                      <a:lnTo>
                        <a:pt x="436" y="643"/>
                      </a:lnTo>
                      <a:lnTo>
                        <a:pt x="143" y="321"/>
                      </a:lnTo>
                      <a:lnTo>
                        <a:pt x="436" y="0"/>
                      </a:lnTo>
                      <a:close/>
                    </a:path>
                  </a:pathLst>
                </a:custGeom>
                <a:grpFill/>
                <a:ln w="0">
                  <a:noFill/>
                  <a:prstDash val="solid"/>
                  <a:round/>
                  <a:headEnd/>
                  <a:tailEnd/>
                </a:ln>
              </p:spPr>
              <p:txBody>
                <a:bodyPr vert="horz" wrap="square" lIns="93260" tIns="46630" rIns="93260" bIns="46630" numCol="1" anchor="t" anchorCtr="0" compatLnSpc="1">
                  <a:prstTxWarp prst="textNoShape">
                    <a:avLst/>
                  </a:prstTxWarp>
                </a:bodyPr>
                <a:lstStyle/>
                <a:p>
                  <a:endParaRPr lang="en-US" sz="1836">
                    <a:solidFill>
                      <a:srgbClr val="000000"/>
                    </a:solidFill>
                    <a:latin typeface="Avenir Next Regular"/>
                  </a:endParaRPr>
                </a:p>
              </p:txBody>
            </p:sp>
          </p:grpSp>
          <p:sp>
            <p:nvSpPr>
              <p:cNvPr id="36" name="Freeform 13"/>
              <p:cNvSpPr>
                <a:spLocks noEditPoints="1"/>
              </p:cNvSpPr>
              <p:nvPr userDrawn="1"/>
            </p:nvSpPr>
            <p:spPr bwMode="auto">
              <a:xfrm>
                <a:off x="3350451" y="1724257"/>
                <a:ext cx="348282" cy="338690"/>
              </a:xfrm>
              <a:custGeom>
                <a:avLst/>
                <a:gdLst>
                  <a:gd name="T0" fmla="*/ 1024 w 1196"/>
                  <a:gd name="T1" fmla="*/ 456 h 1159"/>
                  <a:gd name="T2" fmla="*/ 1024 w 1196"/>
                  <a:gd name="T3" fmla="*/ 456 h 1159"/>
                  <a:gd name="T4" fmla="*/ 598 w 1196"/>
                  <a:gd name="T5" fmla="*/ 325 h 1159"/>
                  <a:gd name="T6" fmla="*/ 597 w 1196"/>
                  <a:gd name="T7" fmla="*/ 325 h 1159"/>
                  <a:gd name="T8" fmla="*/ 597 w 1196"/>
                  <a:gd name="T9" fmla="*/ 325 h 1159"/>
                  <a:gd name="T10" fmla="*/ 170 w 1196"/>
                  <a:gd name="T11" fmla="*/ 456 h 1159"/>
                  <a:gd name="T12" fmla="*/ 130 w 1196"/>
                  <a:gd name="T13" fmla="*/ 250 h 1159"/>
                  <a:gd name="T14" fmla="*/ 597 w 1196"/>
                  <a:gd name="T15" fmla="*/ 134 h 1159"/>
                  <a:gd name="T16" fmla="*/ 597 w 1196"/>
                  <a:gd name="T17" fmla="*/ 134 h 1159"/>
                  <a:gd name="T18" fmla="*/ 598 w 1196"/>
                  <a:gd name="T19" fmla="*/ 134 h 1159"/>
                  <a:gd name="T20" fmla="*/ 1065 w 1196"/>
                  <a:gd name="T21" fmla="*/ 250 h 1159"/>
                  <a:gd name="T22" fmla="*/ 1024 w 1196"/>
                  <a:gd name="T23" fmla="*/ 456 h 1159"/>
                  <a:gd name="T24" fmla="*/ 880 w 1196"/>
                  <a:gd name="T25" fmla="*/ 756 h 1159"/>
                  <a:gd name="T26" fmla="*/ 880 w 1196"/>
                  <a:gd name="T27" fmla="*/ 756 h 1159"/>
                  <a:gd name="T28" fmla="*/ 598 w 1196"/>
                  <a:gd name="T29" fmla="*/ 655 h 1159"/>
                  <a:gd name="T30" fmla="*/ 597 w 1196"/>
                  <a:gd name="T31" fmla="*/ 655 h 1159"/>
                  <a:gd name="T32" fmla="*/ 597 w 1196"/>
                  <a:gd name="T33" fmla="*/ 655 h 1159"/>
                  <a:gd name="T34" fmla="*/ 314 w 1196"/>
                  <a:gd name="T35" fmla="*/ 756 h 1159"/>
                  <a:gd name="T36" fmla="*/ 218 w 1196"/>
                  <a:gd name="T37" fmla="*/ 580 h 1159"/>
                  <a:gd name="T38" fmla="*/ 597 w 1196"/>
                  <a:gd name="T39" fmla="*/ 459 h 1159"/>
                  <a:gd name="T40" fmla="*/ 597 w 1196"/>
                  <a:gd name="T41" fmla="*/ 459 h 1159"/>
                  <a:gd name="T42" fmla="*/ 598 w 1196"/>
                  <a:gd name="T43" fmla="*/ 459 h 1159"/>
                  <a:gd name="T44" fmla="*/ 976 w 1196"/>
                  <a:gd name="T45" fmla="*/ 581 h 1159"/>
                  <a:gd name="T46" fmla="*/ 880 w 1196"/>
                  <a:gd name="T47" fmla="*/ 756 h 1159"/>
                  <a:gd name="T48" fmla="*/ 597 w 1196"/>
                  <a:gd name="T49" fmla="*/ 1030 h 1159"/>
                  <a:gd name="T50" fmla="*/ 597 w 1196"/>
                  <a:gd name="T51" fmla="*/ 1030 h 1159"/>
                  <a:gd name="T52" fmla="*/ 597 w 1196"/>
                  <a:gd name="T53" fmla="*/ 1030 h 1159"/>
                  <a:gd name="T54" fmla="*/ 597 w 1196"/>
                  <a:gd name="T55" fmla="*/ 1030 h 1159"/>
                  <a:gd name="T56" fmla="*/ 394 w 1196"/>
                  <a:gd name="T57" fmla="*/ 864 h 1159"/>
                  <a:gd name="T58" fmla="*/ 597 w 1196"/>
                  <a:gd name="T59" fmla="*/ 790 h 1159"/>
                  <a:gd name="T60" fmla="*/ 597 w 1196"/>
                  <a:gd name="T61" fmla="*/ 790 h 1159"/>
                  <a:gd name="T62" fmla="*/ 598 w 1196"/>
                  <a:gd name="T63" fmla="*/ 790 h 1159"/>
                  <a:gd name="T64" fmla="*/ 801 w 1196"/>
                  <a:gd name="T65" fmla="*/ 864 h 1159"/>
                  <a:gd name="T66" fmla="*/ 597 w 1196"/>
                  <a:gd name="T67" fmla="*/ 1030 h 1159"/>
                  <a:gd name="T68" fmla="*/ 1189 w 1196"/>
                  <a:gd name="T69" fmla="*/ 165 h 1159"/>
                  <a:gd name="T70" fmla="*/ 1189 w 1196"/>
                  <a:gd name="T71" fmla="*/ 165 h 1159"/>
                  <a:gd name="T72" fmla="*/ 597 w 1196"/>
                  <a:gd name="T73" fmla="*/ 0 h 1159"/>
                  <a:gd name="T74" fmla="*/ 5 w 1196"/>
                  <a:gd name="T75" fmla="*/ 165 h 1159"/>
                  <a:gd name="T76" fmla="*/ 169 w 1196"/>
                  <a:gd name="T77" fmla="*/ 753 h 1159"/>
                  <a:gd name="T78" fmla="*/ 597 w 1196"/>
                  <a:gd name="T79" fmla="*/ 1159 h 1159"/>
                  <a:gd name="T80" fmla="*/ 597 w 1196"/>
                  <a:gd name="T81" fmla="*/ 1159 h 1159"/>
                  <a:gd name="T82" fmla="*/ 597 w 1196"/>
                  <a:gd name="T83" fmla="*/ 1159 h 1159"/>
                  <a:gd name="T84" fmla="*/ 1026 w 1196"/>
                  <a:gd name="T85" fmla="*/ 753 h 1159"/>
                  <a:gd name="T86" fmla="*/ 1189 w 1196"/>
                  <a:gd name="T87" fmla="*/ 165 h 1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96" h="1159">
                    <a:moveTo>
                      <a:pt x="1024" y="456"/>
                    </a:moveTo>
                    <a:lnTo>
                      <a:pt x="1024" y="456"/>
                    </a:lnTo>
                    <a:cubicBezTo>
                      <a:pt x="884" y="365"/>
                      <a:pt x="746" y="325"/>
                      <a:pt x="598" y="325"/>
                    </a:cubicBezTo>
                    <a:lnTo>
                      <a:pt x="597" y="325"/>
                    </a:lnTo>
                    <a:lnTo>
                      <a:pt x="597" y="325"/>
                    </a:lnTo>
                    <a:cubicBezTo>
                      <a:pt x="449" y="325"/>
                      <a:pt x="311" y="365"/>
                      <a:pt x="170" y="456"/>
                    </a:cubicBezTo>
                    <a:cubicBezTo>
                      <a:pt x="153" y="401"/>
                      <a:pt x="133" y="321"/>
                      <a:pt x="130" y="250"/>
                    </a:cubicBezTo>
                    <a:cubicBezTo>
                      <a:pt x="272" y="172"/>
                      <a:pt x="439" y="134"/>
                      <a:pt x="597" y="134"/>
                    </a:cubicBezTo>
                    <a:lnTo>
                      <a:pt x="597" y="134"/>
                    </a:lnTo>
                    <a:lnTo>
                      <a:pt x="598" y="134"/>
                    </a:lnTo>
                    <a:cubicBezTo>
                      <a:pt x="756" y="134"/>
                      <a:pt x="923" y="172"/>
                      <a:pt x="1065" y="250"/>
                    </a:cubicBezTo>
                    <a:cubicBezTo>
                      <a:pt x="1062" y="321"/>
                      <a:pt x="1041" y="402"/>
                      <a:pt x="1024" y="456"/>
                    </a:cubicBezTo>
                    <a:close/>
                    <a:moveTo>
                      <a:pt x="880" y="756"/>
                    </a:moveTo>
                    <a:lnTo>
                      <a:pt x="880" y="756"/>
                    </a:lnTo>
                    <a:cubicBezTo>
                      <a:pt x="795" y="685"/>
                      <a:pt x="696" y="655"/>
                      <a:pt x="598" y="655"/>
                    </a:cubicBezTo>
                    <a:lnTo>
                      <a:pt x="597" y="655"/>
                    </a:lnTo>
                    <a:lnTo>
                      <a:pt x="597" y="655"/>
                    </a:lnTo>
                    <a:cubicBezTo>
                      <a:pt x="499" y="655"/>
                      <a:pt x="400" y="685"/>
                      <a:pt x="314" y="756"/>
                    </a:cubicBezTo>
                    <a:cubicBezTo>
                      <a:pt x="291" y="723"/>
                      <a:pt x="244" y="639"/>
                      <a:pt x="218" y="580"/>
                    </a:cubicBezTo>
                    <a:cubicBezTo>
                      <a:pt x="333" y="495"/>
                      <a:pt x="461" y="459"/>
                      <a:pt x="597" y="459"/>
                    </a:cubicBezTo>
                    <a:lnTo>
                      <a:pt x="597" y="459"/>
                    </a:lnTo>
                    <a:lnTo>
                      <a:pt x="598" y="459"/>
                    </a:lnTo>
                    <a:cubicBezTo>
                      <a:pt x="733" y="459"/>
                      <a:pt x="862" y="496"/>
                      <a:pt x="976" y="581"/>
                    </a:cubicBezTo>
                    <a:cubicBezTo>
                      <a:pt x="951" y="639"/>
                      <a:pt x="903" y="723"/>
                      <a:pt x="880" y="756"/>
                    </a:cubicBezTo>
                    <a:close/>
                    <a:moveTo>
                      <a:pt x="597" y="1030"/>
                    </a:moveTo>
                    <a:lnTo>
                      <a:pt x="597" y="1030"/>
                    </a:lnTo>
                    <a:cubicBezTo>
                      <a:pt x="597" y="1030"/>
                      <a:pt x="597" y="1030"/>
                      <a:pt x="597" y="1030"/>
                    </a:cubicBezTo>
                    <a:cubicBezTo>
                      <a:pt x="597" y="1030"/>
                      <a:pt x="597" y="1030"/>
                      <a:pt x="597" y="1030"/>
                    </a:cubicBezTo>
                    <a:cubicBezTo>
                      <a:pt x="529" y="1002"/>
                      <a:pt x="453" y="935"/>
                      <a:pt x="394" y="864"/>
                    </a:cubicBezTo>
                    <a:cubicBezTo>
                      <a:pt x="453" y="810"/>
                      <a:pt x="525" y="790"/>
                      <a:pt x="597" y="790"/>
                    </a:cubicBezTo>
                    <a:lnTo>
                      <a:pt x="597" y="790"/>
                    </a:lnTo>
                    <a:lnTo>
                      <a:pt x="598" y="790"/>
                    </a:lnTo>
                    <a:cubicBezTo>
                      <a:pt x="670" y="790"/>
                      <a:pt x="742" y="810"/>
                      <a:pt x="801" y="864"/>
                    </a:cubicBezTo>
                    <a:cubicBezTo>
                      <a:pt x="742" y="935"/>
                      <a:pt x="666" y="1002"/>
                      <a:pt x="597" y="1030"/>
                    </a:cubicBezTo>
                    <a:close/>
                    <a:moveTo>
                      <a:pt x="1189" y="165"/>
                    </a:moveTo>
                    <a:lnTo>
                      <a:pt x="1189" y="165"/>
                    </a:lnTo>
                    <a:cubicBezTo>
                      <a:pt x="1143" y="132"/>
                      <a:pt x="912" y="0"/>
                      <a:pt x="597" y="0"/>
                    </a:cubicBezTo>
                    <a:cubicBezTo>
                      <a:pt x="283" y="0"/>
                      <a:pt x="52" y="132"/>
                      <a:pt x="5" y="165"/>
                    </a:cubicBezTo>
                    <a:cubicBezTo>
                      <a:pt x="0" y="220"/>
                      <a:pt x="1" y="455"/>
                      <a:pt x="169" y="753"/>
                    </a:cubicBezTo>
                    <a:cubicBezTo>
                      <a:pt x="349" y="1070"/>
                      <a:pt x="549" y="1147"/>
                      <a:pt x="597" y="1159"/>
                    </a:cubicBezTo>
                    <a:lnTo>
                      <a:pt x="597" y="1159"/>
                    </a:lnTo>
                    <a:lnTo>
                      <a:pt x="597" y="1159"/>
                    </a:lnTo>
                    <a:cubicBezTo>
                      <a:pt x="646" y="1147"/>
                      <a:pt x="846" y="1070"/>
                      <a:pt x="1026" y="753"/>
                    </a:cubicBezTo>
                    <a:cubicBezTo>
                      <a:pt x="1195" y="455"/>
                      <a:pt x="1196" y="220"/>
                      <a:pt x="1189" y="165"/>
                    </a:cubicBezTo>
                    <a:close/>
                  </a:path>
                </a:pathLst>
              </a:custGeom>
              <a:solidFill>
                <a:schemeClr val="bg1"/>
              </a:solidFill>
              <a:ln w="0">
                <a:noFill/>
                <a:prstDash val="solid"/>
                <a:round/>
                <a:headEnd/>
                <a:tailEnd/>
              </a:ln>
            </p:spPr>
            <p:txBody>
              <a:bodyPr vert="horz" wrap="square" lIns="93260" tIns="46630" rIns="93260" bIns="46630" numCol="1" anchor="t" anchorCtr="0" compatLnSpc="1">
                <a:prstTxWarp prst="textNoShape">
                  <a:avLst/>
                </a:prstTxWarp>
              </a:bodyPr>
              <a:lstStyle/>
              <a:p>
                <a:endParaRPr lang="en-US" sz="1836">
                  <a:solidFill>
                    <a:srgbClr val="000000"/>
                  </a:solidFill>
                  <a:latin typeface="Avenir Next Regular"/>
                </a:endParaRPr>
              </a:p>
            </p:txBody>
          </p:sp>
        </p:grpSp>
        <p:grpSp>
          <p:nvGrpSpPr>
            <p:cNvPr id="32" name="Group 31"/>
            <p:cNvGrpSpPr/>
            <p:nvPr/>
          </p:nvGrpSpPr>
          <p:grpSpPr>
            <a:xfrm>
              <a:off x="799199" y="1404097"/>
              <a:ext cx="1616740" cy="1135752"/>
              <a:chOff x="799199" y="1404097"/>
              <a:chExt cx="1616740" cy="1135752"/>
            </a:xfrm>
          </p:grpSpPr>
          <p:sp>
            <p:nvSpPr>
              <p:cNvPr id="54" name="Freeform 53"/>
              <p:cNvSpPr/>
              <p:nvPr/>
            </p:nvSpPr>
            <p:spPr>
              <a:xfrm>
                <a:off x="799199" y="1404097"/>
                <a:ext cx="1616740" cy="1135752"/>
              </a:xfrm>
              <a:custGeom>
                <a:avLst/>
                <a:gdLst>
                  <a:gd name="connsiteX0" fmla="*/ 2323178 w 4021589"/>
                  <a:gd name="connsiteY0" fmla="*/ 0 h 2825146"/>
                  <a:gd name="connsiteX1" fmla="*/ 3554818 w 4021589"/>
                  <a:gd name="connsiteY1" fmla="*/ 1231640 h 2825146"/>
                  <a:gd name="connsiteX2" fmla="*/ 3543038 w 4021589"/>
                  <a:gd name="connsiteY2" fmla="*/ 1387334 h 2825146"/>
                  <a:gd name="connsiteX3" fmla="*/ 3566911 w 4021589"/>
                  <a:gd name="connsiteY3" fmla="*/ 1394745 h 2825146"/>
                  <a:gd name="connsiteX4" fmla="*/ 4021589 w 4021589"/>
                  <a:gd name="connsiteY4" fmla="*/ 2080694 h 2825146"/>
                  <a:gd name="connsiteX5" fmla="*/ 3353253 w 4021589"/>
                  <a:gd name="connsiteY5" fmla="*/ 2821303 h 2825146"/>
                  <a:gd name="connsiteX6" fmla="*/ 3293561 w 4021589"/>
                  <a:gd name="connsiteY6" fmla="*/ 2824317 h 2825146"/>
                  <a:gd name="connsiteX7" fmla="*/ 3293561 w 4021589"/>
                  <a:gd name="connsiteY7" fmla="*/ 2825146 h 2825146"/>
                  <a:gd name="connsiteX8" fmla="*/ 3277137 w 4021589"/>
                  <a:gd name="connsiteY8" fmla="*/ 2825146 h 2825146"/>
                  <a:gd name="connsiteX9" fmla="*/ 790646 w 4021589"/>
                  <a:gd name="connsiteY9" fmla="*/ 2825146 h 2825146"/>
                  <a:gd name="connsiteX10" fmla="*/ 778722 w 4021589"/>
                  <a:gd name="connsiteY10" fmla="*/ 2825146 h 2825146"/>
                  <a:gd name="connsiteX11" fmla="*/ 778722 w 4021589"/>
                  <a:gd name="connsiteY11" fmla="*/ 2824544 h 2825146"/>
                  <a:gd name="connsiteX12" fmla="*/ 709807 w 4021589"/>
                  <a:gd name="connsiteY12" fmla="*/ 2821064 h 2825146"/>
                  <a:gd name="connsiteX13" fmla="*/ 0 w 4021589"/>
                  <a:gd name="connsiteY13" fmla="*/ 2034500 h 2825146"/>
                  <a:gd name="connsiteX14" fmla="*/ 348588 w 4021589"/>
                  <a:gd name="connsiteY14" fmla="*/ 1378884 h 2825146"/>
                  <a:gd name="connsiteX15" fmla="*/ 417344 w 4021589"/>
                  <a:gd name="connsiteY15" fmla="*/ 1341564 h 2825146"/>
                  <a:gd name="connsiteX16" fmla="*/ 388074 w 4021589"/>
                  <a:gd name="connsiteY16" fmla="*/ 1247273 h 2825146"/>
                  <a:gd name="connsiteX17" fmla="*/ 377170 w 4021589"/>
                  <a:gd name="connsiteY17" fmla="*/ 1139106 h 2825146"/>
                  <a:gd name="connsiteX18" fmla="*/ 913886 w 4021589"/>
                  <a:gd name="connsiteY18" fmla="*/ 602390 h 2825146"/>
                  <a:gd name="connsiteX19" fmla="*/ 1213969 w 4021589"/>
                  <a:gd name="connsiteY19" fmla="*/ 694053 h 2825146"/>
                  <a:gd name="connsiteX20" fmla="*/ 1215674 w 4021589"/>
                  <a:gd name="connsiteY20" fmla="*/ 695459 h 2825146"/>
                  <a:gd name="connsiteX21" fmla="*/ 1240191 w 4021589"/>
                  <a:gd name="connsiteY21" fmla="*/ 644567 h 2825146"/>
                  <a:gd name="connsiteX22" fmla="*/ 2323178 w 4021589"/>
                  <a:gd name="connsiteY22" fmla="*/ 0 h 2825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021589" h="2825146">
                    <a:moveTo>
                      <a:pt x="2323178" y="0"/>
                    </a:moveTo>
                    <a:cubicBezTo>
                      <a:pt x="3003394" y="0"/>
                      <a:pt x="3554818" y="551424"/>
                      <a:pt x="3554818" y="1231640"/>
                    </a:cubicBezTo>
                    <a:lnTo>
                      <a:pt x="3543038" y="1387334"/>
                    </a:lnTo>
                    <a:lnTo>
                      <a:pt x="3566911" y="1394745"/>
                    </a:lnTo>
                    <a:cubicBezTo>
                      <a:pt x="3834106" y="1507759"/>
                      <a:pt x="4021589" y="1772332"/>
                      <a:pt x="4021589" y="2080694"/>
                    </a:cubicBezTo>
                    <a:cubicBezTo>
                      <a:pt x="4021589" y="2466146"/>
                      <a:pt x="3728647" y="2783179"/>
                      <a:pt x="3353253" y="2821303"/>
                    </a:cubicBezTo>
                    <a:lnTo>
                      <a:pt x="3293561" y="2824317"/>
                    </a:lnTo>
                    <a:lnTo>
                      <a:pt x="3293561" y="2825146"/>
                    </a:lnTo>
                    <a:lnTo>
                      <a:pt x="3277137" y="2825146"/>
                    </a:lnTo>
                    <a:lnTo>
                      <a:pt x="790646" y="2825146"/>
                    </a:lnTo>
                    <a:lnTo>
                      <a:pt x="778722" y="2825146"/>
                    </a:lnTo>
                    <a:lnTo>
                      <a:pt x="778722" y="2824544"/>
                    </a:lnTo>
                    <a:lnTo>
                      <a:pt x="709807" y="2821064"/>
                    </a:lnTo>
                    <a:cubicBezTo>
                      <a:pt x="311119" y="2780575"/>
                      <a:pt x="0" y="2443871"/>
                      <a:pt x="0" y="2034500"/>
                    </a:cubicBezTo>
                    <a:cubicBezTo>
                      <a:pt x="0" y="1761586"/>
                      <a:pt x="138275" y="1520968"/>
                      <a:pt x="348588" y="1378884"/>
                    </a:cubicBezTo>
                    <a:lnTo>
                      <a:pt x="417344" y="1341564"/>
                    </a:lnTo>
                    <a:lnTo>
                      <a:pt x="388074" y="1247273"/>
                    </a:lnTo>
                    <a:cubicBezTo>
                      <a:pt x="380924" y="1212334"/>
                      <a:pt x="377170" y="1176158"/>
                      <a:pt x="377170" y="1139106"/>
                    </a:cubicBezTo>
                    <a:cubicBezTo>
                      <a:pt x="377170" y="842686"/>
                      <a:pt x="617466" y="602390"/>
                      <a:pt x="913886" y="602390"/>
                    </a:cubicBezTo>
                    <a:cubicBezTo>
                      <a:pt x="1025044" y="602390"/>
                      <a:pt x="1128309" y="636182"/>
                      <a:pt x="1213969" y="694053"/>
                    </a:cubicBezTo>
                    <a:lnTo>
                      <a:pt x="1215674" y="695459"/>
                    </a:lnTo>
                    <a:lnTo>
                      <a:pt x="1240191" y="644567"/>
                    </a:lnTo>
                    <a:cubicBezTo>
                      <a:pt x="1448756" y="260634"/>
                      <a:pt x="1855530" y="0"/>
                      <a:pt x="2323178" y="0"/>
                    </a:cubicBezTo>
                    <a:close/>
                  </a:path>
                </a:pathLst>
              </a:custGeom>
              <a:solidFill>
                <a:srgbClr val="E53D10"/>
              </a:solidFill>
              <a:ln w="6350">
                <a:noFill/>
                <a:miter lim="800000"/>
                <a:tailEnd type="oval"/>
              </a:ln>
              <a:effectLst/>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000000"/>
                  </a:solidFill>
                  <a:latin typeface="Avenir Next Regular"/>
                </a:endParaRPr>
              </a:p>
            </p:txBody>
          </p:sp>
          <p:pic>
            <p:nvPicPr>
              <p:cNvPr id="18" name="Picture 17"/>
              <p:cNvPicPr>
                <a:picLocks noChangeAspect="1"/>
              </p:cNvPicPr>
              <p:nvPr/>
            </p:nvPicPr>
            <p:blipFill rotWithShape="1">
              <a:blip r:embed="rId29" cstate="print">
                <a:extLst>
                  <a:ext uri="{28A0092B-C50C-407E-A947-70E740481C1C}">
                    <a14:useLocalDpi xmlns:a14="http://schemas.microsoft.com/office/drawing/2010/main" val="0"/>
                  </a:ext>
                </a:extLst>
              </a:blip>
              <a:srcRect l="24511"/>
              <a:stretch/>
            </p:blipFill>
            <p:spPr>
              <a:xfrm>
                <a:off x="1125086" y="2123100"/>
                <a:ext cx="899594" cy="274266"/>
              </a:xfrm>
              <a:prstGeom prst="rect">
                <a:avLst/>
              </a:prstGeom>
            </p:spPr>
          </p:pic>
        </p:grpSp>
        <p:grpSp>
          <p:nvGrpSpPr>
            <p:cNvPr id="31" name="Group 30"/>
            <p:cNvGrpSpPr/>
            <p:nvPr/>
          </p:nvGrpSpPr>
          <p:grpSpPr>
            <a:xfrm>
              <a:off x="4500845" y="1404097"/>
              <a:ext cx="1616740" cy="1135752"/>
              <a:chOff x="4500845" y="1404097"/>
              <a:chExt cx="1616740" cy="1135752"/>
            </a:xfrm>
          </p:grpSpPr>
          <p:sp>
            <p:nvSpPr>
              <p:cNvPr id="55" name="Freeform 54"/>
              <p:cNvSpPr/>
              <p:nvPr/>
            </p:nvSpPr>
            <p:spPr>
              <a:xfrm>
                <a:off x="4500845" y="1404097"/>
                <a:ext cx="1616740" cy="1135752"/>
              </a:xfrm>
              <a:custGeom>
                <a:avLst/>
                <a:gdLst>
                  <a:gd name="connsiteX0" fmla="*/ 2323178 w 4021589"/>
                  <a:gd name="connsiteY0" fmla="*/ 0 h 2825146"/>
                  <a:gd name="connsiteX1" fmla="*/ 3554818 w 4021589"/>
                  <a:gd name="connsiteY1" fmla="*/ 1231640 h 2825146"/>
                  <a:gd name="connsiteX2" fmla="*/ 3543038 w 4021589"/>
                  <a:gd name="connsiteY2" fmla="*/ 1387334 h 2825146"/>
                  <a:gd name="connsiteX3" fmla="*/ 3566911 w 4021589"/>
                  <a:gd name="connsiteY3" fmla="*/ 1394745 h 2825146"/>
                  <a:gd name="connsiteX4" fmla="*/ 4021589 w 4021589"/>
                  <a:gd name="connsiteY4" fmla="*/ 2080694 h 2825146"/>
                  <a:gd name="connsiteX5" fmla="*/ 3353253 w 4021589"/>
                  <a:gd name="connsiteY5" fmla="*/ 2821303 h 2825146"/>
                  <a:gd name="connsiteX6" fmla="*/ 3293561 w 4021589"/>
                  <a:gd name="connsiteY6" fmla="*/ 2824317 h 2825146"/>
                  <a:gd name="connsiteX7" fmla="*/ 3293561 w 4021589"/>
                  <a:gd name="connsiteY7" fmla="*/ 2825146 h 2825146"/>
                  <a:gd name="connsiteX8" fmla="*/ 3277137 w 4021589"/>
                  <a:gd name="connsiteY8" fmla="*/ 2825146 h 2825146"/>
                  <a:gd name="connsiteX9" fmla="*/ 790646 w 4021589"/>
                  <a:gd name="connsiteY9" fmla="*/ 2825146 h 2825146"/>
                  <a:gd name="connsiteX10" fmla="*/ 778722 w 4021589"/>
                  <a:gd name="connsiteY10" fmla="*/ 2825146 h 2825146"/>
                  <a:gd name="connsiteX11" fmla="*/ 778722 w 4021589"/>
                  <a:gd name="connsiteY11" fmla="*/ 2824544 h 2825146"/>
                  <a:gd name="connsiteX12" fmla="*/ 709807 w 4021589"/>
                  <a:gd name="connsiteY12" fmla="*/ 2821064 h 2825146"/>
                  <a:gd name="connsiteX13" fmla="*/ 0 w 4021589"/>
                  <a:gd name="connsiteY13" fmla="*/ 2034500 h 2825146"/>
                  <a:gd name="connsiteX14" fmla="*/ 348588 w 4021589"/>
                  <a:gd name="connsiteY14" fmla="*/ 1378884 h 2825146"/>
                  <a:gd name="connsiteX15" fmla="*/ 417344 w 4021589"/>
                  <a:gd name="connsiteY15" fmla="*/ 1341564 h 2825146"/>
                  <a:gd name="connsiteX16" fmla="*/ 388074 w 4021589"/>
                  <a:gd name="connsiteY16" fmla="*/ 1247273 h 2825146"/>
                  <a:gd name="connsiteX17" fmla="*/ 377170 w 4021589"/>
                  <a:gd name="connsiteY17" fmla="*/ 1139106 h 2825146"/>
                  <a:gd name="connsiteX18" fmla="*/ 913886 w 4021589"/>
                  <a:gd name="connsiteY18" fmla="*/ 602390 h 2825146"/>
                  <a:gd name="connsiteX19" fmla="*/ 1213969 w 4021589"/>
                  <a:gd name="connsiteY19" fmla="*/ 694053 h 2825146"/>
                  <a:gd name="connsiteX20" fmla="*/ 1215674 w 4021589"/>
                  <a:gd name="connsiteY20" fmla="*/ 695459 h 2825146"/>
                  <a:gd name="connsiteX21" fmla="*/ 1240191 w 4021589"/>
                  <a:gd name="connsiteY21" fmla="*/ 644567 h 2825146"/>
                  <a:gd name="connsiteX22" fmla="*/ 2323178 w 4021589"/>
                  <a:gd name="connsiteY22" fmla="*/ 0 h 2825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021589" h="2825146">
                    <a:moveTo>
                      <a:pt x="2323178" y="0"/>
                    </a:moveTo>
                    <a:cubicBezTo>
                      <a:pt x="3003394" y="0"/>
                      <a:pt x="3554818" y="551424"/>
                      <a:pt x="3554818" y="1231640"/>
                    </a:cubicBezTo>
                    <a:lnTo>
                      <a:pt x="3543038" y="1387334"/>
                    </a:lnTo>
                    <a:lnTo>
                      <a:pt x="3566911" y="1394745"/>
                    </a:lnTo>
                    <a:cubicBezTo>
                      <a:pt x="3834106" y="1507759"/>
                      <a:pt x="4021589" y="1772332"/>
                      <a:pt x="4021589" y="2080694"/>
                    </a:cubicBezTo>
                    <a:cubicBezTo>
                      <a:pt x="4021589" y="2466146"/>
                      <a:pt x="3728647" y="2783179"/>
                      <a:pt x="3353253" y="2821303"/>
                    </a:cubicBezTo>
                    <a:lnTo>
                      <a:pt x="3293561" y="2824317"/>
                    </a:lnTo>
                    <a:lnTo>
                      <a:pt x="3293561" y="2825146"/>
                    </a:lnTo>
                    <a:lnTo>
                      <a:pt x="3277137" y="2825146"/>
                    </a:lnTo>
                    <a:lnTo>
                      <a:pt x="790646" y="2825146"/>
                    </a:lnTo>
                    <a:lnTo>
                      <a:pt x="778722" y="2825146"/>
                    </a:lnTo>
                    <a:lnTo>
                      <a:pt x="778722" y="2824544"/>
                    </a:lnTo>
                    <a:lnTo>
                      <a:pt x="709807" y="2821064"/>
                    </a:lnTo>
                    <a:cubicBezTo>
                      <a:pt x="311119" y="2780575"/>
                      <a:pt x="0" y="2443871"/>
                      <a:pt x="0" y="2034500"/>
                    </a:cubicBezTo>
                    <a:cubicBezTo>
                      <a:pt x="0" y="1761586"/>
                      <a:pt x="138275" y="1520968"/>
                      <a:pt x="348588" y="1378884"/>
                    </a:cubicBezTo>
                    <a:lnTo>
                      <a:pt x="417344" y="1341564"/>
                    </a:lnTo>
                    <a:lnTo>
                      <a:pt x="388074" y="1247273"/>
                    </a:lnTo>
                    <a:cubicBezTo>
                      <a:pt x="380924" y="1212334"/>
                      <a:pt x="377170" y="1176158"/>
                      <a:pt x="377170" y="1139106"/>
                    </a:cubicBezTo>
                    <a:cubicBezTo>
                      <a:pt x="377170" y="842686"/>
                      <a:pt x="617466" y="602390"/>
                      <a:pt x="913886" y="602390"/>
                    </a:cubicBezTo>
                    <a:cubicBezTo>
                      <a:pt x="1025044" y="602390"/>
                      <a:pt x="1128309" y="636182"/>
                      <a:pt x="1213969" y="694053"/>
                    </a:cubicBezTo>
                    <a:lnTo>
                      <a:pt x="1215674" y="695459"/>
                    </a:lnTo>
                    <a:lnTo>
                      <a:pt x="1240191" y="644567"/>
                    </a:lnTo>
                    <a:cubicBezTo>
                      <a:pt x="1448756" y="260634"/>
                      <a:pt x="1855530" y="0"/>
                      <a:pt x="2323178" y="0"/>
                    </a:cubicBezTo>
                    <a:close/>
                  </a:path>
                </a:pathLst>
              </a:custGeom>
              <a:solidFill>
                <a:srgbClr val="0070C5"/>
              </a:solidFill>
              <a:ln w="6350">
                <a:noFill/>
                <a:miter lim="800000"/>
                <a:tailEnd type="oval"/>
              </a:ln>
              <a:effectLst/>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000000"/>
                  </a:solidFill>
                  <a:latin typeface="Avenir Next Regular"/>
                </a:endParaRPr>
              </a:p>
            </p:txBody>
          </p:sp>
          <p:pic>
            <p:nvPicPr>
              <p:cNvPr id="29" name="Picture 28"/>
              <p:cNvPicPr>
                <a:picLocks noChangeAspect="1"/>
              </p:cNvPicPr>
              <p:nvPr/>
            </p:nvPicPr>
            <p:blipFill rotWithShape="1">
              <a:blip r:embed="rId30" cstate="print">
                <a:extLst>
                  <a:ext uri="{28A0092B-C50C-407E-A947-70E740481C1C}">
                    <a14:useLocalDpi xmlns:a14="http://schemas.microsoft.com/office/drawing/2010/main" val="0"/>
                  </a:ext>
                </a:extLst>
              </a:blip>
              <a:srcRect l="17518" t="9604" b="-1"/>
              <a:stretch/>
            </p:blipFill>
            <p:spPr>
              <a:xfrm>
                <a:off x="4571506" y="2106976"/>
                <a:ext cx="1538596" cy="344476"/>
              </a:xfrm>
              <a:prstGeom prst="rect">
                <a:avLst/>
              </a:prstGeom>
            </p:spPr>
          </p:pic>
        </p:grpSp>
      </p:grpSp>
    </p:spTree>
    <p:extLst>
      <p:ext uri="{BB962C8B-B14F-4D97-AF65-F5344CB8AC3E}">
        <p14:creationId xmlns:p14="http://schemas.microsoft.com/office/powerpoint/2010/main" val="3944085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iterate>
                                    <p:tmAbs val="0"/>
                                  </p:iterate>
                                  <p:childTnLst>
                                    <p:set>
                                      <p:cBhvr>
                                        <p:cTn id="6" fill="hold"/>
                                        <p:tgtEl>
                                          <p:spTgt spid="86"/>
                                        </p:tgtEl>
                                        <p:attrNameLst>
                                          <p:attrName>style.visibility</p:attrName>
                                        </p:attrNameLst>
                                      </p:cBhvr>
                                      <p:to>
                                        <p:strVal val="visible"/>
                                      </p:to>
                                    </p:set>
                                    <p:anim calcmode="lin" valueType="num">
                                      <p:cBhvr>
                                        <p:cTn id="7" dur="200" fill="hold"/>
                                        <p:tgtEl>
                                          <p:spTgt spid="86"/>
                                        </p:tgtEl>
                                        <p:attrNameLst>
                                          <p:attrName>ppt_w</p:attrName>
                                        </p:attrNameLst>
                                      </p:cBhvr>
                                      <p:tavLst>
                                        <p:tav tm="0">
                                          <p:val>
                                            <p:fltVal val="0"/>
                                          </p:val>
                                        </p:tav>
                                        <p:tav tm="100000">
                                          <p:val>
                                            <p:strVal val="#ppt_w"/>
                                          </p:val>
                                        </p:tav>
                                      </p:tavLst>
                                    </p:anim>
                                    <p:anim calcmode="lin" valueType="num">
                                      <p:cBhvr>
                                        <p:cTn id="8" dur="200" fill="hold"/>
                                        <p:tgtEl>
                                          <p:spTgt spid="86"/>
                                        </p:tgtEl>
                                        <p:attrNameLst>
                                          <p:attrName>ppt_h</p:attrName>
                                        </p:attrNameLst>
                                      </p:cBhvr>
                                      <p:tavLst>
                                        <p:tav tm="0">
                                          <p:val>
                                            <p:fltVal val="0"/>
                                          </p:val>
                                        </p:tav>
                                        <p:tav tm="100000">
                                          <p:val>
                                            <p:strVal val="#ppt_h"/>
                                          </p:val>
                                        </p:tav>
                                      </p:tavLst>
                                    </p:anim>
                                  </p:childTnLst>
                                </p:cTn>
                              </p:par>
                              <p:par>
                                <p:cTn id="9" presetID="1" presetClass="exit" presetSubtype="0" fill="hold" nodeType="withEffect">
                                  <p:stCondLst>
                                    <p:cond delay="0"/>
                                  </p:stCondLst>
                                  <p:childTnLst>
                                    <p:set>
                                      <p:cBhvr>
                                        <p:cTn id="10" dur="1" fill="hold">
                                          <p:stCondLst>
                                            <p:cond delay="0"/>
                                          </p:stCondLst>
                                        </p:cTn>
                                        <p:tgtEl>
                                          <p:spTgt spid="106"/>
                                        </p:tgtEl>
                                        <p:attrNameLst>
                                          <p:attrName>style.visibility</p:attrName>
                                        </p:attrNameLst>
                                      </p:cBhvr>
                                      <p:to>
                                        <p:strVal val="hidden"/>
                                      </p:to>
                                    </p:set>
                                  </p:childTnLst>
                                </p:cTn>
                              </p:par>
                            </p:childTnLst>
                          </p:cTn>
                        </p:par>
                        <p:par>
                          <p:cTn id="11" fill="hold">
                            <p:stCondLst>
                              <p:cond delay="200"/>
                            </p:stCondLst>
                            <p:childTnLst>
                              <p:par>
                                <p:cTn id="12" presetID="23" presetClass="entr" presetSubtype="16" fill="hold" grpId="0" nodeType="afterEffect">
                                  <p:stCondLst>
                                    <p:cond delay="0"/>
                                  </p:stCondLst>
                                  <p:iterate>
                                    <p:tmAbs val="0"/>
                                  </p:iterate>
                                  <p:childTnLst>
                                    <p:set>
                                      <p:cBhvr>
                                        <p:cTn id="13" fill="hold"/>
                                        <p:tgtEl>
                                          <p:spTgt spid="87"/>
                                        </p:tgtEl>
                                        <p:attrNameLst>
                                          <p:attrName>style.visibility</p:attrName>
                                        </p:attrNameLst>
                                      </p:cBhvr>
                                      <p:to>
                                        <p:strVal val="visible"/>
                                      </p:to>
                                    </p:set>
                                    <p:anim calcmode="lin" valueType="num">
                                      <p:cBhvr>
                                        <p:cTn id="14" dur="200" fill="hold"/>
                                        <p:tgtEl>
                                          <p:spTgt spid="87"/>
                                        </p:tgtEl>
                                        <p:attrNameLst>
                                          <p:attrName>ppt_w</p:attrName>
                                        </p:attrNameLst>
                                      </p:cBhvr>
                                      <p:tavLst>
                                        <p:tav tm="0">
                                          <p:val>
                                            <p:fltVal val="0"/>
                                          </p:val>
                                        </p:tav>
                                        <p:tav tm="100000">
                                          <p:val>
                                            <p:strVal val="#ppt_w"/>
                                          </p:val>
                                        </p:tav>
                                      </p:tavLst>
                                    </p:anim>
                                    <p:anim calcmode="lin" valueType="num">
                                      <p:cBhvr>
                                        <p:cTn id="15" dur="200" fill="hold"/>
                                        <p:tgtEl>
                                          <p:spTgt spid="87"/>
                                        </p:tgtEl>
                                        <p:attrNameLst>
                                          <p:attrName>ppt_h</p:attrName>
                                        </p:attrNameLst>
                                      </p:cBhvr>
                                      <p:tavLst>
                                        <p:tav tm="0">
                                          <p:val>
                                            <p:fltVal val="0"/>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16" fill="hold" grpId="0" nodeType="clickEffect">
                                  <p:stCondLst>
                                    <p:cond delay="0"/>
                                  </p:stCondLst>
                                  <p:iterate>
                                    <p:tmAbs val="0"/>
                                  </p:iterate>
                                  <p:childTnLst>
                                    <p:set>
                                      <p:cBhvr>
                                        <p:cTn id="19" fill="hold"/>
                                        <p:tgtEl>
                                          <p:spTgt spid="116"/>
                                        </p:tgtEl>
                                        <p:attrNameLst>
                                          <p:attrName>style.visibility</p:attrName>
                                        </p:attrNameLst>
                                      </p:cBhvr>
                                      <p:to>
                                        <p:strVal val="visible"/>
                                      </p:to>
                                    </p:set>
                                    <p:anim calcmode="lin" valueType="num">
                                      <p:cBhvr>
                                        <p:cTn id="20" dur="250" fill="hold"/>
                                        <p:tgtEl>
                                          <p:spTgt spid="116"/>
                                        </p:tgtEl>
                                        <p:attrNameLst>
                                          <p:attrName>ppt_w</p:attrName>
                                        </p:attrNameLst>
                                      </p:cBhvr>
                                      <p:tavLst>
                                        <p:tav tm="0">
                                          <p:val>
                                            <p:fltVal val="0"/>
                                          </p:val>
                                        </p:tav>
                                        <p:tav tm="100000">
                                          <p:val>
                                            <p:strVal val="#ppt_w"/>
                                          </p:val>
                                        </p:tav>
                                      </p:tavLst>
                                    </p:anim>
                                    <p:anim calcmode="lin" valueType="num">
                                      <p:cBhvr>
                                        <p:cTn id="21" dur="250" fill="hold"/>
                                        <p:tgtEl>
                                          <p:spTgt spid="116"/>
                                        </p:tgtEl>
                                        <p:attrNameLst>
                                          <p:attrName>ppt_h</p:attrName>
                                        </p:attrNameLst>
                                      </p:cBhvr>
                                      <p:tavLst>
                                        <p:tav tm="0">
                                          <p:val>
                                            <p:fltVal val="0"/>
                                          </p:val>
                                        </p:tav>
                                        <p:tav tm="100000">
                                          <p:val>
                                            <p:strVal val="#ppt_h"/>
                                          </p:val>
                                        </p:tav>
                                      </p:tavLst>
                                    </p:anim>
                                  </p:childTnLst>
                                </p:cTn>
                              </p:par>
                            </p:childTnLst>
                          </p:cTn>
                        </p:par>
                        <p:par>
                          <p:cTn id="22" fill="hold">
                            <p:stCondLst>
                              <p:cond delay="250"/>
                            </p:stCondLst>
                            <p:childTnLst>
                              <p:par>
                                <p:cTn id="23" presetID="23" presetClass="exit" presetSubtype="32" fill="hold" grpId="1" nodeType="afterEffect">
                                  <p:stCondLst>
                                    <p:cond delay="0"/>
                                  </p:stCondLst>
                                  <p:iterate>
                                    <p:tmAbs val="0"/>
                                  </p:iterate>
                                  <p:childTnLst>
                                    <p:anim calcmode="lin" valueType="num">
                                      <p:cBhvr>
                                        <p:cTn id="24" dur="250" fill="hold"/>
                                        <p:tgtEl>
                                          <p:spTgt spid="116"/>
                                        </p:tgtEl>
                                        <p:attrNameLst>
                                          <p:attrName>ppt_w</p:attrName>
                                        </p:attrNameLst>
                                      </p:cBhvr>
                                      <p:tavLst>
                                        <p:tav tm="0">
                                          <p:val>
                                            <p:strVal val="ppt_w"/>
                                          </p:val>
                                        </p:tav>
                                        <p:tav tm="100000">
                                          <p:val>
                                            <p:fltVal val="0"/>
                                          </p:val>
                                        </p:tav>
                                      </p:tavLst>
                                    </p:anim>
                                    <p:anim calcmode="lin" valueType="num">
                                      <p:cBhvr>
                                        <p:cTn id="25" dur="250" fill="hold"/>
                                        <p:tgtEl>
                                          <p:spTgt spid="116"/>
                                        </p:tgtEl>
                                        <p:attrNameLst>
                                          <p:attrName>ppt_h</p:attrName>
                                        </p:attrNameLst>
                                      </p:cBhvr>
                                      <p:tavLst>
                                        <p:tav tm="0">
                                          <p:val>
                                            <p:strVal val="ppt_h"/>
                                          </p:val>
                                        </p:tav>
                                        <p:tav tm="100000">
                                          <p:val>
                                            <p:fltVal val="0"/>
                                          </p:val>
                                        </p:tav>
                                      </p:tavLst>
                                    </p:anim>
                                    <p:set>
                                      <p:cBhvr>
                                        <p:cTn id="26" fill="hold">
                                          <p:stCondLst>
                                            <p:cond delay="249"/>
                                          </p:stCondLst>
                                        </p:cTn>
                                        <p:tgtEl>
                                          <p:spTgt spid="116"/>
                                        </p:tgtEl>
                                        <p:attrNameLst>
                                          <p:attrName>style.visibility</p:attrName>
                                        </p:attrNameLst>
                                      </p:cBhvr>
                                      <p:to>
                                        <p:strVal val="hidden"/>
                                      </p:to>
                                    </p:set>
                                  </p:childTnLst>
                                </p:cTn>
                              </p:par>
                              <p:par>
                                <p:cTn id="27" presetID="10" presetClass="exit" presetSubtype="0" fill="hold" nodeType="withEffect">
                                  <p:stCondLst>
                                    <p:cond delay="0"/>
                                  </p:stCondLst>
                                  <p:childTnLst>
                                    <p:animEffect transition="out" filter="fade">
                                      <p:cBhvr>
                                        <p:cTn id="28" dur="500"/>
                                        <p:tgtEl>
                                          <p:spTgt spid="27"/>
                                        </p:tgtEl>
                                      </p:cBhvr>
                                    </p:animEffect>
                                    <p:set>
                                      <p:cBhvr>
                                        <p:cTn id="29" dur="1" fill="hold">
                                          <p:stCondLst>
                                            <p:cond delay="499"/>
                                          </p:stCondLst>
                                        </p:cTn>
                                        <p:tgtEl>
                                          <p:spTgt spid="27"/>
                                        </p:tgtEl>
                                        <p:attrNameLst>
                                          <p:attrName>style.visibility</p:attrName>
                                        </p:attrNameLst>
                                      </p:cBhvr>
                                      <p:to>
                                        <p:strVal val="hidden"/>
                                      </p:to>
                                    </p:set>
                                  </p:childTnLst>
                                </p:cTn>
                              </p:par>
                            </p:childTnLst>
                          </p:cTn>
                        </p:par>
                        <p:par>
                          <p:cTn id="30" fill="hold">
                            <p:stCondLst>
                              <p:cond delay="750"/>
                            </p:stCondLst>
                            <p:childTnLst>
                              <p:par>
                                <p:cTn id="31" presetID="22" presetClass="entr" presetSubtype="4" fill="hold" nodeType="afterEffect">
                                  <p:stCondLst>
                                    <p:cond delay="0"/>
                                  </p:stCondLst>
                                  <p:childTnLst>
                                    <p:set>
                                      <p:cBhvr>
                                        <p:cTn id="32" dur="1" fill="hold">
                                          <p:stCondLst>
                                            <p:cond delay="0"/>
                                          </p:stCondLst>
                                        </p:cTn>
                                        <p:tgtEl>
                                          <p:spTgt spid="117"/>
                                        </p:tgtEl>
                                        <p:attrNameLst>
                                          <p:attrName>style.visibility</p:attrName>
                                        </p:attrNameLst>
                                      </p:cBhvr>
                                      <p:to>
                                        <p:strVal val="visible"/>
                                      </p:to>
                                    </p:set>
                                    <p:animEffect transition="in" filter="wipe(down)">
                                      <p:cBhvr>
                                        <p:cTn id="33" dur="500"/>
                                        <p:tgtEl>
                                          <p:spTgt spid="117"/>
                                        </p:tgtEl>
                                      </p:cBhvr>
                                    </p:animEffect>
                                  </p:childTnLst>
                                </p:cTn>
                              </p:par>
                            </p:childTnLst>
                          </p:cTn>
                        </p:par>
                        <p:par>
                          <p:cTn id="34" fill="hold">
                            <p:stCondLst>
                              <p:cond delay="1250"/>
                            </p:stCondLst>
                            <p:childTnLst>
                              <p:par>
                                <p:cTn id="35" presetID="22" presetClass="entr" presetSubtype="8" fill="hold" nodeType="afterEffect">
                                  <p:stCondLst>
                                    <p:cond delay="0"/>
                                  </p:stCondLst>
                                  <p:childTnLst>
                                    <p:set>
                                      <p:cBhvr>
                                        <p:cTn id="36" dur="1" fill="hold">
                                          <p:stCondLst>
                                            <p:cond delay="0"/>
                                          </p:stCondLst>
                                        </p:cTn>
                                        <p:tgtEl>
                                          <p:spTgt spid="120"/>
                                        </p:tgtEl>
                                        <p:attrNameLst>
                                          <p:attrName>style.visibility</p:attrName>
                                        </p:attrNameLst>
                                      </p:cBhvr>
                                      <p:to>
                                        <p:strVal val="visible"/>
                                      </p:to>
                                    </p:set>
                                    <p:animEffect transition="in" filter="wipe(left)">
                                      <p:cBhvr>
                                        <p:cTn id="37" dur="500"/>
                                        <p:tgtEl>
                                          <p:spTgt spid="120"/>
                                        </p:tgtEl>
                                      </p:cBhvr>
                                    </p:animEffect>
                                  </p:childTnLst>
                                </p:cTn>
                              </p:par>
                              <p:par>
                                <p:cTn id="38" presetID="22" presetClass="entr" presetSubtype="1" fill="hold" grpId="0" nodeType="withEffect">
                                  <p:stCondLst>
                                    <p:cond delay="250"/>
                                  </p:stCondLst>
                                  <p:childTnLst>
                                    <p:set>
                                      <p:cBhvr>
                                        <p:cTn id="39" dur="1" fill="hold">
                                          <p:stCondLst>
                                            <p:cond delay="0"/>
                                          </p:stCondLst>
                                        </p:cTn>
                                        <p:tgtEl>
                                          <p:spTgt spid="121"/>
                                        </p:tgtEl>
                                        <p:attrNameLst>
                                          <p:attrName>style.visibility</p:attrName>
                                        </p:attrNameLst>
                                      </p:cBhvr>
                                      <p:to>
                                        <p:strVal val="visible"/>
                                      </p:to>
                                    </p:set>
                                    <p:animEffect transition="in" filter="wipe(up)">
                                      <p:cBhvr>
                                        <p:cTn id="40" dur="500"/>
                                        <p:tgtEl>
                                          <p:spTgt spid="121"/>
                                        </p:tgtEl>
                                      </p:cBhvr>
                                    </p:animEffect>
                                  </p:childTnLst>
                                </p:cTn>
                              </p:par>
                            </p:childTnLst>
                          </p:cTn>
                        </p:par>
                        <p:par>
                          <p:cTn id="41" fill="hold">
                            <p:stCondLst>
                              <p:cond delay="2000"/>
                            </p:stCondLst>
                            <p:childTnLst>
                              <p:par>
                                <p:cTn id="42" presetID="22" presetClass="entr" presetSubtype="1" fill="hold"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wipe(up)">
                                      <p:cBhvr>
                                        <p:cTn id="44" dur="500"/>
                                        <p:tgtEl>
                                          <p:spTgt spid="28"/>
                                        </p:tgtEl>
                                      </p:cBhvr>
                                    </p:animEffect>
                                  </p:childTnLst>
                                </p:cTn>
                              </p:par>
                              <p:par>
                                <p:cTn id="45" presetID="22" presetClass="entr" presetSubtype="1" fill="hold" nodeType="withEffect">
                                  <p:stCondLst>
                                    <p:cond delay="0"/>
                                  </p:stCondLst>
                                  <p:childTnLst>
                                    <p:set>
                                      <p:cBhvr>
                                        <p:cTn id="46" dur="1" fill="hold">
                                          <p:stCondLst>
                                            <p:cond delay="0"/>
                                          </p:stCondLst>
                                        </p:cTn>
                                        <p:tgtEl>
                                          <p:spTgt spid="134"/>
                                        </p:tgtEl>
                                        <p:attrNameLst>
                                          <p:attrName>style.visibility</p:attrName>
                                        </p:attrNameLst>
                                      </p:cBhvr>
                                      <p:to>
                                        <p:strVal val="visible"/>
                                      </p:to>
                                    </p:set>
                                    <p:animEffect transition="in" filter="wipe(up)">
                                      <p:cBhvr>
                                        <p:cTn id="47" dur="500"/>
                                        <p:tgtEl>
                                          <p:spTgt spid="134"/>
                                        </p:tgtEl>
                                      </p:cBhvr>
                                    </p:animEffect>
                                  </p:childTnLst>
                                </p:cTn>
                              </p:par>
                            </p:childTnLst>
                          </p:cTn>
                        </p:par>
                        <p:par>
                          <p:cTn id="48" fill="hold">
                            <p:stCondLst>
                              <p:cond delay="2500"/>
                            </p:stCondLst>
                            <p:childTnLst>
                              <p:par>
                                <p:cTn id="49" presetID="22" presetClass="entr" presetSubtype="2" fill="hold" grpId="0" nodeType="afterEffect">
                                  <p:stCondLst>
                                    <p:cond delay="0"/>
                                  </p:stCondLst>
                                  <p:childTnLst>
                                    <p:set>
                                      <p:cBhvr>
                                        <p:cTn id="50" dur="1" fill="hold">
                                          <p:stCondLst>
                                            <p:cond delay="0"/>
                                          </p:stCondLst>
                                        </p:cTn>
                                        <p:tgtEl>
                                          <p:spTgt spid="122"/>
                                        </p:tgtEl>
                                        <p:attrNameLst>
                                          <p:attrName>style.visibility</p:attrName>
                                        </p:attrNameLst>
                                      </p:cBhvr>
                                      <p:to>
                                        <p:strVal val="visible"/>
                                      </p:to>
                                    </p:set>
                                    <p:animEffect transition="in" filter="wipe(right)">
                                      <p:cBhvr>
                                        <p:cTn id="51" dur="500"/>
                                        <p:tgtEl>
                                          <p:spTgt spid="122"/>
                                        </p:tgtEl>
                                      </p:cBhvr>
                                    </p:animEffect>
                                  </p:childTnLst>
                                </p:cTn>
                              </p:par>
                            </p:childTnLst>
                          </p:cTn>
                        </p:par>
                        <p:par>
                          <p:cTn id="52" fill="hold">
                            <p:stCondLst>
                              <p:cond delay="3000"/>
                            </p:stCondLst>
                            <p:childTnLst>
                              <p:par>
                                <p:cTn id="53" presetID="22" presetClass="entr" presetSubtype="1" fill="hold" nodeType="afterEffect">
                                  <p:stCondLst>
                                    <p:cond delay="0"/>
                                  </p:stCondLst>
                                  <p:childTnLst>
                                    <p:set>
                                      <p:cBhvr>
                                        <p:cTn id="54" dur="1" fill="hold">
                                          <p:stCondLst>
                                            <p:cond delay="0"/>
                                          </p:stCondLst>
                                        </p:cTn>
                                        <p:tgtEl>
                                          <p:spTgt spid="123"/>
                                        </p:tgtEl>
                                        <p:attrNameLst>
                                          <p:attrName>style.visibility</p:attrName>
                                        </p:attrNameLst>
                                      </p:cBhvr>
                                      <p:to>
                                        <p:strVal val="visible"/>
                                      </p:to>
                                    </p:set>
                                    <p:animEffect transition="in" filter="wipe(up)">
                                      <p:cBhvr>
                                        <p:cTn id="55" dur="500"/>
                                        <p:tgtEl>
                                          <p:spTgt spid="123"/>
                                        </p:tgtEl>
                                      </p:cBhvr>
                                    </p:animEffect>
                                  </p:childTnLst>
                                </p:cTn>
                              </p:par>
                            </p:childTnLst>
                          </p:cTn>
                        </p:par>
                        <p:par>
                          <p:cTn id="56" fill="hold">
                            <p:stCondLst>
                              <p:cond delay="3500"/>
                            </p:stCondLst>
                            <p:childTnLst>
                              <p:par>
                                <p:cTn id="57" presetID="53" presetClass="exit" presetSubtype="32" fill="hold" nodeType="afterEffect">
                                  <p:stCondLst>
                                    <p:cond delay="0"/>
                                  </p:stCondLst>
                                  <p:childTnLst>
                                    <p:anim calcmode="lin" valueType="num">
                                      <p:cBhvr>
                                        <p:cTn id="58" dur="250"/>
                                        <p:tgtEl>
                                          <p:spTgt spid="87"/>
                                        </p:tgtEl>
                                        <p:attrNameLst>
                                          <p:attrName>ppt_w</p:attrName>
                                        </p:attrNameLst>
                                      </p:cBhvr>
                                      <p:tavLst>
                                        <p:tav tm="0">
                                          <p:val>
                                            <p:strVal val="ppt_w"/>
                                          </p:val>
                                        </p:tav>
                                        <p:tav tm="100000">
                                          <p:val>
                                            <p:fltVal val="0"/>
                                          </p:val>
                                        </p:tav>
                                      </p:tavLst>
                                    </p:anim>
                                    <p:anim calcmode="lin" valueType="num">
                                      <p:cBhvr>
                                        <p:cTn id="59" dur="250"/>
                                        <p:tgtEl>
                                          <p:spTgt spid="87"/>
                                        </p:tgtEl>
                                        <p:attrNameLst>
                                          <p:attrName>ppt_h</p:attrName>
                                        </p:attrNameLst>
                                      </p:cBhvr>
                                      <p:tavLst>
                                        <p:tav tm="0">
                                          <p:val>
                                            <p:strVal val="ppt_h"/>
                                          </p:val>
                                        </p:tav>
                                        <p:tav tm="100000">
                                          <p:val>
                                            <p:fltVal val="0"/>
                                          </p:val>
                                        </p:tav>
                                      </p:tavLst>
                                    </p:anim>
                                    <p:animEffect transition="out" filter="fade">
                                      <p:cBhvr>
                                        <p:cTn id="60" dur="250"/>
                                        <p:tgtEl>
                                          <p:spTgt spid="87"/>
                                        </p:tgtEl>
                                      </p:cBhvr>
                                    </p:animEffect>
                                    <p:set>
                                      <p:cBhvr>
                                        <p:cTn id="61" dur="1" fill="hold">
                                          <p:stCondLst>
                                            <p:cond delay="249"/>
                                          </p:stCondLst>
                                        </p:cTn>
                                        <p:tgtEl>
                                          <p:spTgt spid="87"/>
                                        </p:tgtEl>
                                        <p:attrNameLst>
                                          <p:attrName>style.visibility</p:attrName>
                                        </p:attrNameLst>
                                      </p:cBhvr>
                                      <p:to>
                                        <p:strVal val="hidden"/>
                                      </p:to>
                                    </p:set>
                                  </p:childTnLst>
                                </p:cTn>
                              </p:par>
                              <p:par>
                                <p:cTn id="62" presetID="53" presetClass="exit" presetSubtype="32" fill="hold" nodeType="withEffect">
                                  <p:stCondLst>
                                    <p:cond delay="0"/>
                                  </p:stCondLst>
                                  <p:childTnLst>
                                    <p:anim calcmode="lin" valueType="num">
                                      <p:cBhvr>
                                        <p:cTn id="63" dur="250"/>
                                        <p:tgtEl>
                                          <p:spTgt spid="86"/>
                                        </p:tgtEl>
                                        <p:attrNameLst>
                                          <p:attrName>ppt_w</p:attrName>
                                        </p:attrNameLst>
                                      </p:cBhvr>
                                      <p:tavLst>
                                        <p:tav tm="0">
                                          <p:val>
                                            <p:strVal val="ppt_w"/>
                                          </p:val>
                                        </p:tav>
                                        <p:tav tm="100000">
                                          <p:val>
                                            <p:fltVal val="0"/>
                                          </p:val>
                                        </p:tav>
                                      </p:tavLst>
                                    </p:anim>
                                    <p:anim calcmode="lin" valueType="num">
                                      <p:cBhvr>
                                        <p:cTn id="64" dur="250"/>
                                        <p:tgtEl>
                                          <p:spTgt spid="86"/>
                                        </p:tgtEl>
                                        <p:attrNameLst>
                                          <p:attrName>ppt_h</p:attrName>
                                        </p:attrNameLst>
                                      </p:cBhvr>
                                      <p:tavLst>
                                        <p:tav tm="0">
                                          <p:val>
                                            <p:strVal val="ppt_h"/>
                                          </p:val>
                                        </p:tav>
                                        <p:tav tm="100000">
                                          <p:val>
                                            <p:fltVal val="0"/>
                                          </p:val>
                                        </p:tav>
                                      </p:tavLst>
                                    </p:anim>
                                    <p:animEffect transition="out" filter="fade">
                                      <p:cBhvr>
                                        <p:cTn id="65" dur="250"/>
                                        <p:tgtEl>
                                          <p:spTgt spid="86"/>
                                        </p:tgtEl>
                                      </p:cBhvr>
                                    </p:animEffect>
                                    <p:set>
                                      <p:cBhvr>
                                        <p:cTn id="66" dur="1" fill="hold">
                                          <p:stCondLst>
                                            <p:cond delay="249"/>
                                          </p:stCondLst>
                                        </p:cTn>
                                        <p:tgtEl>
                                          <p:spTgt spid="86"/>
                                        </p:tgtEl>
                                        <p:attrNameLst>
                                          <p:attrName>style.visibility</p:attrName>
                                        </p:attrNameLst>
                                      </p:cBhvr>
                                      <p:to>
                                        <p:strVal val="hidden"/>
                                      </p:to>
                                    </p:set>
                                  </p:childTnLst>
                                </p:cTn>
                              </p:par>
                            </p:childTnLst>
                          </p:cTn>
                        </p:par>
                        <p:par>
                          <p:cTn id="67" fill="hold">
                            <p:stCondLst>
                              <p:cond delay="3750"/>
                            </p:stCondLst>
                            <p:childTnLst>
                              <p:par>
                                <p:cTn id="68" presetID="6" presetClass="emph" presetSubtype="0" fill="hold" nodeType="afterEffect">
                                  <p:stCondLst>
                                    <p:cond delay="0"/>
                                  </p:stCondLst>
                                  <p:childTnLst>
                                    <p:animScale>
                                      <p:cBhvr>
                                        <p:cTn id="69" dur="10" fill="hold"/>
                                        <p:tgtEl>
                                          <p:spTgt spid="113"/>
                                        </p:tgtEl>
                                      </p:cBhvr>
                                      <p:by x="50000" y="50000"/>
                                    </p:animScale>
                                  </p:childTnLst>
                                </p:cTn>
                              </p:par>
                            </p:childTnLst>
                          </p:cTn>
                        </p:par>
                        <p:par>
                          <p:cTn id="70" fill="hold">
                            <p:stCondLst>
                              <p:cond delay="3760"/>
                            </p:stCondLst>
                            <p:childTnLst>
                              <p:par>
                                <p:cTn id="71" presetID="6" presetClass="emph" presetSubtype="0" fill="hold" nodeType="afterEffect">
                                  <p:stCondLst>
                                    <p:cond delay="0"/>
                                  </p:stCondLst>
                                  <p:childTnLst>
                                    <p:animScale>
                                      <p:cBhvr>
                                        <p:cTn id="72" dur="250" fill="hold"/>
                                        <p:tgtEl>
                                          <p:spTgt spid="113"/>
                                        </p:tgtEl>
                                      </p:cBhvr>
                                      <p:by x="150000" y="150000"/>
                                    </p:animScale>
                                  </p:childTnLst>
                                </p:cTn>
                              </p:par>
                              <p:par>
                                <p:cTn id="73" presetID="10" presetClass="exit" presetSubtype="0" fill="hold" nodeType="withEffect">
                                  <p:stCondLst>
                                    <p:cond delay="0"/>
                                  </p:stCondLst>
                                  <p:childTnLst>
                                    <p:animEffect transition="out" filter="fade">
                                      <p:cBhvr>
                                        <p:cTn id="74" dur="250"/>
                                        <p:tgtEl>
                                          <p:spTgt spid="113"/>
                                        </p:tgtEl>
                                      </p:cBhvr>
                                    </p:animEffect>
                                    <p:set>
                                      <p:cBhvr>
                                        <p:cTn id="75" dur="1" fill="hold">
                                          <p:stCondLst>
                                            <p:cond delay="249"/>
                                          </p:stCondLst>
                                        </p:cTn>
                                        <p:tgtEl>
                                          <p:spTgt spid="113"/>
                                        </p:tgtEl>
                                        <p:attrNameLst>
                                          <p:attrName>style.visibility</p:attrName>
                                        </p:attrNameLst>
                                      </p:cBhvr>
                                      <p:to>
                                        <p:strVal val="hidden"/>
                                      </p:to>
                                    </p:set>
                                  </p:childTnLst>
                                </p:cTn>
                              </p:par>
                            </p:childTnLst>
                          </p:cTn>
                        </p:par>
                        <p:par>
                          <p:cTn id="76" fill="hold">
                            <p:stCondLst>
                              <p:cond delay="4010"/>
                            </p:stCondLst>
                            <p:childTnLst>
                              <p:par>
                                <p:cTn id="77" presetID="10" presetClass="entr" presetSubtype="0" fill="hold" nodeType="afterEffect">
                                  <p:stCondLst>
                                    <p:cond delay="0"/>
                                  </p:stCondLst>
                                  <p:childTnLst>
                                    <p:set>
                                      <p:cBhvr>
                                        <p:cTn id="78" dur="1" fill="hold">
                                          <p:stCondLst>
                                            <p:cond delay="0"/>
                                          </p:stCondLst>
                                        </p:cTn>
                                        <p:tgtEl>
                                          <p:spTgt spid="26"/>
                                        </p:tgtEl>
                                        <p:attrNameLst>
                                          <p:attrName>style.visibility</p:attrName>
                                        </p:attrNameLst>
                                      </p:cBhvr>
                                      <p:to>
                                        <p:strVal val="visible"/>
                                      </p:to>
                                    </p:set>
                                    <p:animEffect transition="in" filter="fade">
                                      <p:cBhvr>
                                        <p:cTn id="79" dur="500"/>
                                        <p:tgtEl>
                                          <p:spTgt spid="26"/>
                                        </p:tgtEl>
                                      </p:cBhvr>
                                    </p:animEffect>
                                  </p:childTnLst>
                                </p:cTn>
                              </p:par>
                            </p:childTnLst>
                          </p:cTn>
                        </p:par>
                        <p:par>
                          <p:cTn id="80" fill="hold">
                            <p:stCondLst>
                              <p:cond delay="4510"/>
                            </p:stCondLst>
                            <p:childTnLst>
                              <p:par>
                                <p:cTn id="81" presetID="10" presetClass="entr" presetSubtype="0" fill="hold" nodeType="afterEffect">
                                  <p:stCondLst>
                                    <p:cond delay="0"/>
                                  </p:stCondLst>
                                  <p:childTnLst>
                                    <p:set>
                                      <p:cBhvr>
                                        <p:cTn id="82" dur="1" fill="hold">
                                          <p:stCondLst>
                                            <p:cond delay="0"/>
                                          </p:stCondLst>
                                        </p:cTn>
                                        <p:tgtEl>
                                          <p:spTgt spid="126"/>
                                        </p:tgtEl>
                                        <p:attrNameLst>
                                          <p:attrName>style.visibility</p:attrName>
                                        </p:attrNameLst>
                                      </p:cBhvr>
                                      <p:to>
                                        <p:strVal val="visible"/>
                                      </p:to>
                                    </p:set>
                                    <p:animEffect transition="in" filter="fade">
                                      <p:cBhvr>
                                        <p:cTn id="83"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advAuto="0"/>
      <p:bldP spid="116" grpId="0" animBg="1" advAuto="0"/>
      <p:bldP spid="116" grpId="1" animBg="1" advAuto="0"/>
      <p:bldP spid="121" grpId="0" animBg="1"/>
      <p:bldP spid="12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2125662"/>
            <a:ext cx="11887200" cy="2179058"/>
          </a:xfrm>
        </p:spPr>
        <p:txBody>
          <a:bodyPr/>
          <a:lstStyle/>
          <a:p>
            <a:r>
              <a:rPr lang="en-US" dirty="0"/>
              <a:t>Demo - Conditional Access based on device risk</a:t>
            </a:r>
          </a:p>
        </p:txBody>
      </p:sp>
    </p:spTree>
    <p:extLst>
      <p:ext uri="{BB962C8B-B14F-4D97-AF65-F5344CB8AC3E}">
        <p14:creationId xmlns:p14="http://schemas.microsoft.com/office/powerpoint/2010/main" val="654192196"/>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2125662"/>
            <a:ext cx="11887200" cy="2179058"/>
          </a:xfrm>
        </p:spPr>
        <p:txBody>
          <a:bodyPr/>
          <a:lstStyle/>
          <a:p>
            <a:r>
              <a:rPr lang="en-US" dirty="0"/>
              <a:t>Conditional Access based on session or user risk</a:t>
            </a:r>
          </a:p>
        </p:txBody>
      </p:sp>
    </p:spTree>
    <p:extLst>
      <p:ext uri="{BB962C8B-B14F-4D97-AF65-F5344CB8AC3E}">
        <p14:creationId xmlns:p14="http://schemas.microsoft.com/office/powerpoint/2010/main" val="316202939"/>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Pie 14"/>
          <p:cNvSpPr/>
          <p:nvPr/>
        </p:nvSpPr>
        <p:spPr bwMode="auto">
          <a:xfrm>
            <a:off x="7343103" y="4482305"/>
            <a:ext cx="5134924" cy="5087079"/>
          </a:xfrm>
          <a:prstGeom prst="pie">
            <a:avLst>
              <a:gd name="adj1" fmla="val 10779824"/>
              <a:gd name="adj2" fmla="val 1969"/>
            </a:avLst>
          </a:prstGeom>
          <a:solidFill>
            <a:schemeClr val="bg1">
              <a:lumMod val="95000"/>
            </a:schemeClr>
          </a:solidFill>
          <a:ln w="19050" cap="flat" cmpd="sng" algn="ctr">
            <a:solidFill>
              <a:schemeClr val="bg1">
                <a:lumMod val="65000"/>
              </a:schemeClr>
            </a:solidFill>
            <a:prstDash val="sysDash"/>
            <a:headEnd type="none" w="med" len="med"/>
            <a:tailEnd type="none" w="med" len="med"/>
          </a:ln>
          <a:effectLst/>
        </p:spPr>
        <p:txBody>
          <a:bodyPr rot="0" spcFirstLastPara="0" vert="horz" wrap="square" lIns="190207" tIns="152166" rIns="190207" bIns="152166" numCol="1" spcCol="0" rtlCol="0" fromWordArt="0" anchor="t" anchorCtr="0" forceAA="0" compatLnSpc="1">
            <a:prstTxWarp prst="textNoShape">
              <a:avLst/>
            </a:prstTxWarp>
            <a:noAutofit/>
          </a:bodyPr>
          <a:lstStyle/>
          <a:p>
            <a:pPr marL="0" marR="0" lvl="0" indent="0" algn="ctr" defTabSz="969767" eaLnBrk="1" fontAlgn="auto" latinLnBrk="0" hangingPunct="1">
              <a:lnSpc>
                <a:spcPct val="90000"/>
              </a:lnSpc>
              <a:spcBef>
                <a:spcPts val="0"/>
              </a:spcBef>
              <a:spcAft>
                <a:spcPts val="0"/>
              </a:spcAft>
              <a:buClrTx/>
              <a:buSzTx/>
              <a:buFontTx/>
              <a:buNone/>
              <a:tabLst/>
              <a:defRPr/>
            </a:pPr>
            <a:endParaRPr kumimoji="0" lang="en-US" sz="2497"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 name="Title 1"/>
          <p:cNvSpPr txBox="1">
            <a:spLocks/>
          </p:cNvSpPr>
          <p:nvPr/>
        </p:nvSpPr>
        <p:spPr>
          <a:xfrm>
            <a:off x="224842" y="259081"/>
            <a:ext cx="11887878" cy="917575"/>
          </a:xfrm>
          <a:prstGeom prst="rect">
            <a:avLst/>
          </a:prstGeom>
        </p:spPr>
        <p:txBody>
          <a:bodyPr lIns="186521"/>
          <a:lstStyle>
            <a:lvl1pPr algn="l" defTabSz="914250" rtl="0" eaLnBrk="1" latinLnBrk="0" hangingPunct="1">
              <a:lnSpc>
                <a:spcPct val="90000"/>
              </a:lnSpc>
              <a:spcBef>
                <a:spcPct val="0"/>
              </a:spcBef>
              <a:buNone/>
              <a:defRPr lang="en-US" sz="5294" b="0" kern="1200" cap="none" spc="-100" baseline="0" dirty="0" smtClean="0">
                <a:ln w="3175">
                  <a:noFill/>
                </a:ln>
                <a:solidFill>
                  <a:schemeClr val="tx1"/>
                </a:solidFill>
                <a:effectLst/>
                <a:latin typeface="+mj-lt"/>
                <a:ea typeface="+mn-ea"/>
                <a:cs typeface="Segoe UI" pitchFamily="34" charset="0"/>
              </a:defRPr>
            </a:lvl1pPr>
          </a:lstStyle>
          <a:p>
            <a:pPr marL="0" marR="0" lvl="0" indent="0" algn="l" defTabSz="932444" rtl="0" eaLnBrk="1" fontAlgn="auto" latinLnBrk="0" hangingPunct="1">
              <a:lnSpc>
                <a:spcPct val="90000"/>
              </a:lnSpc>
              <a:spcBef>
                <a:spcPct val="0"/>
              </a:spcBef>
              <a:spcAft>
                <a:spcPts val="0"/>
              </a:spcAft>
              <a:buClrTx/>
              <a:buSzTx/>
              <a:buFontTx/>
              <a:buNone/>
              <a:tabLst/>
              <a:defRPr/>
            </a:pPr>
            <a:r>
              <a:rPr kumimoji="0" lang="en-US" sz="4488" b="0" i="0" u="none" strike="noStrike" kern="1200" cap="none" spc="-102" normalizeH="0" baseline="0" noProof="0" dirty="0">
                <a:ln w="3175">
                  <a:noFill/>
                </a:ln>
                <a:solidFill>
                  <a:srgbClr val="505050"/>
                </a:solidFill>
                <a:effectLst/>
                <a:uLnTx/>
                <a:uFillTx/>
                <a:latin typeface="Segoe UI Light"/>
                <a:ea typeface="+mn-ea"/>
                <a:cs typeface="Segoe UI" pitchFamily="34" charset="0"/>
              </a:rPr>
              <a:t>Azure Active Directory Identity Protection</a:t>
            </a:r>
            <a:endParaRPr kumimoji="0" lang="en-US" sz="3672" b="0" i="0" u="none" strike="noStrike" kern="1200" cap="none" spc="-102" normalizeH="0" baseline="0" noProof="0" dirty="0">
              <a:ln w="3175">
                <a:noFill/>
              </a:ln>
              <a:solidFill>
                <a:srgbClr val="505050"/>
              </a:solidFill>
              <a:effectLst/>
              <a:uLnTx/>
              <a:uFillTx/>
              <a:latin typeface="Segoe UI Light"/>
              <a:ea typeface="+mn-ea"/>
              <a:cs typeface="Segoe UI" pitchFamily="34" charset="0"/>
            </a:endParaRPr>
          </a:p>
        </p:txBody>
      </p:sp>
      <p:sp>
        <p:nvSpPr>
          <p:cNvPr id="13" name="Rectangle 12"/>
          <p:cNvSpPr/>
          <p:nvPr>
            <p:custDataLst>
              <p:tags r:id="rId1"/>
            </p:custDataLst>
          </p:nvPr>
        </p:nvSpPr>
        <p:spPr bwMode="auto">
          <a:xfrm>
            <a:off x="1491" y="2151799"/>
            <a:ext cx="5072152" cy="4226255"/>
          </a:xfrm>
          <a:prstGeom prst="rect">
            <a:avLst/>
          </a:prstGeom>
          <a:ln>
            <a:noFill/>
          </a:ln>
        </p:spPr>
        <p:txBody>
          <a:bodyPr vert="horz" wrap="square" lIns="186521" tIns="0" rIns="0" bIns="0" rtlCol="0">
            <a:spAutoFit/>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2448" b="0" i="0" u="none" strike="noStrike" kern="0" cap="none" spc="0" normalizeH="0" baseline="0" noProof="0" dirty="0">
              <a:ln>
                <a:noFill/>
              </a:ln>
              <a:solidFill>
                <a:srgbClr val="FFFFFF"/>
              </a:solidFill>
              <a:effectLst/>
              <a:uLnTx/>
              <a:uFillTx/>
              <a:latin typeface="Segoe UI"/>
              <a:ea typeface="+mn-ea"/>
              <a:cs typeface="+mn-cs"/>
            </a:endParaRPr>
          </a:p>
          <a:p>
            <a:pPr marL="349724" marR="0" lvl="0" indent="-349724" defTabSz="932597"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2448" b="0" i="0" u="none" strike="noStrike" kern="0" cap="none" spc="0" normalizeH="0" baseline="0" noProof="0" dirty="0">
                <a:ln>
                  <a:noFill/>
                </a:ln>
                <a:solidFill>
                  <a:srgbClr val="FFFFFF"/>
                </a:solidFill>
                <a:effectLst/>
                <a:uLnTx/>
                <a:uFillTx/>
                <a:latin typeface="Segoe UI"/>
                <a:ea typeface="+mn-ea"/>
                <a:cs typeface="+mn-cs"/>
              </a:rPr>
              <a:t>Consolidated view to examine suspicious user activities and configuration vulnerabilities</a:t>
            </a:r>
          </a:p>
          <a:p>
            <a:pPr marL="349724" marR="0" lvl="0" indent="-349724" defTabSz="932597"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sz="2448" b="0" i="0" u="none" strike="noStrike" kern="0" cap="none" spc="0" normalizeH="0" baseline="0" noProof="0" dirty="0">
              <a:ln>
                <a:noFill/>
              </a:ln>
              <a:solidFill>
                <a:srgbClr val="FFFFFF"/>
              </a:solidFill>
              <a:effectLst/>
              <a:uLnTx/>
              <a:uFillTx/>
              <a:latin typeface="Segoe UI"/>
              <a:ea typeface="+mn-ea"/>
              <a:cs typeface="+mn-cs"/>
            </a:endParaRPr>
          </a:p>
          <a:p>
            <a:pPr marL="349724" marR="0" lvl="0" indent="-349724" defTabSz="932597"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2448" b="0" i="0" u="none" strike="noStrike" kern="0" cap="none" spc="0" normalizeH="0" baseline="0" noProof="0" dirty="0">
                <a:ln>
                  <a:noFill/>
                </a:ln>
                <a:solidFill>
                  <a:srgbClr val="FFFFFF"/>
                </a:solidFill>
                <a:effectLst/>
                <a:uLnTx/>
                <a:uFillTx/>
                <a:latin typeface="Segoe UI"/>
                <a:ea typeface="+mn-ea"/>
                <a:cs typeface="+mn-cs"/>
              </a:rPr>
              <a:t>Remediation recommendations</a:t>
            </a:r>
          </a:p>
          <a:p>
            <a:pPr marL="349724" marR="0" lvl="0" indent="-349724" defTabSz="932597"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sz="2448" b="0" i="0" u="none" strike="noStrike" kern="0" cap="none" spc="0" normalizeH="0" baseline="0" noProof="0" dirty="0">
              <a:ln>
                <a:noFill/>
              </a:ln>
              <a:solidFill>
                <a:srgbClr val="FFFFFF"/>
              </a:solidFill>
              <a:effectLst/>
              <a:uLnTx/>
              <a:uFillTx/>
              <a:latin typeface="Segoe UI"/>
              <a:ea typeface="+mn-ea"/>
              <a:cs typeface="+mn-cs"/>
            </a:endParaRPr>
          </a:p>
          <a:p>
            <a:pPr marL="349724" marR="0" lvl="0" indent="-349724" defTabSz="932597"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2448" b="0" i="0" u="none" strike="noStrike" kern="0" cap="none" spc="0" normalizeH="0" baseline="0" noProof="0" dirty="0">
                <a:ln>
                  <a:noFill/>
                </a:ln>
                <a:solidFill>
                  <a:srgbClr val="FFFFFF"/>
                </a:solidFill>
                <a:effectLst/>
                <a:uLnTx/>
                <a:uFillTx/>
                <a:latin typeface="Segoe UI"/>
                <a:ea typeface="+mn-ea"/>
                <a:cs typeface="+mn-cs"/>
              </a:rPr>
              <a:t>Risk severity calculation</a:t>
            </a:r>
          </a:p>
          <a:p>
            <a:pPr marL="349724" marR="0" lvl="0" indent="-349724" defTabSz="932597"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sz="2448" b="0" i="0" u="none" strike="noStrike" kern="0" cap="none" spc="0" normalizeH="0" baseline="0" noProof="0" dirty="0">
              <a:ln>
                <a:noFill/>
              </a:ln>
              <a:solidFill>
                <a:srgbClr val="FFFFFF"/>
              </a:solidFill>
              <a:effectLst/>
              <a:uLnTx/>
              <a:uFillTx/>
              <a:latin typeface="Segoe UI"/>
              <a:ea typeface="+mn-ea"/>
              <a:cs typeface="+mn-cs"/>
            </a:endParaRPr>
          </a:p>
          <a:p>
            <a:pPr marL="349724" marR="0" lvl="0" indent="-349724" defTabSz="932597"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2448" b="0" i="0" u="none" strike="noStrike" kern="0" cap="none" spc="0" normalizeH="0" baseline="0" noProof="0" dirty="0">
                <a:ln>
                  <a:noFill/>
                </a:ln>
                <a:solidFill>
                  <a:srgbClr val="FFFFFF"/>
                </a:solidFill>
                <a:effectLst/>
                <a:uLnTx/>
                <a:uFillTx/>
                <a:latin typeface="Segoe UI"/>
                <a:ea typeface="+mn-ea"/>
                <a:cs typeface="+mn-cs"/>
              </a:rPr>
              <a:t>Risk-based policies for protection for future threats</a:t>
            </a:r>
          </a:p>
        </p:txBody>
      </p:sp>
      <p:sp>
        <p:nvSpPr>
          <p:cNvPr id="41" name="Trapezoid 98"/>
          <p:cNvSpPr/>
          <p:nvPr/>
        </p:nvSpPr>
        <p:spPr bwMode="auto">
          <a:xfrm rot="10800000">
            <a:off x="7986282" y="3691738"/>
            <a:ext cx="3848566" cy="1818313"/>
          </a:xfrm>
          <a:custGeom>
            <a:avLst/>
            <a:gdLst>
              <a:gd name="connsiteX0" fmla="*/ 0 w 3773446"/>
              <a:gd name="connsiteY0" fmla="*/ 1850717 h 1850717"/>
              <a:gd name="connsiteX1" fmla="*/ 777357 w 3773446"/>
              <a:gd name="connsiteY1" fmla="*/ 0 h 1850717"/>
              <a:gd name="connsiteX2" fmla="*/ 2996089 w 3773446"/>
              <a:gd name="connsiteY2" fmla="*/ 0 h 1850717"/>
              <a:gd name="connsiteX3" fmla="*/ 3773446 w 3773446"/>
              <a:gd name="connsiteY3" fmla="*/ 1850717 h 1850717"/>
              <a:gd name="connsiteX4" fmla="*/ 0 w 3773446"/>
              <a:gd name="connsiteY4" fmla="*/ 1850717 h 1850717"/>
              <a:gd name="connsiteX0" fmla="*/ 0 w 3773446"/>
              <a:gd name="connsiteY0" fmla="*/ 1850717 h 1850717"/>
              <a:gd name="connsiteX1" fmla="*/ 777357 w 3773446"/>
              <a:gd name="connsiteY1" fmla="*/ 0 h 1850717"/>
              <a:gd name="connsiteX2" fmla="*/ 2132307 w 3773446"/>
              <a:gd name="connsiteY2" fmla="*/ 45719 h 1850717"/>
              <a:gd name="connsiteX3" fmla="*/ 3773446 w 3773446"/>
              <a:gd name="connsiteY3" fmla="*/ 1850717 h 1850717"/>
              <a:gd name="connsiteX4" fmla="*/ 0 w 3773446"/>
              <a:gd name="connsiteY4" fmla="*/ 1850717 h 1850717"/>
              <a:gd name="connsiteX0" fmla="*/ 0 w 3773446"/>
              <a:gd name="connsiteY0" fmla="*/ 1804998 h 1804998"/>
              <a:gd name="connsiteX1" fmla="*/ 744571 w 3773446"/>
              <a:gd name="connsiteY1" fmla="*/ 0 h 1804998"/>
              <a:gd name="connsiteX2" fmla="*/ 2132307 w 3773446"/>
              <a:gd name="connsiteY2" fmla="*/ 0 h 1804998"/>
              <a:gd name="connsiteX3" fmla="*/ 3773446 w 3773446"/>
              <a:gd name="connsiteY3" fmla="*/ 1804998 h 1804998"/>
              <a:gd name="connsiteX4" fmla="*/ 0 w 3773446"/>
              <a:gd name="connsiteY4" fmla="*/ 1804998 h 1804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3446" h="1804998">
                <a:moveTo>
                  <a:pt x="0" y="1804998"/>
                </a:moveTo>
                <a:lnTo>
                  <a:pt x="744571" y="0"/>
                </a:lnTo>
                <a:lnTo>
                  <a:pt x="2132307" y="0"/>
                </a:lnTo>
                <a:lnTo>
                  <a:pt x="3773446" y="1804998"/>
                </a:lnTo>
                <a:lnTo>
                  <a:pt x="0" y="1804998"/>
                </a:lnTo>
                <a:close/>
              </a:path>
            </a:pathLst>
          </a:custGeom>
          <a:solidFill>
            <a:srgbClr val="FFFF00">
              <a:alpha val="26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auto" latinLnBrk="0" hangingPunct="1">
              <a:lnSpc>
                <a:spcPct val="90000"/>
              </a:lnSpc>
              <a:spcBef>
                <a:spcPts val="0"/>
              </a:spcBef>
              <a:spcAft>
                <a:spcPts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4" name="Picture 13"/>
          <p:cNvPicPr>
            <a:picLocks noChangeAspect="1"/>
          </p:cNvPicPr>
          <p:nvPr/>
        </p:nvPicPr>
        <p:blipFill rotWithShape="1">
          <a:blip r:embed="rId4"/>
          <a:srcRect l="573" t="1276" r="762" b="3133"/>
          <a:stretch/>
        </p:blipFill>
        <p:spPr>
          <a:xfrm>
            <a:off x="7956816" y="1934370"/>
            <a:ext cx="3974165" cy="2236768"/>
          </a:xfrm>
          <a:prstGeom prst="rect">
            <a:avLst/>
          </a:prstGeom>
          <a:ln>
            <a:solidFill>
              <a:schemeClr val="bg1">
                <a:lumMod val="75000"/>
              </a:schemeClr>
            </a:solidFill>
          </a:ln>
        </p:spPr>
      </p:pic>
      <p:grpSp>
        <p:nvGrpSpPr>
          <p:cNvPr id="58" name="Group 57"/>
          <p:cNvGrpSpPr/>
          <p:nvPr/>
        </p:nvGrpSpPr>
        <p:grpSpPr>
          <a:xfrm>
            <a:off x="7974979" y="4815972"/>
            <a:ext cx="982925" cy="1388160"/>
            <a:chOff x="4760555" y="1572882"/>
            <a:chExt cx="982021" cy="1386883"/>
          </a:xfrm>
        </p:grpSpPr>
        <p:grpSp>
          <p:nvGrpSpPr>
            <p:cNvPr id="59" name="Group 58"/>
            <p:cNvGrpSpPr/>
            <p:nvPr/>
          </p:nvGrpSpPr>
          <p:grpSpPr>
            <a:xfrm>
              <a:off x="4870242" y="1761650"/>
              <a:ext cx="762645" cy="1126394"/>
              <a:chOff x="4870242" y="1761650"/>
              <a:chExt cx="762645" cy="1126394"/>
            </a:xfrm>
          </p:grpSpPr>
          <p:sp>
            <p:nvSpPr>
              <p:cNvPr id="68" name="Rounded Rectangle 67"/>
              <p:cNvSpPr/>
              <p:nvPr/>
            </p:nvSpPr>
            <p:spPr bwMode="auto">
              <a:xfrm rot="5400000">
                <a:off x="4688368" y="1943524"/>
                <a:ext cx="1126394" cy="762645"/>
              </a:xfrm>
              <a:prstGeom prst="roundRect">
                <a:avLst>
                  <a:gd name="adj" fmla="val 50000"/>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auto" latinLnBrk="0" hangingPunct="1">
                  <a:lnSpc>
                    <a:spcPct val="90000"/>
                  </a:lnSpc>
                  <a:spcBef>
                    <a:spcPts val="0"/>
                  </a:spcBef>
                  <a:spcAft>
                    <a:spcPts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9" name="Rounded Rectangle 68"/>
              <p:cNvSpPr/>
              <p:nvPr/>
            </p:nvSpPr>
            <p:spPr bwMode="auto">
              <a:xfrm rot="5400000">
                <a:off x="4828427" y="2101804"/>
                <a:ext cx="846277" cy="473542"/>
              </a:xfrm>
              <a:prstGeom prst="roundRect">
                <a:avLst>
                  <a:gd name="adj" fmla="val 50000"/>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auto" latinLnBrk="0" hangingPunct="1">
                  <a:lnSpc>
                    <a:spcPct val="90000"/>
                  </a:lnSpc>
                  <a:spcBef>
                    <a:spcPts val="0"/>
                  </a:spcBef>
                  <a:spcAft>
                    <a:spcPts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60" name="Rectangle 59"/>
            <p:cNvSpPr/>
            <p:nvPr/>
          </p:nvSpPr>
          <p:spPr bwMode="auto">
            <a:xfrm>
              <a:off x="4760555" y="2314234"/>
              <a:ext cx="982021" cy="64476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auto" latinLnBrk="0" hangingPunct="1">
                <a:lnSpc>
                  <a:spcPct val="90000"/>
                </a:lnSpc>
                <a:spcBef>
                  <a:spcPts val="0"/>
                </a:spcBef>
                <a:spcAft>
                  <a:spcPts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61" name="Group 60"/>
            <p:cNvGrpSpPr/>
            <p:nvPr/>
          </p:nvGrpSpPr>
          <p:grpSpPr>
            <a:xfrm>
              <a:off x="4760555" y="2314234"/>
              <a:ext cx="982021" cy="644766"/>
              <a:chOff x="5013702" y="1968649"/>
              <a:chExt cx="982021" cy="1280618"/>
            </a:xfrm>
            <a:solidFill>
              <a:schemeClr val="accent2"/>
            </a:solidFill>
          </p:grpSpPr>
          <p:sp>
            <p:nvSpPr>
              <p:cNvPr id="64" name="Rectangle 63"/>
              <p:cNvSpPr/>
              <p:nvPr/>
            </p:nvSpPr>
            <p:spPr bwMode="auto">
              <a:xfrm>
                <a:off x="5013702" y="1968649"/>
                <a:ext cx="982021" cy="301215"/>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auto" latinLnBrk="0" hangingPunct="1">
                  <a:lnSpc>
                    <a:spcPct val="90000"/>
                  </a:lnSpc>
                  <a:spcBef>
                    <a:spcPts val="0"/>
                  </a:spcBef>
                  <a:spcAft>
                    <a:spcPts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5" name="Rectangle 64"/>
              <p:cNvSpPr/>
              <p:nvPr/>
            </p:nvSpPr>
            <p:spPr bwMode="auto">
              <a:xfrm>
                <a:off x="5013702" y="2295117"/>
                <a:ext cx="982021" cy="301215"/>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auto" latinLnBrk="0" hangingPunct="1">
                  <a:lnSpc>
                    <a:spcPct val="90000"/>
                  </a:lnSpc>
                  <a:spcBef>
                    <a:spcPts val="0"/>
                  </a:spcBef>
                  <a:spcAft>
                    <a:spcPts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6" name="Rectangle 65"/>
              <p:cNvSpPr/>
              <p:nvPr/>
            </p:nvSpPr>
            <p:spPr bwMode="auto">
              <a:xfrm>
                <a:off x="5013702" y="2621585"/>
                <a:ext cx="982021" cy="301215"/>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auto" latinLnBrk="0" hangingPunct="1">
                  <a:lnSpc>
                    <a:spcPct val="90000"/>
                  </a:lnSpc>
                  <a:spcBef>
                    <a:spcPts val="0"/>
                  </a:spcBef>
                  <a:spcAft>
                    <a:spcPts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7" name="Rectangle 66"/>
              <p:cNvSpPr/>
              <p:nvPr/>
            </p:nvSpPr>
            <p:spPr bwMode="auto">
              <a:xfrm>
                <a:off x="5013702" y="2948052"/>
                <a:ext cx="982021" cy="301215"/>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auto" latinLnBrk="0" hangingPunct="1">
                  <a:lnSpc>
                    <a:spcPct val="90000"/>
                  </a:lnSpc>
                  <a:spcBef>
                    <a:spcPts val="0"/>
                  </a:spcBef>
                  <a:spcAft>
                    <a:spcPts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62" name="Isosceles Triangle 61"/>
            <p:cNvSpPr/>
            <p:nvPr/>
          </p:nvSpPr>
          <p:spPr bwMode="auto">
            <a:xfrm flipV="1">
              <a:off x="4760555" y="2314398"/>
              <a:ext cx="798425" cy="645367"/>
            </a:xfrm>
            <a:prstGeom prst="triangle">
              <a:avLst>
                <a:gd name="adj" fmla="val 0"/>
              </a:avLst>
            </a:prstGeom>
            <a:solidFill>
              <a:srgbClr val="FFFFFF">
                <a:alpha val="2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auto" latinLnBrk="0" hangingPunct="1">
                <a:lnSpc>
                  <a:spcPct val="90000"/>
                </a:lnSpc>
                <a:spcBef>
                  <a:spcPts val="0"/>
                </a:spcBef>
                <a:spcAft>
                  <a:spcPts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3" name="Isosceles Triangle 62"/>
            <p:cNvSpPr/>
            <p:nvPr/>
          </p:nvSpPr>
          <p:spPr bwMode="auto">
            <a:xfrm flipV="1">
              <a:off x="4870242" y="1572882"/>
              <a:ext cx="798425" cy="645367"/>
            </a:xfrm>
            <a:prstGeom prst="triangle">
              <a:avLst>
                <a:gd name="adj" fmla="val 0"/>
              </a:avLst>
            </a:prstGeom>
            <a:solidFill>
              <a:srgbClr val="FFFFFF">
                <a:alpha val="2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auto" latinLnBrk="0" hangingPunct="1">
                <a:lnSpc>
                  <a:spcPct val="90000"/>
                </a:lnSpc>
                <a:spcBef>
                  <a:spcPts val="0"/>
                </a:spcBef>
                <a:spcAft>
                  <a:spcPts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83" name="Group 82"/>
          <p:cNvGrpSpPr/>
          <p:nvPr/>
        </p:nvGrpSpPr>
        <p:grpSpPr>
          <a:xfrm>
            <a:off x="9344340" y="4635840"/>
            <a:ext cx="2478396" cy="1865932"/>
            <a:chOff x="9018350" y="5051823"/>
            <a:chExt cx="1757311" cy="1323042"/>
          </a:xfrm>
        </p:grpSpPr>
        <p:grpSp>
          <p:nvGrpSpPr>
            <p:cNvPr id="17" name="Group 16"/>
            <p:cNvGrpSpPr/>
            <p:nvPr/>
          </p:nvGrpSpPr>
          <p:grpSpPr>
            <a:xfrm>
              <a:off x="9018350" y="5403243"/>
              <a:ext cx="1453722" cy="971622"/>
              <a:chOff x="9992964" y="3433087"/>
              <a:chExt cx="1362906" cy="1155729"/>
            </a:xfrm>
            <a:solidFill>
              <a:schemeClr val="accent4"/>
            </a:solidFill>
            <a:effectLst>
              <a:outerShdw blurRad="38100" dir="18900000" sy="23000" kx="-1200000" algn="bl" rotWithShape="0">
                <a:prstClr val="black">
                  <a:alpha val="20000"/>
                </a:prstClr>
              </a:outerShdw>
            </a:effectLst>
          </p:grpSpPr>
          <p:grpSp>
            <p:nvGrpSpPr>
              <p:cNvPr id="19" name="Group 18"/>
              <p:cNvGrpSpPr/>
              <p:nvPr/>
            </p:nvGrpSpPr>
            <p:grpSpPr>
              <a:xfrm>
                <a:off x="9992964" y="3433087"/>
                <a:ext cx="1362906" cy="1155729"/>
                <a:chOff x="9992964" y="3433087"/>
                <a:chExt cx="1362906" cy="1155729"/>
              </a:xfrm>
              <a:grpFill/>
            </p:grpSpPr>
            <p:sp>
              <p:nvSpPr>
                <p:cNvPr id="38" name="Rectangle 37"/>
                <p:cNvSpPr/>
                <p:nvPr/>
              </p:nvSpPr>
              <p:spPr bwMode="auto">
                <a:xfrm>
                  <a:off x="10046425" y="3468005"/>
                  <a:ext cx="1248025" cy="93702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93"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ndParaRPr>
                </a:p>
              </p:txBody>
            </p:sp>
            <p:sp>
              <p:nvSpPr>
                <p:cNvPr id="39" name="Freeform 88"/>
                <p:cNvSpPr>
                  <a:spLocks noEditPoints="1"/>
                </p:cNvSpPr>
                <p:nvPr/>
              </p:nvSpPr>
              <p:spPr bwMode="black">
                <a:xfrm>
                  <a:off x="9992964" y="3433087"/>
                  <a:ext cx="1362906" cy="1155729"/>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09"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505050"/>
                    </a:solidFill>
                    <a:effectLst/>
                    <a:uLnTx/>
                    <a:uFillTx/>
                    <a:latin typeface="Segoe UI"/>
                    <a:ea typeface="+mn-ea"/>
                    <a:cs typeface="+mn-cs"/>
                  </a:endParaRPr>
                </a:p>
              </p:txBody>
            </p:sp>
          </p:grpSp>
          <p:grpSp>
            <p:nvGrpSpPr>
              <p:cNvPr id="20" name="Group 19"/>
              <p:cNvGrpSpPr/>
              <p:nvPr/>
            </p:nvGrpSpPr>
            <p:grpSpPr>
              <a:xfrm>
                <a:off x="10176274" y="3555592"/>
                <a:ext cx="994831" cy="753658"/>
                <a:chOff x="-1748541" y="1986635"/>
                <a:chExt cx="1206735" cy="914192"/>
              </a:xfrm>
              <a:grpFill/>
            </p:grpSpPr>
            <p:sp>
              <p:nvSpPr>
                <p:cNvPr id="21" name="Rectangle 35"/>
                <p:cNvSpPr>
                  <a:spLocks noChangeArrowheads="1"/>
                </p:cNvSpPr>
                <p:nvPr/>
              </p:nvSpPr>
              <p:spPr bwMode="auto">
                <a:xfrm>
                  <a:off x="-1318870" y="2263178"/>
                  <a:ext cx="50281" cy="2148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09"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505050"/>
                    </a:solidFill>
                    <a:effectLst/>
                    <a:uLnTx/>
                    <a:uFillTx/>
                    <a:latin typeface="Segoe UI"/>
                    <a:ea typeface="+mn-ea"/>
                    <a:cs typeface="+mn-cs"/>
                  </a:endParaRPr>
                </a:p>
              </p:txBody>
            </p:sp>
            <p:sp>
              <p:nvSpPr>
                <p:cNvPr id="22" name="Rectangle 36"/>
                <p:cNvSpPr>
                  <a:spLocks noChangeArrowheads="1"/>
                </p:cNvSpPr>
                <p:nvPr/>
              </p:nvSpPr>
              <p:spPr bwMode="auto">
                <a:xfrm>
                  <a:off x="-1538277" y="2564861"/>
                  <a:ext cx="253689" cy="3885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09"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505050"/>
                    </a:solidFill>
                    <a:effectLst/>
                    <a:uLnTx/>
                    <a:uFillTx/>
                    <a:latin typeface="Segoe UI"/>
                    <a:ea typeface="+mn-ea"/>
                    <a:cs typeface="+mn-cs"/>
                  </a:endParaRPr>
                </a:p>
              </p:txBody>
            </p:sp>
            <p:sp>
              <p:nvSpPr>
                <p:cNvPr id="23" name="Rectangle 37"/>
                <p:cNvSpPr>
                  <a:spLocks noChangeArrowheads="1"/>
                </p:cNvSpPr>
                <p:nvPr/>
              </p:nvSpPr>
              <p:spPr bwMode="auto">
                <a:xfrm>
                  <a:off x="-1602270" y="2564861"/>
                  <a:ext cx="41139" cy="3885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09"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505050"/>
                    </a:solidFill>
                    <a:effectLst/>
                    <a:uLnTx/>
                    <a:uFillTx/>
                    <a:latin typeface="Segoe UI"/>
                    <a:ea typeface="+mn-ea"/>
                    <a:cs typeface="+mn-cs"/>
                  </a:endParaRPr>
                </a:p>
              </p:txBody>
            </p:sp>
            <p:sp>
              <p:nvSpPr>
                <p:cNvPr id="24" name="Rectangle 38"/>
                <p:cNvSpPr>
                  <a:spLocks noChangeArrowheads="1"/>
                </p:cNvSpPr>
                <p:nvPr/>
              </p:nvSpPr>
              <p:spPr bwMode="auto">
                <a:xfrm>
                  <a:off x="-1538277" y="2647139"/>
                  <a:ext cx="274258" cy="3885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09"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505050"/>
                    </a:solidFill>
                    <a:effectLst/>
                    <a:uLnTx/>
                    <a:uFillTx/>
                    <a:latin typeface="Segoe UI"/>
                    <a:ea typeface="+mn-ea"/>
                    <a:cs typeface="+mn-cs"/>
                  </a:endParaRPr>
                </a:p>
              </p:txBody>
            </p:sp>
            <p:sp>
              <p:nvSpPr>
                <p:cNvPr id="25" name="Rectangle 39"/>
                <p:cNvSpPr>
                  <a:spLocks noChangeArrowheads="1"/>
                </p:cNvSpPr>
                <p:nvPr/>
              </p:nvSpPr>
              <p:spPr bwMode="auto">
                <a:xfrm>
                  <a:off x="-1602270" y="2647139"/>
                  <a:ext cx="41139" cy="3885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09"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505050"/>
                    </a:solidFill>
                    <a:effectLst/>
                    <a:uLnTx/>
                    <a:uFillTx/>
                    <a:latin typeface="Segoe UI"/>
                    <a:ea typeface="+mn-ea"/>
                    <a:cs typeface="+mn-cs"/>
                  </a:endParaRPr>
                </a:p>
              </p:txBody>
            </p:sp>
            <p:sp>
              <p:nvSpPr>
                <p:cNvPr id="26" name="Rectangle 40"/>
                <p:cNvSpPr>
                  <a:spLocks noChangeArrowheads="1"/>
                </p:cNvSpPr>
                <p:nvPr/>
              </p:nvSpPr>
              <p:spPr bwMode="auto">
                <a:xfrm>
                  <a:off x="-1538277" y="2724845"/>
                  <a:ext cx="203408" cy="3885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09"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505050"/>
                    </a:solidFill>
                    <a:effectLst/>
                    <a:uLnTx/>
                    <a:uFillTx/>
                    <a:latin typeface="Segoe UI"/>
                    <a:ea typeface="+mn-ea"/>
                    <a:cs typeface="+mn-cs"/>
                  </a:endParaRPr>
                </a:p>
              </p:txBody>
            </p:sp>
            <p:sp>
              <p:nvSpPr>
                <p:cNvPr id="27" name="Rectangle 41"/>
                <p:cNvSpPr>
                  <a:spLocks noChangeArrowheads="1"/>
                </p:cNvSpPr>
                <p:nvPr/>
              </p:nvSpPr>
              <p:spPr bwMode="auto">
                <a:xfrm>
                  <a:off x="-1602270" y="2724845"/>
                  <a:ext cx="41139" cy="3885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09"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505050"/>
                    </a:solidFill>
                    <a:effectLst/>
                    <a:uLnTx/>
                    <a:uFillTx/>
                    <a:latin typeface="Segoe UI"/>
                    <a:ea typeface="+mn-ea"/>
                    <a:cs typeface="+mn-cs"/>
                  </a:endParaRPr>
                </a:p>
              </p:txBody>
            </p:sp>
            <p:sp>
              <p:nvSpPr>
                <p:cNvPr id="28" name="Rectangle 42"/>
                <p:cNvSpPr>
                  <a:spLocks noChangeArrowheads="1"/>
                </p:cNvSpPr>
                <p:nvPr/>
              </p:nvSpPr>
              <p:spPr bwMode="auto">
                <a:xfrm>
                  <a:off x="-1389720" y="2423162"/>
                  <a:ext cx="50281" cy="5485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09"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505050"/>
                    </a:solidFill>
                    <a:effectLst/>
                    <a:uLnTx/>
                    <a:uFillTx/>
                    <a:latin typeface="Segoe UI"/>
                    <a:ea typeface="+mn-ea"/>
                    <a:cs typeface="+mn-cs"/>
                  </a:endParaRPr>
                </a:p>
              </p:txBody>
            </p:sp>
            <p:sp>
              <p:nvSpPr>
                <p:cNvPr id="29" name="Rectangle 43"/>
                <p:cNvSpPr>
                  <a:spLocks noChangeArrowheads="1"/>
                </p:cNvSpPr>
                <p:nvPr/>
              </p:nvSpPr>
              <p:spPr bwMode="auto">
                <a:xfrm>
                  <a:off x="-1460570" y="2329457"/>
                  <a:ext cx="50281" cy="1485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09"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505050"/>
                    </a:solidFill>
                    <a:effectLst/>
                    <a:uLnTx/>
                    <a:uFillTx/>
                    <a:latin typeface="Segoe UI"/>
                    <a:ea typeface="+mn-ea"/>
                    <a:cs typeface="+mn-cs"/>
                  </a:endParaRPr>
                </a:p>
              </p:txBody>
            </p:sp>
            <p:sp>
              <p:nvSpPr>
                <p:cNvPr id="30" name="Rectangle 44"/>
                <p:cNvSpPr>
                  <a:spLocks noChangeArrowheads="1"/>
                </p:cNvSpPr>
                <p:nvPr/>
              </p:nvSpPr>
              <p:spPr bwMode="auto">
                <a:xfrm>
                  <a:off x="-1533706" y="2290604"/>
                  <a:ext cx="50281" cy="18740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09"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505050"/>
                    </a:solidFill>
                    <a:effectLst/>
                    <a:uLnTx/>
                    <a:uFillTx/>
                    <a:latin typeface="Segoe UI"/>
                    <a:ea typeface="+mn-ea"/>
                    <a:cs typeface="+mn-cs"/>
                  </a:endParaRPr>
                </a:p>
              </p:txBody>
            </p:sp>
            <p:sp>
              <p:nvSpPr>
                <p:cNvPr id="31" name="Rectangle 45"/>
                <p:cNvSpPr>
                  <a:spLocks noChangeArrowheads="1"/>
                </p:cNvSpPr>
                <p:nvPr/>
              </p:nvSpPr>
              <p:spPr bwMode="auto">
                <a:xfrm>
                  <a:off x="-1604556" y="2361454"/>
                  <a:ext cx="50281" cy="11655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09"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505050"/>
                    </a:solidFill>
                    <a:effectLst/>
                    <a:uLnTx/>
                    <a:uFillTx/>
                    <a:latin typeface="Segoe UI"/>
                    <a:ea typeface="+mn-ea"/>
                    <a:cs typeface="+mn-cs"/>
                  </a:endParaRPr>
                </a:p>
              </p:txBody>
            </p:sp>
            <p:sp>
              <p:nvSpPr>
                <p:cNvPr id="32" name="Freeform 46"/>
                <p:cNvSpPr>
                  <a:spLocks/>
                </p:cNvSpPr>
                <p:nvPr/>
              </p:nvSpPr>
              <p:spPr bwMode="auto">
                <a:xfrm>
                  <a:off x="-1149744" y="2347741"/>
                  <a:ext cx="402245" cy="404530"/>
                </a:xfrm>
                <a:custGeom>
                  <a:avLst/>
                  <a:gdLst>
                    <a:gd name="T0" fmla="*/ 176 w 352"/>
                    <a:gd name="T1" fmla="*/ 0 h 354"/>
                    <a:gd name="T2" fmla="*/ 176 w 352"/>
                    <a:gd name="T3" fmla="*/ 0 h 354"/>
                    <a:gd name="T4" fmla="*/ 158 w 352"/>
                    <a:gd name="T5" fmla="*/ 2 h 354"/>
                    <a:gd name="T6" fmla="*/ 140 w 352"/>
                    <a:gd name="T7" fmla="*/ 4 h 354"/>
                    <a:gd name="T8" fmla="*/ 124 w 352"/>
                    <a:gd name="T9" fmla="*/ 8 h 354"/>
                    <a:gd name="T10" fmla="*/ 108 w 352"/>
                    <a:gd name="T11" fmla="*/ 14 h 354"/>
                    <a:gd name="T12" fmla="*/ 92 w 352"/>
                    <a:gd name="T13" fmla="*/ 22 h 354"/>
                    <a:gd name="T14" fmla="*/ 78 w 352"/>
                    <a:gd name="T15" fmla="*/ 30 h 354"/>
                    <a:gd name="T16" fmla="*/ 64 w 352"/>
                    <a:gd name="T17" fmla="*/ 42 h 354"/>
                    <a:gd name="T18" fmla="*/ 52 w 352"/>
                    <a:gd name="T19" fmla="*/ 52 h 354"/>
                    <a:gd name="T20" fmla="*/ 40 w 352"/>
                    <a:gd name="T21" fmla="*/ 64 h 354"/>
                    <a:gd name="T22" fmla="*/ 30 w 352"/>
                    <a:gd name="T23" fmla="*/ 78 h 354"/>
                    <a:gd name="T24" fmla="*/ 20 w 352"/>
                    <a:gd name="T25" fmla="*/ 94 h 354"/>
                    <a:gd name="T26" fmla="*/ 14 w 352"/>
                    <a:gd name="T27" fmla="*/ 108 h 354"/>
                    <a:gd name="T28" fmla="*/ 8 w 352"/>
                    <a:gd name="T29" fmla="*/ 124 h 354"/>
                    <a:gd name="T30" fmla="*/ 2 w 352"/>
                    <a:gd name="T31" fmla="*/ 142 h 354"/>
                    <a:gd name="T32" fmla="*/ 0 w 352"/>
                    <a:gd name="T33" fmla="*/ 160 h 354"/>
                    <a:gd name="T34" fmla="*/ 0 w 352"/>
                    <a:gd name="T35" fmla="*/ 178 h 354"/>
                    <a:gd name="T36" fmla="*/ 0 w 352"/>
                    <a:gd name="T37" fmla="*/ 178 h 354"/>
                    <a:gd name="T38" fmla="*/ 0 w 352"/>
                    <a:gd name="T39" fmla="*/ 196 h 354"/>
                    <a:gd name="T40" fmla="*/ 2 w 352"/>
                    <a:gd name="T41" fmla="*/ 212 h 354"/>
                    <a:gd name="T42" fmla="*/ 8 w 352"/>
                    <a:gd name="T43" fmla="*/ 230 h 354"/>
                    <a:gd name="T44" fmla="*/ 14 w 352"/>
                    <a:gd name="T45" fmla="*/ 246 h 354"/>
                    <a:gd name="T46" fmla="*/ 20 w 352"/>
                    <a:gd name="T47" fmla="*/ 262 h 354"/>
                    <a:gd name="T48" fmla="*/ 30 w 352"/>
                    <a:gd name="T49" fmla="*/ 276 h 354"/>
                    <a:gd name="T50" fmla="*/ 40 w 352"/>
                    <a:gd name="T51" fmla="*/ 290 h 354"/>
                    <a:gd name="T52" fmla="*/ 52 w 352"/>
                    <a:gd name="T53" fmla="*/ 302 h 354"/>
                    <a:gd name="T54" fmla="*/ 64 w 352"/>
                    <a:gd name="T55" fmla="*/ 314 h 354"/>
                    <a:gd name="T56" fmla="*/ 78 w 352"/>
                    <a:gd name="T57" fmla="*/ 324 h 354"/>
                    <a:gd name="T58" fmla="*/ 92 w 352"/>
                    <a:gd name="T59" fmla="*/ 332 h 354"/>
                    <a:gd name="T60" fmla="*/ 108 w 352"/>
                    <a:gd name="T61" fmla="*/ 340 h 354"/>
                    <a:gd name="T62" fmla="*/ 124 w 352"/>
                    <a:gd name="T63" fmla="*/ 346 h 354"/>
                    <a:gd name="T64" fmla="*/ 140 w 352"/>
                    <a:gd name="T65" fmla="*/ 350 h 354"/>
                    <a:gd name="T66" fmla="*/ 158 w 352"/>
                    <a:gd name="T67" fmla="*/ 352 h 354"/>
                    <a:gd name="T68" fmla="*/ 176 w 352"/>
                    <a:gd name="T69" fmla="*/ 354 h 354"/>
                    <a:gd name="T70" fmla="*/ 176 w 352"/>
                    <a:gd name="T71" fmla="*/ 354 h 354"/>
                    <a:gd name="T72" fmla="*/ 194 w 352"/>
                    <a:gd name="T73" fmla="*/ 352 h 354"/>
                    <a:gd name="T74" fmla="*/ 210 w 352"/>
                    <a:gd name="T75" fmla="*/ 350 h 354"/>
                    <a:gd name="T76" fmla="*/ 228 w 352"/>
                    <a:gd name="T77" fmla="*/ 346 h 354"/>
                    <a:gd name="T78" fmla="*/ 244 w 352"/>
                    <a:gd name="T79" fmla="*/ 340 h 354"/>
                    <a:gd name="T80" fmla="*/ 258 w 352"/>
                    <a:gd name="T81" fmla="*/ 332 h 354"/>
                    <a:gd name="T82" fmla="*/ 274 w 352"/>
                    <a:gd name="T83" fmla="*/ 324 h 354"/>
                    <a:gd name="T84" fmla="*/ 286 w 352"/>
                    <a:gd name="T85" fmla="*/ 314 h 354"/>
                    <a:gd name="T86" fmla="*/ 300 w 352"/>
                    <a:gd name="T87" fmla="*/ 304 h 354"/>
                    <a:gd name="T88" fmla="*/ 310 w 352"/>
                    <a:gd name="T89" fmla="*/ 292 h 354"/>
                    <a:gd name="T90" fmla="*/ 320 w 352"/>
                    <a:gd name="T91" fmla="*/ 278 h 354"/>
                    <a:gd name="T92" fmla="*/ 330 w 352"/>
                    <a:gd name="T93" fmla="*/ 264 h 354"/>
                    <a:gd name="T94" fmla="*/ 336 w 352"/>
                    <a:gd name="T95" fmla="*/ 248 h 354"/>
                    <a:gd name="T96" fmla="*/ 344 w 352"/>
                    <a:gd name="T97" fmla="*/ 232 h 354"/>
                    <a:gd name="T98" fmla="*/ 348 w 352"/>
                    <a:gd name="T99" fmla="*/ 216 h 354"/>
                    <a:gd name="T100" fmla="*/ 350 w 352"/>
                    <a:gd name="T101" fmla="*/ 200 h 354"/>
                    <a:gd name="T102" fmla="*/ 352 w 352"/>
                    <a:gd name="T103" fmla="*/ 182 h 354"/>
                    <a:gd name="T104" fmla="*/ 176 w 352"/>
                    <a:gd name="T105" fmla="*/ 182 h 354"/>
                    <a:gd name="T106" fmla="*/ 176 w 352"/>
                    <a:gd name="T107"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52" h="354">
                      <a:moveTo>
                        <a:pt x="176" y="0"/>
                      </a:moveTo>
                      <a:lnTo>
                        <a:pt x="176" y="0"/>
                      </a:lnTo>
                      <a:lnTo>
                        <a:pt x="158" y="2"/>
                      </a:lnTo>
                      <a:lnTo>
                        <a:pt x="140" y="4"/>
                      </a:lnTo>
                      <a:lnTo>
                        <a:pt x="124" y="8"/>
                      </a:lnTo>
                      <a:lnTo>
                        <a:pt x="108" y="14"/>
                      </a:lnTo>
                      <a:lnTo>
                        <a:pt x="92" y="22"/>
                      </a:lnTo>
                      <a:lnTo>
                        <a:pt x="78" y="30"/>
                      </a:lnTo>
                      <a:lnTo>
                        <a:pt x="64" y="42"/>
                      </a:lnTo>
                      <a:lnTo>
                        <a:pt x="52" y="52"/>
                      </a:lnTo>
                      <a:lnTo>
                        <a:pt x="40" y="64"/>
                      </a:lnTo>
                      <a:lnTo>
                        <a:pt x="30" y="78"/>
                      </a:lnTo>
                      <a:lnTo>
                        <a:pt x="20" y="94"/>
                      </a:lnTo>
                      <a:lnTo>
                        <a:pt x="14" y="108"/>
                      </a:lnTo>
                      <a:lnTo>
                        <a:pt x="8" y="124"/>
                      </a:lnTo>
                      <a:lnTo>
                        <a:pt x="2" y="142"/>
                      </a:lnTo>
                      <a:lnTo>
                        <a:pt x="0" y="160"/>
                      </a:lnTo>
                      <a:lnTo>
                        <a:pt x="0" y="178"/>
                      </a:lnTo>
                      <a:lnTo>
                        <a:pt x="0" y="178"/>
                      </a:lnTo>
                      <a:lnTo>
                        <a:pt x="0" y="196"/>
                      </a:lnTo>
                      <a:lnTo>
                        <a:pt x="2" y="212"/>
                      </a:lnTo>
                      <a:lnTo>
                        <a:pt x="8" y="230"/>
                      </a:lnTo>
                      <a:lnTo>
                        <a:pt x="14" y="246"/>
                      </a:lnTo>
                      <a:lnTo>
                        <a:pt x="20" y="262"/>
                      </a:lnTo>
                      <a:lnTo>
                        <a:pt x="30" y="276"/>
                      </a:lnTo>
                      <a:lnTo>
                        <a:pt x="40" y="290"/>
                      </a:lnTo>
                      <a:lnTo>
                        <a:pt x="52" y="302"/>
                      </a:lnTo>
                      <a:lnTo>
                        <a:pt x="64" y="314"/>
                      </a:lnTo>
                      <a:lnTo>
                        <a:pt x="78" y="324"/>
                      </a:lnTo>
                      <a:lnTo>
                        <a:pt x="92" y="332"/>
                      </a:lnTo>
                      <a:lnTo>
                        <a:pt x="108" y="340"/>
                      </a:lnTo>
                      <a:lnTo>
                        <a:pt x="124" y="346"/>
                      </a:lnTo>
                      <a:lnTo>
                        <a:pt x="140" y="350"/>
                      </a:lnTo>
                      <a:lnTo>
                        <a:pt x="158" y="352"/>
                      </a:lnTo>
                      <a:lnTo>
                        <a:pt x="176" y="354"/>
                      </a:lnTo>
                      <a:lnTo>
                        <a:pt x="176" y="354"/>
                      </a:lnTo>
                      <a:lnTo>
                        <a:pt x="194" y="352"/>
                      </a:lnTo>
                      <a:lnTo>
                        <a:pt x="210" y="350"/>
                      </a:lnTo>
                      <a:lnTo>
                        <a:pt x="228" y="346"/>
                      </a:lnTo>
                      <a:lnTo>
                        <a:pt x="244" y="340"/>
                      </a:lnTo>
                      <a:lnTo>
                        <a:pt x="258" y="332"/>
                      </a:lnTo>
                      <a:lnTo>
                        <a:pt x="274" y="324"/>
                      </a:lnTo>
                      <a:lnTo>
                        <a:pt x="286" y="314"/>
                      </a:lnTo>
                      <a:lnTo>
                        <a:pt x="300" y="304"/>
                      </a:lnTo>
                      <a:lnTo>
                        <a:pt x="310" y="292"/>
                      </a:lnTo>
                      <a:lnTo>
                        <a:pt x="320" y="278"/>
                      </a:lnTo>
                      <a:lnTo>
                        <a:pt x="330" y="264"/>
                      </a:lnTo>
                      <a:lnTo>
                        <a:pt x="336" y="248"/>
                      </a:lnTo>
                      <a:lnTo>
                        <a:pt x="344" y="232"/>
                      </a:lnTo>
                      <a:lnTo>
                        <a:pt x="348" y="216"/>
                      </a:lnTo>
                      <a:lnTo>
                        <a:pt x="350" y="200"/>
                      </a:lnTo>
                      <a:lnTo>
                        <a:pt x="352" y="182"/>
                      </a:lnTo>
                      <a:lnTo>
                        <a:pt x="176" y="182"/>
                      </a:lnTo>
                      <a:lnTo>
                        <a:pt x="1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09"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505050"/>
                    </a:solidFill>
                    <a:effectLst/>
                    <a:uLnTx/>
                    <a:uFillTx/>
                    <a:latin typeface="Segoe UI"/>
                    <a:ea typeface="+mn-ea"/>
                    <a:cs typeface="+mn-cs"/>
                  </a:endParaRPr>
                </a:p>
              </p:txBody>
            </p:sp>
            <p:sp>
              <p:nvSpPr>
                <p:cNvPr id="33" name="Freeform 47"/>
                <p:cNvSpPr>
                  <a:spLocks/>
                </p:cNvSpPr>
                <p:nvPr/>
              </p:nvSpPr>
              <p:spPr bwMode="auto">
                <a:xfrm>
                  <a:off x="-909769" y="2311173"/>
                  <a:ext cx="201123" cy="205693"/>
                </a:xfrm>
                <a:custGeom>
                  <a:avLst/>
                  <a:gdLst>
                    <a:gd name="T0" fmla="*/ 0 w 176"/>
                    <a:gd name="T1" fmla="*/ 0 h 180"/>
                    <a:gd name="T2" fmla="*/ 0 w 176"/>
                    <a:gd name="T3" fmla="*/ 180 h 180"/>
                    <a:gd name="T4" fmla="*/ 176 w 176"/>
                    <a:gd name="T5" fmla="*/ 180 h 180"/>
                    <a:gd name="T6" fmla="*/ 176 w 176"/>
                    <a:gd name="T7" fmla="*/ 176 h 180"/>
                    <a:gd name="T8" fmla="*/ 176 w 176"/>
                    <a:gd name="T9" fmla="*/ 176 h 180"/>
                    <a:gd name="T10" fmla="*/ 174 w 176"/>
                    <a:gd name="T11" fmla="*/ 158 h 180"/>
                    <a:gd name="T12" fmla="*/ 172 w 176"/>
                    <a:gd name="T13" fmla="*/ 140 h 180"/>
                    <a:gd name="T14" fmla="*/ 168 w 176"/>
                    <a:gd name="T15" fmla="*/ 124 h 180"/>
                    <a:gd name="T16" fmla="*/ 162 w 176"/>
                    <a:gd name="T17" fmla="*/ 106 h 180"/>
                    <a:gd name="T18" fmla="*/ 154 w 176"/>
                    <a:gd name="T19" fmla="*/ 92 h 180"/>
                    <a:gd name="T20" fmla="*/ 146 w 176"/>
                    <a:gd name="T21" fmla="*/ 76 h 180"/>
                    <a:gd name="T22" fmla="*/ 136 w 176"/>
                    <a:gd name="T23" fmla="*/ 64 h 180"/>
                    <a:gd name="T24" fmla="*/ 124 w 176"/>
                    <a:gd name="T25" fmla="*/ 50 h 180"/>
                    <a:gd name="T26" fmla="*/ 112 w 176"/>
                    <a:gd name="T27" fmla="*/ 40 h 180"/>
                    <a:gd name="T28" fmla="*/ 98 w 176"/>
                    <a:gd name="T29" fmla="*/ 30 h 180"/>
                    <a:gd name="T30" fmla="*/ 84 w 176"/>
                    <a:gd name="T31" fmla="*/ 20 h 180"/>
                    <a:gd name="T32" fmla="*/ 68 w 176"/>
                    <a:gd name="T33" fmla="*/ 14 h 180"/>
                    <a:gd name="T34" fmla="*/ 52 w 176"/>
                    <a:gd name="T35" fmla="*/ 8 h 180"/>
                    <a:gd name="T36" fmla="*/ 34 w 176"/>
                    <a:gd name="T37" fmla="*/ 2 h 180"/>
                    <a:gd name="T38" fmla="*/ 18 w 176"/>
                    <a:gd name="T39" fmla="*/ 0 h 180"/>
                    <a:gd name="T40" fmla="*/ 0 w 176"/>
                    <a:gd name="T4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6" h="180">
                      <a:moveTo>
                        <a:pt x="0" y="0"/>
                      </a:moveTo>
                      <a:lnTo>
                        <a:pt x="0" y="180"/>
                      </a:lnTo>
                      <a:lnTo>
                        <a:pt x="176" y="180"/>
                      </a:lnTo>
                      <a:lnTo>
                        <a:pt x="176" y="176"/>
                      </a:lnTo>
                      <a:lnTo>
                        <a:pt x="176" y="176"/>
                      </a:lnTo>
                      <a:lnTo>
                        <a:pt x="174" y="158"/>
                      </a:lnTo>
                      <a:lnTo>
                        <a:pt x="172" y="140"/>
                      </a:lnTo>
                      <a:lnTo>
                        <a:pt x="168" y="124"/>
                      </a:lnTo>
                      <a:lnTo>
                        <a:pt x="162" y="106"/>
                      </a:lnTo>
                      <a:lnTo>
                        <a:pt x="154" y="92"/>
                      </a:lnTo>
                      <a:lnTo>
                        <a:pt x="146" y="76"/>
                      </a:lnTo>
                      <a:lnTo>
                        <a:pt x="136" y="64"/>
                      </a:lnTo>
                      <a:lnTo>
                        <a:pt x="124" y="50"/>
                      </a:lnTo>
                      <a:lnTo>
                        <a:pt x="112" y="40"/>
                      </a:lnTo>
                      <a:lnTo>
                        <a:pt x="98" y="30"/>
                      </a:lnTo>
                      <a:lnTo>
                        <a:pt x="84" y="20"/>
                      </a:lnTo>
                      <a:lnTo>
                        <a:pt x="68" y="14"/>
                      </a:lnTo>
                      <a:lnTo>
                        <a:pt x="52" y="8"/>
                      </a:lnTo>
                      <a:lnTo>
                        <a:pt x="34" y="2"/>
                      </a:lnTo>
                      <a:lnTo>
                        <a:pt x="18"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09"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505050"/>
                    </a:solidFill>
                    <a:effectLst/>
                    <a:uLnTx/>
                    <a:uFillTx/>
                    <a:latin typeface="Segoe UI"/>
                    <a:ea typeface="+mn-ea"/>
                    <a:cs typeface="+mn-cs"/>
                  </a:endParaRPr>
                </a:p>
              </p:txBody>
            </p:sp>
            <p:sp>
              <p:nvSpPr>
                <p:cNvPr id="34" name="Freeform 48"/>
                <p:cNvSpPr>
                  <a:spLocks/>
                </p:cNvSpPr>
                <p:nvPr/>
              </p:nvSpPr>
              <p:spPr bwMode="auto">
                <a:xfrm>
                  <a:off x="-909769" y="2311173"/>
                  <a:ext cx="201123" cy="205693"/>
                </a:xfrm>
                <a:custGeom>
                  <a:avLst/>
                  <a:gdLst>
                    <a:gd name="T0" fmla="*/ 0 w 176"/>
                    <a:gd name="T1" fmla="*/ 0 h 180"/>
                    <a:gd name="T2" fmla="*/ 0 w 176"/>
                    <a:gd name="T3" fmla="*/ 180 h 180"/>
                    <a:gd name="T4" fmla="*/ 176 w 176"/>
                    <a:gd name="T5" fmla="*/ 180 h 180"/>
                    <a:gd name="T6" fmla="*/ 176 w 176"/>
                    <a:gd name="T7" fmla="*/ 176 h 180"/>
                    <a:gd name="T8" fmla="*/ 176 w 176"/>
                    <a:gd name="T9" fmla="*/ 176 h 180"/>
                    <a:gd name="T10" fmla="*/ 174 w 176"/>
                    <a:gd name="T11" fmla="*/ 158 h 180"/>
                    <a:gd name="T12" fmla="*/ 172 w 176"/>
                    <a:gd name="T13" fmla="*/ 140 h 180"/>
                    <a:gd name="T14" fmla="*/ 168 w 176"/>
                    <a:gd name="T15" fmla="*/ 124 h 180"/>
                    <a:gd name="T16" fmla="*/ 162 w 176"/>
                    <a:gd name="T17" fmla="*/ 106 h 180"/>
                    <a:gd name="T18" fmla="*/ 154 w 176"/>
                    <a:gd name="T19" fmla="*/ 92 h 180"/>
                    <a:gd name="T20" fmla="*/ 146 w 176"/>
                    <a:gd name="T21" fmla="*/ 76 h 180"/>
                    <a:gd name="T22" fmla="*/ 136 w 176"/>
                    <a:gd name="T23" fmla="*/ 64 h 180"/>
                    <a:gd name="T24" fmla="*/ 124 w 176"/>
                    <a:gd name="T25" fmla="*/ 50 h 180"/>
                    <a:gd name="T26" fmla="*/ 112 w 176"/>
                    <a:gd name="T27" fmla="*/ 40 h 180"/>
                    <a:gd name="T28" fmla="*/ 98 w 176"/>
                    <a:gd name="T29" fmla="*/ 30 h 180"/>
                    <a:gd name="T30" fmla="*/ 84 w 176"/>
                    <a:gd name="T31" fmla="*/ 20 h 180"/>
                    <a:gd name="T32" fmla="*/ 68 w 176"/>
                    <a:gd name="T33" fmla="*/ 14 h 180"/>
                    <a:gd name="T34" fmla="*/ 52 w 176"/>
                    <a:gd name="T35" fmla="*/ 8 h 180"/>
                    <a:gd name="T36" fmla="*/ 34 w 176"/>
                    <a:gd name="T37" fmla="*/ 2 h 180"/>
                    <a:gd name="T38" fmla="*/ 18 w 176"/>
                    <a:gd name="T39" fmla="*/ 0 h 180"/>
                    <a:gd name="T40" fmla="*/ 0 w 176"/>
                    <a:gd name="T4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6" h="180">
                      <a:moveTo>
                        <a:pt x="0" y="0"/>
                      </a:moveTo>
                      <a:lnTo>
                        <a:pt x="0" y="180"/>
                      </a:lnTo>
                      <a:lnTo>
                        <a:pt x="176" y="180"/>
                      </a:lnTo>
                      <a:lnTo>
                        <a:pt x="176" y="176"/>
                      </a:lnTo>
                      <a:lnTo>
                        <a:pt x="176" y="176"/>
                      </a:lnTo>
                      <a:lnTo>
                        <a:pt x="174" y="158"/>
                      </a:lnTo>
                      <a:lnTo>
                        <a:pt x="172" y="140"/>
                      </a:lnTo>
                      <a:lnTo>
                        <a:pt x="168" y="124"/>
                      </a:lnTo>
                      <a:lnTo>
                        <a:pt x="162" y="106"/>
                      </a:lnTo>
                      <a:lnTo>
                        <a:pt x="154" y="92"/>
                      </a:lnTo>
                      <a:lnTo>
                        <a:pt x="146" y="76"/>
                      </a:lnTo>
                      <a:lnTo>
                        <a:pt x="136" y="64"/>
                      </a:lnTo>
                      <a:lnTo>
                        <a:pt x="124" y="50"/>
                      </a:lnTo>
                      <a:lnTo>
                        <a:pt x="112" y="40"/>
                      </a:lnTo>
                      <a:lnTo>
                        <a:pt x="98" y="30"/>
                      </a:lnTo>
                      <a:lnTo>
                        <a:pt x="84" y="20"/>
                      </a:lnTo>
                      <a:lnTo>
                        <a:pt x="68" y="14"/>
                      </a:lnTo>
                      <a:lnTo>
                        <a:pt x="52" y="8"/>
                      </a:lnTo>
                      <a:lnTo>
                        <a:pt x="34" y="2"/>
                      </a:lnTo>
                      <a:lnTo>
                        <a:pt x="18" y="0"/>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09"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505050"/>
                    </a:solidFill>
                    <a:effectLst/>
                    <a:uLnTx/>
                    <a:uFillTx/>
                    <a:latin typeface="Segoe UI"/>
                    <a:ea typeface="+mn-ea"/>
                    <a:cs typeface="+mn-cs"/>
                  </a:endParaRPr>
                </a:p>
              </p:txBody>
            </p:sp>
            <p:sp>
              <p:nvSpPr>
                <p:cNvPr id="35" name="Rectangle 49"/>
                <p:cNvSpPr>
                  <a:spLocks noChangeArrowheads="1"/>
                </p:cNvSpPr>
                <p:nvPr/>
              </p:nvSpPr>
              <p:spPr bwMode="auto">
                <a:xfrm>
                  <a:off x="-715598" y="2036820"/>
                  <a:ext cx="38853" cy="3885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09"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505050"/>
                    </a:solidFill>
                    <a:effectLst/>
                    <a:uLnTx/>
                    <a:uFillTx/>
                    <a:latin typeface="Segoe UI"/>
                    <a:ea typeface="+mn-ea"/>
                    <a:cs typeface="+mn-cs"/>
                  </a:endParaRPr>
                </a:p>
              </p:txBody>
            </p:sp>
            <p:sp>
              <p:nvSpPr>
                <p:cNvPr id="36" name="Freeform 50"/>
                <p:cNvSpPr>
                  <a:spLocks noEditPoints="1"/>
                </p:cNvSpPr>
                <p:nvPr/>
              </p:nvSpPr>
              <p:spPr bwMode="auto">
                <a:xfrm>
                  <a:off x="-1746256" y="1986635"/>
                  <a:ext cx="1204450" cy="121130"/>
                </a:xfrm>
                <a:custGeom>
                  <a:avLst/>
                  <a:gdLst>
                    <a:gd name="T0" fmla="*/ 0 w 1054"/>
                    <a:gd name="T1" fmla="*/ 0 h 106"/>
                    <a:gd name="T2" fmla="*/ 0 w 1054"/>
                    <a:gd name="T3" fmla="*/ 106 h 106"/>
                    <a:gd name="T4" fmla="*/ 1054 w 1054"/>
                    <a:gd name="T5" fmla="*/ 106 h 106"/>
                    <a:gd name="T6" fmla="*/ 1054 w 1054"/>
                    <a:gd name="T7" fmla="*/ 0 h 106"/>
                    <a:gd name="T8" fmla="*/ 0 w 1054"/>
                    <a:gd name="T9" fmla="*/ 0 h 106"/>
                    <a:gd name="T10" fmla="*/ 860 w 1054"/>
                    <a:gd name="T11" fmla="*/ 88 h 106"/>
                    <a:gd name="T12" fmla="*/ 798 w 1054"/>
                    <a:gd name="T13" fmla="*/ 88 h 106"/>
                    <a:gd name="T14" fmla="*/ 798 w 1054"/>
                    <a:gd name="T15" fmla="*/ 72 h 106"/>
                    <a:gd name="T16" fmla="*/ 860 w 1054"/>
                    <a:gd name="T17" fmla="*/ 72 h 106"/>
                    <a:gd name="T18" fmla="*/ 860 w 1054"/>
                    <a:gd name="T19" fmla="*/ 88 h 106"/>
                    <a:gd name="T20" fmla="*/ 946 w 1054"/>
                    <a:gd name="T21" fmla="*/ 90 h 106"/>
                    <a:gd name="T22" fmla="*/ 890 w 1054"/>
                    <a:gd name="T23" fmla="*/ 90 h 106"/>
                    <a:gd name="T24" fmla="*/ 890 w 1054"/>
                    <a:gd name="T25" fmla="*/ 32 h 106"/>
                    <a:gd name="T26" fmla="*/ 946 w 1054"/>
                    <a:gd name="T27" fmla="*/ 32 h 106"/>
                    <a:gd name="T28" fmla="*/ 946 w 1054"/>
                    <a:gd name="T29" fmla="*/ 90 h 106"/>
                    <a:gd name="T30" fmla="*/ 1032 w 1054"/>
                    <a:gd name="T31" fmla="*/ 78 h 106"/>
                    <a:gd name="T32" fmla="*/ 1020 w 1054"/>
                    <a:gd name="T33" fmla="*/ 90 h 106"/>
                    <a:gd name="T34" fmla="*/ 1004 w 1054"/>
                    <a:gd name="T35" fmla="*/ 74 h 106"/>
                    <a:gd name="T36" fmla="*/ 988 w 1054"/>
                    <a:gd name="T37" fmla="*/ 90 h 106"/>
                    <a:gd name="T38" fmla="*/ 976 w 1054"/>
                    <a:gd name="T39" fmla="*/ 78 h 106"/>
                    <a:gd name="T40" fmla="*/ 992 w 1054"/>
                    <a:gd name="T41" fmla="*/ 62 h 106"/>
                    <a:gd name="T42" fmla="*/ 976 w 1054"/>
                    <a:gd name="T43" fmla="*/ 44 h 106"/>
                    <a:gd name="T44" fmla="*/ 988 w 1054"/>
                    <a:gd name="T45" fmla="*/ 32 h 106"/>
                    <a:gd name="T46" fmla="*/ 1004 w 1054"/>
                    <a:gd name="T47" fmla="*/ 48 h 106"/>
                    <a:gd name="T48" fmla="*/ 1020 w 1054"/>
                    <a:gd name="T49" fmla="*/ 32 h 106"/>
                    <a:gd name="T50" fmla="*/ 1032 w 1054"/>
                    <a:gd name="T51" fmla="*/ 44 h 106"/>
                    <a:gd name="T52" fmla="*/ 1016 w 1054"/>
                    <a:gd name="T53" fmla="*/ 62 h 106"/>
                    <a:gd name="T54" fmla="*/ 1032 w 1054"/>
                    <a:gd name="T55" fmla="*/ 7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54" h="106">
                      <a:moveTo>
                        <a:pt x="0" y="0"/>
                      </a:moveTo>
                      <a:lnTo>
                        <a:pt x="0" y="106"/>
                      </a:lnTo>
                      <a:lnTo>
                        <a:pt x="1054" y="106"/>
                      </a:lnTo>
                      <a:lnTo>
                        <a:pt x="1054" y="0"/>
                      </a:lnTo>
                      <a:lnTo>
                        <a:pt x="0" y="0"/>
                      </a:lnTo>
                      <a:close/>
                      <a:moveTo>
                        <a:pt x="860" y="88"/>
                      </a:moveTo>
                      <a:lnTo>
                        <a:pt x="798" y="88"/>
                      </a:lnTo>
                      <a:lnTo>
                        <a:pt x="798" y="72"/>
                      </a:lnTo>
                      <a:lnTo>
                        <a:pt x="860" y="72"/>
                      </a:lnTo>
                      <a:lnTo>
                        <a:pt x="860" y="88"/>
                      </a:lnTo>
                      <a:close/>
                      <a:moveTo>
                        <a:pt x="946" y="90"/>
                      </a:moveTo>
                      <a:lnTo>
                        <a:pt x="890" y="90"/>
                      </a:lnTo>
                      <a:lnTo>
                        <a:pt x="890" y="32"/>
                      </a:lnTo>
                      <a:lnTo>
                        <a:pt x="946" y="32"/>
                      </a:lnTo>
                      <a:lnTo>
                        <a:pt x="946" y="90"/>
                      </a:lnTo>
                      <a:close/>
                      <a:moveTo>
                        <a:pt x="1032" y="78"/>
                      </a:moveTo>
                      <a:lnTo>
                        <a:pt x="1020" y="90"/>
                      </a:lnTo>
                      <a:lnTo>
                        <a:pt x="1004" y="74"/>
                      </a:lnTo>
                      <a:lnTo>
                        <a:pt x="988" y="90"/>
                      </a:lnTo>
                      <a:lnTo>
                        <a:pt x="976" y="78"/>
                      </a:lnTo>
                      <a:lnTo>
                        <a:pt x="992" y="62"/>
                      </a:lnTo>
                      <a:lnTo>
                        <a:pt x="976" y="44"/>
                      </a:lnTo>
                      <a:lnTo>
                        <a:pt x="988" y="32"/>
                      </a:lnTo>
                      <a:lnTo>
                        <a:pt x="1004" y="48"/>
                      </a:lnTo>
                      <a:lnTo>
                        <a:pt x="1020" y="32"/>
                      </a:lnTo>
                      <a:lnTo>
                        <a:pt x="1032" y="44"/>
                      </a:lnTo>
                      <a:lnTo>
                        <a:pt x="1016" y="62"/>
                      </a:lnTo>
                      <a:lnTo>
                        <a:pt x="103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09"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505050"/>
                    </a:solidFill>
                    <a:effectLst/>
                    <a:uLnTx/>
                    <a:uFillTx/>
                    <a:latin typeface="Segoe UI"/>
                    <a:ea typeface="+mn-ea"/>
                    <a:cs typeface="+mn-cs"/>
                  </a:endParaRPr>
                </a:p>
              </p:txBody>
            </p:sp>
            <p:sp>
              <p:nvSpPr>
                <p:cNvPr id="37" name="Freeform 51"/>
                <p:cNvSpPr>
                  <a:spLocks noEditPoints="1"/>
                </p:cNvSpPr>
                <p:nvPr/>
              </p:nvSpPr>
              <p:spPr bwMode="auto">
                <a:xfrm>
                  <a:off x="-1748541" y="2132906"/>
                  <a:ext cx="1202164" cy="767921"/>
                </a:xfrm>
                <a:custGeom>
                  <a:avLst/>
                  <a:gdLst>
                    <a:gd name="T0" fmla="*/ 0 w 1052"/>
                    <a:gd name="T1" fmla="*/ 0 h 672"/>
                    <a:gd name="T2" fmla="*/ 0 w 1052"/>
                    <a:gd name="T3" fmla="*/ 672 h 672"/>
                    <a:gd name="T4" fmla="*/ 1052 w 1052"/>
                    <a:gd name="T5" fmla="*/ 672 h 672"/>
                    <a:gd name="T6" fmla="*/ 1052 w 1052"/>
                    <a:gd name="T7" fmla="*/ 0 h 672"/>
                    <a:gd name="T8" fmla="*/ 0 w 1052"/>
                    <a:gd name="T9" fmla="*/ 0 h 672"/>
                    <a:gd name="T10" fmla="*/ 1000 w 1052"/>
                    <a:gd name="T11" fmla="*/ 620 h 672"/>
                    <a:gd name="T12" fmla="*/ 54 w 1052"/>
                    <a:gd name="T13" fmla="*/ 620 h 672"/>
                    <a:gd name="T14" fmla="*/ 54 w 1052"/>
                    <a:gd name="T15" fmla="*/ 52 h 672"/>
                    <a:gd name="T16" fmla="*/ 1000 w 1052"/>
                    <a:gd name="T17" fmla="*/ 52 h 672"/>
                    <a:gd name="T18" fmla="*/ 1000 w 1052"/>
                    <a:gd name="T19" fmla="*/ 62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2" h="672">
                      <a:moveTo>
                        <a:pt x="0" y="0"/>
                      </a:moveTo>
                      <a:lnTo>
                        <a:pt x="0" y="672"/>
                      </a:lnTo>
                      <a:lnTo>
                        <a:pt x="1052" y="672"/>
                      </a:lnTo>
                      <a:lnTo>
                        <a:pt x="1052" y="0"/>
                      </a:lnTo>
                      <a:lnTo>
                        <a:pt x="0" y="0"/>
                      </a:lnTo>
                      <a:close/>
                      <a:moveTo>
                        <a:pt x="1000" y="620"/>
                      </a:moveTo>
                      <a:lnTo>
                        <a:pt x="54" y="620"/>
                      </a:lnTo>
                      <a:lnTo>
                        <a:pt x="54" y="52"/>
                      </a:lnTo>
                      <a:lnTo>
                        <a:pt x="1000" y="52"/>
                      </a:lnTo>
                      <a:lnTo>
                        <a:pt x="1000" y="6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09"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505050"/>
                    </a:solidFill>
                    <a:effectLst/>
                    <a:uLnTx/>
                    <a:uFillTx/>
                    <a:latin typeface="Segoe UI"/>
                    <a:ea typeface="+mn-ea"/>
                    <a:cs typeface="+mn-cs"/>
                  </a:endParaRPr>
                </a:p>
              </p:txBody>
            </p:sp>
          </p:grpSp>
        </p:grpSp>
        <p:pic>
          <p:nvPicPr>
            <p:cNvPr id="47" name="Picture 46"/>
            <p:cNvPicPr>
              <a:picLocks noChangeAspect="1"/>
            </p:cNvPicPr>
            <p:nvPr/>
          </p:nvPicPr>
          <p:blipFill rotWithShape="1">
            <a:blip r:embed="rId4"/>
            <a:srcRect l="573" t="1276" r="762" b="3133"/>
            <a:stretch/>
          </p:blipFill>
          <p:spPr>
            <a:xfrm>
              <a:off x="9082109" y="5451249"/>
              <a:ext cx="1344211" cy="756558"/>
            </a:xfrm>
            <a:prstGeom prst="rect">
              <a:avLst/>
            </a:prstGeom>
            <a:ln>
              <a:noFill/>
            </a:ln>
          </p:spPr>
        </p:pic>
        <p:sp>
          <p:nvSpPr>
            <p:cNvPr id="51" name="Oval 31"/>
            <p:cNvSpPr>
              <a:spLocks noChangeArrowheads="1"/>
            </p:cNvSpPr>
            <p:nvPr/>
          </p:nvSpPr>
          <p:spPr bwMode="auto">
            <a:xfrm rot="3268358">
              <a:off x="9991957" y="5065598"/>
              <a:ext cx="688139" cy="687056"/>
            </a:xfrm>
            <a:prstGeom prst="ellipse">
              <a:avLst/>
            </a:pr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a:ea typeface="+mn-ea"/>
                <a:cs typeface="+mn-cs"/>
              </a:endParaRPr>
            </a:p>
          </p:txBody>
        </p:sp>
        <p:sp>
          <p:nvSpPr>
            <p:cNvPr id="52" name="Oval 32"/>
            <p:cNvSpPr>
              <a:spLocks noChangeArrowheads="1"/>
            </p:cNvSpPr>
            <p:nvPr/>
          </p:nvSpPr>
          <p:spPr bwMode="auto">
            <a:xfrm rot="3268358">
              <a:off x="10024423" y="5098089"/>
              <a:ext cx="623710" cy="623710"/>
            </a:xfrm>
            <a:prstGeom prst="ellipse">
              <a:avLst/>
            </a:pr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a:ea typeface="+mn-ea"/>
                <a:cs typeface="+mn-cs"/>
              </a:endParaRPr>
            </a:p>
          </p:txBody>
        </p:sp>
        <p:grpSp>
          <p:nvGrpSpPr>
            <p:cNvPr id="4" name="Group 3"/>
            <p:cNvGrpSpPr/>
            <p:nvPr/>
          </p:nvGrpSpPr>
          <p:grpSpPr>
            <a:xfrm>
              <a:off x="10026914" y="5051823"/>
              <a:ext cx="748747" cy="903475"/>
              <a:chOff x="10905200" y="5051823"/>
              <a:chExt cx="748747" cy="903475"/>
            </a:xfrm>
          </p:grpSpPr>
          <p:sp>
            <p:nvSpPr>
              <p:cNvPr id="49" name="Rectangle 29"/>
              <p:cNvSpPr>
                <a:spLocks noChangeArrowheads="1"/>
              </p:cNvSpPr>
              <p:nvPr/>
            </p:nvSpPr>
            <p:spPr bwMode="auto">
              <a:xfrm rot="3268358">
                <a:off x="11377083" y="5660945"/>
                <a:ext cx="65511" cy="95289"/>
              </a:xfrm>
              <a:prstGeom prst="rect">
                <a:avLst/>
              </a:prstGeom>
              <a:solidFill>
                <a:srgbClr val="9B4F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a:ea typeface="+mn-ea"/>
                  <a:cs typeface="+mn-cs"/>
                </a:endParaRPr>
              </a:p>
            </p:txBody>
          </p:sp>
          <p:sp>
            <p:nvSpPr>
              <p:cNvPr id="50" name="Rectangle 30"/>
              <p:cNvSpPr>
                <a:spLocks noChangeArrowheads="1"/>
              </p:cNvSpPr>
              <p:nvPr/>
            </p:nvSpPr>
            <p:spPr bwMode="auto">
              <a:xfrm rot="3268358">
                <a:off x="11407514" y="5800623"/>
                <a:ext cx="204113" cy="95289"/>
              </a:xfrm>
              <a:prstGeom prst="rect">
                <a:avLst/>
              </a:prstGeom>
              <a:solidFill>
                <a:srgbClr val="9B4F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a:ea typeface="+mn-ea"/>
                  <a:cs typeface="+mn-cs"/>
                </a:endParaRPr>
              </a:p>
            </p:txBody>
          </p:sp>
          <p:sp>
            <p:nvSpPr>
              <p:cNvPr id="53" name="Freeform 33"/>
              <p:cNvSpPr>
                <a:spLocks/>
              </p:cNvSpPr>
              <p:nvPr/>
            </p:nvSpPr>
            <p:spPr bwMode="auto">
              <a:xfrm rot="3268358">
                <a:off x="11418667" y="5669532"/>
                <a:ext cx="48727" cy="171087"/>
              </a:xfrm>
              <a:custGeom>
                <a:avLst/>
                <a:gdLst>
                  <a:gd name="T0" fmla="*/ 0 w 45"/>
                  <a:gd name="T1" fmla="*/ 23 h 157"/>
                  <a:gd name="T2" fmla="*/ 0 w 45"/>
                  <a:gd name="T3" fmla="*/ 134 h 157"/>
                  <a:gd name="T4" fmla="*/ 22 w 45"/>
                  <a:gd name="T5" fmla="*/ 157 h 157"/>
                  <a:gd name="T6" fmla="*/ 45 w 45"/>
                  <a:gd name="T7" fmla="*/ 134 h 157"/>
                  <a:gd name="T8" fmla="*/ 45 w 45"/>
                  <a:gd name="T9" fmla="*/ 23 h 157"/>
                  <a:gd name="T10" fmla="*/ 22 w 45"/>
                  <a:gd name="T11" fmla="*/ 0 h 157"/>
                  <a:gd name="T12" fmla="*/ 0 w 45"/>
                  <a:gd name="T13" fmla="*/ 23 h 157"/>
                </a:gdLst>
                <a:ahLst/>
                <a:cxnLst>
                  <a:cxn ang="0">
                    <a:pos x="T0" y="T1"/>
                  </a:cxn>
                  <a:cxn ang="0">
                    <a:pos x="T2" y="T3"/>
                  </a:cxn>
                  <a:cxn ang="0">
                    <a:pos x="T4" y="T5"/>
                  </a:cxn>
                  <a:cxn ang="0">
                    <a:pos x="T6" y="T7"/>
                  </a:cxn>
                  <a:cxn ang="0">
                    <a:pos x="T8" y="T9"/>
                  </a:cxn>
                  <a:cxn ang="0">
                    <a:pos x="T10" y="T11"/>
                  </a:cxn>
                  <a:cxn ang="0">
                    <a:pos x="T12" y="T13"/>
                  </a:cxn>
                </a:cxnLst>
                <a:rect l="0" t="0" r="r" b="b"/>
                <a:pathLst>
                  <a:path w="45" h="157">
                    <a:moveTo>
                      <a:pt x="0" y="23"/>
                    </a:moveTo>
                    <a:cubicBezTo>
                      <a:pt x="0" y="134"/>
                      <a:pt x="0" y="134"/>
                      <a:pt x="0" y="134"/>
                    </a:cubicBezTo>
                    <a:cubicBezTo>
                      <a:pt x="0" y="146"/>
                      <a:pt x="10" y="157"/>
                      <a:pt x="22" y="157"/>
                    </a:cubicBezTo>
                    <a:cubicBezTo>
                      <a:pt x="35" y="157"/>
                      <a:pt x="45" y="146"/>
                      <a:pt x="45" y="134"/>
                    </a:cubicBezTo>
                    <a:cubicBezTo>
                      <a:pt x="45" y="23"/>
                      <a:pt x="45" y="23"/>
                      <a:pt x="45" y="23"/>
                    </a:cubicBezTo>
                    <a:cubicBezTo>
                      <a:pt x="45" y="10"/>
                      <a:pt x="35" y="0"/>
                      <a:pt x="22" y="0"/>
                    </a:cubicBezTo>
                    <a:cubicBezTo>
                      <a:pt x="10" y="0"/>
                      <a:pt x="0" y="10"/>
                      <a:pt x="0" y="23"/>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a:ea typeface="+mn-ea"/>
                  <a:cs typeface="+mn-cs"/>
                </a:endParaRPr>
              </a:p>
            </p:txBody>
          </p:sp>
          <p:sp>
            <p:nvSpPr>
              <p:cNvPr id="54" name="Freeform 34"/>
              <p:cNvSpPr>
                <a:spLocks/>
              </p:cNvSpPr>
              <p:nvPr/>
            </p:nvSpPr>
            <p:spPr bwMode="auto">
              <a:xfrm rot="3268358">
                <a:off x="11543769" y="5845120"/>
                <a:ext cx="49269" cy="171087"/>
              </a:xfrm>
              <a:custGeom>
                <a:avLst/>
                <a:gdLst>
                  <a:gd name="T0" fmla="*/ 0 w 45"/>
                  <a:gd name="T1" fmla="*/ 23 h 157"/>
                  <a:gd name="T2" fmla="*/ 0 w 45"/>
                  <a:gd name="T3" fmla="*/ 134 h 157"/>
                  <a:gd name="T4" fmla="*/ 23 w 45"/>
                  <a:gd name="T5" fmla="*/ 157 h 157"/>
                  <a:gd name="T6" fmla="*/ 45 w 45"/>
                  <a:gd name="T7" fmla="*/ 134 h 157"/>
                  <a:gd name="T8" fmla="*/ 45 w 45"/>
                  <a:gd name="T9" fmla="*/ 23 h 157"/>
                  <a:gd name="T10" fmla="*/ 23 w 45"/>
                  <a:gd name="T11" fmla="*/ 0 h 157"/>
                  <a:gd name="T12" fmla="*/ 0 w 45"/>
                  <a:gd name="T13" fmla="*/ 23 h 157"/>
                </a:gdLst>
                <a:ahLst/>
                <a:cxnLst>
                  <a:cxn ang="0">
                    <a:pos x="T0" y="T1"/>
                  </a:cxn>
                  <a:cxn ang="0">
                    <a:pos x="T2" y="T3"/>
                  </a:cxn>
                  <a:cxn ang="0">
                    <a:pos x="T4" y="T5"/>
                  </a:cxn>
                  <a:cxn ang="0">
                    <a:pos x="T6" y="T7"/>
                  </a:cxn>
                  <a:cxn ang="0">
                    <a:pos x="T8" y="T9"/>
                  </a:cxn>
                  <a:cxn ang="0">
                    <a:pos x="T10" y="T11"/>
                  </a:cxn>
                  <a:cxn ang="0">
                    <a:pos x="T12" y="T13"/>
                  </a:cxn>
                </a:cxnLst>
                <a:rect l="0" t="0" r="r" b="b"/>
                <a:pathLst>
                  <a:path w="45" h="157">
                    <a:moveTo>
                      <a:pt x="0" y="23"/>
                    </a:moveTo>
                    <a:cubicBezTo>
                      <a:pt x="0" y="134"/>
                      <a:pt x="0" y="134"/>
                      <a:pt x="0" y="134"/>
                    </a:cubicBezTo>
                    <a:cubicBezTo>
                      <a:pt x="0" y="146"/>
                      <a:pt x="10" y="157"/>
                      <a:pt x="23" y="157"/>
                    </a:cubicBezTo>
                    <a:cubicBezTo>
                      <a:pt x="35" y="157"/>
                      <a:pt x="45" y="146"/>
                      <a:pt x="45" y="134"/>
                    </a:cubicBezTo>
                    <a:cubicBezTo>
                      <a:pt x="45" y="23"/>
                      <a:pt x="45" y="23"/>
                      <a:pt x="45" y="23"/>
                    </a:cubicBezTo>
                    <a:cubicBezTo>
                      <a:pt x="45" y="10"/>
                      <a:pt x="35" y="0"/>
                      <a:pt x="23" y="0"/>
                    </a:cubicBezTo>
                    <a:cubicBezTo>
                      <a:pt x="10" y="0"/>
                      <a:pt x="0" y="10"/>
                      <a:pt x="0" y="23"/>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a:ea typeface="+mn-ea"/>
                  <a:cs typeface="+mn-cs"/>
                </a:endParaRPr>
              </a:p>
            </p:txBody>
          </p:sp>
          <p:pic>
            <p:nvPicPr>
              <p:cNvPr id="70" name="Picture 69"/>
              <p:cNvPicPr>
                <a:picLocks noChangeAspect="1"/>
              </p:cNvPicPr>
              <p:nvPr/>
            </p:nvPicPr>
            <p:blipFill rotWithShape="1">
              <a:blip r:embed="rId4"/>
              <a:srcRect l="63489" t="-145" r="8058" b="51165"/>
              <a:stretch/>
            </p:blipFill>
            <p:spPr>
              <a:xfrm>
                <a:off x="10905200" y="5092844"/>
                <a:ext cx="623708" cy="623708"/>
              </a:xfrm>
              <a:prstGeom prst="ellipse">
                <a:avLst/>
              </a:prstGeom>
              <a:ln>
                <a:noFill/>
              </a:ln>
            </p:spPr>
          </p:pic>
          <p:sp>
            <p:nvSpPr>
              <p:cNvPr id="72" name="Freeform 71"/>
              <p:cNvSpPr>
                <a:spLocks/>
              </p:cNvSpPr>
              <p:nvPr/>
            </p:nvSpPr>
            <p:spPr bwMode="auto">
              <a:xfrm rot="3268358">
                <a:off x="11088363" y="5209375"/>
                <a:ext cx="520300" cy="205195"/>
              </a:xfrm>
              <a:custGeom>
                <a:avLst/>
                <a:gdLst>
                  <a:gd name="connsiteX0" fmla="*/ 45336 w 520300"/>
                  <a:gd name="connsiteY0" fmla="*/ 108738 h 205195"/>
                  <a:gd name="connsiteX1" fmla="*/ 80805 w 520300"/>
                  <a:gd name="connsiteY1" fmla="*/ 69705 h 205195"/>
                  <a:gd name="connsiteX2" fmla="*/ 123442 w 520300"/>
                  <a:gd name="connsiteY2" fmla="*/ 38439 h 205195"/>
                  <a:gd name="connsiteX3" fmla="*/ 123442 w 520300"/>
                  <a:gd name="connsiteY3" fmla="*/ 38208 h 205195"/>
                  <a:gd name="connsiteX4" fmla="*/ 174003 w 520300"/>
                  <a:gd name="connsiteY4" fmla="*/ 13912 h 205195"/>
                  <a:gd name="connsiteX5" fmla="*/ 230101 w 520300"/>
                  <a:gd name="connsiteY5" fmla="*/ 1124 h 205195"/>
                  <a:gd name="connsiteX6" fmla="*/ 230102 w 520300"/>
                  <a:gd name="connsiteY6" fmla="*/ 1095 h 205195"/>
                  <a:gd name="connsiteX7" fmla="*/ 230251 w 520300"/>
                  <a:gd name="connsiteY7" fmla="*/ 1090 h 205195"/>
                  <a:gd name="connsiteX8" fmla="*/ 230289 w 520300"/>
                  <a:gd name="connsiteY8" fmla="*/ 1081 h 205195"/>
                  <a:gd name="connsiteX9" fmla="*/ 230289 w 520300"/>
                  <a:gd name="connsiteY9" fmla="*/ 1088 h 205195"/>
                  <a:gd name="connsiteX10" fmla="*/ 261723 w 520300"/>
                  <a:gd name="connsiteY10" fmla="*/ 0 h 205195"/>
                  <a:gd name="connsiteX11" fmla="*/ 423492 w 520300"/>
                  <a:gd name="connsiteY11" fmla="*/ 54537 h 205195"/>
                  <a:gd name="connsiteX12" fmla="*/ 464198 w 520300"/>
                  <a:gd name="connsiteY12" fmla="*/ 92806 h 205195"/>
                  <a:gd name="connsiteX13" fmla="*/ 464696 w 520300"/>
                  <a:gd name="connsiteY13" fmla="*/ 92806 h 205195"/>
                  <a:gd name="connsiteX14" fmla="*/ 520300 w 520300"/>
                  <a:gd name="connsiteY14" fmla="*/ 195449 h 205195"/>
                  <a:gd name="connsiteX15" fmla="*/ 507216 w 520300"/>
                  <a:gd name="connsiteY15" fmla="*/ 195450 h 205195"/>
                  <a:gd name="connsiteX16" fmla="*/ 261906 w 520300"/>
                  <a:gd name="connsiteY16" fmla="*/ 128840 h 205195"/>
                  <a:gd name="connsiteX17" fmla="*/ 190221 w 520300"/>
                  <a:gd name="connsiteY17" fmla="*/ 133617 h 205195"/>
                  <a:gd name="connsiteX18" fmla="*/ 123443 w 520300"/>
                  <a:gd name="connsiteY18" fmla="*/ 147404 h 205195"/>
                  <a:gd name="connsiteX19" fmla="*/ 123443 w 520300"/>
                  <a:gd name="connsiteY19" fmla="*/ 147429 h 205195"/>
                  <a:gd name="connsiteX20" fmla="*/ 0 w 520300"/>
                  <a:gd name="connsiteY20" fmla="*/ 205195 h 205195"/>
                  <a:gd name="connsiteX21" fmla="*/ 45336 w 520300"/>
                  <a:gd name="connsiteY21" fmla="*/ 108738 h 20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20300" h="205195">
                    <a:moveTo>
                      <a:pt x="45336" y="108738"/>
                    </a:moveTo>
                    <a:cubicBezTo>
                      <a:pt x="55850" y="94569"/>
                      <a:pt x="67730" y="81491"/>
                      <a:pt x="80805" y="69705"/>
                    </a:cubicBezTo>
                    <a:lnTo>
                      <a:pt x="123442" y="38439"/>
                    </a:lnTo>
                    <a:lnTo>
                      <a:pt x="123442" y="38208"/>
                    </a:lnTo>
                    <a:cubicBezTo>
                      <a:pt x="139252" y="28380"/>
                      <a:pt x="156150" y="20191"/>
                      <a:pt x="174003" y="13912"/>
                    </a:cubicBezTo>
                    <a:lnTo>
                      <a:pt x="230101" y="1124"/>
                    </a:lnTo>
                    <a:lnTo>
                      <a:pt x="230102" y="1095"/>
                    </a:lnTo>
                    <a:lnTo>
                      <a:pt x="230251" y="1090"/>
                    </a:lnTo>
                    <a:lnTo>
                      <a:pt x="230289" y="1081"/>
                    </a:lnTo>
                    <a:lnTo>
                      <a:pt x="230289" y="1088"/>
                    </a:lnTo>
                    <a:lnTo>
                      <a:pt x="261723" y="0"/>
                    </a:lnTo>
                    <a:cubicBezTo>
                      <a:pt x="322239" y="-1"/>
                      <a:pt x="378462" y="20336"/>
                      <a:pt x="423492" y="54537"/>
                    </a:cubicBezTo>
                    <a:lnTo>
                      <a:pt x="464198" y="92806"/>
                    </a:lnTo>
                    <a:lnTo>
                      <a:pt x="464696" y="92806"/>
                    </a:lnTo>
                    <a:cubicBezTo>
                      <a:pt x="489773" y="122288"/>
                      <a:pt x="509397" y="157231"/>
                      <a:pt x="520300" y="195449"/>
                    </a:cubicBezTo>
                    <a:cubicBezTo>
                      <a:pt x="520300" y="195449"/>
                      <a:pt x="520300" y="195449"/>
                      <a:pt x="507216" y="195450"/>
                    </a:cubicBezTo>
                    <a:cubicBezTo>
                      <a:pt x="442891" y="153955"/>
                      <a:pt x="356760" y="128840"/>
                      <a:pt x="261906" y="128840"/>
                    </a:cubicBezTo>
                    <a:cubicBezTo>
                      <a:pt x="237376" y="128840"/>
                      <a:pt x="213390" y="130478"/>
                      <a:pt x="190221" y="133617"/>
                    </a:cubicBezTo>
                    <a:lnTo>
                      <a:pt x="123443" y="147404"/>
                    </a:lnTo>
                    <a:lnTo>
                      <a:pt x="123443" y="147429"/>
                    </a:lnTo>
                    <a:cubicBezTo>
                      <a:pt x="76469" y="160509"/>
                      <a:pt x="34957" y="180127"/>
                      <a:pt x="0" y="205195"/>
                    </a:cubicBezTo>
                    <a:cubicBezTo>
                      <a:pt x="8740" y="169773"/>
                      <a:pt x="24307" y="137076"/>
                      <a:pt x="45336" y="108738"/>
                    </a:cubicBezTo>
                    <a:close/>
                  </a:path>
                </a:pathLst>
              </a:custGeom>
              <a:solidFill>
                <a:srgbClr val="FAFAFA">
                  <a:alpha val="51000"/>
                </a:srgbClr>
              </a:solidFill>
              <a:ln>
                <a:noFill/>
              </a:ln>
              <a:extLst/>
            </p:spPr>
            <p:txBody>
              <a:bodyPr vert="horz" wrap="square" lIns="91427" tIns="45713" rIns="91427" bIns="45713" numCol="1" anchor="t" anchorCtr="0" compatLnSpc="1">
                <a:prstTxWarp prst="textNoShape">
                  <a:avLst/>
                </a:prstTxWarp>
                <a:noAutofit/>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a:ea typeface="+mn-ea"/>
                  <a:cs typeface="+mn-cs"/>
                </a:endParaRPr>
              </a:p>
            </p:txBody>
          </p:sp>
        </p:grpSp>
      </p:grpSp>
      <p:grpSp>
        <p:nvGrpSpPr>
          <p:cNvPr id="118" name="Group 117"/>
          <p:cNvGrpSpPr/>
          <p:nvPr/>
        </p:nvGrpSpPr>
        <p:grpSpPr>
          <a:xfrm>
            <a:off x="5518982" y="2133754"/>
            <a:ext cx="2175878" cy="2008713"/>
            <a:chOff x="4871699" y="1497297"/>
            <a:chExt cx="2133407" cy="1969505"/>
          </a:xfrm>
        </p:grpSpPr>
        <p:sp>
          <p:nvSpPr>
            <p:cNvPr id="86" name="Rectangle 85"/>
            <p:cNvSpPr/>
            <p:nvPr/>
          </p:nvSpPr>
          <p:spPr>
            <a:xfrm>
              <a:off x="5232951" y="1497297"/>
              <a:ext cx="1772155" cy="312073"/>
            </a:xfrm>
            <a:prstGeom prst="rect">
              <a:avLst/>
            </a:prstGeom>
          </p:spPr>
          <p:txBody>
            <a:bodyPr wrap="square">
              <a:spAutoFit/>
            </a:bodyPr>
            <a:lstStyle/>
            <a:p>
              <a:pPr marL="0" marR="0" lvl="0" indent="0" defTabSz="932597"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a:ln>
                    <a:noFill/>
                  </a:ln>
                  <a:solidFill>
                    <a:srgbClr val="FFFFFF"/>
                  </a:solidFill>
                  <a:effectLst/>
                  <a:uLnTx/>
                  <a:uFillTx/>
                  <a:latin typeface="Segoe UI"/>
                  <a:ea typeface="+mn-ea"/>
                  <a:cs typeface="+mn-cs"/>
                </a:rPr>
                <a:t>Brute force attacks</a:t>
              </a:r>
            </a:p>
          </p:txBody>
        </p:sp>
        <p:sp>
          <p:nvSpPr>
            <p:cNvPr id="87" name="Rectangle 86"/>
            <p:cNvSpPr/>
            <p:nvPr/>
          </p:nvSpPr>
          <p:spPr>
            <a:xfrm>
              <a:off x="5221207" y="1805074"/>
              <a:ext cx="1740274" cy="312073"/>
            </a:xfrm>
            <a:prstGeom prst="rect">
              <a:avLst/>
            </a:prstGeom>
          </p:spPr>
          <p:txBody>
            <a:bodyPr wrap="square">
              <a:spAutoFit/>
            </a:bodyPr>
            <a:lstStyle/>
            <a:p>
              <a:pPr marL="0" marR="0" lvl="0" indent="0" defTabSz="932597"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a:ln>
                    <a:noFill/>
                  </a:ln>
                  <a:solidFill>
                    <a:srgbClr val="FFFFFF"/>
                  </a:solidFill>
                  <a:effectLst/>
                  <a:uLnTx/>
                  <a:uFillTx/>
                  <a:latin typeface="Segoe UI"/>
                  <a:ea typeface="+mn-ea"/>
                  <a:cs typeface="+mn-cs"/>
                </a:rPr>
                <a:t>Leaked credentials</a:t>
              </a:r>
            </a:p>
          </p:txBody>
        </p:sp>
        <p:sp>
          <p:nvSpPr>
            <p:cNvPr id="88" name="Rectangle 87"/>
            <p:cNvSpPr/>
            <p:nvPr/>
          </p:nvSpPr>
          <p:spPr>
            <a:xfrm>
              <a:off x="5279628" y="2617597"/>
              <a:ext cx="1530402" cy="312073"/>
            </a:xfrm>
            <a:prstGeom prst="rect">
              <a:avLst/>
            </a:prstGeom>
          </p:spPr>
          <p:txBody>
            <a:bodyPr wrap="square">
              <a:spAutoFit/>
            </a:bodyPr>
            <a:lstStyle/>
            <a:p>
              <a:pPr marL="0" marR="0" lvl="0" indent="0" defTabSz="932597"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a:ln>
                    <a:noFill/>
                  </a:ln>
                  <a:solidFill>
                    <a:srgbClr val="FFFFFF"/>
                  </a:solidFill>
                  <a:effectLst/>
                  <a:uLnTx/>
                  <a:uFillTx/>
                  <a:latin typeface="Segoe UI"/>
                  <a:ea typeface="+mn-ea"/>
                  <a:cs typeface="+mn-cs"/>
                </a:rPr>
                <a:t>Infected devices</a:t>
              </a:r>
            </a:p>
          </p:txBody>
        </p:sp>
        <p:sp>
          <p:nvSpPr>
            <p:cNvPr id="89" name="Rectangle 88"/>
            <p:cNvSpPr/>
            <p:nvPr/>
          </p:nvSpPr>
          <p:spPr>
            <a:xfrm>
              <a:off x="5254763" y="2093347"/>
              <a:ext cx="1728530" cy="531812"/>
            </a:xfrm>
            <a:prstGeom prst="rect">
              <a:avLst/>
            </a:prstGeom>
          </p:spPr>
          <p:txBody>
            <a:bodyPr wrap="square">
              <a:spAutoFit/>
            </a:bodyPr>
            <a:lstStyle/>
            <a:p>
              <a:pPr marL="0" marR="0" lvl="0" indent="0" defTabSz="932597"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a:ln>
                    <a:noFill/>
                  </a:ln>
                  <a:solidFill>
                    <a:srgbClr val="FFFFFF"/>
                  </a:solidFill>
                  <a:effectLst/>
                  <a:uLnTx/>
                  <a:uFillTx/>
                  <a:latin typeface="Segoe UI"/>
                  <a:ea typeface="+mn-ea"/>
                  <a:cs typeface="+mn-cs"/>
                </a:rPr>
                <a:t>Suspicious sign-in activities </a:t>
              </a:r>
            </a:p>
          </p:txBody>
        </p:sp>
        <p:sp>
          <p:nvSpPr>
            <p:cNvPr id="85" name="Freeform 70"/>
            <p:cNvSpPr>
              <a:spLocks noChangeAspect="1"/>
            </p:cNvSpPr>
            <p:nvPr/>
          </p:nvSpPr>
          <p:spPr bwMode="black">
            <a:xfrm>
              <a:off x="4890243" y="1514990"/>
              <a:ext cx="259699" cy="374759"/>
            </a:xfrm>
            <a:custGeom>
              <a:avLst/>
              <a:gdLst>
                <a:gd name="T0" fmla="*/ 73 w 110"/>
                <a:gd name="T1" fmla="*/ 6 h 144"/>
                <a:gd name="T2" fmla="*/ 70 w 110"/>
                <a:gd name="T3" fmla="*/ 0 h 144"/>
                <a:gd name="T4" fmla="*/ 12 w 110"/>
                <a:gd name="T5" fmla="*/ 0 h 144"/>
                <a:gd name="T6" fmla="*/ 6 w 110"/>
                <a:gd name="T7" fmla="*/ 6 h 144"/>
                <a:gd name="T8" fmla="*/ 0 w 110"/>
                <a:gd name="T9" fmla="*/ 69 h 144"/>
                <a:gd name="T10" fmla="*/ 5 w 110"/>
                <a:gd name="T11" fmla="*/ 75 h 144"/>
                <a:gd name="T12" fmla="*/ 40 w 110"/>
                <a:gd name="T13" fmla="*/ 75 h 144"/>
                <a:gd name="T14" fmla="*/ 16 w 110"/>
                <a:gd name="T15" fmla="*/ 136 h 144"/>
                <a:gd name="T16" fmla="*/ 21 w 110"/>
                <a:gd name="T17" fmla="*/ 140 h 144"/>
                <a:gd name="T18" fmla="*/ 108 w 110"/>
                <a:gd name="T19" fmla="*/ 57 h 144"/>
                <a:gd name="T20" fmla="*/ 107 w 110"/>
                <a:gd name="T21" fmla="*/ 53 h 144"/>
                <a:gd name="T22" fmla="*/ 54 w 110"/>
                <a:gd name="T23" fmla="*/ 53 h 144"/>
                <a:gd name="T24" fmla="*/ 73 w 110"/>
                <a:gd name="T25" fmla="*/ 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 h="144">
                  <a:moveTo>
                    <a:pt x="73" y="6"/>
                  </a:moveTo>
                  <a:cubicBezTo>
                    <a:pt x="75" y="2"/>
                    <a:pt x="73" y="0"/>
                    <a:pt x="70" y="0"/>
                  </a:cubicBezTo>
                  <a:cubicBezTo>
                    <a:pt x="12" y="0"/>
                    <a:pt x="12" y="0"/>
                    <a:pt x="12" y="0"/>
                  </a:cubicBezTo>
                  <a:cubicBezTo>
                    <a:pt x="9" y="0"/>
                    <a:pt x="6" y="3"/>
                    <a:pt x="6" y="6"/>
                  </a:cubicBezTo>
                  <a:cubicBezTo>
                    <a:pt x="0" y="69"/>
                    <a:pt x="0" y="69"/>
                    <a:pt x="0" y="69"/>
                  </a:cubicBezTo>
                  <a:cubicBezTo>
                    <a:pt x="0" y="73"/>
                    <a:pt x="2" y="75"/>
                    <a:pt x="5" y="75"/>
                  </a:cubicBezTo>
                  <a:cubicBezTo>
                    <a:pt x="40" y="75"/>
                    <a:pt x="40" y="75"/>
                    <a:pt x="40" y="75"/>
                  </a:cubicBezTo>
                  <a:cubicBezTo>
                    <a:pt x="16" y="136"/>
                    <a:pt x="16" y="136"/>
                    <a:pt x="16" y="136"/>
                  </a:cubicBezTo>
                  <a:cubicBezTo>
                    <a:pt x="14" y="143"/>
                    <a:pt x="16" y="144"/>
                    <a:pt x="21" y="140"/>
                  </a:cubicBezTo>
                  <a:cubicBezTo>
                    <a:pt x="108" y="57"/>
                    <a:pt x="108" y="57"/>
                    <a:pt x="108" y="57"/>
                  </a:cubicBezTo>
                  <a:cubicBezTo>
                    <a:pt x="110" y="54"/>
                    <a:pt x="110" y="53"/>
                    <a:pt x="107" y="53"/>
                  </a:cubicBezTo>
                  <a:cubicBezTo>
                    <a:pt x="54" y="53"/>
                    <a:pt x="54" y="53"/>
                    <a:pt x="54" y="53"/>
                  </a:cubicBezTo>
                  <a:lnTo>
                    <a:pt x="73" y="6"/>
                  </a:lnTo>
                  <a:close/>
                </a:path>
              </a:pathLst>
            </a:cu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4897" tIns="75918" rIns="94897" bIns="75918" numCol="1" spcCol="0" rtlCol="0" fromWordArt="0" anchor="t" anchorCtr="0" forceAA="0" compatLnSpc="1">
              <a:prstTxWarp prst="textNoShape">
                <a:avLst/>
              </a:prstTxWarp>
              <a:noAutofit/>
            </a:bodyPr>
            <a:lstStyle/>
            <a:p>
              <a:pPr marL="0" marR="0" lvl="0" indent="0" algn="ctr" defTabSz="483831" eaLnBrk="1" fontAlgn="auto" latinLnBrk="0" hangingPunct="1">
                <a:lnSpc>
                  <a:spcPct val="90000"/>
                </a:lnSpc>
                <a:spcBef>
                  <a:spcPts val="0"/>
                </a:spcBef>
                <a:spcAft>
                  <a:spcPts val="0"/>
                </a:spcAft>
                <a:buClrTx/>
                <a:buSzTx/>
                <a:buFontTx/>
                <a:buNone/>
                <a:tabLst/>
                <a:defRPr/>
              </a:pPr>
              <a:endParaRPr kumimoji="0" lang="en-US" sz="1245" b="0" i="0" u="none" strike="noStrike" kern="0" cap="none" spc="0" normalizeH="0" baseline="0" noProof="0" dirty="0">
                <a:ln>
                  <a:noFill/>
                </a:ln>
                <a:solidFill>
                  <a:srgbClr val="FFFFFF"/>
                </a:solidFill>
                <a:effectLst/>
                <a:uLnTx/>
                <a:uFillTx/>
                <a:latin typeface="Segoe UI"/>
                <a:ea typeface="Segoe UI" pitchFamily="34" charset="0"/>
                <a:cs typeface="Segoe UI" pitchFamily="34" charset="0"/>
              </a:endParaRPr>
            </a:p>
          </p:txBody>
        </p:sp>
        <p:sp>
          <p:nvSpPr>
            <p:cNvPr id="90" name="Freeform 89"/>
            <p:cNvSpPr>
              <a:spLocks noChangeAspect="1"/>
            </p:cNvSpPr>
            <p:nvPr/>
          </p:nvSpPr>
          <p:spPr bwMode="black">
            <a:xfrm>
              <a:off x="4880383" y="2658089"/>
              <a:ext cx="279418" cy="329535"/>
            </a:xfrm>
            <a:custGeom>
              <a:avLst/>
              <a:gdLst>
                <a:gd name="connsiteX0" fmla="*/ 394050 w 463544"/>
                <a:gd name="connsiteY0" fmla="*/ 18927 h 546686"/>
                <a:gd name="connsiteX1" fmla="*/ 441677 w 463544"/>
                <a:gd name="connsiteY1" fmla="*/ 30354 h 546686"/>
                <a:gd name="connsiteX2" fmla="*/ 463544 w 463544"/>
                <a:gd name="connsiteY2" fmla="*/ 65929 h 546686"/>
                <a:gd name="connsiteX3" fmla="*/ 463544 w 463544"/>
                <a:gd name="connsiteY3" fmla="*/ 284847 h 546686"/>
                <a:gd name="connsiteX4" fmla="*/ 441677 w 463544"/>
                <a:gd name="connsiteY4" fmla="*/ 301266 h 546686"/>
                <a:gd name="connsiteX5" fmla="*/ 108199 w 463544"/>
                <a:gd name="connsiteY5" fmla="*/ 312212 h 546686"/>
                <a:gd name="connsiteX6" fmla="*/ 108199 w 463544"/>
                <a:gd name="connsiteY6" fmla="*/ 41300 h 546686"/>
                <a:gd name="connsiteX7" fmla="*/ 394050 w 463544"/>
                <a:gd name="connsiteY7" fmla="*/ 18927 h 546686"/>
                <a:gd name="connsiteX8" fmla="*/ 40432 w 463544"/>
                <a:gd name="connsiteY8" fmla="*/ 0 h 546686"/>
                <a:gd name="connsiteX9" fmla="*/ 80864 w 463544"/>
                <a:gd name="connsiteY9" fmla="*/ 41002 h 546686"/>
                <a:gd name="connsiteX10" fmla="*/ 80864 w 463544"/>
                <a:gd name="connsiteY10" fmla="*/ 502951 h 546686"/>
                <a:gd name="connsiteX11" fmla="*/ 40432 w 463544"/>
                <a:gd name="connsiteY11" fmla="*/ 546686 h 546686"/>
                <a:gd name="connsiteX12" fmla="*/ 0 w 463544"/>
                <a:gd name="connsiteY12" fmla="*/ 502951 h 546686"/>
                <a:gd name="connsiteX13" fmla="*/ 0 w 463544"/>
                <a:gd name="connsiteY13" fmla="*/ 41002 h 546686"/>
                <a:gd name="connsiteX14" fmla="*/ 40432 w 463544"/>
                <a:gd name="connsiteY14" fmla="*/ 0 h 546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63544" h="546686">
                  <a:moveTo>
                    <a:pt x="394050" y="18927"/>
                  </a:moveTo>
                  <a:cubicBezTo>
                    <a:pt x="408833" y="20306"/>
                    <a:pt x="424593" y="23855"/>
                    <a:pt x="441677" y="30354"/>
                  </a:cubicBezTo>
                  <a:cubicBezTo>
                    <a:pt x="455344" y="35827"/>
                    <a:pt x="463544" y="52246"/>
                    <a:pt x="463544" y="65929"/>
                  </a:cubicBezTo>
                  <a:cubicBezTo>
                    <a:pt x="463544" y="150760"/>
                    <a:pt x="463544" y="202753"/>
                    <a:pt x="463544" y="284847"/>
                  </a:cubicBezTo>
                  <a:cubicBezTo>
                    <a:pt x="463544" y="298530"/>
                    <a:pt x="455344" y="306739"/>
                    <a:pt x="441677" y="301266"/>
                  </a:cubicBezTo>
                  <a:cubicBezTo>
                    <a:pt x="305006" y="249273"/>
                    <a:pt x="253071" y="386097"/>
                    <a:pt x="108199" y="312212"/>
                  </a:cubicBezTo>
                  <a:cubicBezTo>
                    <a:pt x="108199" y="202753"/>
                    <a:pt x="108199" y="148023"/>
                    <a:pt x="108199" y="41300"/>
                  </a:cubicBezTo>
                  <a:cubicBezTo>
                    <a:pt x="234962" y="105950"/>
                    <a:pt x="290570" y="9275"/>
                    <a:pt x="394050" y="18927"/>
                  </a:cubicBezTo>
                  <a:close/>
                  <a:moveTo>
                    <a:pt x="40432" y="0"/>
                  </a:moveTo>
                  <a:cubicBezTo>
                    <a:pt x="64691" y="0"/>
                    <a:pt x="80864" y="16401"/>
                    <a:pt x="80864" y="41002"/>
                  </a:cubicBezTo>
                  <a:cubicBezTo>
                    <a:pt x="80864" y="41002"/>
                    <a:pt x="80864" y="41002"/>
                    <a:pt x="80864" y="502951"/>
                  </a:cubicBezTo>
                  <a:cubicBezTo>
                    <a:pt x="80864" y="527552"/>
                    <a:pt x="64691" y="546686"/>
                    <a:pt x="40432" y="546686"/>
                  </a:cubicBezTo>
                  <a:cubicBezTo>
                    <a:pt x="18868" y="546686"/>
                    <a:pt x="0" y="527552"/>
                    <a:pt x="0" y="502951"/>
                  </a:cubicBezTo>
                  <a:cubicBezTo>
                    <a:pt x="0" y="502951"/>
                    <a:pt x="0" y="502951"/>
                    <a:pt x="0" y="41002"/>
                  </a:cubicBezTo>
                  <a:cubicBezTo>
                    <a:pt x="0" y="16401"/>
                    <a:pt x="18868" y="0"/>
                    <a:pt x="40432" y="0"/>
                  </a:cubicBezTo>
                  <a:close/>
                </a:path>
              </a:pathLst>
            </a:cu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auto" latinLnBrk="0" hangingPunct="1">
                <a:lnSpc>
                  <a:spcPct val="90000"/>
                </a:lnSpc>
                <a:spcBef>
                  <a:spcPts val="0"/>
                </a:spcBef>
                <a:spcAft>
                  <a:spcPts val="0"/>
                </a:spcAft>
                <a:buClrTx/>
                <a:buSzTx/>
                <a:buFontTx/>
                <a:buNone/>
                <a:tabLst/>
                <a:defRPr/>
              </a:pPr>
              <a:endParaRPr kumimoji="0" lang="en-US" sz="2400" b="0" i="0" u="none" strike="noStrike" kern="0" cap="none" spc="0" normalizeH="0" baseline="0" noProof="0" dirty="0">
                <a:ln>
                  <a:noFill/>
                </a:ln>
                <a:solidFill>
                  <a:srgbClr val="FFFFFF"/>
                </a:solidFill>
                <a:effectLst/>
                <a:uLnTx/>
                <a:uFillTx/>
                <a:latin typeface="Segoe UI"/>
                <a:ea typeface="Segoe UI" pitchFamily="34" charset="0"/>
                <a:cs typeface="Segoe UI" pitchFamily="34" charset="0"/>
              </a:endParaRPr>
            </a:p>
          </p:txBody>
        </p:sp>
        <p:sp>
          <p:nvSpPr>
            <p:cNvPr id="93" name="Freeform 124"/>
            <p:cNvSpPr>
              <a:spLocks noChangeAspect="1" noEditPoints="1"/>
            </p:cNvSpPr>
            <p:nvPr/>
          </p:nvSpPr>
          <p:spPr bwMode="black">
            <a:xfrm>
              <a:off x="4975135" y="2035892"/>
              <a:ext cx="89914" cy="353456"/>
            </a:xfrm>
            <a:custGeom>
              <a:avLst/>
              <a:gdLst>
                <a:gd name="T0" fmla="*/ 16 w 17"/>
                <a:gd name="T1" fmla="*/ 0 h 69"/>
                <a:gd name="T2" fmla="*/ 14 w 17"/>
                <a:gd name="T3" fmla="*/ 47 h 69"/>
                <a:gd name="T4" fmla="*/ 2 w 17"/>
                <a:gd name="T5" fmla="*/ 47 h 69"/>
                <a:gd name="T6" fmla="*/ 0 w 17"/>
                <a:gd name="T7" fmla="*/ 0 h 69"/>
                <a:gd name="T8" fmla="*/ 16 w 17"/>
                <a:gd name="T9" fmla="*/ 0 h 69"/>
                <a:gd name="T10" fmla="*/ 17 w 17"/>
                <a:gd name="T11" fmla="*/ 61 h 69"/>
                <a:gd name="T12" fmla="*/ 15 w 17"/>
                <a:gd name="T13" fmla="*/ 67 h 69"/>
                <a:gd name="T14" fmla="*/ 8 w 17"/>
                <a:gd name="T15" fmla="*/ 69 h 69"/>
                <a:gd name="T16" fmla="*/ 2 w 17"/>
                <a:gd name="T17" fmla="*/ 67 h 69"/>
                <a:gd name="T18" fmla="*/ 0 w 17"/>
                <a:gd name="T19" fmla="*/ 61 h 69"/>
                <a:gd name="T20" fmla="*/ 2 w 17"/>
                <a:gd name="T21" fmla="*/ 56 h 69"/>
                <a:gd name="T22" fmla="*/ 8 w 17"/>
                <a:gd name="T23" fmla="*/ 54 h 69"/>
                <a:gd name="T24" fmla="*/ 14 w 17"/>
                <a:gd name="T25" fmla="*/ 56 h 69"/>
                <a:gd name="T26" fmla="*/ 17 w 17"/>
                <a:gd name="T27" fmla="*/ 6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69">
                  <a:moveTo>
                    <a:pt x="16" y="0"/>
                  </a:moveTo>
                  <a:cubicBezTo>
                    <a:pt x="14" y="47"/>
                    <a:pt x="14" y="47"/>
                    <a:pt x="14" y="47"/>
                  </a:cubicBezTo>
                  <a:cubicBezTo>
                    <a:pt x="2" y="47"/>
                    <a:pt x="2" y="47"/>
                    <a:pt x="2" y="47"/>
                  </a:cubicBezTo>
                  <a:cubicBezTo>
                    <a:pt x="0" y="0"/>
                    <a:pt x="0" y="0"/>
                    <a:pt x="0" y="0"/>
                  </a:cubicBezTo>
                  <a:lnTo>
                    <a:pt x="16" y="0"/>
                  </a:lnTo>
                  <a:close/>
                  <a:moveTo>
                    <a:pt x="17" y="61"/>
                  </a:moveTo>
                  <a:cubicBezTo>
                    <a:pt x="17" y="64"/>
                    <a:pt x="16" y="66"/>
                    <a:pt x="15" y="67"/>
                  </a:cubicBezTo>
                  <a:cubicBezTo>
                    <a:pt x="13" y="69"/>
                    <a:pt x="11" y="69"/>
                    <a:pt x="8" y="69"/>
                  </a:cubicBezTo>
                  <a:cubicBezTo>
                    <a:pt x="6" y="69"/>
                    <a:pt x="4" y="69"/>
                    <a:pt x="2" y="67"/>
                  </a:cubicBezTo>
                  <a:cubicBezTo>
                    <a:pt x="0" y="65"/>
                    <a:pt x="0" y="64"/>
                    <a:pt x="0" y="61"/>
                  </a:cubicBezTo>
                  <a:cubicBezTo>
                    <a:pt x="0" y="59"/>
                    <a:pt x="0" y="57"/>
                    <a:pt x="2" y="56"/>
                  </a:cubicBezTo>
                  <a:cubicBezTo>
                    <a:pt x="4" y="54"/>
                    <a:pt x="6" y="54"/>
                    <a:pt x="8" y="54"/>
                  </a:cubicBezTo>
                  <a:cubicBezTo>
                    <a:pt x="11" y="54"/>
                    <a:pt x="13" y="54"/>
                    <a:pt x="14" y="56"/>
                  </a:cubicBezTo>
                  <a:cubicBezTo>
                    <a:pt x="16" y="57"/>
                    <a:pt x="17" y="59"/>
                    <a:pt x="17" y="61"/>
                  </a:cubicBezTo>
                </a:path>
              </a:pathLst>
            </a:custGeom>
            <a:solidFill>
              <a:schemeClr val="accent6"/>
            </a:solidFill>
            <a:ln>
              <a:noFill/>
            </a:ln>
            <a:extLst/>
          </p:spPr>
          <p:txBody>
            <a:bodyPr vert="horz" wrap="square" lIns="93264" tIns="46632" rIns="93264" bIns="46632"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Segoe UI"/>
                <a:ea typeface="+mn-ea"/>
                <a:cs typeface="+mn-cs"/>
              </a:endParaRPr>
            </a:p>
          </p:txBody>
        </p:sp>
        <p:sp>
          <p:nvSpPr>
            <p:cNvPr id="99" name="Freeform 98"/>
            <p:cNvSpPr>
              <a:spLocks noEditPoints="1"/>
            </p:cNvSpPr>
            <p:nvPr/>
          </p:nvSpPr>
          <p:spPr bwMode="black">
            <a:xfrm>
              <a:off x="4888576" y="3184735"/>
              <a:ext cx="332631" cy="282067"/>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solidFill>
              <a:srgbClr val="FF0000"/>
            </a:solidFill>
            <a:ln>
              <a:noFill/>
            </a:ln>
            <a:extLst/>
          </p:spPr>
          <p:txBody>
            <a:bodyPr vert="horz" wrap="square" lIns="93260" tIns="46630" rIns="93260" bIns="46630" numCol="1" anchor="t" anchorCtr="0" compatLnSpc="1">
              <a:prstTxWarp prst="textNoShape">
                <a:avLst/>
              </a:prstTxWarp>
            </a:bodyPr>
            <a:lstStyle/>
            <a:p>
              <a:pPr marL="0" marR="0" lvl="0" indent="0" defTabSz="951248"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dirty="0">
                <a:ln>
                  <a:noFill/>
                </a:ln>
                <a:solidFill>
                  <a:srgbClr val="FFFFFF"/>
                </a:solidFill>
                <a:effectLst/>
                <a:uLnTx/>
                <a:uFillTx/>
                <a:latin typeface="Segoe UI"/>
                <a:ea typeface="+mn-ea"/>
                <a:cs typeface="+mn-cs"/>
              </a:endParaRPr>
            </a:p>
          </p:txBody>
        </p:sp>
        <p:sp>
          <p:nvSpPr>
            <p:cNvPr id="74" name="Freeform 70"/>
            <p:cNvSpPr>
              <a:spLocks noChangeAspect="1"/>
            </p:cNvSpPr>
            <p:nvPr/>
          </p:nvSpPr>
          <p:spPr bwMode="black">
            <a:xfrm>
              <a:off x="4871699" y="1557415"/>
              <a:ext cx="259699" cy="374759"/>
            </a:xfrm>
            <a:custGeom>
              <a:avLst/>
              <a:gdLst>
                <a:gd name="T0" fmla="*/ 73 w 110"/>
                <a:gd name="T1" fmla="*/ 6 h 144"/>
                <a:gd name="T2" fmla="*/ 70 w 110"/>
                <a:gd name="T3" fmla="*/ 0 h 144"/>
                <a:gd name="T4" fmla="*/ 12 w 110"/>
                <a:gd name="T5" fmla="*/ 0 h 144"/>
                <a:gd name="T6" fmla="*/ 6 w 110"/>
                <a:gd name="T7" fmla="*/ 6 h 144"/>
                <a:gd name="T8" fmla="*/ 0 w 110"/>
                <a:gd name="T9" fmla="*/ 69 h 144"/>
                <a:gd name="T10" fmla="*/ 5 w 110"/>
                <a:gd name="T11" fmla="*/ 75 h 144"/>
                <a:gd name="T12" fmla="*/ 40 w 110"/>
                <a:gd name="T13" fmla="*/ 75 h 144"/>
                <a:gd name="T14" fmla="*/ 16 w 110"/>
                <a:gd name="T15" fmla="*/ 136 h 144"/>
                <a:gd name="T16" fmla="*/ 21 w 110"/>
                <a:gd name="T17" fmla="*/ 140 h 144"/>
                <a:gd name="T18" fmla="*/ 108 w 110"/>
                <a:gd name="T19" fmla="*/ 57 h 144"/>
                <a:gd name="T20" fmla="*/ 107 w 110"/>
                <a:gd name="T21" fmla="*/ 53 h 144"/>
                <a:gd name="T22" fmla="*/ 54 w 110"/>
                <a:gd name="T23" fmla="*/ 53 h 144"/>
                <a:gd name="T24" fmla="*/ 73 w 110"/>
                <a:gd name="T25" fmla="*/ 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 h="144">
                  <a:moveTo>
                    <a:pt x="73" y="6"/>
                  </a:moveTo>
                  <a:cubicBezTo>
                    <a:pt x="75" y="2"/>
                    <a:pt x="73" y="0"/>
                    <a:pt x="70" y="0"/>
                  </a:cubicBezTo>
                  <a:cubicBezTo>
                    <a:pt x="12" y="0"/>
                    <a:pt x="12" y="0"/>
                    <a:pt x="12" y="0"/>
                  </a:cubicBezTo>
                  <a:cubicBezTo>
                    <a:pt x="9" y="0"/>
                    <a:pt x="6" y="3"/>
                    <a:pt x="6" y="6"/>
                  </a:cubicBezTo>
                  <a:cubicBezTo>
                    <a:pt x="0" y="69"/>
                    <a:pt x="0" y="69"/>
                    <a:pt x="0" y="69"/>
                  </a:cubicBezTo>
                  <a:cubicBezTo>
                    <a:pt x="0" y="73"/>
                    <a:pt x="2" y="75"/>
                    <a:pt x="5" y="75"/>
                  </a:cubicBezTo>
                  <a:cubicBezTo>
                    <a:pt x="40" y="75"/>
                    <a:pt x="40" y="75"/>
                    <a:pt x="40" y="75"/>
                  </a:cubicBezTo>
                  <a:cubicBezTo>
                    <a:pt x="16" y="136"/>
                    <a:pt x="16" y="136"/>
                    <a:pt x="16" y="136"/>
                  </a:cubicBezTo>
                  <a:cubicBezTo>
                    <a:pt x="14" y="143"/>
                    <a:pt x="16" y="144"/>
                    <a:pt x="21" y="140"/>
                  </a:cubicBezTo>
                  <a:cubicBezTo>
                    <a:pt x="108" y="57"/>
                    <a:pt x="108" y="57"/>
                    <a:pt x="108" y="57"/>
                  </a:cubicBezTo>
                  <a:cubicBezTo>
                    <a:pt x="110" y="54"/>
                    <a:pt x="110" y="53"/>
                    <a:pt x="107" y="53"/>
                  </a:cubicBezTo>
                  <a:cubicBezTo>
                    <a:pt x="54" y="53"/>
                    <a:pt x="54" y="53"/>
                    <a:pt x="54" y="53"/>
                  </a:cubicBezTo>
                  <a:lnTo>
                    <a:pt x="73" y="6"/>
                  </a:lnTo>
                  <a:close/>
                </a:path>
              </a:pathLst>
            </a:cu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4897" tIns="75918" rIns="94897" bIns="75918" numCol="1" spcCol="0" rtlCol="0" fromWordArt="0" anchor="t" anchorCtr="0" forceAA="0" compatLnSpc="1">
              <a:prstTxWarp prst="textNoShape">
                <a:avLst/>
              </a:prstTxWarp>
              <a:noAutofit/>
            </a:bodyPr>
            <a:lstStyle/>
            <a:p>
              <a:pPr marL="0" marR="0" lvl="0" indent="0" algn="ctr" defTabSz="483831" eaLnBrk="1" fontAlgn="auto" latinLnBrk="0" hangingPunct="1">
                <a:lnSpc>
                  <a:spcPct val="90000"/>
                </a:lnSpc>
                <a:spcBef>
                  <a:spcPts val="0"/>
                </a:spcBef>
                <a:spcAft>
                  <a:spcPts val="0"/>
                </a:spcAft>
                <a:buClrTx/>
                <a:buSzTx/>
                <a:buFontTx/>
                <a:buNone/>
                <a:tabLst/>
                <a:defRPr/>
              </a:pPr>
              <a:endParaRPr kumimoji="0" lang="en-US" sz="1245" b="0" i="0" u="none" strike="noStrike" kern="0" cap="none" spc="0" normalizeH="0" baseline="0" noProof="0" dirty="0">
                <a:ln>
                  <a:noFill/>
                </a:ln>
                <a:solidFill>
                  <a:srgbClr val="FFFFFF"/>
                </a:solidFill>
                <a:effectLst/>
                <a:uLnTx/>
                <a:uFillTx/>
                <a:latin typeface="Segoe UI"/>
                <a:ea typeface="Segoe UI" pitchFamily="34" charset="0"/>
                <a:cs typeface="Segoe UI" pitchFamily="34" charset="0"/>
              </a:endParaRPr>
            </a:p>
          </p:txBody>
        </p:sp>
        <p:sp>
          <p:nvSpPr>
            <p:cNvPr id="75" name="Freeform 124"/>
            <p:cNvSpPr>
              <a:spLocks noChangeAspect="1" noEditPoints="1"/>
            </p:cNvSpPr>
            <p:nvPr/>
          </p:nvSpPr>
          <p:spPr bwMode="black">
            <a:xfrm>
              <a:off x="4956591" y="2078317"/>
              <a:ext cx="89914" cy="353456"/>
            </a:xfrm>
            <a:custGeom>
              <a:avLst/>
              <a:gdLst>
                <a:gd name="T0" fmla="*/ 16 w 17"/>
                <a:gd name="T1" fmla="*/ 0 h 69"/>
                <a:gd name="T2" fmla="*/ 14 w 17"/>
                <a:gd name="T3" fmla="*/ 47 h 69"/>
                <a:gd name="T4" fmla="*/ 2 w 17"/>
                <a:gd name="T5" fmla="*/ 47 h 69"/>
                <a:gd name="T6" fmla="*/ 0 w 17"/>
                <a:gd name="T7" fmla="*/ 0 h 69"/>
                <a:gd name="T8" fmla="*/ 16 w 17"/>
                <a:gd name="T9" fmla="*/ 0 h 69"/>
                <a:gd name="T10" fmla="*/ 17 w 17"/>
                <a:gd name="T11" fmla="*/ 61 h 69"/>
                <a:gd name="T12" fmla="*/ 15 w 17"/>
                <a:gd name="T13" fmla="*/ 67 h 69"/>
                <a:gd name="T14" fmla="*/ 8 w 17"/>
                <a:gd name="T15" fmla="*/ 69 h 69"/>
                <a:gd name="T16" fmla="*/ 2 w 17"/>
                <a:gd name="T17" fmla="*/ 67 h 69"/>
                <a:gd name="T18" fmla="*/ 0 w 17"/>
                <a:gd name="T19" fmla="*/ 61 h 69"/>
                <a:gd name="T20" fmla="*/ 2 w 17"/>
                <a:gd name="T21" fmla="*/ 56 h 69"/>
                <a:gd name="T22" fmla="*/ 8 w 17"/>
                <a:gd name="T23" fmla="*/ 54 h 69"/>
                <a:gd name="T24" fmla="*/ 14 w 17"/>
                <a:gd name="T25" fmla="*/ 56 h 69"/>
                <a:gd name="T26" fmla="*/ 17 w 17"/>
                <a:gd name="T27" fmla="*/ 6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69">
                  <a:moveTo>
                    <a:pt x="16" y="0"/>
                  </a:moveTo>
                  <a:cubicBezTo>
                    <a:pt x="14" y="47"/>
                    <a:pt x="14" y="47"/>
                    <a:pt x="14" y="47"/>
                  </a:cubicBezTo>
                  <a:cubicBezTo>
                    <a:pt x="2" y="47"/>
                    <a:pt x="2" y="47"/>
                    <a:pt x="2" y="47"/>
                  </a:cubicBezTo>
                  <a:cubicBezTo>
                    <a:pt x="0" y="0"/>
                    <a:pt x="0" y="0"/>
                    <a:pt x="0" y="0"/>
                  </a:cubicBezTo>
                  <a:lnTo>
                    <a:pt x="16" y="0"/>
                  </a:lnTo>
                  <a:close/>
                  <a:moveTo>
                    <a:pt x="17" y="61"/>
                  </a:moveTo>
                  <a:cubicBezTo>
                    <a:pt x="17" y="64"/>
                    <a:pt x="16" y="66"/>
                    <a:pt x="15" y="67"/>
                  </a:cubicBezTo>
                  <a:cubicBezTo>
                    <a:pt x="13" y="69"/>
                    <a:pt x="11" y="69"/>
                    <a:pt x="8" y="69"/>
                  </a:cubicBezTo>
                  <a:cubicBezTo>
                    <a:pt x="6" y="69"/>
                    <a:pt x="4" y="69"/>
                    <a:pt x="2" y="67"/>
                  </a:cubicBezTo>
                  <a:cubicBezTo>
                    <a:pt x="0" y="65"/>
                    <a:pt x="0" y="64"/>
                    <a:pt x="0" y="61"/>
                  </a:cubicBezTo>
                  <a:cubicBezTo>
                    <a:pt x="0" y="59"/>
                    <a:pt x="0" y="57"/>
                    <a:pt x="2" y="56"/>
                  </a:cubicBezTo>
                  <a:cubicBezTo>
                    <a:pt x="4" y="54"/>
                    <a:pt x="6" y="54"/>
                    <a:pt x="8" y="54"/>
                  </a:cubicBezTo>
                  <a:cubicBezTo>
                    <a:pt x="11" y="54"/>
                    <a:pt x="13" y="54"/>
                    <a:pt x="14" y="56"/>
                  </a:cubicBezTo>
                  <a:cubicBezTo>
                    <a:pt x="16" y="57"/>
                    <a:pt x="17" y="59"/>
                    <a:pt x="17" y="61"/>
                  </a:cubicBezTo>
                </a:path>
              </a:pathLst>
            </a:custGeom>
            <a:solidFill>
              <a:srgbClr val="FF0000"/>
            </a:solidFill>
            <a:ln>
              <a:noFill/>
            </a:ln>
            <a:extLst/>
          </p:spPr>
          <p:txBody>
            <a:bodyPr vert="horz" wrap="square" lIns="93264" tIns="46632" rIns="93264" bIns="46632"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Segoe UI"/>
                <a:ea typeface="+mn-ea"/>
                <a:cs typeface="+mn-cs"/>
              </a:endParaRPr>
            </a:p>
          </p:txBody>
        </p:sp>
      </p:grpSp>
      <p:sp>
        <p:nvSpPr>
          <p:cNvPr id="117" name="Right Brace 116"/>
          <p:cNvSpPr/>
          <p:nvPr/>
        </p:nvSpPr>
        <p:spPr>
          <a:xfrm>
            <a:off x="7544342" y="2129009"/>
            <a:ext cx="357954" cy="2176252"/>
          </a:xfrm>
          <a:prstGeom prst="rightBrace">
            <a:avLst>
              <a:gd name="adj1" fmla="val 77484"/>
              <a:gd name="adj2" fmla="val 50000"/>
            </a:avLst>
          </a:prstGeom>
          <a:noFill/>
          <a:ln w="38100">
            <a:solidFill>
              <a:srgbClr val="DA3104"/>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latin typeface="Segoe UI"/>
            </a:endParaRPr>
          </a:p>
        </p:txBody>
      </p:sp>
      <p:sp>
        <p:nvSpPr>
          <p:cNvPr id="77" name="Rectangle 76"/>
          <p:cNvSpPr/>
          <p:nvPr/>
        </p:nvSpPr>
        <p:spPr>
          <a:xfrm>
            <a:off x="5936221" y="3671384"/>
            <a:ext cx="1560868" cy="542399"/>
          </a:xfrm>
          <a:prstGeom prst="rect">
            <a:avLst/>
          </a:prstGeom>
        </p:spPr>
        <p:txBody>
          <a:bodyPr wrap="square">
            <a:spAutoFit/>
          </a:bodyPr>
          <a:lstStyle/>
          <a:p>
            <a:pPr marL="0" marR="0" lvl="0" indent="0" defTabSz="932597"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a:ln>
                  <a:noFill/>
                </a:ln>
                <a:solidFill>
                  <a:srgbClr val="FFFFFF"/>
                </a:solidFill>
                <a:effectLst/>
                <a:uLnTx/>
                <a:uFillTx/>
                <a:latin typeface="Segoe UI"/>
                <a:ea typeface="+mn-ea"/>
                <a:cs typeface="+mn-cs"/>
              </a:rPr>
              <a:t>Configuration vulnerabilities </a:t>
            </a:r>
          </a:p>
        </p:txBody>
      </p:sp>
      <p:sp>
        <p:nvSpPr>
          <p:cNvPr id="78" name="Rectangle 77"/>
          <p:cNvSpPr/>
          <p:nvPr/>
        </p:nvSpPr>
        <p:spPr>
          <a:xfrm>
            <a:off x="7544342" y="6235822"/>
            <a:ext cx="1918362" cy="318286"/>
          </a:xfrm>
          <a:prstGeom prst="rect">
            <a:avLst/>
          </a:prstGeom>
        </p:spPr>
        <p:txBody>
          <a:bodyPr wrap="square">
            <a:spAutoFit/>
          </a:bodyPr>
          <a:lstStyle/>
          <a:p>
            <a:pPr marL="0" marR="0" lvl="0" indent="0" defTabSz="932597"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a:ln>
                  <a:noFill/>
                </a:ln>
                <a:solidFill>
                  <a:srgbClr val="000000"/>
                </a:solidFill>
                <a:effectLst/>
                <a:uLnTx/>
                <a:uFillTx/>
                <a:latin typeface="Segoe UI"/>
                <a:ea typeface="+mn-ea"/>
                <a:cs typeface="+mn-cs"/>
              </a:rPr>
              <a:t>Risk-Based policies</a:t>
            </a:r>
          </a:p>
        </p:txBody>
      </p:sp>
    </p:spTree>
    <p:extLst>
      <p:ext uri="{BB962C8B-B14F-4D97-AF65-F5344CB8AC3E}">
        <p14:creationId xmlns:p14="http://schemas.microsoft.com/office/powerpoint/2010/main" val="2545970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2125662"/>
            <a:ext cx="11887200" cy="1098762"/>
          </a:xfrm>
        </p:spPr>
        <p:txBody>
          <a:bodyPr/>
          <a:lstStyle/>
          <a:p>
            <a:r>
              <a:rPr lang="en-US" sz="6600" dirty="0"/>
              <a:t>Conditional Access – Road ahead</a:t>
            </a:r>
          </a:p>
        </p:txBody>
      </p:sp>
    </p:spTree>
    <p:extLst>
      <p:ext uri="{BB962C8B-B14F-4D97-AF65-F5344CB8AC3E}">
        <p14:creationId xmlns:p14="http://schemas.microsoft.com/office/powerpoint/2010/main" val="3611227561"/>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 y="636095"/>
            <a:ext cx="12436475" cy="5722334"/>
          </a:xfrm>
          <a:prstGeom prst="rect">
            <a:avLst/>
          </a:prstGeom>
        </p:spPr>
      </p:pic>
    </p:spTree>
    <p:extLst>
      <p:ext uri="{BB962C8B-B14F-4D97-AF65-F5344CB8AC3E}">
        <p14:creationId xmlns:p14="http://schemas.microsoft.com/office/powerpoint/2010/main" val="149180971"/>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2759546" y="1459977"/>
            <a:ext cx="6170450" cy="6170450"/>
            <a:chOff x="3003283" y="1054757"/>
            <a:chExt cx="6172200" cy="6172200"/>
          </a:xfrm>
        </p:grpSpPr>
        <p:sp>
          <p:nvSpPr>
            <p:cNvPr id="108" name="Oval 107"/>
            <p:cNvSpPr/>
            <p:nvPr/>
          </p:nvSpPr>
          <p:spPr>
            <a:xfrm>
              <a:off x="4971403" y="3023366"/>
              <a:ext cx="2276077" cy="2276077"/>
            </a:xfrm>
            <a:prstGeom prst="ellipse">
              <a:avLst/>
            </a:prstGeom>
            <a:noFill/>
            <a:ln w="57150">
              <a:solidFill>
                <a:schemeClr val="bg2">
                  <a:lumMod val="9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4247">
                <a:defRPr/>
              </a:pPr>
              <a:endParaRPr lang="en-US" sz="1683" kern="0">
                <a:solidFill>
                  <a:srgbClr val="505050"/>
                </a:solidFill>
                <a:latin typeface="Calibri" panose="020F0502020204030204"/>
              </a:endParaRPr>
            </a:p>
          </p:txBody>
        </p:sp>
        <p:sp>
          <p:nvSpPr>
            <p:cNvPr id="109" name="Oval 108"/>
            <p:cNvSpPr/>
            <p:nvPr/>
          </p:nvSpPr>
          <p:spPr>
            <a:xfrm>
              <a:off x="4619306" y="2649571"/>
              <a:ext cx="2971800" cy="2971800"/>
            </a:xfrm>
            <a:prstGeom prst="ellipse">
              <a:avLst/>
            </a:prstGeom>
            <a:noFill/>
            <a:ln w="57150">
              <a:solidFill>
                <a:schemeClr val="bg2">
                  <a:lumMod val="9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4247">
                <a:defRPr/>
              </a:pPr>
              <a:endParaRPr lang="en-US" sz="1683" kern="0">
                <a:solidFill>
                  <a:srgbClr val="505050"/>
                </a:solidFill>
                <a:latin typeface="Calibri" panose="020F0502020204030204"/>
              </a:endParaRPr>
            </a:p>
          </p:txBody>
        </p:sp>
        <p:sp>
          <p:nvSpPr>
            <p:cNvPr id="111" name="Oval 110"/>
            <p:cNvSpPr/>
            <p:nvPr/>
          </p:nvSpPr>
          <p:spPr>
            <a:xfrm>
              <a:off x="4163735" y="2220268"/>
              <a:ext cx="3886200" cy="3886200"/>
            </a:xfrm>
            <a:prstGeom prst="ellipse">
              <a:avLst/>
            </a:prstGeom>
            <a:noFill/>
            <a:ln w="57150">
              <a:solidFill>
                <a:schemeClr val="bg2">
                  <a:lumMod val="9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4247">
                <a:defRPr/>
              </a:pPr>
              <a:endParaRPr lang="en-US" sz="1683" kern="0">
                <a:solidFill>
                  <a:srgbClr val="505050"/>
                </a:solidFill>
                <a:latin typeface="Calibri" panose="020F0502020204030204"/>
              </a:endParaRPr>
            </a:p>
          </p:txBody>
        </p:sp>
        <p:sp>
          <p:nvSpPr>
            <p:cNvPr id="112" name="Oval 111"/>
            <p:cNvSpPr/>
            <p:nvPr/>
          </p:nvSpPr>
          <p:spPr>
            <a:xfrm>
              <a:off x="3716482" y="1761299"/>
              <a:ext cx="4800600" cy="4800600"/>
            </a:xfrm>
            <a:prstGeom prst="ellipse">
              <a:avLst/>
            </a:prstGeom>
            <a:noFill/>
            <a:ln w="57150">
              <a:solidFill>
                <a:schemeClr val="bg2">
                  <a:lumMod val="9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4247">
                <a:defRPr/>
              </a:pPr>
              <a:endParaRPr lang="en-US" sz="1683" kern="0">
                <a:solidFill>
                  <a:srgbClr val="505050"/>
                </a:solidFill>
                <a:latin typeface="Calibri" panose="020F0502020204030204"/>
              </a:endParaRPr>
            </a:p>
          </p:txBody>
        </p:sp>
        <p:sp>
          <p:nvSpPr>
            <p:cNvPr id="113" name="Oval 112"/>
            <p:cNvSpPr/>
            <p:nvPr/>
          </p:nvSpPr>
          <p:spPr>
            <a:xfrm>
              <a:off x="3003283" y="1054757"/>
              <a:ext cx="6172200" cy="6172200"/>
            </a:xfrm>
            <a:prstGeom prst="ellipse">
              <a:avLst/>
            </a:prstGeom>
            <a:noFill/>
            <a:ln w="57150">
              <a:solidFill>
                <a:schemeClr val="bg2">
                  <a:lumMod val="9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4247">
                <a:defRPr/>
              </a:pPr>
              <a:endParaRPr lang="en-US" sz="1683" kern="0">
                <a:solidFill>
                  <a:srgbClr val="505050"/>
                </a:solidFill>
                <a:latin typeface="Calibri" panose="020F0502020204030204"/>
              </a:endParaRPr>
            </a:p>
          </p:txBody>
        </p:sp>
      </p:grpSp>
      <p:sp>
        <p:nvSpPr>
          <p:cNvPr id="275" name="Rectangle 274"/>
          <p:cNvSpPr/>
          <p:nvPr/>
        </p:nvSpPr>
        <p:spPr bwMode="auto">
          <a:xfrm>
            <a:off x="6580668" y="4127911"/>
            <a:ext cx="1723841" cy="668225"/>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468" tIns="47551" rIns="186468" bIns="47551" numCol="1" rtlCol="0" anchor="ctr" anchorCtr="0" compatLnSpc="1">
            <a:prstTxWarp prst="textNoShape">
              <a:avLst/>
            </a:prstTxWarp>
          </a:bodyPr>
          <a:lstStyle/>
          <a:p>
            <a:pPr algn="ctr" defTabSz="854247">
              <a:defRPr/>
            </a:pPr>
            <a:r>
              <a:rPr lang="en-US" sz="1122" b="1" kern="0" dirty="0">
                <a:solidFill>
                  <a:srgbClr val="FFFFFF"/>
                </a:solidFill>
                <a:latin typeface="Segoe UI"/>
                <a:ea typeface="Segoe UI" panose="020B0502040204020203" pitchFamily="34" charset="0"/>
                <a:cs typeface="Segoe UI" panose="020B0502040204020203" pitchFamily="34" charset="0"/>
              </a:rPr>
              <a:t>Azure Information Protection</a:t>
            </a:r>
          </a:p>
        </p:txBody>
      </p:sp>
      <p:grpSp>
        <p:nvGrpSpPr>
          <p:cNvPr id="22" name="Group 21"/>
          <p:cNvGrpSpPr/>
          <p:nvPr/>
        </p:nvGrpSpPr>
        <p:grpSpPr>
          <a:xfrm>
            <a:off x="7816545" y="1677294"/>
            <a:ext cx="1842688" cy="1212615"/>
            <a:chOff x="1889968" y="1652100"/>
            <a:chExt cx="2160490" cy="1421749"/>
          </a:xfrm>
        </p:grpSpPr>
        <p:sp>
          <p:nvSpPr>
            <p:cNvPr id="258" name="Freeform 5"/>
            <p:cNvSpPr>
              <a:spLocks/>
            </p:cNvSpPr>
            <p:nvPr/>
          </p:nvSpPr>
          <p:spPr bwMode="auto">
            <a:xfrm>
              <a:off x="2573070" y="1652100"/>
              <a:ext cx="1477388" cy="1337833"/>
            </a:xfrm>
            <a:custGeom>
              <a:avLst/>
              <a:gdLst>
                <a:gd name="T0" fmla="*/ 771 w 771"/>
                <a:gd name="T1" fmla="*/ 499 h 698"/>
                <a:gd name="T2" fmla="*/ 658 w 771"/>
                <a:gd name="T3" fmla="*/ 293 h 698"/>
                <a:gd name="T4" fmla="*/ 578 w 771"/>
                <a:gd name="T5" fmla="*/ 147 h 698"/>
                <a:gd name="T6" fmla="*/ 478 w 771"/>
                <a:gd name="T7" fmla="*/ 117 h 698"/>
                <a:gd name="T8" fmla="*/ 392 w 771"/>
                <a:gd name="T9" fmla="*/ 139 h 698"/>
                <a:gd name="T10" fmla="*/ 133 w 771"/>
                <a:gd name="T11" fmla="*/ 0 h 698"/>
                <a:gd name="T12" fmla="*/ 0 w 771"/>
                <a:gd name="T13" fmla="*/ 29 h 698"/>
                <a:gd name="T14" fmla="*/ 669 w 771"/>
                <a:gd name="T15" fmla="*/ 698 h 698"/>
                <a:gd name="T16" fmla="*/ 771 w 771"/>
                <a:gd name="T17" fmla="*/ 499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1" h="698">
                  <a:moveTo>
                    <a:pt x="771" y="499"/>
                  </a:moveTo>
                  <a:cubicBezTo>
                    <a:pt x="771" y="414"/>
                    <a:pt x="725" y="337"/>
                    <a:pt x="658" y="293"/>
                  </a:cubicBezTo>
                  <a:cubicBezTo>
                    <a:pt x="657" y="232"/>
                    <a:pt x="626" y="178"/>
                    <a:pt x="578" y="147"/>
                  </a:cubicBezTo>
                  <a:cubicBezTo>
                    <a:pt x="550" y="128"/>
                    <a:pt x="515" y="117"/>
                    <a:pt x="478" y="117"/>
                  </a:cubicBezTo>
                  <a:cubicBezTo>
                    <a:pt x="446" y="117"/>
                    <a:pt x="417" y="125"/>
                    <a:pt x="392" y="139"/>
                  </a:cubicBezTo>
                  <a:cubicBezTo>
                    <a:pt x="336" y="56"/>
                    <a:pt x="241" y="0"/>
                    <a:pt x="133" y="0"/>
                  </a:cubicBezTo>
                  <a:cubicBezTo>
                    <a:pt x="85" y="0"/>
                    <a:pt x="41" y="11"/>
                    <a:pt x="0" y="29"/>
                  </a:cubicBezTo>
                  <a:cubicBezTo>
                    <a:pt x="669" y="698"/>
                    <a:pt x="669" y="698"/>
                    <a:pt x="669" y="698"/>
                  </a:cubicBezTo>
                  <a:cubicBezTo>
                    <a:pt x="731" y="653"/>
                    <a:pt x="771" y="581"/>
                    <a:pt x="771" y="499"/>
                  </a:cubicBezTo>
                  <a:close/>
                </a:path>
              </a:pathLst>
            </a:custGeom>
            <a:solidFill>
              <a:srgbClr val="35D2FF"/>
            </a:solidFill>
            <a:ln>
              <a:noFill/>
            </a:ln>
          </p:spPr>
          <p:txBody>
            <a:bodyPr/>
            <a:lstStyle/>
            <a:p>
              <a:pPr defTabSz="950882">
                <a:defRPr/>
              </a:pPr>
              <a:endParaRPr lang="en-US" sz="1873" kern="0">
                <a:solidFill>
                  <a:srgbClr val="505050"/>
                </a:solidFill>
                <a:latin typeface="Segoe UI"/>
              </a:endParaRPr>
            </a:p>
          </p:txBody>
        </p:sp>
        <p:sp>
          <p:nvSpPr>
            <p:cNvPr id="259" name="Freeform 6"/>
            <p:cNvSpPr>
              <a:spLocks/>
            </p:cNvSpPr>
            <p:nvPr/>
          </p:nvSpPr>
          <p:spPr bwMode="auto">
            <a:xfrm>
              <a:off x="1889968" y="1703934"/>
              <a:ext cx="1969853" cy="1369915"/>
            </a:xfrm>
            <a:custGeom>
              <a:avLst/>
              <a:gdLst>
                <a:gd name="T0" fmla="*/ 360 w 1029"/>
                <a:gd name="T1" fmla="*/ 0 h 715"/>
                <a:gd name="T2" fmla="*/ 181 w 1029"/>
                <a:gd name="T3" fmla="*/ 283 h 715"/>
                <a:gd name="T4" fmla="*/ 181 w 1029"/>
                <a:gd name="T5" fmla="*/ 297 h 715"/>
                <a:gd name="T6" fmla="*/ 0 w 1029"/>
                <a:gd name="T7" fmla="*/ 505 h 715"/>
                <a:gd name="T8" fmla="*/ 210 w 1029"/>
                <a:gd name="T9" fmla="*/ 715 h 715"/>
                <a:gd name="T10" fmla="*/ 291 w 1029"/>
                <a:gd name="T11" fmla="*/ 715 h 715"/>
                <a:gd name="T12" fmla="*/ 328 w 1029"/>
                <a:gd name="T13" fmla="*/ 715 h 715"/>
                <a:gd name="T14" fmla="*/ 341 w 1029"/>
                <a:gd name="T15" fmla="*/ 715 h 715"/>
                <a:gd name="T16" fmla="*/ 351 w 1029"/>
                <a:gd name="T17" fmla="*/ 715 h 715"/>
                <a:gd name="T18" fmla="*/ 860 w 1029"/>
                <a:gd name="T19" fmla="*/ 715 h 715"/>
                <a:gd name="T20" fmla="*/ 885 w 1029"/>
                <a:gd name="T21" fmla="*/ 715 h 715"/>
                <a:gd name="T22" fmla="*/ 912 w 1029"/>
                <a:gd name="T23" fmla="*/ 715 h 715"/>
                <a:gd name="T24" fmla="*/ 1029 w 1029"/>
                <a:gd name="T25" fmla="*/ 669 h 715"/>
                <a:gd name="T26" fmla="*/ 360 w 1029"/>
                <a:gd name="T27" fmla="*/ 0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29" h="715">
                  <a:moveTo>
                    <a:pt x="360" y="0"/>
                  </a:moveTo>
                  <a:cubicBezTo>
                    <a:pt x="254" y="50"/>
                    <a:pt x="181" y="158"/>
                    <a:pt x="181" y="283"/>
                  </a:cubicBezTo>
                  <a:cubicBezTo>
                    <a:pt x="181" y="287"/>
                    <a:pt x="181" y="293"/>
                    <a:pt x="181" y="297"/>
                  </a:cubicBezTo>
                  <a:cubicBezTo>
                    <a:pt x="79" y="312"/>
                    <a:pt x="0" y="399"/>
                    <a:pt x="0" y="505"/>
                  </a:cubicBezTo>
                  <a:cubicBezTo>
                    <a:pt x="0" y="619"/>
                    <a:pt x="93" y="713"/>
                    <a:pt x="210" y="715"/>
                  </a:cubicBezTo>
                  <a:cubicBezTo>
                    <a:pt x="210" y="715"/>
                    <a:pt x="210" y="715"/>
                    <a:pt x="291" y="715"/>
                  </a:cubicBezTo>
                  <a:cubicBezTo>
                    <a:pt x="303" y="715"/>
                    <a:pt x="322" y="715"/>
                    <a:pt x="328" y="715"/>
                  </a:cubicBezTo>
                  <a:cubicBezTo>
                    <a:pt x="328" y="715"/>
                    <a:pt x="328" y="715"/>
                    <a:pt x="341" y="715"/>
                  </a:cubicBezTo>
                  <a:cubicBezTo>
                    <a:pt x="344" y="715"/>
                    <a:pt x="347" y="715"/>
                    <a:pt x="351" y="715"/>
                  </a:cubicBezTo>
                  <a:cubicBezTo>
                    <a:pt x="478" y="715"/>
                    <a:pt x="746" y="715"/>
                    <a:pt x="860" y="715"/>
                  </a:cubicBezTo>
                  <a:cubicBezTo>
                    <a:pt x="869" y="715"/>
                    <a:pt x="877" y="715"/>
                    <a:pt x="885" y="715"/>
                  </a:cubicBezTo>
                  <a:cubicBezTo>
                    <a:pt x="894" y="715"/>
                    <a:pt x="904" y="715"/>
                    <a:pt x="912" y="715"/>
                  </a:cubicBezTo>
                  <a:cubicBezTo>
                    <a:pt x="956" y="710"/>
                    <a:pt x="995" y="693"/>
                    <a:pt x="1029" y="669"/>
                  </a:cubicBezTo>
                  <a:lnTo>
                    <a:pt x="360" y="0"/>
                  </a:lnTo>
                  <a:close/>
                </a:path>
              </a:pathLst>
            </a:custGeom>
            <a:solidFill>
              <a:srgbClr val="00BDF3"/>
            </a:solidFill>
            <a:ln>
              <a:noFill/>
            </a:ln>
          </p:spPr>
          <p:txBody>
            <a:bodyPr/>
            <a:lstStyle/>
            <a:p>
              <a:pPr defTabSz="950882">
                <a:defRPr/>
              </a:pPr>
              <a:endParaRPr lang="en-US" sz="1873" kern="0">
                <a:solidFill>
                  <a:srgbClr val="505050"/>
                </a:solidFill>
                <a:latin typeface="Segoe UI"/>
              </a:endParaRPr>
            </a:p>
          </p:txBody>
        </p:sp>
      </p:grpSp>
      <p:grpSp>
        <p:nvGrpSpPr>
          <p:cNvPr id="14" name="Group 13"/>
          <p:cNvGrpSpPr/>
          <p:nvPr/>
        </p:nvGrpSpPr>
        <p:grpSpPr>
          <a:xfrm>
            <a:off x="5499898" y="1192487"/>
            <a:ext cx="4001879" cy="1741999"/>
            <a:chOff x="1508904" y="1143000"/>
            <a:chExt cx="4382216" cy="1907556"/>
          </a:xfrm>
        </p:grpSpPr>
        <p:grpSp>
          <p:nvGrpSpPr>
            <p:cNvPr id="131" name="Group 130"/>
            <p:cNvGrpSpPr/>
            <p:nvPr/>
          </p:nvGrpSpPr>
          <p:grpSpPr>
            <a:xfrm>
              <a:off x="1508904" y="1430128"/>
              <a:ext cx="2412234" cy="1587413"/>
              <a:chOff x="3242718" y="2211361"/>
              <a:chExt cx="4836957" cy="3183044"/>
            </a:xfrm>
          </p:grpSpPr>
          <p:sp>
            <p:nvSpPr>
              <p:cNvPr id="132" name="Freeform 5"/>
              <p:cNvSpPr>
                <a:spLocks/>
              </p:cNvSpPr>
              <p:nvPr/>
            </p:nvSpPr>
            <p:spPr bwMode="auto">
              <a:xfrm>
                <a:off x="4772063" y="2211361"/>
                <a:ext cx="3307612" cy="2995171"/>
              </a:xfrm>
              <a:custGeom>
                <a:avLst/>
                <a:gdLst>
                  <a:gd name="T0" fmla="*/ 771 w 771"/>
                  <a:gd name="T1" fmla="*/ 499 h 698"/>
                  <a:gd name="T2" fmla="*/ 658 w 771"/>
                  <a:gd name="T3" fmla="*/ 293 h 698"/>
                  <a:gd name="T4" fmla="*/ 578 w 771"/>
                  <a:gd name="T5" fmla="*/ 147 h 698"/>
                  <a:gd name="T6" fmla="*/ 478 w 771"/>
                  <a:gd name="T7" fmla="*/ 117 h 698"/>
                  <a:gd name="T8" fmla="*/ 392 w 771"/>
                  <a:gd name="T9" fmla="*/ 139 h 698"/>
                  <a:gd name="T10" fmla="*/ 133 w 771"/>
                  <a:gd name="T11" fmla="*/ 0 h 698"/>
                  <a:gd name="T12" fmla="*/ 0 w 771"/>
                  <a:gd name="T13" fmla="*/ 29 h 698"/>
                  <a:gd name="T14" fmla="*/ 669 w 771"/>
                  <a:gd name="T15" fmla="*/ 698 h 698"/>
                  <a:gd name="T16" fmla="*/ 771 w 771"/>
                  <a:gd name="T17" fmla="*/ 499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1" h="698">
                    <a:moveTo>
                      <a:pt x="771" y="499"/>
                    </a:moveTo>
                    <a:cubicBezTo>
                      <a:pt x="771" y="414"/>
                      <a:pt x="725" y="337"/>
                      <a:pt x="658" y="293"/>
                    </a:cubicBezTo>
                    <a:cubicBezTo>
                      <a:pt x="657" y="232"/>
                      <a:pt x="626" y="178"/>
                      <a:pt x="578" y="147"/>
                    </a:cubicBezTo>
                    <a:cubicBezTo>
                      <a:pt x="550" y="128"/>
                      <a:pt x="515" y="117"/>
                      <a:pt x="478" y="117"/>
                    </a:cubicBezTo>
                    <a:cubicBezTo>
                      <a:pt x="446" y="117"/>
                      <a:pt x="417" y="125"/>
                      <a:pt x="392" y="139"/>
                    </a:cubicBezTo>
                    <a:cubicBezTo>
                      <a:pt x="336" y="56"/>
                      <a:pt x="241" y="0"/>
                      <a:pt x="133" y="0"/>
                    </a:cubicBezTo>
                    <a:cubicBezTo>
                      <a:pt x="85" y="0"/>
                      <a:pt x="41" y="11"/>
                      <a:pt x="0" y="29"/>
                    </a:cubicBezTo>
                    <a:cubicBezTo>
                      <a:pt x="669" y="698"/>
                      <a:pt x="669" y="698"/>
                      <a:pt x="669" y="698"/>
                    </a:cubicBezTo>
                    <a:cubicBezTo>
                      <a:pt x="731" y="653"/>
                      <a:pt x="771" y="581"/>
                      <a:pt x="771" y="499"/>
                    </a:cubicBezTo>
                    <a:close/>
                  </a:path>
                </a:pathLst>
              </a:custGeom>
              <a:solidFill>
                <a:srgbClr val="35D2FF"/>
              </a:solidFill>
              <a:ln>
                <a:noFill/>
              </a:ln>
            </p:spPr>
            <p:txBody>
              <a:bodyPr/>
              <a:lstStyle/>
              <a:p>
                <a:pPr defTabSz="950882">
                  <a:defRPr/>
                </a:pPr>
                <a:endParaRPr lang="en-US" sz="1873" kern="0">
                  <a:solidFill>
                    <a:srgbClr val="505050"/>
                  </a:solidFill>
                  <a:latin typeface="Segoe UI"/>
                </a:endParaRPr>
              </a:p>
            </p:txBody>
          </p:sp>
          <p:sp>
            <p:nvSpPr>
              <p:cNvPr id="133" name="Freeform 6"/>
              <p:cNvSpPr>
                <a:spLocks/>
              </p:cNvSpPr>
              <p:nvPr/>
            </p:nvSpPr>
            <p:spPr bwMode="auto">
              <a:xfrm>
                <a:off x="3242718" y="2327408"/>
                <a:ext cx="4410155" cy="3066997"/>
              </a:xfrm>
              <a:custGeom>
                <a:avLst/>
                <a:gdLst>
                  <a:gd name="T0" fmla="*/ 360 w 1029"/>
                  <a:gd name="T1" fmla="*/ 0 h 715"/>
                  <a:gd name="T2" fmla="*/ 181 w 1029"/>
                  <a:gd name="T3" fmla="*/ 283 h 715"/>
                  <a:gd name="T4" fmla="*/ 181 w 1029"/>
                  <a:gd name="T5" fmla="*/ 297 h 715"/>
                  <a:gd name="T6" fmla="*/ 0 w 1029"/>
                  <a:gd name="T7" fmla="*/ 505 h 715"/>
                  <a:gd name="T8" fmla="*/ 210 w 1029"/>
                  <a:gd name="T9" fmla="*/ 715 h 715"/>
                  <a:gd name="T10" fmla="*/ 291 w 1029"/>
                  <a:gd name="T11" fmla="*/ 715 h 715"/>
                  <a:gd name="T12" fmla="*/ 328 w 1029"/>
                  <a:gd name="T13" fmla="*/ 715 h 715"/>
                  <a:gd name="T14" fmla="*/ 341 w 1029"/>
                  <a:gd name="T15" fmla="*/ 715 h 715"/>
                  <a:gd name="T16" fmla="*/ 351 w 1029"/>
                  <a:gd name="T17" fmla="*/ 715 h 715"/>
                  <a:gd name="T18" fmla="*/ 860 w 1029"/>
                  <a:gd name="T19" fmla="*/ 715 h 715"/>
                  <a:gd name="T20" fmla="*/ 885 w 1029"/>
                  <a:gd name="T21" fmla="*/ 715 h 715"/>
                  <a:gd name="T22" fmla="*/ 912 w 1029"/>
                  <a:gd name="T23" fmla="*/ 715 h 715"/>
                  <a:gd name="T24" fmla="*/ 1029 w 1029"/>
                  <a:gd name="T25" fmla="*/ 669 h 715"/>
                  <a:gd name="T26" fmla="*/ 360 w 1029"/>
                  <a:gd name="T27" fmla="*/ 0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29" h="715">
                    <a:moveTo>
                      <a:pt x="360" y="0"/>
                    </a:moveTo>
                    <a:cubicBezTo>
                      <a:pt x="254" y="50"/>
                      <a:pt x="181" y="158"/>
                      <a:pt x="181" y="283"/>
                    </a:cubicBezTo>
                    <a:cubicBezTo>
                      <a:pt x="181" y="287"/>
                      <a:pt x="181" y="293"/>
                      <a:pt x="181" y="297"/>
                    </a:cubicBezTo>
                    <a:cubicBezTo>
                      <a:pt x="79" y="312"/>
                      <a:pt x="0" y="399"/>
                      <a:pt x="0" y="505"/>
                    </a:cubicBezTo>
                    <a:cubicBezTo>
                      <a:pt x="0" y="619"/>
                      <a:pt x="93" y="713"/>
                      <a:pt x="210" y="715"/>
                    </a:cubicBezTo>
                    <a:cubicBezTo>
                      <a:pt x="210" y="715"/>
                      <a:pt x="210" y="715"/>
                      <a:pt x="291" y="715"/>
                    </a:cubicBezTo>
                    <a:cubicBezTo>
                      <a:pt x="303" y="715"/>
                      <a:pt x="322" y="715"/>
                      <a:pt x="328" y="715"/>
                    </a:cubicBezTo>
                    <a:cubicBezTo>
                      <a:pt x="328" y="715"/>
                      <a:pt x="328" y="715"/>
                      <a:pt x="341" y="715"/>
                    </a:cubicBezTo>
                    <a:cubicBezTo>
                      <a:pt x="344" y="715"/>
                      <a:pt x="347" y="715"/>
                      <a:pt x="351" y="715"/>
                    </a:cubicBezTo>
                    <a:cubicBezTo>
                      <a:pt x="478" y="715"/>
                      <a:pt x="746" y="715"/>
                      <a:pt x="860" y="715"/>
                    </a:cubicBezTo>
                    <a:cubicBezTo>
                      <a:pt x="869" y="715"/>
                      <a:pt x="877" y="715"/>
                      <a:pt x="885" y="715"/>
                    </a:cubicBezTo>
                    <a:cubicBezTo>
                      <a:pt x="894" y="715"/>
                      <a:pt x="904" y="715"/>
                      <a:pt x="912" y="715"/>
                    </a:cubicBezTo>
                    <a:cubicBezTo>
                      <a:pt x="956" y="710"/>
                      <a:pt x="995" y="693"/>
                      <a:pt x="1029" y="669"/>
                    </a:cubicBezTo>
                    <a:lnTo>
                      <a:pt x="360" y="0"/>
                    </a:lnTo>
                    <a:close/>
                  </a:path>
                </a:pathLst>
              </a:custGeom>
              <a:solidFill>
                <a:srgbClr val="00BDF3"/>
              </a:solidFill>
              <a:ln>
                <a:noFill/>
              </a:ln>
            </p:spPr>
            <p:txBody>
              <a:bodyPr/>
              <a:lstStyle/>
              <a:p>
                <a:pPr defTabSz="950882">
                  <a:defRPr/>
                </a:pPr>
                <a:endParaRPr lang="en-US" sz="1873" kern="0">
                  <a:solidFill>
                    <a:srgbClr val="505050"/>
                  </a:solidFill>
                  <a:latin typeface="Segoe UI"/>
                </a:endParaRPr>
              </a:p>
            </p:txBody>
          </p:sp>
        </p:grpSp>
        <p:pic>
          <p:nvPicPr>
            <p:cNvPr id="94" name="Picture 93"/>
            <p:cNvPicPr>
              <a:picLocks noChangeAspect="1"/>
            </p:cNvPicPr>
            <p:nvPr/>
          </p:nvPicPr>
          <p:blipFill>
            <a:blip r:embed="rId3"/>
            <a:stretch>
              <a:fillRect/>
            </a:stretch>
          </p:blipFill>
          <p:spPr>
            <a:xfrm>
              <a:off x="3063691" y="1143000"/>
              <a:ext cx="2827429" cy="1907556"/>
            </a:xfrm>
            <a:prstGeom prst="rect">
              <a:avLst/>
            </a:prstGeom>
          </p:spPr>
        </p:pic>
        <p:sp>
          <p:nvSpPr>
            <p:cNvPr id="2" name="Oval 1"/>
            <p:cNvSpPr/>
            <p:nvPr/>
          </p:nvSpPr>
          <p:spPr bwMode="auto">
            <a:xfrm>
              <a:off x="2892918" y="2241336"/>
              <a:ext cx="496208" cy="496209"/>
            </a:xfrm>
            <a:prstGeom prst="ellipse">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1" rIns="0" bIns="47551" numCol="1" rtlCol="0" anchor="ctr" anchorCtr="0" compatLnSpc="1">
              <a:prstTxWarp prst="textNoShape">
                <a:avLst/>
              </a:prstTxWarp>
            </a:bodyPr>
            <a:lstStyle/>
            <a:p>
              <a:pPr algn="ctr" defTabSz="950663" fontAlgn="base">
                <a:spcBef>
                  <a:spcPct val="0"/>
                </a:spcBef>
                <a:spcAft>
                  <a:spcPct val="0"/>
                </a:spcAft>
                <a:defRPr/>
              </a:pPr>
              <a:endParaRPr lang="en-US" sz="2040" kern="0" dirty="0">
                <a:gradFill>
                  <a:gsLst>
                    <a:gs pos="0">
                      <a:srgbClr val="FFFFFF"/>
                    </a:gs>
                    <a:gs pos="100000">
                      <a:srgbClr val="FFFFFF"/>
                    </a:gs>
                  </a:gsLst>
                  <a:lin ang="5400000" scaled="0"/>
                </a:gradFill>
                <a:latin typeface="Segoe UI"/>
              </a:endParaRPr>
            </a:p>
          </p:txBody>
        </p:sp>
        <p:pic>
          <p:nvPicPr>
            <p:cNvPr id="149" name="Picture 14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53708" y="2322807"/>
              <a:ext cx="368760" cy="348406"/>
            </a:xfrm>
            <a:prstGeom prst="rect">
              <a:avLst/>
            </a:prstGeom>
          </p:spPr>
        </p:pic>
        <p:pic>
          <p:nvPicPr>
            <p:cNvPr id="84" name="Picture 8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632307" y="2336476"/>
              <a:ext cx="339375" cy="339374"/>
            </a:xfrm>
            <a:prstGeom prst="rect">
              <a:avLst/>
            </a:prstGeom>
          </p:spPr>
        </p:pic>
        <p:pic>
          <p:nvPicPr>
            <p:cNvPr id="85" name="Picture 84"/>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3736079" y="1796262"/>
              <a:ext cx="314405" cy="292220"/>
            </a:xfrm>
            <a:prstGeom prst="rect">
              <a:avLst/>
            </a:prstGeom>
          </p:spPr>
        </p:pic>
        <p:pic>
          <p:nvPicPr>
            <p:cNvPr id="86" name="Picture 85"/>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035811" y="1380284"/>
              <a:ext cx="530933" cy="371838"/>
            </a:xfrm>
            <a:prstGeom prst="rect">
              <a:avLst/>
            </a:prstGeom>
          </p:spPr>
        </p:pic>
        <p:pic>
          <p:nvPicPr>
            <p:cNvPr id="87" name="Picture 86"/>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4196469" y="1897005"/>
              <a:ext cx="375655" cy="375655"/>
            </a:xfrm>
            <a:prstGeom prst="rect">
              <a:avLst/>
            </a:prstGeom>
          </p:spPr>
        </p:pic>
        <p:pic>
          <p:nvPicPr>
            <p:cNvPr id="88" name="Picture 87"/>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4960417" y="2320534"/>
              <a:ext cx="304580" cy="365080"/>
            </a:xfrm>
            <a:prstGeom prst="rect">
              <a:avLst/>
            </a:prstGeom>
          </p:spPr>
        </p:pic>
        <p:pic>
          <p:nvPicPr>
            <p:cNvPr id="89" name="Picture 88"/>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4774749" y="1673882"/>
              <a:ext cx="426922" cy="421340"/>
            </a:xfrm>
            <a:prstGeom prst="rect">
              <a:avLst/>
            </a:prstGeom>
          </p:spPr>
        </p:pic>
        <p:pic>
          <p:nvPicPr>
            <p:cNvPr id="90" name="Picture 89"/>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4273587" y="2454578"/>
              <a:ext cx="336746" cy="336746"/>
            </a:xfrm>
            <a:prstGeom prst="rect">
              <a:avLst/>
            </a:prstGeom>
          </p:spPr>
        </p:pic>
      </p:grpSp>
      <p:grpSp>
        <p:nvGrpSpPr>
          <p:cNvPr id="13" name="Group 12"/>
          <p:cNvGrpSpPr/>
          <p:nvPr/>
        </p:nvGrpSpPr>
        <p:grpSpPr>
          <a:xfrm>
            <a:off x="9042573" y="3054337"/>
            <a:ext cx="196252" cy="1149026"/>
            <a:chOff x="332777" y="2034973"/>
            <a:chExt cx="134352" cy="943576"/>
          </a:xfrm>
        </p:grpSpPr>
        <p:cxnSp>
          <p:nvCxnSpPr>
            <p:cNvPr id="12" name="Straight Arrow Connector 11"/>
            <p:cNvCxnSpPr/>
            <p:nvPr/>
          </p:nvCxnSpPr>
          <p:spPr>
            <a:xfrm>
              <a:off x="332777" y="2046365"/>
              <a:ext cx="0" cy="932184"/>
            </a:xfrm>
            <a:prstGeom prst="straightConnector1">
              <a:avLst/>
            </a:prstGeom>
            <a:ln w="28575">
              <a:solidFill>
                <a:schemeClr val="bg2">
                  <a:lumMod val="5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95" name="Straight Arrow Connector 194"/>
            <p:cNvCxnSpPr/>
            <p:nvPr/>
          </p:nvCxnSpPr>
          <p:spPr>
            <a:xfrm flipV="1">
              <a:off x="467129" y="2034973"/>
              <a:ext cx="0" cy="932184"/>
            </a:xfrm>
            <a:prstGeom prst="straightConnector1">
              <a:avLst/>
            </a:prstGeom>
            <a:ln w="28575">
              <a:solidFill>
                <a:schemeClr val="bg2">
                  <a:lumMod val="50000"/>
                </a:schemeClr>
              </a:solidFill>
              <a:headEnd type="none"/>
              <a:tailEnd type="triangle"/>
            </a:ln>
          </p:spPr>
          <p:style>
            <a:lnRef idx="1">
              <a:schemeClr val="accent1"/>
            </a:lnRef>
            <a:fillRef idx="0">
              <a:schemeClr val="accent1"/>
            </a:fillRef>
            <a:effectRef idx="0">
              <a:schemeClr val="accent1"/>
            </a:effectRef>
            <a:fontRef idx="minor">
              <a:schemeClr val="tx1"/>
            </a:fontRef>
          </p:style>
        </p:cxnSp>
      </p:grpSp>
      <p:sp>
        <p:nvSpPr>
          <p:cNvPr id="146" name="Oval 145"/>
          <p:cNvSpPr/>
          <p:nvPr/>
        </p:nvSpPr>
        <p:spPr>
          <a:xfrm>
            <a:off x="5002310" y="3725778"/>
            <a:ext cx="1689179" cy="1689179"/>
          </a:xfrm>
          <a:prstGeom prst="ellipse">
            <a:avLst/>
          </a:prstGeom>
          <a:solidFill>
            <a:schemeClr val="bg1"/>
          </a:solidFill>
          <a:ln w="2540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4247">
              <a:defRPr/>
            </a:pPr>
            <a:endParaRPr lang="en-US" sz="1683" kern="0">
              <a:solidFill>
                <a:srgbClr val="505050"/>
              </a:solidFill>
              <a:latin typeface="Calibri" panose="020F0502020204030204"/>
            </a:endParaRPr>
          </a:p>
        </p:txBody>
      </p:sp>
      <p:sp>
        <p:nvSpPr>
          <p:cNvPr id="219" name="TextBox 218"/>
          <p:cNvSpPr txBox="1"/>
          <p:nvPr/>
        </p:nvSpPr>
        <p:spPr>
          <a:xfrm>
            <a:off x="4808458" y="4534104"/>
            <a:ext cx="2115560" cy="776928"/>
          </a:xfrm>
          <a:prstGeom prst="rect">
            <a:avLst/>
          </a:prstGeom>
          <a:noFill/>
        </p:spPr>
        <p:txBody>
          <a:bodyPr wrap="square" lIns="254275" tIns="203420" rIns="254275" bIns="203420" rtlCol="0">
            <a:spAutoFit/>
          </a:bodyPr>
          <a:lstStyle/>
          <a:p>
            <a:pPr algn="ctr" defTabSz="1271201">
              <a:lnSpc>
                <a:spcPts val="1391"/>
              </a:lnSpc>
              <a:defRPr/>
            </a:pPr>
            <a:r>
              <a:rPr lang="en-US" sz="1391" kern="0" dirty="0">
                <a:solidFill>
                  <a:srgbClr val="0078D7"/>
                </a:solidFill>
                <a:latin typeface="Segoe UI"/>
                <a:ea typeface="Segoe UI" panose="020B0502040204020203" pitchFamily="34" charset="0"/>
                <a:cs typeface="Segoe UI" panose="020B0502040204020203" pitchFamily="34" charset="0"/>
              </a:rPr>
              <a:t>Protect your data, everywhere</a:t>
            </a:r>
          </a:p>
        </p:txBody>
      </p:sp>
      <p:grpSp>
        <p:nvGrpSpPr>
          <p:cNvPr id="3" name="Group 2"/>
          <p:cNvGrpSpPr/>
          <p:nvPr/>
        </p:nvGrpSpPr>
        <p:grpSpPr>
          <a:xfrm>
            <a:off x="6363492" y="3764914"/>
            <a:ext cx="601292" cy="601292"/>
            <a:chOff x="5839185" y="5096904"/>
            <a:chExt cx="589722" cy="589722"/>
          </a:xfrm>
        </p:grpSpPr>
        <p:sp>
          <p:nvSpPr>
            <p:cNvPr id="276" name="Oval 275"/>
            <p:cNvSpPr/>
            <p:nvPr/>
          </p:nvSpPr>
          <p:spPr bwMode="auto">
            <a:xfrm>
              <a:off x="5839185" y="5096904"/>
              <a:ext cx="589722" cy="589722"/>
            </a:xfrm>
            <a:prstGeom prst="ellips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1" rIns="0" bIns="47551" numCol="1" rtlCol="0" anchor="ctr" anchorCtr="0" compatLnSpc="1">
              <a:prstTxWarp prst="textNoShape">
                <a:avLst/>
              </a:prstTxWarp>
            </a:bodyPr>
            <a:lstStyle/>
            <a:p>
              <a:pPr algn="ctr" defTabSz="950663" fontAlgn="base">
                <a:spcBef>
                  <a:spcPct val="0"/>
                </a:spcBef>
                <a:spcAft>
                  <a:spcPct val="0"/>
                </a:spcAft>
                <a:defRPr/>
              </a:pPr>
              <a:endParaRPr lang="en-US" sz="2040" kern="0" dirty="0">
                <a:gradFill>
                  <a:gsLst>
                    <a:gs pos="0">
                      <a:srgbClr val="FFFFFF"/>
                    </a:gs>
                    <a:gs pos="100000">
                      <a:srgbClr val="FFFFFF"/>
                    </a:gs>
                  </a:gsLst>
                  <a:lin ang="5400000" scaled="0"/>
                </a:gradFill>
                <a:latin typeface="Segoe UI"/>
              </a:endParaRPr>
            </a:p>
          </p:txBody>
        </p:sp>
        <p:pic>
          <p:nvPicPr>
            <p:cNvPr id="277" name="Picture 276"/>
            <p:cNvPicPr>
              <a:picLocks noChangeAspect="1"/>
            </p:cNvPicPr>
            <p:nvPr/>
          </p:nvPicPr>
          <p:blipFill>
            <a:blip r:embed="rId12"/>
            <a:stretch>
              <a:fillRect/>
            </a:stretch>
          </p:blipFill>
          <p:spPr>
            <a:xfrm>
              <a:off x="5960628" y="5223989"/>
              <a:ext cx="335009" cy="381754"/>
            </a:xfrm>
            <a:prstGeom prst="rect">
              <a:avLst/>
            </a:prstGeom>
          </p:spPr>
        </p:pic>
      </p:grpSp>
      <p:sp>
        <p:nvSpPr>
          <p:cNvPr id="139" name="Rectangle 138"/>
          <p:cNvSpPr/>
          <p:nvPr/>
        </p:nvSpPr>
        <p:spPr bwMode="auto">
          <a:xfrm>
            <a:off x="9324810" y="1898467"/>
            <a:ext cx="2370995" cy="446069"/>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468" tIns="47551" rIns="186468" bIns="47551" numCol="1" rtlCol="0" anchor="ctr" anchorCtr="0" compatLnSpc="1">
            <a:prstTxWarp prst="textNoShape">
              <a:avLst/>
            </a:prstTxWarp>
          </a:bodyPr>
          <a:lstStyle/>
          <a:p>
            <a:pPr defTabSz="854247">
              <a:defRPr/>
            </a:pPr>
            <a:r>
              <a:rPr lang="en-US" sz="1122" b="1" kern="0" dirty="0">
                <a:solidFill>
                  <a:srgbClr val="FFFFFF"/>
                </a:solidFill>
                <a:latin typeface="Segoe UI"/>
                <a:ea typeface="Segoe UI" panose="020B0502040204020203" pitchFamily="34" charset="0"/>
                <a:cs typeface="Segoe UI" panose="020B0502040204020203" pitchFamily="34" charset="0"/>
              </a:rPr>
              <a:t>Microsoft Cloud App Security</a:t>
            </a:r>
          </a:p>
        </p:txBody>
      </p:sp>
      <p:sp>
        <p:nvSpPr>
          <p:cNvPr id="140" name="Oval 139"/>
          <p:cNvSpPr/>
          <p:nvPr/>
        </p:nvSpPr>
        <p:spPr bwMode="auto">
          <a:xfrm>
            <a:off x="8831035" y="1810796"/>
            <a:ext cx="601292" cy="601292"/>
          </a:xfrm>
          <a:prstGeom prst="ellips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1" rIns="0" bIns="47551" numCol="1" rtlCol="0" anchor="ctr" anchorCtr="0" compatLnSpc="1">
            <a:prstTxWarp prst="textNoShape">
              <a:avLst/>
            </a:prstTxWarp>
          </a:bodyPr>
          <a:lstStyle/>
          <a:p>
            <a:pPr algn="ctr" defTabSz="950663" fontAlgn="base">
              <a:spcBef>
                <a:spcPct val="0"/>
              </a:spcBef>
              <a:spcAft>
                <a:spcPct val="0"/>
              </a:spcAft>
              <a:defRPr/>
            </a:pPr>
            <a:endParaRPr lang="en-US" sz="2040" kern="0" dirty="0">
              <a:gradFill>
                <a:gsLst>
                  <a:gs pos="0">
                    <a:srgbClr val="FFFFFF"/>
                  </a:gs>
                  <a:gs pos="100000">
                    <a:srgbClr val="FFFFFF"/>
                  </a:gs>
                </a:gsLst>
                <a:lin ang="5400000" scaled="0"/>
              </a:gradFill>
              <a:latin typeface="Segoe UI"/>
            </a:endParaRPr>
          </a:p>
        </p:txBody>
      </p:sp>
      <p:pic>
        <p:nvPicPr>
          <p:cNvPr id="145" name="Picture 144"/>
          <p:cNvPicPr>
            <a:picLocks noChangeAspect="1"/>
          </p:cNvPicPr>
          <p:nvPr/>
        </p:nvPicPr>
        <p:blipFill>
          <a:blip r:embed="rId12"/>
          <a:stretch>
            <a:fillRect/>
          </a:stretch>
        </p:blipFill>
        <p:spPr>
          <a:xfrm>
            <a:off x="8942913" y="1943545"/>
            <a:ext cx="341580" cy="389244"/>
          </a:xfrm>
          <a:prstGeom prst="rect">
            <a:avLst/>
          </a:prstGeom>
        </p:spPr>
      </p:pic>
      <p:sp>
        <p:nvSpPr>
          <p:cNvPr id="147" name="Rectangle 146"/>
          <p:cNvSpPr/>
          <p:nvPr/>
        </p:nvSpPr>
        <p:spPr bwMode="auto">
          <a:xfrm>
            <a:off x="3566843" y="1684553"/>
            <a:ext cx="1950874" cy="446069"/>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468" tIns="47551" rIns="186468" bIns="47551" numCol="1" rtlCol="0" anchor="ctr" anchorCtr="0" compatLnSpc="1">
            <a:prstTxWarp prst="textNoShape">
              <a:avLst/>
            </a:prstTxWarp>
          </a:bodyPr>
          <a:lstStyle/>
          <a:p>
            <a:pPr algn="r" defTabSz="854247">
              <a:defRPr/>
            </a:pPr>
            <a:r>
              <a:rPr lang="en-US" sz="1122" b="1" kern="0" dirty="0">
                <a:solidFill>
                  <a:srgbClr val="FFFFFF"/>
                </a:solidFill>
                <a:latin typeface="Segoe UI"/>
                <a:ea typeface="Segoe UI" panose="020B0502040204020203" pitchFamily="34" charset="0"/>
                <a:cs typeface="Segoe UI" panose="020B0502040204020203" pitchFamily="34" charset="0"/>
              </a:rPr>
              <a:t>Azure Active Directory </a:t>
            </a:r>
          </a:p>
        </p:txBody>
      </p:sp>
      <p:sp>
        <p:nvSpPr>
          <p:cNvPr id="150" name="Oval 149"/>
          <p:cNvSpPr/>
          <p:nvPr/>
        </p:nvSpPr>
        <p:spPr bwMode="auto">
          <a:xfrm>
            <a:off x="5374789" y="1580240"/>
            <a:ext cx="601292" cy="601292"/>
          </a:xfrm>
          <a:prstGeom prst="ellips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1" rIns="0" bIns="47551" numCol="1" rtlCol="0" anchor="ctr" anchorCtr="0" compatLnSpc="1">
            <a:prstTxWarp prst="textNoShape">
              <a:avLst/>
            </a:prstTxWarp>
          </a:bodyPr>
          <a:lstStyle/>
          <a:p>
            <a:pPr algn="ctr" defTabSz="950663" fontAlgn="base">
              <a:spcBef>
                <a:spcPct val="0"/>
              </a:spcBef>
              <a:spcAft>
                <a:spcPct val="0"/>
              </a:spcAft>
              <a:defRPr/>
            </a:pPr>
            <a:endParaRPr lang="en-US" sz="2040" kern="0" dirty="0">
              <a:gradFill>
                <a:gsLst>
                  <a:gs pos="0">
                    <a:srgbClr val="FFFFFF"/>
                  </a:gs>
                  <a:gs pos="100000">
                    <a:srgbClr val="FFFFFF"/>
                  </a:gs>
                </a:gsLst>
                <a:lin ang="5400000" scaled="0"/>
              </a:gradFill>
              <a:latin typeface="Segoe UI"/>
            </a:endParaRPr>
          </a:p>
        </p:txBody>
      </p:sp>
      <p:pic>
        <p:nvPicPr>
          <p:cNvPr id="151" name="Picture 150"/>
          <p:cNvPicPr>
            <a:picLocks noChangeAspect="1"/>
          </p:cNvPicPr>
          <p:nvPr/>
        </p:nvPicPr>
        <p:blipFill>
          <a:blip r:embed="rId12"/>
          <a:stretch>
            <a:fillRect/>
          </a:stretch>
        </p:blipFill>
        <p:spPr>
          <a:xfrm>
            <a:off x="5498615" y="1709818"/>
            <a:ext cx="341580" cy="389244"/>
          </a:xfrm>
          <a:prstGeom prst="rect">
            <a:avLst/>
          </a:prstGeom>
        </p:spPr>
      </p:pic>
      <p:grpSp>
        <p:nvGrpSpPr>
          <p:cNvPr id="10" name="Group 9"/>
          <p:cNvGrpSpPr/>
          <p:nvPr/>
        </p:nvGrpSpPr>
        <p:grpSpPr>
          <a:xfrm>
            <a:off x="8892607" y="3407706"/>
            <a:ext cx="482706" cy="482706"/>
            <a:chOff x="2315881" y="3972120"/>
            <a:chExt cx="487472" cy="487472"/>
          </a:xfrm>
        </p:grpSpPr>
        <p:sp>
          <p:nvSpPr>
            <p:cNvPr id="193" name="Oval 192"/>
            <p:cNvSpPr/>
            <p:nvPr/>
          </p:nvSpPr>
          <p:spPr>
            <a:xfrm>
              <a:off x="2315881" y="3972120"/>
              <a:ext cx="487472" cy="487472"/>
            </a:xfrm>
            <a:prstGeom prst="ellipse">
              <a:avLst/>
            </a:prstGeom>
            <a:solidFill>
              <a:srgbClr val="00BDF3"/>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4247">
                <a:defRPr/>
              </a:pPr>
              <a:endParaRPr lang="en-US" sz="1683" kern="0">
                <a:solidFill>
                  <a:srgbClr val="505050"/>
                </a:solidFill>
                <a:latin typeface="Calibri" panose="020F0502020204030204"/>
              </a:endParaRPr>
            </a:p>
          </p:txBody>
        </p:sp>
        <p:pic>
          <p:nvPicPr>
            <p:cNvPr id="194" name="Picture 193"/>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462382" y="4088269"/>
              <a:ext cx="208082" cy="262476"/>
            </a:xfrm>
            <a:prstGeom prst="rect">
              <a:avLst/>
            </a:prstGeom>
            <a:noFill/>
            <a:ln>
              <a:noFill/>
            </a:ln>
          </p:spPr>
        </p:pic>
      </p:grpSp>
      <p:grpSp>
        <p:nvGrpSpPr>
          <p:cNvPr id="207" name="Group 206"/>
          <p:cNvGrpSpPr/>
          <p:nvPr/>
        </p:nvGrpSpPr>
        <p:grpSpPr>
          <a:xfrm rot="14200144">
            <a:off x="3754273" y="2670328"/>
            <a:ext cx="1100673" cy="2188591"/>
            <a:chOff x="35529" y="1014833"/>
            <a:chExt cx="825093" cy="2728978"/>
          </a:xfrm>
        </p:grpSpPr>
        <p:cxnSp>
          <p:nvCxnSpPr>
            <p:cNvPr id="208" name="Straight Arrow Connector 207"/>
            <p:cNvCxnSpPr/>
            <p:nvPr/>
          </p:nvCxnSpPr>
          <p:spPr>
            <a:xfrm rot="3530179">
              <a:off x="-973575" y="2032833"/>
              <a:ext cx="2720082" cy="701874"/>
            </a:xfrm>
            <a:prstGeom prst="straightConnector1">
              <a:avLst/>
            </a:prstGeom>
            <a:ln w="28575">
              <a:solidFill>
                <a:schemeClr val="bg2">
                  <a:lumMod val="5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09" name="Straight Arrow Connector 208"/>
            <p:cNvCxnSpPr/>
            <p:nvPr/>
          </p:nvCxnSpPr>
          <p:spPr>
            <a:xfrm rot="3530179" flipH="1" flipV="1">
              <a:off x="-850940" y="2024547"/>
              <a:ext cx="2721275" cy="701848"/>
            </a:xfrm>
            <a:prstGeom prst="straightConnector1">
              <a:avLst/>
            </a:prstGeom>
            <a:ln w="28575">
              <a:solidFill>
                <a:schemeClr val="bg2">
                  <a:lumMod val="50000"/>
                </a:schemeClr>
              </a:solidFill>
              <a:headEnd type="none"/>
              <a:tailEnd type="triangle"/>
            </a:ln>
          </p:spPr>
          <p:style>
            <a:lnRef idx="1">
              <a:schemeClr val="accent1"/>
            </a:lnRef>
            <a:fillRef idx="0">
              <a:schemeClr val="accent1"/>
            </a:fillRef>
            <a:effectRef idx="0">
              <a:schemeClr val="accent1"/>
            </a:effectRef>
            <a:fontRef idx="minor">
              <a:schemeClr val="tx1"/>
            </a:fontRef>
          </p:style>
        </p:cxnSp>
      </p:grpSp>
      <p:grpSp>
        <p:nvGrpSpPr>
          <p:cNvPr id="214" name="Group 213"/>
          <p:cNvGrpSpPr/>
          <p:nvPr/>
        </p:nvGrpSpPr>
        <p:grpSpPr>
          <a:xfrm rot="16200000">
            <a:off x="5433149" y="3808774"/>
            <a:ext cx="179226" cy="4177103"/>
            <a:chOff x="332777" y="49729"/>
            <a:chExt cx="134352" cy="2928820"/>
          </a:xfrm>
        </p:grpSpPr>
        <p:cxnSp>
          <p:nvCxnSpPr>
            <p:cNvPr id="220" name="Straight Arrow Connector 219"/>
            <p:cNvCxnSpPr/>
            <p:nvPr/>
          </p:nvCxnSpPr>
          <p:spPr>
            <a:xfrm rot="5400000">
              <a:off x="-1114229" y="1531544"/>
              <a:ext cx="2894011" cy="0"/>
            </a:xfrm>
            <a:prstGeom prst="straightConnector1">
              <a:avLst/>
            </a:prstGeom>
            <a:ln w="28575">
              <a:solidFill>
                <a:schemeClr val="bg2">
                  <a:lumMod val="5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21" name="Straight Arrow Connector 220"/>
            <p:cNvCxnSpPr/>
            <p:nvPr/>
          </p:nvCxnSpPr>
          <p:spPr>
            <a:xfrm rot="5400000" flipH="1">
              <a:off x="-991585" y="1508443"/>
              <a:ext cx="2917428" cy="0"/>
            </a:xfrm>
            <a:prstGeom prst="straightConnector1">
              <a:avLst/>
            </a:prstGeom>
            <a:ln w="28575">
              <a:solidFill>
                <a:schemeClr val="bg2">
                  <a:lumMod val="50000"/>
                </a:schemeClr>
              </a:solidFill>
              <a:headEnd type="none"/>
              <a:tailEnd type="triangle"/>
            </a:ln>
          </p:spPr>
          <p:style>
            <a:lnRef idx="1">
              <a:schemeClr val="accent1"/>
            </a:lnRef>
            <a:fillRef idx="0">
              <a:schemeClr val="accent1"/>
            </a:fillRef>
            <a:effectRef idx="0">
              <a:schemeClr val="accent1"/>
            </a:effectRef>
            <a:fontRef idx="minor">
              <a:schemeClr val="tx1"/>
            </a:fontRef>
          </p:style>
        </p:cxnSp>
      </p:grpSp>
      <p:grpSp>
        <p:nvGrpSpPr>
          <p:cNvPr id="222" name="Group 221"/>
          <p:cNvGrpSpPr/>
          <p:nvPr/>
        </p:nvGrpSpPr>
        <p:grpSpPr>
          <a:xfrm>
            <a:off x="4023359" y="3489109"/>
            <a:ext cx="532147" cy="532147"/>
            <a:chOff x="2315881" y="3972120"/>
            <a:chExt cx="487472" cy="487472"/>
          </a:xfrm>
        </p:grpSpPr>
        <p:sp>
          <p:nvSpPr>
            <p:cNvPr id="227" name="Oval 226"/>
            <p:cNvSpPr/>
            <p:nvPr/>
          </p:nvSpPr>
          <p:spPr>
            <a:xfrm>
              <a:off x="2315881" y="3972120"/>
              <a:ext cx="487472" cy="487472"/>
            </a:xfrm>
            <a:prstGeom prst="ellipse">
              <a:avLst/>
            </a:prstGeom>
            <a:solidFill>
              <a:srgbClr val="00BDF3"/>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4247">
                <a:defRPr/>
              </a:pPr>
              <a:endParaRPr lang="en-US" sz="1683" kern="0">
                <a:solidFill>
                  <a:srgbClr val="505050"/>
                </a:solidFill>
                <a:latin typeface="Calibri" panose="020F0502020204030204"/>
              </a:endParaRPr>
            </a:p>
          </p:txBody>
        </p:sp>
        <p:pic>
          <p:nvPicPr>
            <p:cNvPr id="228" name="Picture 227"/>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462382" y="4088269"/>
              <a:ext cx="208082" cy="262476"/>
            </a:xfrm>
            <a:prstGeom prst="rect">
              <a:avLst/>
            </a:prstGeom>
            <a:noFill/>
            <a:ln>
              <a:noFill/>
            </a:ln>
          </p:spPr>
        </p:pic>
      </p:grpSp>
      <p:grpSp>
        <p:nvGrpSpPr>
          <p:cNvPr id="260" name="Group 259"/>
          <p:cNvGrpSpPr/>
          <p:nvPr/>
        </p:nvGrpSpPr>
        <p:grpSpPr>
          <a:xfrm>
            <a:off x="5362065" y="5653037"/>
            <a:ext cx="482706" cy="482706"/>
            <a:chOff x="2315881" y="3972120"/>
            <a:chExt cx="487472" cy="487472"/>
          </a:xfrm>
        </p:grpSpPr>
        <p:sp>
          <p:nvSpPr>
            <p:cNvPr id="261" name="Oval 260"/>
            <p:cNvSpPr/>
            <p:nvPr/>
          </p:nvSpPr>
          <p:spPr>
            <a:xfrm>
              <a:off x="2315881" y="3972120"/>
              <a:ext cx="487472" cy="487472"/>
            </a:xfrm>
            <a:prstGeom prst="ellipse">
              <a:avLst/>
            </a:prstGeom>
            <a:solidFill>
              <a:srgbClr val="00BDF3"/>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4247">
                <a:defRPr/>
              </a:pPr>
              <a:endParaRPr lang="en-US" sz="1683" kern="0">
                <a:solidFill>
                  <a:srgbClr val="505050"/>
                </a:solidFill>
                <a:latin typeface="Calibri" panose="020F0502020204030204"/>
              </a:endParaRPr>
            </a:p>
          </p:txBody>
        </p:sp>
        <p:pic>
          <p:nvPicPr>
            <p:cNvPr id="262" name="Picture 261"/>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462382" y="4088269"/>
              <a:ext cx="208082" cy="262476"/>
            </a:xfrm>
            <a:prstGeom prst="rect">
              <a:avLst/>
            </a:prstGeom>
            <a:noFill/>
            <a:ln>
              <a:noFill/>
            </a:ln>
          </p:spPr>
        </p:pic>
      </p:grpSp>
      <p:grpSp>
        <p:nvGrpSpPr>
          <p:cNvPr id="268" name="Group 267"/>
          <p:cNvGrpSpPr/>
          <p:nvPr/>
        </p:nvGrpSpPr>
        <p:grpSpPr>
          <a:xfrm>
            <a:off x="5326705" y="3890030"/>
            <a:ext cx="840700" cy="825597"/>
            <a:chOff x="3637416" y="2034189"/>
            <a:chExt cx="453893" cy="445739"/>
          </a:xfrm>
        </p:grpSpPr>
        <p:sp>
          <p:nvSpPr>
            <p:cNvPr id="269" name="Freeform 39"/>
            <p:cNvSpPr>
              <a:spLocks/>
            </p:cNvSpPr>
            <p:nvPr/>
          </p:nvSpPr>
          <p:spPr bwMode="auto">
            <a:xfrm>
              <a:off x="3637416" y="2135835"/>
              <a:ext cx="171995" cy="116519"/>
            </a:xfrm>
            <a:custGeom>
              <a:avLst/>
              <a:gdLst>
                <a:gd name="T0" fmla="*/ 2764 w 4356"/>
                <a:gd name="T1" fmla="*/ 1454 h 2951"/>
                <a:gd name="T2" fmla="*/ 2724 w 4356"/>
                <a:gd name="T3" fmla="*/ 1483 h 2951"/>
                <a:gd name="T4" fmla="*/ 2281 w 4356"/>
                <a:gd name="T5" fmla="*/ 1151 h 2951"/>
                <a:gd name="T6" fmla="*/ 2835 w 4356"/>
                <a:gd name="T7" fmla="*/ 749 h 2951"/>
                <a:gd name="T8" fmla="*/ 3864 w 4356"/>
                <a:gd name="T9" fmla="*/ 0 h 2951"/>
                <a:gd name="T10" fmla="*/ 483 w 4356"/>
                <a:gd name="T11" fmla="*/ 0 h 2951"/>
                <a:gd name="T12" fmla="*/ 1441 w 4356"/>
                <a:gd name="T13" fmla="*/ 694 h 2951"/>
                <a:gd name="T14" fmla="*/ 1441 w 4356"/>
                <a:gd name="T15" fmla="*/ 694 h 2951"/>
                <a:gd name="T16" fmla="*/ 1444 w 4356"/>
                <a:gd name="T17" fmla="*/ 696 h 2951"/>
                <a:gd name="T18" fmla="*/ 2617 w 4356"/>
                <a:gd name="T19" fmla="*/ 1561 h 2951"/>
                <a:gd name="T20" fmla="*/ 2487 w 4356"/>
                <a:gd name="T21" fmla="*/ 1655 h 2951"/>
                <a:gd name="T22" fmla="*/ 2165 w 4356"/>
                <a:gd name="T23" fmla="*/ 1887 h 2951"/>
                <a:gd name="T24" fmla="*/ 0 w 4356"/>
                <a:gd name="T25" fmla="*/ 310 h 2951"/>
                <a:gd name="T26" fmla="*/ 0 w 4356"/>
                <a:gd name="T27" fmla="*/ 2951 h 2951"/>
                <a:gd name="T28" fmla="*/ 4356 w 4356"/>
                <a:gd name="T29" fmla="*/ 2951 h 2951"/>
                <a:gd name="T30" fmla="*/ 4356 w 4356"/>
                <a:gd name="T31" fmla="*/ 301 h 2951"/>
                <a:gd name="T32" fmla="*/ 2764 w 4356"/>
                <a:gd name="T33" fmla="*/ 1454 h 2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6" h="2951">
                  <a:moveTo>
                    <a:pt x="2764" y="1454"/>
                  </a:moveTo>
                  <a:lnTo>
                    <a:pt x="2724" y="1483"/>
                  </a:lnTo>
                  <a:lnTo>
                    <a:pt x="2281" y="1151"/>
                  </a:lnTo>
                  <a:lnTo>
                    <a:pt x="2835" y="749"/>
                  </a:lnTo>
                  <a:lnTo>
                    <a:pt x="3864" y="0"/>
                  </a:lnTo>
                  <a:lnTo>
                    <a:pt x="483" y="0"/>
                  </a:lnTo>
                  <a:lnTo>
                    <a:pt x="1441" y="694"/>
                  </a:lnTo>
                  <a:lnTo>
                    <a:pt x="1441" y="694"/>
                  </a:lnTo>
                  <a:lnTo>
                    <a:pt x="1444" y="696"/>
                  </a:lnTo>
                  <a:lnTo>
                    <a:pt x="2617" y="1561"/>
                  </a:lnTo>
                  <a:lnTo>
                    <a:pt x="2487" y="1655"/>
                  </a:lnTo>
                  <a:lnTo>
                    <a:pt x="2165" y="1887"/>
                  </a:lnTo>
                  <a:lnTo>
                    <a:pt x="0" y="310"/>
                  </a:lnTo>
                  <a:lnTo>
                    <a:pt x="0" y="2951"/>
                  </a:lnTo>
                  <a:lnTo>
                    <a:pt x="4356" y="2951"/>
                  </a:lnTo>
                  <a:lnTo>
                    <a:pt x="4356" y="301"/>
                  </a:lnTo>
                  <a:lnTo>
                    <a:pt x="2764" y="1454"/>
                  </a:lnTo>
                  <a:close/>
                </a:path>
              </a:pathLst>
            </a:custGeom>
            <a:solidFill>
              <a:srgbClr val="002050"/>
            </a:solidFill>
            <a:ln>
              <a:noFill/>
            </a:ln>
          </p:spPr>
          <p:txBody>
            <a:bodyPr vert="horz" wrap="square" lIns="127137" tIns="63568" rIns="127137" bIns="63568" numCol="1" anchor="t" anchorCtr="0" compatLnSpc="1">
              <a:prstTxWarp prst="textNoShape">
                <a:avLst/>
              </a:prstTxWarp>
            </a:bodyPr>
            <a:lstStyle/>
            <a:p>
              <a:pPr defTabSz="854247">
                <a:defRPr/>
              </a:pPr>
              <a:endParaRPr lang="en-US" sz="1683" kern="0">
                <a:solidFill>
                  <a:prstClr val="black"/>
                </a:solidFill>
                <a:latin typeface="Calibri" panose="020F0502020204030204"/>
              </a:endParaRPr>
            </a:p>
          </p:txBody>
        </p:sp>
        <p:sp>
          <p:nvSpPr>
            <p:cNvPr id="270" name="Freeform 36"/>
            <p:cNvSpPr>
              <a:spLocks/>
            </p:cNvSpPr>
            <p:nvPr/>
          </p:nvSpPr>
          <p:spPr bwMode="auto">
            <a:xfrm>
              <a:off x="3701567" y="2295945"/>
              <a:ext cx="217558" cy="183983"/>
            </a:xfrm>
            <a:custGeom>
              <a:avLst/>
              <a:gdLst>
                <a:gd name="T0" fmla="*/ 1175 w 1357"/>
                <a:gd name="T1" fmla="*/ 786 h 1148"/>
                <a:gd name="T2" fmla="*/ 1044 w 1357"/>
                <a:gd name="T3" fmla="*/ 843 h 1148"/>
                <a:gd name="T4" fmla="*/ 362 w 1357"/>
                <a:gd name="T5" fmla="*/ 552 h 1148"/>
                <a:gd name="T6" fmla="*/ 363 w 1357"/>
                <a:gd name="T7" fmla="*/ 544 h 1148"/>
                <a:gd name="T8" fmla="*/ 360 w 1357"/>
                <a:gd name="T9" fmla="*/ 516 h 1148"/>
                <a:gd name="T10" fmla="*/ 782 w 1357"/>
                <a:gd name="T11" fmla="*/ 303 h 1148"/>
                <a:gd name="T12" fmla="*/ 915 w 1357"/>
                <a:gd name="T13" fmla="*/ 362 h 1148"/>
                <a:gd name="T14" fmla="*/ 1096 w 1357"/>
                <a:gd name="T15" fmla="*/ 181 h 1148"/>
                <a:gd name="T16" fmla="*/ 915 w 1357"/>
                <a:gd name="T17" fmla="*/ 0 h 1148"/>
                <a:gd name="T18" fmla="*/ 733 w 1357"/>
                <a:gd name="T19" fmla="*/ 181 h 1148"/>
                <a:gd name="T20" fmla="*/ 739 w 1357"/>
                <a:gd name="T21" fmla="*/ 225 h 1148"/>
                <a:gd name="T22" fmla="*/ 324 w 1357"/>
                <a:gd name="T23" fmla="*/ 433 h 1148"/>
                <a:gd name="T24" fmla="*/ 181 w 1357"/>
                <a:gd name="T25" fmla="*/ 362 h 1148"/>
                <a:gd name="T26" fmla="*/ 0 w 1357"/>
                <a:gd name="T27" fmla="*/ 544 h 1148"/>
                <a:gd name="T28" fmla="*/ 181 w 1357"/>
                <a:gd name="T29" fmla="*/ 725 h 1148"/>
                <a:gd name="T30" fmla="*/ 335 w 1357"/>
                <a:gd name="T31" fmla="*/ 639 h 1148"/>
                <a:gd name="T32" fmla="*/ 1000 w 1357"/>
                <a:gd name="T33" fmla="*/ 922 h 1148"/>
                <a:gd name="T34" fmla="*/ 994 w 1357"/>
                <a:gd name="T35" fmla="*/ 967 h 1148"/>
                <a:gd name="T36" fmla="*/ 1175 w 1357"/>
                <a:gd name="T37" fmla="*/ 1148 h 1148"/>
                <a:gd name="T38" fmla="*/ 1357 w 1357"/>
                <a:gd name="T39" fmla="*/ 967 h 1148"/>
                <a:gd name="T40" fmla="*/ 1175 w 1357"/>
                <a:gd name="T41" fmla="*/ 786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7" h="1148">
                  <a:moveTo>
                    <a:pt x="1175" y="786"/>
                  </a:moveTo>
                  <a:cubicBezTo>
                    <a:pt x="1123" y="786"/>
                    <a:pt x="1077" y="808"/>
                    <a:pt x="1044" y="843"/>
                  </a:cubicBezTo>
                  <a:cubicBezTo>
                    <a:pt x="362" y="552"/>
                    <a:pt x="362" y="552"/>
                    <a:pt x="362" y="552"/>
                  </a:cubicBezTo>
                  <a:cubicBezTo>
                    <a:pt x="362" y="549"/>
                    <a:pt x="363" y="547"/>
                    <a:pt x="363" y="544"/>
                  </a:cubicBezTo>
                  <a:cubicBezTo>
                    <a:pt x="363" y="534"/>
                    <a:pt x="361" y="525"/>
                    <a:pt x="360" y="516"/>
                  </a:cubicBezTo>
                  <a:cubicBezTo>
                    <a:pt x="782" y="303"/>
                    <a:pt x="782" y="303"/>
                    <a:pt x="782" y="303"/>
                  </a:cubicBezTo>
                  <a:cubicBezTo>
                    <a:pt x="815" y="339"/>
                    <a:pt x="862" y="362"/>
                    <a:pt x="915" y="362"/>
                  </a:cubicBezTo>
                  <a:cubicBezTo>
                    <a:pt x="1015" y="362"/>
                    <a:pt x="1096" y="281"/>
                    <a:pt x="1096" y="181"/>
                  </a:cubicBezTo>
                  <a:cubicBezTo>
                    <a:pt x="1096" y="81"/>
                    <a:pt x="1015" y="0"/>
                    <a:pt x="915" y="0"/>
                  </a:cubicBezTo>
                  <a:cubicBezTo>
                    <a:pt x="815" y="0"/>
                    <a:pt x="733" y="81"/>
                    <a:pt x="733" y="181"/>
                  </a:cubicBezTo>
                  <a:cubicBezTo>
                    <a:pt x="733" y="196"/>
                    <a:pt x="736" y="211"/>
                    <a:pt x="739" y="225"/>
                  </a:cubicBezTo>
                  <a:cubicBezTo>
                    <a:pt x="324" y="433"/>
                    <a:pt x="324" y="433"/>
                    <a:pt x="324" y="433"/>
                  </a:cubicBezTo>
                  <a:cubicBezTo>
                    <a:pt x="291" y="391"/>
                    <a:pt x="240" y="362"/>
                    <a:pt x="181" y="362"/>
                  </a:cubicBezTo>
                  <a:cubicBezTo>
                    <a:pt x="81" y="362"/>
                    <a:pt x="0" y="444"/>
                    <a:pt x="0" y="544"/>
                  </a:cubicBezTo>
                  <a:cubicBezTo>
                    <a:pt x="0" y="644"/>
                    <a:pt x="81" y="725"/>
                    <a:pt x="181" y="725"/>
                  </a:cubicBezTo>
                  <a:cubicBezTo>
                    <a:pt x="246" y="725"/>
                    <a:pt x="303" y="691"/>
                    <a:pt x="335" y="639"/>
                  </a:cubicBezTo>
                  <a:cubicBezTo>
                    <a:pt x="1000" y="922"/>
                    <a:pt x="1000" y="922"/>
                    <a:pt x="1000" y="922"/>
                  </a:cubicBezTo>
                  <a:cubicBezTo>
                    <a:pt x="997" y="936"/>
                    <a:pt x="994" y="951"/>
                    <a:pt x="994" y="967"/>
                  </a:cubicBezTo>
                  <a:cubicBezTo>
                    <a:pt x="994" y="1067"/>
                    <a:pt x="1075" y="1148"/>
                    <a:pt x="1175" y="1148"/>
                  </a:cubicBezTo>
                  <a:cubicBezTo>
                    <a:pt x="1275" y="1148"/>
                    <a:pt x="1357" y="1067"/>
                    <a:pt x="1357" y="967"/>
                  </a:cubicBezTo>
                  <a:cubicBezTo>
                    <a:pt x="1357" y="867"/>
                    <a:pt x="1275" y="786"/>
                    <a:pt x="1175" y="786"/>
                  </a:cubicBezTo>
                  <a:close/>
                </a:path>
              </a:pathLst>
            </a:custGeom>
            <a:solidFill>
              <a:srgbClr val="002050"/>
            </a:solidFill>
            <a:ln>
              <a:noFill/>
            </a:ln>
          </p:spPr>
          <p:txBody>
            <a:bodyPr vert="horz" wrap="square" lIns="127137" tIns="63568" rIns="127137" bIns="63568" numCol="1" anchor="t" anchorCtr="0" compatLnSpc="1">
              <a:prstTxWarp prst="textNoShape">
                <a:avLst/>
              </a:prstTxWarp>
            </a:bodyPr>
            <a:lstStyle/>
            <a:p>
              <a:pPr defTabSz="854247">
                <a:defRPr/>
              </a:pPr>
              <a:endParaRPr lang="en-US" sz="1683" kern="0">
                <a:solidFill>
                  <a:prstClr val="black"/>
                </a:solidFill>
                <a:latin typeface="Calibri" panose="020F0502020204030204"/>
              </a:endParaRPr>
            </a:p>
          </p:txBody>
        </p:sp>
        <p:sp>
          <p:nvSpPr>
            <p:cNvPr id="271" name="Freeform 5"/>
            <p:cNvSpPr>
              <a:spLocks noEditPoints="1"/>
            </p:cNvSpPr>
            <p:nvPr/>
          </p:nvSpPr>
          <p:spPr bwMode="auto">
            <a:xfrm>
              <a:off x="3891451" y="2034189"/>
              <a:ext cx="199858" cy="255578"/>
            </a:xfrm>
            <a:custGeom>
              <a:avLst/>
              <a:gdLst>
                <a:gd name="T0" fmla="*/ 3508 w 4833"/>
                <a:gd name="T1" fmla="*/ 0 h 6182"/>
                <a:gd name="T2" fmla="*/ 202 w 4833"/>
                <a:gd name="T3" fmla="*/ 58 h 6182"/>
                <a:gd name="T4" fmla="*/ 53 w 4833"/>
                <a:gd name="T5" fmla="*/ 221 h 6182"/>
                <a:gd name="T6" fmla="*/ 0 w 4833"/>
                <a:gd name="T7" fmla="*/ 5793 h 6182"/>
                <a:gd name="T8" fmla="*/ 103 w 4833"/>
                <a:gd name="T9" fmla="*/ 6029 h 6182"/>
                <a:gd name="T10" fmla="*/ 270 w 4833"/>
                <a:gd name="T11" fmla="*/ 6137 h 6182"/>
                <a:gd name="T12" fmla="*/ 4468 w 4833"/>
                <a:gd name="T13" fmla="*/ 6177 h 6182"/>
                <a:gd name="T14" fmla="*/ 4690 w 4833"/>
                <a:gd name="T15" fmla="*/ 6081 h 6182"/>
                <a:gd name="T16" fmla="*/ 4801 w 4833"/>
                <a:gd name="T17" fmla="*/ 5911 h 6182"/>
                <a:gd name="T18" fmla="*/ 4781 w 4833"/>
                <a:gd name="T19" fmla="*/ 1139 h 6182"/>
                <a:gd name="T20" fmla="*/ 4470 w 4833"/>
                <a:gd name="T21" fmla="*/ 5769 h 6182"/>
                <a:gd name="T22" fmla="*/ 4338 w 4833"/>
                <a:gd name="T23" fmla="*/ 5889 h 6182"/>
                <a:gd name="T24" fmla="*/ 1409 w 4833"/>
                <a:gd name="T25" fmla="*/ 5869 h 6182"/>
                <a:gd name="T26" fmla="*/ 412 w 4833"/>
                <a:gd name="T27" fmla="*/ 5831 h 6182"/>
                <a:gd name="T28" fmla="*/ 345 w 4833"/>
                <a:gd name="T29" fmla="*/ 5754 h 6182"/>
                <a:gd name="T30" fmla="*/ 339 w 4833"/>
                <a:gd name="T31" fmla="*/ 411 h 6182"/>
                <a:gd name="T32" fmla="*/ 416 w 4833"/>
                <a:gd name="T33" fmla="*/ 345 h 6182"/>
                <a:gd name="T34" fmla="*/ 3423 w 4833"/>
                <a:gd name="T35" fmla="*/ 489 h 6182"/>
                <a:gd name="T36" fmla="*/ 3454 w 4833"/>
                <a:gd name="T37" fmla="*/ 1161 h 6182"/>
                <a:gd name="T38" fmla="*/ 3562 w 4833"/>
                <a:gd name="T39" fmla="*/ 1328 h 6182"/>
                <a:gd name="T40" fmla="*/ 4358 w 4833"/>
                <a:gd name="T41" fmla="*/ 1391 h 6182"/>
                <a:gd name="T42" fmla="*/ 1379 w 4833"/>
                <a:gd name="T43" fmla="*/ 2075 h 6182"/>
                <a:gd name="T44" fmla="*/ 1267 w 4833"/>
                <a:gd name="T45" fmla="*/ 1231 h 6182"/>
                <a:gd name="T46" fmla="*/ 1129 w 4833"/>
                <a:gd name="T47" fmla="*/ 1050 h 6182"/>
                <a:gd name="T48" fmla="*/ 1637 w 4833"/>
                <a:gd name="T49" fmla="*/ 874 h 6182"/>
                <a:gd name="T50" fmla="*/ 1454 w 4833"/>
                <a:gd name="T51" fmla="*/ 2558 h 6182"/>
                <a:gd name="T52" fmla="*/ 1431 w 4833"/>
                <a:gd name="T53" fmla="*/ 3773 h 6182"/>
                <a:gd name="T54" fmla="*/ 1454 w 4833"/>
                <a:gd name="T55" fmla="*/ 2558 h 6182"/>
                <a:gd name="T56" fmla="*/ 1443 w 4833"/>
                <a:gd name="T57" fmla="*/ 2755 h 6182"/>
                <a:gd name="T58" fmla="*/ 2416 w 4833"/>
                <a:gd name="T59" fmla="*/ 3753 h 6182"/>
                <a:gd name="T60" fmla="*/ 2304 w 4833"/>
                <a:gd name="T61" fmla="*/ 2909 h 6182"/>
                <a:gd name="T62" fmla="*/ 2166 w 4833"/>
                <a:gd name="T63" fmla="*/ 2728 h 6182"/>
                <a:gd name="T64" fmla="*/ 2674 w 4833"/>
                <a:gd name="T65" fmla="*/ 2551 h 6182"/>
                <a:gd name="T66" fmla="*/ 3457 w 4833"/>
                <a:gd name="T67" fmla="*/ 2558 h 6182"/>
                <a:gd name="T68" fmla="*/ 3434 w 4833"/>
                <a:gd name="T69" fmla="*/ 3773 h 6182"/>
                <a:gd name="T70" fmla="*/ 3457 w 4833"/>
                <a:gd name="T71" fmla="*/ 2558 h 6182"/>
                <a:gd name="T72" fmla="*/ 3445 w 4833"/>
                <a:gd name="T73" fmla="*/ 2755 h 6182"/>
                <a:gd name="T74" fmla="*/ 2492 w 4833"/>
                <a:gd name="T75" fmla="*/ 867 h 6182"/>
                <a:gd name="T76" fmla="*/ 2468 w 4833"/>
                <a:gd name="T77" fmla="*/ 2082 h 6182"/>
                <a:gd name="T78" fmla="*/ 2492 w 4833"/>
                <a:gd name="T79" fmla="*/ 867 h 6182"/>
                <a:gd name="T80" fmla="*/ 2480 w 4833"/>
                <a:gd name="T81" fmla="*/ 1064 h 6182"/>
                <a:gd name="T82" fmla="*/ 1454 w 4833"/>
                <a:gd name="T83" fmla="*/ 4236 h 6182"/>
                <a:gd name="T84" fmla="*/ 1431 w 4833"/>
                <a:gd name="T85" fmla="*/ 5451 h 6182"/>
                <a:gd name="T86" fmla="*/ 1454 w 4833"/>
                <a:gd name="T87" fmla="*/ 4236 h 6182"/>
                <a:gd name="T88" fmla="*/ 1443 w 4833"/>
                <a:gd name="T89" fmla="*/ 4433 h 6182"/>
                <a:gd name="T90" fmla="*/ 2491 w 4833"/>
                <a:gd name="T91" fmla="*/ 4236 h 6182"/>
                <a:gd name="T92" fmla="*/ 2469 w 4833"/>
                <a:gd name="T93" fmla="*/ 5451 h 6182"/>
                <a:gd name="T94" fmla="*/ 2491 w 4833"/>
                <a:gd name="T95" fmla="*/ 4236 h 6182"/>
                <a:gd name="T96" fmla="*/ 2480 w 4833"/>
                <a:gd name="T97" fmla="*/ 4433 h 6182"/>
                <a:gd name="T98" fmla="*/ 3483 w 4833"/>
                <a:gd name="T99" fmla="*/ 4229 h 6182"/>
                <a:gd name="T100" fmla="*/ 3381 w 4833"/>
                <a:gd name="T101" fmla="*/ 5430 h 6182"/>
                <a:gd name="T102" fmla="*/ 3269 w 4833"/>
                <a:gd name="T103" fmla="*/ 4587 h 6182"/>
                <a:gd name="T104" fmla="*/ 3131 w 4833"/>
                <a:gd name="T105" fmla="*/ 4405 h 6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33" h="6182">
                  <a:moveTo>
                    <a:pt x="4781" y="1139"/>
                  </a:moveTo>
                  <a:cubicBezTo>
                    <a:pt x="3621" y="45"/>
                    <a:pt x="3621" y="45"/>
                    <a:pt x="3621" y="45"/>
                  </a:cubicBezTo>
                  <a:cubicBezTo>
                    <a:pt x="3590" y="16"/>
                    <a:pt x="3550" y="0"/>
                    <a:pt x="3508" y="0"/>
                  </a:cubicBezTo>
                  <a:cubicBezTo>
                    <a:pt x="377" y="0"/>
                    <a:pt x="377" y="0"/>
                    <a:pt x="377" y="0"/>
                  </a:cubicBezTo>
                  <a:cubicBezTo>
                    <a:pt x="255" y="33"/>
                    <a:pt x="255" y="33"/>
                    <a:pt x="255" y="33"/>
                  </a:cubicBezTo>
                  <a:cubicBezTo>
                    <a:pt x="236" y="38"/>
                    <a:pt x="218" y="47"/>
                    <a:pt x="202" y="58"/>
                  </a:cubicBezTo>
                  <a:cubicBezTo>
                    <a:pt x="141" y="103"/>
                    <a:pt x="141" y="103"/>
                    <a:pt x="141" y="103"/>
                  </a:cubicBezTo>
                  <a:cubicBezTo>
                    <a:pt x="123" y="115"/>
                    <a:pt x="108" y="131"/>
                    <a:pt x="97" y="150"/>
                  </a:cubicBezTo>
                  <a:cubicBezTo>
                    <a:pt x="53" y="221"/>
                    <a:pt x="53" y="221"/>
                    <a:pt x="53" y="221"/>
                  </a:cubicBezTo>
                  <a:cubicBezTo>
                    <a:pt x="44" y="236"/>
                    <a:pt x="37" y="252"/>
                    <a:pt x="33" y="270"/>
                  </a:cubicBezTo>
                  <a:cubicBezTo>
                    <a:pt x="1" y="406"/>
                    <a:pt x="1" y="406"/>
                    <a:pt x="1" y="406"/>
                  </a:cubicBezTo>
                  <a:cubicBezTo>
                    <a:pt x="0" y="5793"/>
                    <a:pt x="0" y="5793"/>
                    <a:pt x="0" y="5793"/>
                  </a:cubicBezTo>
                  <a:cubicBezTo>
                    <a:pt x="33" y="5914"/>
                    <a:pt x="33" y="5914"/>
                    <a:pt x="33" y="5914"/>
                  </a:cubicBezTo>
                  <a:cubicBezTo>
                    <a:pt x="38" y="5933"/>
                    <a:pt x="47" y="5951"/>
                    <a:pt x="58" y="5967"/>
                  </a:cubicBezTo>
                  <a:cubicBezTo>
                    <a:pt x="103" y="6029"/>
                    <a:pt x="103" y="6029"/>
                    <a:pt x="103" y="6029"/>
                  </a:cubicBezTo>
                  <a:cubicBezTo>
                    <a:pt x="116" y="6047"/>
                    <a:pt x="132" y="6062"/>
                    <a:pt x="150" y="6073"/>
                  </a:cubicBezTo>
                  <a:cubicBezTo>
                    <a:pt x="221" y="6117"/>
                    <a:pt x="221" y="6117"/>
                    <a:pt x="221" y="6117"/>
                  </a:cubicBezTo>
                  <a:cubicBezTo>
                    <a:pt x="236" y="6126"/>
                    <a:pt x="253" y="6133"/>
                    <a:pt x="270" y="6137"/>
                  </a:cubicBezTo>
                  <a:cubicBezTo>
                    <a:pt x="406" y="6169"/>
                    <a:pt x="406" y="6169"/>
                    <a:pt x="406" y="6169"/>
                  </a:cubicBezTo>
                  <a:cubicBezTo>
                    <a:pt x="4426" y="6182"/>
                    <a:pt x="4426" y="6182"/>
                    <a:pt x="4426" y="6182"/>
                  </a:cubicBezTo>
                  <a:cubicBezTo>
                    <a:pt x="4440" y="6182"/>
                    <a:pt x="4454" y="6180"/>
                    <a:pt x="4468" y="6177"/>
                  </a:cubicBezTo>
                  <a:cubicBezTo>
                    <a:pt x="4572" y="6149"/>
                    <a:pt x="4572" y="6149"/>
                    <a:pt x="4572" y="6149"/>
                  </a:cubicBezTo>
                  <a:cubicBezTo>
                    <a:pt x="4589" y="6144"/>
                    <a:pt x="4605" y="6137"/>
                    <a:pt x="4620" y="6127"/>
                  </a:cubicBezTo>
                  <a:cubicBezTo>
                    <a:pt x="4690" y="6081"/>
                    <a:pt x="4690" y="6081"/>
                    <a:pt x="4690" y="6081"/>
                  </a:cubicBezTo>
                  <a:cubicBezTo>
                    <a:pt x="4710" y="6067"/>
                    <a:pt x="4726" y="6050"/>
                    <a:pt x="4739" y="6030"/>
                  </a:cubicBezTo>
                  <a:cubicBezTo>
                    <a:pt x="4780" y="5963"/>
                    <a:pt x="4780" y="5963"/>
                    <a:pt x="4780" y="5963"/>
                  </a:cubicBezTo>
                  <a:cubicBezTo>
                    <a:pt x="4790" y="5947"/>
                    <a:pt x="4797" y="5930"/>
                    <a:pt x="4801" y="5911"/>
                  </a:cubicBezTo>
                  <a:cubicBezTo>
                    <a:pt x="4833" y="5766"/>
                    <a:pt x="4833" y="5766"/>
                    <a:pt x="4833" y="5766"/>
                  </a:cubicBezTo>
                  <a:cubicBezTo>
                    <a:pt x="4833" y="1258"/>
                    <a:pt x="4833" y="1258"/>
                    <a:pt x="4833" y="1258"/>
                  </a:cubicBezTo>
                  <a:cubicBezTo>
                    <a:pt x="4833" y="1213"/>
                    <a:pt x="4814" y="1170"/>
                    <a:pt x="4781" y="1139"/>
                  </a:cubicBezTo>
                  <a:close/>
                  <a:moveTo>
                    <a:pt x="4523" y="5638"/>
                  </a:moveTo>
                  <a:cubicBezTo>
                    <a:pt x="4523" y="5669"/>
                    <a:pt x="4514" y="5699"/>
                    <a:pt x="4498" y="5725"/>
                  </a:cubicBezTo>
                  <a:cubicBezTo>
                    <a:pt x="4470" y="5769"/>
                    <a:pt x="4470" y="5769"/>
                    <a:pt x="4470" y="5769"/>
                  </a:cubicBezTo>
                  <a:cubicBezTo>
                    <a:pt x="4455" y="5794"/>
                    <a:pt x="4434" y="5814"/>
                    <a:pt x="4409" y="5828"/>
                  </a:cubicBezTo>
                  <a:cubicBezTo>
                    <a:pt x="4385" y="5841"/>
                    <a:pt x="4358" y="5847"/>
                    <a:pt x="4331" y="5847"/>
                  </a:cubicBezTo>
                  <a:cubicBezTo>
                    <a:pt x="4338" y="5889"/>
                    <a:pt x="4338" y="5889"/>
                    <a:pt x="4338" y="5889"/>
                  </a:cubicBezTo>
                  <a:cubicBezTo>
                    <a:pt x="4296" y="5865"/>
                    <a:pt x="4296" y="5865"/>
                    <a:pt x="4296" y="5865"/>
                  </a:cubicBezTo>
                  <a:cubicBezTo>
                    <a:pt x="1439" y="5865"/>
                    <a:pt x="1439" y="5865"/>
                    <a:pt x="1439" y="5865"/>
                  </a:cubicBezTo>
                  <a:cubicBezTo>
                    <a:pt x="1428" y="5865"/>
                    <a:pt x="1418" y="5866"/>
                    <a:pt x="1409" y="5869"/>
                  </a:cubicBezTo>
                  <a:cubicBezTo>
                    <a:pt x="1408" y="5868"/>
                    <a:pt x="1408" y="5868"/>
                    <a:pt x="1408" y="5868"/>
                  </a:cubicBezTo>
                  <a:cubicBezTo>
                    <a:pt x="516" y="5868"/>
                    <a:pt x="516" y="5868"/>
                    <a:pt x="516" y="5868"/>
                  </a:cubicBezTo>
                  <a:cubicBezTo>
                    <a:pt x="478" y="5868"/>
                    <a:pt x="441" y="5855"/>
                    <a:pt x="412" y="5831"/>
                  </a:cubicBezTo>
                  <a:cubicBezTo>
                    <a:pt x="391" y="5813"/>
                    <a:pt x="391" y="5813"/>
                    <a:pt x="391" y="5813"/>
                  </a:cubicBezTo>
                  <a:cubicBezTo>
                    <a:pt x="374" y="5800"/>
                    <a:pt x="361" y="5783"/>
                    <a:pt x="350" y="5765"/>
                  </a:cubicBezTo>
                  <a:cubicBezTo>
                    <a:pt x="345" y="5754"/>
                    <a:pt x="345" y="5754"/>
                    <a:pt x="345" y="5754"/>
                  </a:cubicBezTo>
                  <a:cubicBezTo>
                    <a:pt x="332" y="5730"/>
                    <a:pt x="325" y="5644"/>
                    <a:pt x="325" y="5617"/>
                  </a:cubicBezTo>
                  <a:cubicBezTo>
                    <a:pt x="302" y="516"/>
                    <a:pt x="302" y="516"/>
                    <a:pt x="302" y="516"/>
                  </a:cubicBezTo>
                  <a:cubicBezTo>
                    <a:pt x="302" y="478"/>
                    <a:pt x="315" y="441"/>
                    <a:pt x="339" y="411"/>
                  </a:cubicBezTo>
                  <a:cubicBezTo>
                    <a:pt x="356" y="390"/>
                    <a:pt x="356" y="390"/>
                    <a:pt x="356" y="390"/>
                  </a:cubicBezTo>
                  <a:cubicBezTo>
                    <a:pt x="370" y="374"/>
                    <a:pt x="387" y="360"/>
                    <a:pt x="405" y="350"/>
                  </a:cubicBezTo>
                  <a:cubicBezTo>
                    <a:pt x="416" y="345"/>
                    <a:pt x="416" y="345"/>
                    <a:pt x="416" y="345"/>
                  </a:cubicBezTo>
                  <a:cubicBezTo>
                    <a:pt x="440" y="332"/>
                    <a:pt x="467" y="325"/>
                    <a:pt x="494" y="325"/>
                  </a:cubicBezTo>
                  <a:cubicBezTo>
                    <a:pt x="3259" y="325"/>
                    <a:pt x="3259" y="325"/>
                    <a:pt x="3259" y="325"/>
                  </a:cubicBezTo>
                  <a:cubicBezTo>
                    <a:pt x="3349" y="325"/>
                    <a:pt x="3423" y="398"/>
                    <a:pt x="3423" y="489"/>
                  </a:cubicBezTo>
                  <a:cubicBezTo>
                    <a:pt x="3423" y="1006"/>
                    <a:pt x="3423" y="1006"/>
                    <a:pt x="3423" y="1006"/>
                  </a:cubicBezTo>
                  <a:cubicBezTo>
                    <a:pt x="3423" y="1019"/>
                    <a:pt x="3424" y="1031"/>
                    <a:pt x="3427" y="1043"/>
                  </a:cubicBezTo>
                  <a:cubicBezTo>
                    <a:pt x="3454" y="1161"/>
                    <a:pt x="3454" y="1161"/>
                    <a:pt x="3454" y="1161"/>
                  </a:cubicBezTo>
                  <a:cubicBezTo>
                    <a:pt x="3458" y="1179"/>
                    <a:pt x="3465" y="1195"/>
                    <a:pt x="3475" y="1211"/>
                  </a:cubicBezTo>
                  <a:cubicBezTo>
                    <a:pt x="3518" y="1282"/>
                    <a:pt x="3518" y="1282"/>
                    <a:pt x="3518" y="1282"/>
                  </a:cubicBezTo>
                  <a:cubicBezTo>
                    <a:pt x="3530" y="1300"/>
                    <a:pt x="3545" y="1316"/>
                    <a:pt x="3562" y="1328"/>
                  </a:cubicBezTo>
                  <a:cubicBezTo>
                    <a:pt x="3605" y="1359"/>
                    <a:pt x="3605" y="1359"/>
                    <a:pt x="3605" y="1359"/>
                  </a:cubicBezTo>
                  <a:cubicBezTo>
                    <a:pt x="3633" y="1380"/>
                    <a:pt x="3667" y="1391"/>
                    <a:pt x="3701" y="1391"/>
                  </a:cubicBezTo>
                  <a:cubicBezTo>
                    <a:pt x="4358" y="1391"/>
                    <a:pt x="4358" y="1391"/>
                    <a:pt x="4358" y="1391"/>
                  </a:cubicBezTo>
                  <a:cubicBezTo>
                    <a:pt x="4449" y="1391"/>
                    <a:pt x="4523" y="1464"/>
                    <a:pt x="4523" y="1555"/>
                  </a:cubicBezTo>
                  <a:lnTo>
                    <a:pt x="4523" y="5638"/>
                  </a:lnTo>
                  <a:close/>
                  <a:moveTo>
                    <a:pt x="1379" y="2075"/>
                  </a:moveTo>
                  <a:cubicBezTo>
                    <a:pt x="1379" y="1165"/>
                    <a:pt x="1379" y="1165"/>
                    <a:pt x="1379" y="1165"/>
                  </a:cubicBezTo>
                  <a:cubicBezTo>
                    <a:pt x="1365" y="1178"/>
                    <a:pt x="1348" y="1190"/>
                    <a:pt x="1329" y="1201"/>
                  </a:cubicBezTo>
                  <a:cubicBezTo>
                    <a:pt x="1309" y="1212"/>
                    <a:pt x="1289" y="1222"/>
                    <a:pt x="1267" y="1231"/>
                  </a:cubicBezTo>
                  <a:cubicBezTo>
                    <a:pt x="1245" y="1240"/>
                    <a:pt x="1222" y="1248"/>
                    <a:pt x="1199" y="1254"/>
                  </a:cubicBezTo>
                  <a:cubicBezTo>
                    <a:pt x="1175" y="1260"/>
                    <a:pt x="1152" y="1265"/>
                    <a:pt x="1129" y="1268"/>
                  </a:cubicBezTo>
                  <a:cubicBezTo>
                    <a:pt x="1129" y="1050"/>
                    <a:pt x="1129" y="1050"/>
                    <a:pt x="1129" y="1050"/>
                  </a:cubicBezTo>
                  <a:cubicBezTo>
                    <a:pt x="1196" y="1030"/>
                    <a:pt x="1260" y="1005"/>
                    <a:pt x="1319" y="975"/>
                  </a:cubicBezTo>
                  <a:cubicBezTo>
                    <a:pt x="1379" y="944"/>
                    <a:pt x="1432" y="910"/>
                    <a:pt x="1481" y="874"/>
                  </a:cubicBezTo>
                  <a:cubicBezTo>
                    <a:pt x="1637" y="874"/>
                    <a:pt x="1637" y="874"/>
                    <a:pt x="1637" y="874"/>
                  </a:cubicBezTo>
                  <a:cubicBezTo>
                    <a:pt x="1637" y="2075"/>
                    <a:pt x="1637" y="2075"/>
                    <a:pt x="1637" y="2075"/>
                  </a:cubicBezTo>
                  <a:lnTo>
                    <a:pt x="1379" y="2075"/>
                  </a:lnTo>
                  <a:close/>
                  <a:moveTo>
                    <a:pt x="1454" y="2558"/>
                  </a:moveTo>
                  <a:cubicBezTo>
                    <a:pt x="1311" y="2558"/>
                    <a:pt x="1201" y="2612"/>
                    <a:pt x="1125" y="2718"/>
                  </a:cubicBezTo>
                  <a:cubicBezTo>
                    <a:pt x="1050" y="2825"/>
                    <a:pt x="1012" y="2980"/>
                    <a:pt x="1012" y="3184"/>
                  </a:cubicBezTo>
                  <a:cubicBezTo>
                    <a:pt x="1012" y="3577"/>
                    <a:pt x="1152" y="3773"/>
                    <a:pt x="1431" y="3773"/>
                  </a:cubicBezTo>
                  <a:cubicBezTo>
                    <a:pt x="1571" y="3773"/>
                    <a:pt x="1678" y="3720"/>
                    <a:pt x="1752" y="3614"/>
                  </a:cubicBezTo>
                  <a:cubicBezTo>
                    <a:pt x="1827" y="3508"/>
                    <a:pt x="1864" y="3356"/>
                    <a:pt x="1864" y="3157"/>
                  </a:cubicBezTo>
                  <a:cubicBezTo>
                    <a:pt x="1864" y="2758"/>
                    <a:pt x="1728" y="2558"/>
                    <a:pt x="1454" y="2558"/>
                  </a:cubicBezTo>
                  <a:close/>
                  <a:moveTo>
                    <a:pt x="1440" y="3575"/>
                  </a:moveTo>
                  <a:cubicBezTo>
                    <a:pt x="1330" y="3575"/>
                    <a:pt x="1275" y="3442"/>
                    <a:pt x="1275" y="3178"/>
                  </a:cubicBezTo>
                  <a:cubicBezTo>
                    <a:pt x="1275" y="2896"/>
                    <a:pt x="1331" y="2755"/>
                    <a:pt x="1443" y="2755"/>
                  </a:cubicBezTo>
                  <a:cubicBezTo>
                    <a:pt x="1548" y="2755"/>
                    <a:pt x="1600" y="2892"/>
                    <a:pt x="1600" y="3165"/>
                  </a:cubicBezTo>
                  <a:cubicBezTo>
                    <a:pt x="1600" y="3438"/>
                    <a:pt x="1547" y="3575"/>
                    <a:pt x="1440" y="3575"/>
                  </a:cubicBezTo>
                  <a:close/>
                  <a:moveTo>
                    <a:pt x="2416" y="3753"/>
                  </a:moveTo>
                  <a:cubicBezTo>
                    <a:pt x="2416" y="2843"/>
                    <a:pt x="2416" y="2843"/>
                    <a:pt x="2416" y="2843"/>
                  </a:cubicBezTo>
                  <a:cubicBezTo>
                    <a:pt x="2402" y="2856"/>
                    <a:pt x="2385" y="2868"/>
                    <a:pt x="2366" y="2879"/>
                  </a:cubicBezTo>
                  <a:cubicBezTo>
                    <a:pt x="2346" y="2890"/>
                    <a:pt x="2326" y="2900"/>
                    <a:pt x="2304" y="2909"/>
                  </a:cubicBezTo>
                  <a:cubicBezTo>
                    <a:pt x="2282" y="2918"/>
                    <a:pt x="2259" y="2926"/>
                    <a:pt x="2236" y="2932"/>
                  </a:cubicBezTo>
                  <a:cubicBezTo>
                    <a:pt x="2212" y="2938"/>
                    <a:pt x="2189" y="2943"/>
                    <a:pt x="2166" y="2946"/>
                  </a:cubicBezTo>
                  <a:cubicBezTo>
                    <a:pt x="2166" y="2728"/>
                    <a:pt x="2166" y="2728"/>
                    <a:pt x="2166" y="2728"/>
                  </a:cubicBezTo>
                  <a:cubicBezTo>
                    <a:pt x="2233" y="2708"/>
                    <a:pt x="2297" y="2683"/>
                    <a:pt x="2356" y="2652"/>
                  </a:cubicBezTo>
                  <a:cubicBezTo>
                    <a:pt x="2416" y="2622"/>
                    <a:pt x="2470" y="2588"/>
                    <a:pt x="2518" y="2551"/>
                  </a:cubicBezTo>
                  <a:cubicBezTo>
                    <a:pt x="2674" y="2551"/>
                    <a:pt x="2674" y="2551"/>
                    <a:pt x="2674" y="2551"/>
                  </a:cubicBezTo>
                  <a:cubicBezTo>
                    <a:pt x="2674" y="3753"/>
                    <a:pt x="2674" y="3753"/>
                    <a:pt x="2674" y="3753"/>
                  </a:cubicBezTo>
                  <a:lnTo>
                    <a:pt x="2416" y="3753"/>
                  </a:lnTo>
                  <a:close/>
                  <a:moveTo>
                    <a:pt x="3457" y="2558"/>
                  </a:moveTo>
                  <a:cubicBezTo>
                    <a:pt x="3313" y="2558"/>
                    <a:pt x="3203" y="2612"/>
                    <a:pt x="3127" y="2718"/>
                  </a:cubicBezTo>
                  <a:cubicBezTo>
                    <a:pt x="3052" y="2825"/>
                    <a:pt x="3014" y="2980"/>
                    <a:pt x="3014" y="3184"/>
                  </a:cubicBezTo>
                  <a:cubicBezTo>
                    <a:pt x="3014" y="3577"/>
                    <a:pt x="3154" y="3773"/>
                    <a:pt x="3434" y="3773"/>
                  </a:cubicBezTo>
                  <a:cubicBezTo>
                    <a:pt x="3573" y="3773"/>
                    <a:pt x="3680" y="3720"/>
                    <a:pt x="3754" y="3614"/>
                  </a:cubicBezTo>
                  <a:cubicBezTo>
                    <a:pt x="3829" y="3508"/>
                    <a:pt x="3866" y="3356"/>
                    <a:pt x="3866" y="3157"/>
                  </a:cubicBezTo>
                  <a:cubicBezTo>
                    <a:pt x="3866" y="2758"/>
                    <a:pt x="3730" y="2558"/>
                    <a:pt x="3457" y="2558"/>
                  </a:cubicBezTo>
                  <a:close/>
                  <a:moveTo>
                    <a:pt x="3442" y="3575"/>
                  </a:moveTo>
                  <a:cubicBezTo>
                    <a:pt x="3332" y="3575"/>
                    <a:pt x="3277" y="3442"/>
                    <a:pt x="3277" y="3178"/>
                  </a:cubicBezTo>
                  <a:cubicBezTo>
                    <a:pt x="3277" y="2896"/>
                    <a:pt x="3333" y="2755"/>
                    <a:pt x="3445" y="2755"/>
                  </a:cubicBezTo>
                  <a:cubicBezTo>
                    <a:pt x="3550" y="2755"/>
                    <a:pt x="3602" y="2892"/>
                    <a:pt x="3602" y="3165"/>
                  </a:cubicBezTo>
                  <a:cubicBezTo>
                    <a:pt x="3602" y="3438"/>
                    <a:pt x="3549" y="3575"/>
                    <a:pt x="3442" y="3575"/>
                  </a:cubicBezTo>
                  <a:close/>
                  <a:moveTo>
                    <a:pt x="2492" y="867"/>
                  </a:moveTo>
                  <a:cubicBezTo>
                    <a:pt x="2348" y="867"/>
                    <a:pt x="2238" y="920"/>
                    <a:pt x="2162" y="1027"/>
                  </a:cubicBezTo>
                  <a:cubicBezTo>
                    <a:pt x="2087" y="1134"/>
                    <a:pt x="2049" y="1289"/>
                    <a:pt x="2049" y="1493"/>
                  </a:cubicBezTo>
                  <a:cubicBezTo>
                    <a:pt x="2049" y="1886"/>
                    <a:pt x="2189" y="2082"/>
                    <a:pt x="2468" y="2082"/>
                  </a:cubicBezTo>
                  <a:cubicBezTo>
                    <a:pt x="2608" y="2082"/>
                    <a:pt x="2715" y="2029"/>
                    <a:pt x="2789" y="1923"/>
                  </a:cubicBezTo>
                  <a:cubicBezTo>
                    <a:pt x="2864" y="1817"/>
                    <a:pt x="2901" y="1665"/>
                    <a:pt x="2901" y="1466"/>
                  </a:cubicBezTo>
                  <a:cubicBezTo>
                    <a:pt x="2901" y="1067"/>
                    <a:pt x="2765" y="867"/>
                    <a:pt x="2492" y="867"/>
                  </a:cubicBezTo>
                  <a:close/>
                  <a:moveTo>
                    <a:pt x="2477" y="1884"/>
                  </a:moveTo>
                  <a:cubicBezTo>
                    <a:pt x="2367" y="1884"/>
                    <a:pt x="2312" y="1751"/>
                    <a:pt x="2312" y="1486"/>
                  </a:cubicBezTo>
                  <a:cubicBezTo>
                    <a:pt x="2312" y="1205"/>
                    <a:pt x="2368" y="1064"/>
                    <a:pt x="2480" y="1064"/>
                  </a:cubicBezTo>
                  <a:cubicBezTo>
                    <a:pt x="2585" y="1064"/>
                    <a:pt x="2637" y="1201"/>
                    <a:pt x="2637" y="1474"/>
                  </a:cubicBezTo>
                  <a:cubicBezTo>
                    <a:pt x="2637" y="1747"/>
                    <a:pt x="2584" y="1884"/>
                    <a:pt x="2477" y="1884"/>
                  </a:cubicBezTo>
                  <a:close/>
                  <a:moveTo>
                    <a:pt x="1454" y="4236"/>
                  </a:moveTo>
                  <a:cubicBezTo>
                    <a:pt x="1311" y="4236"/>
                    <a:pt x="1201" y="4289"/>
                    <a:pt x="1125" y="4396"/>
                  </a:cubicBezTo>
                  <a:cubicBezTo>
                    <a:pt x="1050" y="4503"/>
                    <a:pt x="1012" y="4658"/>
                    <a:pt x="1012" y="4862"/>
                  </a:cubicBezTo>
                  <a:cubicBezTo>
                    <a:pt x="1012" y="5254"/>
                    <a:pt x="1152" y="5451"/>
                    <a:pt x="1431" y="5451"/>
                  </a:cubicBezTo>
                  <a:cubicBezTo>
                    <a:pt x="1571" y="5451"/>
                    <a:pt x="1678" y="5398"/>
                    <a:pt x="1752" y="5292"/>
                  </a:cubicBezTo>
                  <a:cubicBezTo>
                    <a:pt x="1827" y="5186"/>
                    <a:pt x="1864" y="5033"/>
                    <a:pt x="1864" y="4835"/>
                  </a:cubicBezTo>
                  <a:cubicBezTo>
                    <a:pt x="1864" y="4436"/>
                    <a:pt x="1728" y="4236"/>
                    <a:pt x="1454" y="4236"/>
                  </a:cubicBezTo>
                  <a:close/>
                  <a:moveTo>
                    <a:pt x="1440" y="5252"/>
                  </a:moveTo>
                  <a:cubicBezTo>
                    <a:pt x="1330" y="5252"/>
                    <a:pt x="1275" y="5120"/>
                    <a:pt x="1275" y="4855"/>
                  </a:cubicBezTo>
                  <a:cubicBezTo>
                    <a:pt x="1275" y="4574"/>
                    <a:pt x="1331" y="4433"/>
                    <a:pt x="1443" y="4433"/>
                  </a:cubicBezTo>
                  <a:cubicBezTo>
                    <a:pt x="1548" y="4433"/>
                    <a:pt x="1600" y="4570"/>
                    <a:pt x="1600" y="4843"/>
                  </a:cubicBezTo>
                  <a:cubicBezTo>
                    <a:pt x="1600" y="5116"/>
                    <a:pt x="1547" y="5252"/>
                    <a:pt x="1440" y="5252"/>
                  </a:cubicBezTo>
                  <a:close/>
                  <a:moveTo>
                    <a:pt x="2491" y="4236"/>
                  </a:moveTo>
                  <a:cubicBezTo>
                    <a:pt x="2348" y="4236"/>
                    <a:pt x="2238" y="4289"/>
                    <a:pt x="2163" y="4396"/>
                  </a:cubicBezTo>
                  <a:cubicBezTo>
                    <a:pt x="2087" y="4503"/>
                    <a:pt x="2049" y="4658"/>
                    <a:pt x="2049" y="4862"/>
                  </a:cubicBezTo>
                  <a:cubicBezTo>
                    <a:pt x="2049" y="5254"/>
                    <a:pt x="2189" y="5451"/>
                    <a:pt x="2469" y="5451"/>
                  </a:cubicBezTo>
                  <a:cubicBezTo>
                    <a:pt x="2608" y="5451"/>
                    <a:pt x="2715" y="5398"/>
                    <a:pt x="2789" y="5292"/>
                  </a:cubicBezTo>
                  <a:cubicBezTo>
                    <a:pt x="2864" y="5186"/>
                    <a:pt x="2901" y="5033"/>
                    <a:pt x="2901" y="4835"/>
                  </a:cubicBezTo>
                  <a:cubicBezTo>
                    <a:pt x="2901" y="4436"/>
                    <a:pt x="2765" y="4236"/>
                    <a:pt x="2491" y="4236"/>
                  </a:cubicBezTo>
                  <a:close/>
                  <a:moveTo>
                    <a:pt x="2477" y="5252"/>
                  </a:moveTo>
                  <a:cubicBezTo>
                    <a:pt x="2367" y="5252"/>
                    <a:pt x="2312" y="5120"/>
                    <a:pt x="2312" y="4855"/>
                  </a:cubicBezTo>
                  <a:cubicBezTo>
                    <a:pt x="2312" y="4574"/>
                    <a:pt x="2368" y="4433"/>
                    <a:pt x="2480" y="4433"/>
                  </a:cubicBezTo>
                  <a:cubicBezTo>
                    <a:pt x="2585" y="4433"/>
                    <a:pt x="2637" y="4570"/>
                    <a:pt x="2637" y="4843"/>
                  </a:cubicBezTo>
                  <a:cubicBezTo>
                    <a:pt x="2637" y="5116"/>
                    <a:pt x="2584" y="5252"/>
                    <a:pt x="2477" y="5252"/>
                  </a:cubicBezTo>
                  <a:close/>
                  <a:moveTo>
                    <a:pt x="3483" y="4229"/>
                  </a:moveTo>
                  <a:cubicBezTo>
                    <a:pt x="3639" y="4229"/>
                    <a:pt x="3639" y="4229"/>
                    <a:pt x="3639" y="4229"/>
                  </a:cubicBezTo>
                  <a:cubicBezTo>
                    <a:pt x="3639" y="5430"/>
                    <a:pt x="3639" y="5430"/>
                    <a:pt x="3639" y="5430"/>
                  </a:cubicBezTo>
                  <a:cubicBezTo>
                    <a:pt x="3381" y="5430"/>
                    <a:pt x="3381" y="5430"/>
                    <a:pt x="3381" y="5430"/>
                  </a:cubicBezTo>
                  <a:cubicBezTo>
                    <a:pt x="3381" y="4521"/>
                    <a:pt x="3381" y="4521"/>
                    <a:pt x="3381" y="4521"/>
                  </a:cubicBezTo>
                  <a:cubicBezTo>
                    <a:pt x="3367" y="4534"/>
                    <a:pt x="3350" y="4545"/>
                    <a:pt x="3331" y="4557"/>
                  </a:cubicBezTo>
                  <a:cubicBezTo>
                    <a:pt x="3311" y="4568"/>
                    <a:pt x="3291" y="4578"/>
                    <a:pt x="3269" y="4587"/>
                  </a:cubicBezTo>
                  <a:cubicBezTo>
                    <a:pt x="3247" y="4596"/>
                    <a:pt x="3224" y="4604"/>
                    <a:pt x="3201" y="4610"/>
                  </a:cubicBezTo>
                  <a:cubicBezTo>
                    <a:pt x="3177" y="4616"/>
                    <a:pt x="3154" y="4621"/>
                    <a:pt x="3131" y="4623"/>
                  </a:cubicBezTo>
                  <a:cubicBezTo>
                    <a:pt x="3131" y="4405"/>
                    <a:pt x="3131" y="4405"/>
                    <a:pt x="3131" y="4405"/>
                  </a:cubicBezTo>
                  <a:cubicBezTo>
                    <a:pt x="3199" y="4386"/>
                    <a:pt x="3262" y="4361"/>
                    <a:pt x="3321" y="4330"/>
                  </a:cubicBezTo>
                  <a:cubicBezTo>
                    <a:pt x="3381" y="4300"/>
                    <a:pt x="3435" y="4266"/>
                    <a:pt x="3483" y="4229"/>
                  </a:cubicBezTo>
                  <a:close/>
                </a:path>
              </a:pathLst>
            </a:custGeom>
            <a:solidFill>
              <a:srgbClr val="002050"/>
            </a:solidFill>
            <a:ln>
              <a:noFill/>
            </a:ln>
          </p:spPr>
          <p:txBody>
            <a:bodyPr vert="horz" wrap="square" lIns="127137" tIns="63568" rIns="127137" bIns="63568" numCol="1" anchor="t" anchorCtr="0" compatLnSpc="1">
              <a:prstTxWarp prst="textNoShape">
                <a:avLst/>
              </a:prstTxWarp>
            </a:bodyPr>
            <a:lstStyle/>
            <a:p>
              <a:pPr defTabSz="854247">
                <a:defRPr/>
              </a:pPr>
              <a:endParaRPr lang="en-US" sz="1683" kern="0">
                <a:solidFill>
                  <a:prstClr val="black"/>
                </a:solidFill>
                <a:latin typeface="Calibri" panose="020F0502020204030204"/>
              </a:endParaRPr>
            </a:p>
          </p:txBody>
        </p:sp>
      </p:grpSp>
      <p:grpSp>
        <p:nvGrpSpPr>
          <p:cNvPr id="9" name="Group 8"/>
          <p:cNvGrpSpPr/>
          <p:nvPr/>
        </p:nvGrpSpPr>
        <p:grpSpPr>
          <a:xfrm>
            <a:off x="7903515" y="3766577"/>
            <a:ext cx="3698232" cy="3047057"/>
            <a:chOff x="8227032" y="3642028"/>
            <a:chExt cx="3626562" cy="2988006"/>
          </a:xfrm>
        </p:grpSpPr>
        <p:sp>
          <p:nvSpPr>
            <p:cNvPr id="161" name="Oval 160"/>
            <p:cNvSpPr/>
            <p:nvPr/>
          </p:nvSpPr>
          <p:spPr>
            <a:xfrm>
              <a:off x="8963296" y="4025097"/>
              <a:ext cx="2604939" cy="2604937"/>
            </a:xfrm>
            <a:prstGeom prst="ellipse">
              <a:avLst/>
            </a:prstGeom>
            <a:solidFill>
              <a:schemeClr val="bg1"/>
            </a:solidFill>
            <a:ln w="2540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4247">
                <a:defRPr/>
              </a:pPr>
              <a:endParaRPr lang="en-US" sz="1683" kern="0">
                <a:solidFill>
                  <a:srgbClr val="505050"/>
                </a:solidFill>
                <a:latin typeface="Calibri" panose="020F0502020204030204"/>
              </a:endParaRPr>
            </a:p>
          </p:txBody>
        </p:sp>
        <p:sp>
          <p:nvSpPr>
            <p:cNvPr id="160" name="TextBox 159"/>
            <p:cNvSpPr txBox="1"/>
            <p:nvPr/>
          </p:nvSpPr>
          <p:spPr>
            <a:xfrm>
              <a:off x="9251615" y="5476216"/>
              <a:ext cx="2025060" cy="941382"/>
            </a:xfrm>
            <a:prstGeom prst="rect">
              <a:avLst/>
            </a:prstGeom>
            <a:noFill/>
          </p:spPr>
          <p:txBody>
            <a:bodyPr wrap="square" lIns="254275" tIns="203420" rIns="254275" bIns="203420" rtlCol="0">
              <a:spAutoFit/>
            </a:bodyPr>
            <a:lstStyle/>
            <a:p>
              <a:pPr algn="ctr" defTabSz="1271201">
                <a:lnSpc>
                  <a:spcPts val="1391"/>
                </a:lnSpc>
                <a:defRPr/>
              </a:pPr>
              <a:r>
                <a:rPr lang="en-US" sz="1391" kern="0" dirty="0">
                  <a:solidFill>
                    <a:srgbClr val="0078D7"/>
                  </a:solidFill>
                  <a:latin typeface="Segoe UI"/>
                  <a:ea typeface="Segoe UI" panose="020B0502040204020203" pitchFamily="34" charset="0"/>
                  <a:cs typeface="Segoe UI" panose="020B0502040204020203" pitchFamily="34" charset="0"/>
                </a:rPr>
                <a:t>Detect threats early with visibility and threat analytics</a:t>
              </a:r>
            </a:p>
          </p:txBody>
        </p:sp>
        <p:sp>
          <p:nvSpPr>
            <p:cNvPr id="278" name="Rectangle 277"/>
            <p:cNvSpPr/>
            <p:nvPr/>
          </p:nvSpPr>
          <p:spPr bwMode="auto">
            <a:xfrm>
              <a:off x="10418920" y="3714748"/>
              <a:ext cx="1434674" cy="437424"/>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468" tIns="47551" rIns="186468" bIns="47551" numCol="1" rtlCol="0" anchor="ctr" anchorCtr="0" compatLnSpc="1">
              <a:prstTxWarp prst="textNoShape">
                <a:avLst/>
              </a:prstTxWarp>
            </a:bodyPr>
            <a:lstStyle/>
            <a:p>
              <a:pPr defTabSz="854247">
                <a:defRPr/>
              </a:pPr>
              <a:r>
                <a:rPr lang="en-US" sz="1122" b="1" kern="0" dirty="0">
                  <a:solidFill>
                    <a:srgbClr val="FFFFFF"/>
                  </a:solidFill>
                  <a:latin typeface="Segoe UI"/>
                  <a:ea typeface="Segoe UI" panose="020B0502040204020203" pitchFamily="34" charset="0"/>
                  <a:cs typeface="Segoe UI" panose="020B0502040204020203" pitchFamily="34" charset="0"/>
                </a:rPr>
                <a:t>Advanced Threat Analytics</a:t>
              </a:r>
            </a:p>
          </p:txBody>
        </p:sp>
        <p:sp>
          <p:nvSpPr>
            <p:cNvPr id="279" name="Oval 278"/>
            <p:cNvSpPr/>
            <p:nvPr/>
          </p:nvSpPr>
          <p:spPr bwMode="auto">
            <a:xfrm>
              <a:off x="9937330" y="3642028"/>
              <a:ext cx="589639" cy="589639"/>
            </a:xfrm>
            <a:prstGeom prst="ellips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1" rIns="0" bIns="47551" numCol="1" rtlCol="0" anchor="ctr" anchorCtr="0" compatLnSpc="1">
              <a:prstTxWarp prst="textNoShape">
                <a:avLst/>
              </a:prstTxWarp>
            </a:bodyPr>
            <a:lstStyle/>
            <a:p>
              <a:pPr algn="ctr" defTabSz="950663" fontAlgn="base">
                <a:spcBef>
                  <a:spcPct val="0"/>
                </a:spcBef>
                <a:spcAft>
                  <a:spcPct val="0"/>
                </a:spcAft>
                <a:defRPr/>
              </a:pPr>
              <a:endParaRPr lang="en-US" sz="2040" kern="0" dirty="0">
                <a:gradFill>
                  <a:gsLst>
                    <a:gs pos="0">
                      <a:srgbClr val="FFFFFF"/>
                    </a:gs>
                    <a:gs pos="100000">
                      <a:srgbClr val="FFFFFF"/>
                    </a:gs>
                  </a:gsLst>
                  <a:lin ang="5400000" scaled="0"/>
                </a:gradFill>
                <a:latin typeface="Segoe UI"/>
              </a:endParaRPr>
            </a:p>
          </p:txBody>
        </p:sp>
        <p:pic>
          <p:nvPicPr>
            <p:cNvPr id="280" name="Picture 279"/>
            <p:cNvPicPr>
              <a:picLocks noChangeAspect="1"/>
            </p:cNvPicPr>
            <p:nvPr/>
          </p:nvPicPr>
          <p:blipFill>
            <a:blip r:embed="rId12"/>
            <a:stretch>
              <a:fillRect/>
            </a:stretch>
          </p:blipFill>
          <p:spPr>
            <a:xfrm>
              <a:off x="10058757" y="3769096"/>
              <a:ext cx="334961" cy="381700"/>
            </a:xfrm>
            <a:prstGeom prst="rect">
              <a:avLst/>
            </a:prstGeom>
          </p:spPr>
        </p:pic>
        <p:grpSp>
          <p:nvGrpSpPr>
            <p:cNvPr id="218" name="Group 217"/>
            <p:cNvGrpSpPr/>
            <p:nvPr/>
          </p:nvGrpSpPr>
          <p:grpSpPr>
            <a:xfrm>
              <a:off x="8227032" y="4862185"/>
              <a:ext cx="792463" cy="1093978"/>
              <a:chOff x="2729739" y="776840"/>
              <a:chExt cx="313864" cy="433282"/>
            </a:xfrm>
          </p:grpSpPr>
          <p:sp>
            <p:nvSpPr>
              <p:cNvPr id="229" name="Freeform 47"/>
              <p:cNvSpPr>
                <a:spLocks noEditPoints="1"/>
              </p:cNvSpPr>
              <p:nvPr/>
            </p:nvSpPr>
            <p:spPr bwMode="auto">
              <a:xfrm>
                <a:off x="2729739" y="776840"/>
                <a:ext cx="313864" cy="420074"/>
              </a:xfrm>
              <a:custGeom>
                <a:avLst/>
                <a:gdLst>
                  <a:gd name="T0" fmla="*/ 4610 w 4610"/>
                  <a:gd name="T1" fmla="*/ 707 h 6170"/>
                  <a:gd name="T2" fmla="*/ 4080 w 4610"/>
                  <a:gd name="T3" fmla="*/ 707 h 6170"/>
                  <a:gd name="T4" fmla="*/ 4080 w 4610"/>
                  <a:gd name="T5" fmla="*/ 293 h 6170"/>
                  <a:gd name="T6" fmla="*/ 2565 w 4610"/>
                  <a:gd name="T7" fmla="*/ 293 h 6170"/>
                  <a:gd name="T8" fmla="*/ 2565 w 4610"/>
                  <a:gd name="T9" fmla="*/ 0 h 6170"/>
                  <a:gd name="T10" fmla="*/ 1110 w 4610"/>
                  <a:gd name="T11" fmla="*/ 0 h 6170"/>
                  <a:gd name="T12" fmla="*/ 1110 w 4610"/>
                  <a:gd name="T13" fmla="*/ 293 h 6170"/>
                  <a:gd name="T14" fmla="*/ 530 w 4610"/>
                  <a:gd name="T15" fmla="*/ 293 h 6170"/>
                  <a:gd name="T16" fmla="*/ 530 w 4610"/>
                  <a:gd name="T17" fmla="*/ 707 h 6170"/>
                  <a:gd name="T18" fmla="*/ 0 w 4610"/>
                  <a:gd name="T19" fmla="*/ 707 h 6170"/>
                  <a:gd name="T20" fmla="*/ 0 w 4610"/>
                  <a:gd name="T21" fmla="*/ 6170 h 6170"/>
                  <a:gd name="T22" fmla="*/ 1673 w 4610"/>
                  <a:gd name="T23" fmla="*/ 6170 h 6170"/>
                  <a:gd name="T24" fmla="*/ 1673 w 4610"/>
                  <a:gd name="T25" fmla="*/ 5351 h 6170"/>
                  <a:gd name="T26" fmla="*/ 2151 w 4610"/>
                  <a:gd name="T27" fmla="*/ 5351 h 6170"/>
                  <a:gd name="T28" fmla="*/ 2151 w 4610"/>
                  <a:gd name="T29" fmla="*/ 6170 h 6170"/>
                  <a:gd name="T30" fmla="*/ 2459 w 4610"/>
                  <a:gd name="T31" fmla="*/ 6170 h 6170"/>
                  <a:gd name="T32" fmla="*/ 2459 w 4610"/>
                  <a:gd name="T33" fmla="*/ 5351 h 6170"/>
                  <a:gd name="T34" fmla="*/ 2937 w 4610"/>
                  <a:gd name="T35" fmla="*/ 5351 h 6170"/>
                  <a:gd name="T36" fmla="*/ 2937 w 4610"/>
                  <a:gd name="T37" fmla="*/ 6170 h 6170"/>
                  <a:gd name="T38" fmla="*/ 4610 w 4610"/>
                  <a:gd name="T39" fmla="*/ 6170 h 6170"/>
                  <a:gd name="T40" fmla="*/ 4610 w 4610"/>
                  <a:gd name="T41" fmla="*/ 707 h 6170"/>
                  <a:gd name="T42" fmla="*/ 2094 w 4610"/>
                  <a:gd name="T43" fmla="*/ 4370 h 6170"/>
                  <a:gd name="T44" fmla="*/ 582 w 4610"/>
                  <a:gd name="T45" fmla="*/ 4370 h 6170"/>
                  <a:gd name="T46" fmla="*/ 582 w 4610"/>
                  <a:gd name="T47" fmla="*/ 3973 h 6170"/>
                  <a:gd name="T48" fmla="*/ 2094 w 4610"/>
                  <a:gd name="T49" fmla="*/ 3973 h 6170"/>
                  <a:gd name="T50" fmla="*/ 2094 w 4610"/>
                  <a:gd name="T51" fmla="*/ 4370 h 6170"/>
                  <a:gd name="T52" fmla="*/ 2094 w 4610"/>
                  <a:gd name="T53" fmla="*/ 3355 h 6170"/>
                  <a:gd name="T54" fmla="*/ 582 w 4610"/>
                  <a:gd name="T55" fmla="*/ 3355 h 6170"/>
                  <a:gd name="T56" fmla="*/ 582 w 4610"/>
                  <a:gd name="T57" fmla="*/ 2956 h 6170"/>
                  <a:gd name="T58" fmla="*/ 2094 w 4610"/>
                  <a:gd name="T59" fmla="*/ 2956 h 6170"/>
                  <a:gd name="T60" fmla="*/ 2094 w 4610"/>
                  <a:gd name="T61" fmla="*/ 3355 h 6170"/>
                  <a:gd name="T62" fmla="*/ 2094 w 4610"/>
                  <a:gd name="T63" fmla="*/ 2338 h 6170"/>
                  <a:gd name="T64" fmla="*/ 582 w 4610"/>
                  <a:gd name="T65" fmla="*/ 2338 h 6170"/>
                  <a:gd name="T66" fmla="*/ 582 w 4610"/>
                  <a:gd name="T67" fmla="*/ 1941 h 6170"/>
                  <a:gd name="T68" fmla="*/ 2094 w 4610"/>
                  <a:gd name="T69" fmla="*/ 1941 h 6170"/>
                  <a:gd name="T70" fmla="*/ 2094 w 4610"/>
                  <a:gd name="T71" fmla="*/ 2338 h 6170"/>
                  <a:gd name="T72" fmla="*/ 4080 w 4610"/>
                  <a:gd name="T73" fmla="*/ 4370 h 6170"/>
                  <a:gd name="T74" fmla="*/ 2565 w 4610"/>
                  <a:gd name="T75" fmla="*/ 4370 h 6170"/>
                  <a:gd name="T76" fmla="*/ 2565 w 4610"/>
                  <a:gd name="T77" fmla="*/ 3973 h 6170"/>
                  <a:gd name="T78" fmla="*/ 4080 w 4610"/>
                  <a:gd name="T79" fmla="*/ 3973 h 6170"/>
                  <a:gd name="T80" fmla="*/ 4080 w 4610"/>
                  <a:gd name="T81" fmla="*/ 4370 h 6170"/>
                  <a:gd name="T82" fmla="*/ 4080 w 4610"/>
                  <a:gd name="T83" fmla="*/ 3355 h 6170"/>
                  <a:gd name="T84" fmla="*/ 2565 w 4610"/>
                  <a:gd name="T85" fmla="*/ 3355 h 6170"/>
                  <a:gd name="T86" fmla="*/ 2565 w 4610"/>
                  <a:gd name="T87" fmla="*/ 2956 h 6170"/>
                  <a:gd name="T88" fmla="*/ 4080 w 4610"/>
                  <a:gd name="T89" fmla="*/ 2956 h 6170"/>
                  <a:gd name="T90" fmla="*/ 4080 w 4610"/>
                  <a:gd name="T91" fmla="*/ 3355 h 6170"/>
                  <a:gd name="T92" fmla="*/ 4080 w 4610"/>
                  <a:gd name="T93" fmla="*/ 2338 h 6170"/>
                  <a:gd name="T94" fmla="*/ 2565 w 4610"/>
                  <a:gd name="T95" fmla="*/ 2338 h 6170"/>
                  <a:gd name="T96" fmla="*/ 2565 w 4610"/>
                  <a:gd name="T97" fmla="*/ 1941 h 6170"/>
                  <a:gd name="T98" fmla="*/ 4080 w 4610"/>
                  <a:gd name="T99" fmla="*/ 1941 h 6170"/>
                  <a:gd name="T100" fmla="*/ 4080 w 4610"/>
                  <a:gd name="T101" fmla="*/ 2338 h 6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610" h="6170">
                    <a:moveTo>
                      <a:pt x="4610" y="707"/>
                    </a:moveTo>
                    <a:lnTo>
                      <a:pt x="4080" y="707"/>
                    </a:lnTo>
                    <a:lnTo>
                      <a:pt x="4080" y="293"/>
                    </a:lnTo>
                    <a:lnTo>
                      <a:pt x="2565" y="293"/>
                    </a:lnTo>
                    <a:lnTo>
                      <a:pt x="2565" y="0"/>
                    </a:lnTo>
                    <a:lnTo>
                      <a:pt x="1110" y="0"/>
                    </a:lnTo>
                    <a:lnTo>
                      <a:pt x="1110" y="293"/>
                    </a:lnTo>
                    <a:lnTo>
                      <a:pt x="530" y="293"/>
                    </a:lnTo>
                    <a:lnTo>
                      <a:pt x="530" y="707"/>
                    </a:lnTo>
                    <a:lnTo>
                      <a:pt x="0" y="707"/>
                    </a:lnTo>
                    <a:lnTo>
                      <a:pt x="0" y="6170"/>
                    </a:lnTo>
                    <a:lnTo>
                      <a:pt x="1673" y="6170"/>
                    </a:lnTo>
                    <a:lnTo>
                      <a:pt x="1673" y="5351"/>
                    </a:lnTo>
                    <a:lnTo>
                      <a:pt x="2151" y="5351"/>
                    </a:lnTo>
                    <a:lnTo>
                      <a:pt x="2151" y="6170"/>
                    </a:lnTo>
                    <a:lnTo>
                      <a:pt x="2459" y="6170"/>
                    </a:lnTo>
                    <a:lnTo>
                      <a:pt x="2459" y="5351"/>
                    </a:lnTo>
                    <a:lnTo>
                      <a:pt x="2937" y="5351"/>
                    </a:lnTo>
                    <a:lnTo>
                      <a:pt x="2937" y="6170"/>
                    </a:lnTo>
                    <a:lnTo>
                      <a:pt x="4610" y="6170"/>
                    </a:lnTo>
                    <a:lnTo>
                      <a:pt x="4610" y="707"/>
                    </a:lnTo>
                    <a:close/>
                    <a:moveTo>
                      <a:pt x="2094" y="4370"/>
                    </a:moveTo>
                    <a:lnTo>
                      <a:pt x="582" y="4370"/>
                    </a:lnTo>
                    <a:lnTo>
                      <a:pt x="582" y="3973"/>
                    </a:lnTo>
                    <a:lnTo>
                      <a:pt x="2094" y="3973"/>
                    </a:lnTo>
                    <a:lnTo>
                      <a:pt x="2094" y="4370"/>
                    </a:lnTo>
                    <a:close/>
                    <a:moveTo>
                      <a:pt x="2094" y="3355"/>
                    </a:moveTo>
                    <a:lnTo>
                      <a:pt x="582" y="3355"/>
                    </a:lnTo>
                    <a:lnTo>
                      <a:pt x="582" y="2956"/>
                    </a:lnTo>
                    <a:lnTo>
                      <a:pt x="2094" y="2956"/>
                    </a:lnTo>
                    <a:lnTo>
                      <a:pt x="2094" y="3355"/>
                    </a:lnTo>
                    <a:close/>
                    <a:moveTo>
                      <a:pt x="2094" y="2338"/>
                    </a:moveTo>
                    <a:lnTo>
                      <a:pt x="582" y="2338"/>
                    </a:lnTo>
                    <a:lnTo>
                      <a:pt x="582" y="1941"/>
                    </a:lnTo>
                    <a:lnTo>
                      <a:pt x="2094" y="1941"/>
                    </a:lnTo>
                    <a:lnTo>
                      <a:pt x="2094" y="2338"/>
                    </a:lnTo>
                    <a:close/>
                    <a:moveTo>
                      <a:pt x="4080" y="4370"/>
                    </a:moveTo>
                    <a:lnTo>
                      <a:pt x="2565" y="4370"/>
                    </a:lnTo>
                    <a:lnTo>
                      <a:pt x="2565" y="3973"/>
                    </a:lnTo>
                    <a:lnTo>
                      <a:pt x="4080" y="3973"/>
                    </a:lnTo>
                    <a:lnTo>
                      <a:pt x="4080" y="4370"/>
                    </a:lnTo>
                    <a:close/>
                    <a:moveTo>
                      <a:pt x="4080" y="3355"/>
                    </a:moveTo>
                    <a:lnTo>
                      <a:pt x="2565" y="3355"/>
                    </a:lnTo>
                    <a:lnTo>
                      <a:pt x="2565" y="2956"/>
                    </a:lnTo>
                    <a:lnTo>
                      <a:pt x="4080" y="2956"/>
                    </a:lnTo>
                    <a:lnTo>
                      <a:pt x="4080" y="3355"/>
                    </a:lnTo>
                    <a:close/>
                    <a:moveTo>
                      <a:pt x="4080" y="2338"/>
                    </a:moveTo>
                    <a:lnTo>
                      <a:pt x="2565" y="2338"/>
                    </a:lnTo>
                    <a:lnTo>
                      <a:pt x="2565" y="1941"/>
                    </a:lnTo>
                    <a:lnTo>
                      <a:pt x="4080" y="1941"/>
                    </a:lnTo>
                    <a:lnTo>
                      <a:pt x="4080" y="2338"/>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7137" tIns="63568" rIns="127137" bIns="63568" numCol="1" anchor="t" anchorCtr="0" compatLnSpc="1">
                <a:prstTxWarp prst="textNoShape">
                  <a:avLst/>
                </a:prstTxWarp>
              </a:bodyPr>
              <a:lstStyle/>
              <a:p>
                <a:pPr defTabSz="854247">
                  <a:defRPr/>
                </a:pPr>
                <a:endParaRPr lang="en-US" sz="1683" kern="0">
                  <a:solidFill>
                    <a:prstClr val="black"/>
                  </a:solidFill>
                  <a:latin typeface="Calibri" panose="020F0502020204030204"/>
                </a:endParaRPr>
              </a:p>
            </p:txBody>
          </p:sp>
          <p:sp>
            <p:nvSpPr>
              <p:cNvPr id="256" name="Rectangle 48"/>
              <p:cNvSpPr>
                <a:spLocks noChangeArrowheads="1"/>
              </p:cNvSpPr>
              <p:nvPr/>
            </p:nvSpPr>
            <p:spPr bwMode="auto">
              <a:xfrm>
                <a:off x="2843642" y="1196914"/>
                <a:ext cx="32544" cy="13208"/>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7137" tIns="63568" rIns="127137" bIns="63568" numCol="1" anchor="t" anchorCtr="0" compatLnSpc="1">
                <a:prstTxWarp prst="textNoShape">
                  <a:avLst/>
                </a:prstTxWarp>
              </a:bodyPr>
              <a:lstStyle/>
              <a:p>
                <a:pPr defTabSz="854247">
                  <a:defRPr/>
                </a:pPr>
                <a:endParaRPr lang="en-US" sz="1683" kern="0">
                  <a:solidFill>
                    <a:prstClr val="black"/>
                  </a:solidFill>
                  <a:latin typeface="Calibri" panose="020F0502020204030204"/>
                </a:endParaRPr>
              </a:p>
            </p:txBody>
          </p:sp>
          <p:sp>
            <p:nvSpPr>
              <p:cNvPr id="257" name="Rectangle 49"/>
              <p:cNvSpPr>
                <a:spLocks noChangeArrowheads="1"/>
              </p:cNvSpPr>
              <p:nvPr/>
            </p:nvSpPr>
            <p:spPr bwMode="auto">
              <a:xfrm>
                <a:off x="2897156" y="1196914"/>
                <a:ext cx="32544" cy="13208"/>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7137" tIns="63568" rIns="127137" bIns="63568" numCol="1" anchor="t" anchorCtr="0" compatLnSpc="1">
                <a:prstTxWarp prst="textNoShape">
                  <a:avLst/>
                </a:prstTxWarp>
              </a:bodyPr>
              <a:lstStyle/>
              <a:p>
                <a:pPr defTabSz="854247">
                  <a:defRPr/>
                </a:pPr>
                <a:endParaRPr lang="en-US" sz="1683" kern="0">
                  <a:solidFill>
                    <a:prstClr val="black"/>
                  </a:solidFill>
                  <a:latin typeface="Calibri" panose="020F0502020204030204"/>
                </a:endParaRPr>
              </a:p>
            </p:txBody>
          </p:sp>
        </p:grpSp>
        <p:grpSp>
          <p:nvGrpSpPr>
            <p:cNvPr id="272" name="Group 271"/>
            <p:cNvGrpSpPr/>
            <p:nvPr/>
          </p:nvGrpSpPr>
          <p:grpSpPr>
            <a:xfrm>
              <a:off x="9484908" y="4411263"/>
              <a:ext cx="1553455" cy="1120741"/>
              <a:chOff x="1239902" y="2635665"/>
              <a:chExt cx="900261" cy="649494"/>
            </a:xfrm>
          </p:grpSpPr>
          <p:grpSp>
            <p:nvGrpSpPr>
              <p:cNvPr id="281" name="Group 280"/>
              <p:cNvGrpSpPr/>
              <p:nvPr/>
            </p:nvGrpSpPr>
            <p:grpSpPr>
              <a:xfrm>
                <a:off x="1239902" y="2860078"/>
                <a:ext cx="273125" cy="180664"/>
                <a:chOff x="2735263" y="1203321"/>
                <a:chExt cx="6724650" cy="4448180"/>
              </a:xfrm>
              <a:solidFill>
                <a:srgbClr val="002050"/>
              </a:solidFill>
            </p:grpSpPr>
            <p:sp>
              <p:nvSpPr>
                <p:cNvPr id="295" name="Freeform 19"/>
                <p:cNvSpPr>
                  <a:spLocks noEditPoints="1"/>
                </p:cNvSpPr>
                <p:nvPr/>
              </p:nvSpPr>
              <p:spPr bwMode="auto">
                <a:xfrm>
                  <a:off x="2735263" y="3557588"/>
                  <a:ext cx="6724650" cy="2093913"/>
                </a:xfrm>
                <a:custGeom>
                  <a:avLst/>
                  <a:gdLst>
                    <a:gd name="T0" fmla="*/ 1721 w 1790"/>
                    <a:gd name="T1" fmla="*/ 0 h 557"/>
                    <a:gd name="T2" fmla="*/ 1246 w 1790"/>
                    <a:gd name="T3" fmla="*/ 0 h 557"/>
                    <a:gd name="T4" fmla="*/ 459 w 1790"/>
                    <a:gd name="T5" fmla="*/ 0 h 557"/>
                    <a:gd name="T6" fmla="*/ 72 w 1790"/>
                    <a:gd name="T7" fmla="*/ 0 h 557"/>
                    <a:gd name="T8" fmla="*/ 0 w 1790"/>
                    <a:gd name="T9" fmla="*/ 72 h 557"/>
                    <a:gd name="T10" fmla="*/ 0 w 1790"/>
                    <a:gd name="T11" fmla="*/ 488 h 557"/>
                    <a:gd name="T12" fmla="*/ 72 w 1790"/>
                    <a:gd name="T13" fmla="*/ 557 h 557"/>
                    <a:gd name="T14" fmla="*/ 1721 w 1790"/>
                    <a:gd name="T15" fmla="*/ 557 h 557"/>
                    <a:gd name="T16" fmla="*/ 1790 w 1790"/>
                    <a:gd name="T17" fmla="*/ 488 h 557"/>
                    <a:gd name="T18" fmla="*/ 1790 w 1790"/>
                    <a:gd name="T19" fmla="*/ 72 h 557"/>
                    <a:gd name="T20" fmla="*/ 1721 w 1790"/>
                    <a:gd name="T21" fmla="*/ 0 h 557"/>
                    <a:gd name="T22" fmla="*/ 171 w 1790"/>
                    <a:gd name="T23" fmla="*/ 459 h 557"/>
                    <a:gd name="T24" fmla="*/ 139 w 1790"/>
                    <a:gd name="T25" fmla="*/ 491 h 557"/>
                    <a:gd name="T26" fmla="*/ 107 w 1790"/>
                    <a:gd name="T27" fmla="*/ 459 h 557"/>
                    <a:gd name="T28" fmla="*/ 107 w 1790"/>
                    <a:gd name="T29" fmla="*/ 99 h 557"/>
                    <a:gd name="T30" fmla="*/ 139 w 1790"/>
                    <a:gd name="T31" fmla="*/ 66 h 557"/>
                    <a:gd name="T32" fmla="*/ 171 w 1790"/>
                    <a:gd name="T33" fmla="*/ 99 h 557"/>
                    <a:gd name="T34" fmla="*/ 171 w 1790"/>
                    <a:gd name="T35" fmla="*/ 459 h 557"/>
                    <a:gd name="T36" fmla="*/ 306 w 1790"/>
                    <a:gd name="T37" fmla="*/ 459 h 557"/>
                    <a:gd name="T38" fmla="*/ 274 w 1790"/>
                    <a:gd name="T39" fmla="*/ 491 h 557"/>
                    <a:gd name="T40" fmla="*/ 242 w 1790"/>
                    <a:gd name="T41" fmla="*/ 459 h 557"/>
                    <a:gd name="T42" fmla="*/ 242 w 1790"/>
                    <a:gd name="T43" fmla="*/ 99 h 557"/>
                    <a:gd name="T44" fmla="*/ 274 w 1790"/>
                    <a:gd name="T45" fmla="*/ 66 h 557"/>
                    <a:gd name="T46" fmla="*/ 306 w 1790"/>
                    <a:gd name="T47" fmla="*/ 99 h 557"/>
                    <a:gd name="T48" fmla="*/ 306 w 1790"/>
                    <a:gd name="T49" fmla="*/ 459 h 557"/>
                    <a:gd name="T50" fmla="*/ 446 w 1790"/>
                    <a:gd name="T51" fmla="*/ 459 h 557"/>
                    <a:gd name="T52" fmla="*/ 413 w 1790"/>
                    <a:gd name="T53" fmla="*/ 491 h 557"/>
                    <a:gd name="T54" fmla="*/ 381 w 1790"/>
                    <a:gd name="T55" fmla="*/ 459 h 557"/>
                    <a:gd name="T56" fmla="*/ 381 w 1790"/>
                    <a:gd name="T57" fmla="*/ 99 h 557"/>
                    <a:gd name="T58" fmla="*/ 413 w 1790"/>
                    <a:gd name="T59" fmla="*/ 66 h 557"/>
                    <a:gd name="T60" fmla="*/ 446 w 1790"/>
                    <a:gd name="T61" fmla="*/ 99 h 557"/>
                    <a:gd name="T62" fmla="*/ 446 w 1790"/>
                    <a:gd name="T63" fmla="*/ 459 h 557"/>
                    <a:gd name="T64" fmla="*/ 1573 w 1790"/>
                    <a:gd name="T65" fmla="*/ 341 h 557"/>
                    <a:gd name="T66" fmla="*/ 1512 w 1790"/>
                    <a:gd name="T67" fmla="*/ 277 h 557"/>
                    <a:gd name="T68" fmla="*/ 1573 w 1790"/>
                    <a:gd name="T69" fmla="*/ 216 h 557"/>
                    <a:gd name="T70" fmla="*/ 1638 w 1790"/>
                    <a:gd name="T71" fmla="*/ 277 h 557"/>
                    <a:gd name="T72" fmla="*/ 1573 w 1790"/>
                    <a:gd name="T73" fmla="*/ 341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90" h="557">
                      <a:moveTo>
                        <a:pt x="1721" y="0"/>
                      </a:moveTo>
                      <a:cubicBezTo>
                        <a:pt x="1246" y="0"/>
                        <a:pt x="1246" y="0"/>
                        <a:pt x="1246" y="0"/>
                      </a:cubicBezTo>
                      <a:cubicBezTo>
                        <a:pt x="459" y="0"/>
                        <a:pt x="459" y="0"/>
                        <a:pt x="459" y="0"/>
                      </a:cubicBezTo>
                      <a:cubicBezTo>
                        <a:pt x="72" y="0"/>
                        <a:pt x="72" y="0"/>
                        <a:pt x="72" y="0"/>
                      </a:cubicBezTo>
                      <a:cubicBezTo>
                        <a:pt x="32" y="0"/>
                        <a:pt x="0" y="32"/>
                        <a:pt x="0" y="72"/>
                      </a:cubicBezTo>
                      <a:cubicBezTo>
                        <a:pt x="0" y="488"/>
                        <a:pt x="0" y="488"/>
                        <a:pt x="0" y="488"/>
                      </a:cubicBezTo>
                      <a:cubicBezTo>
                        <a:pt x="0" y="525"/>
                        <a:pt x="32" y="557"/>
                        <a:pt x="72" y="557"/>
                      </a:cubicBezTo>
                      <a:cubicBezTo>
                        <a:pt x="1721" y="557"/>
                        <a:pt x="1721" y="557"/>
                        <a:pt x="1721" y="557"/>
                      </a:cubicBezTo>
                      <a:cubicBezTo>
                        <a:pt x="1761" y="557"/>
                        <a:pt x="1790" y="525"/>
                        <a:pt x="1790" y="488"/>
                      </a:cubicBezTo>
                      <a:cubicBezTo>
                        <a:pt x="1790" y="72"/>
                        <a:pt x="1790" y="72"/>
                        <a:pt x="1790" y="72"/>
                      </a:cubicBezTo>
                      <a:cubicBezTo>
                        <a:pt x="1790" y="32"/>
                        <a:pt x="1761" y="0"/>
                        <a:pt x="1721" y="0"/>
                      </a:cubicBezTo>
                      <a:close/>
                      <a:moveTo>
                        <a:pt x="171" y="459"/>
                      </a:moveTo>
                      <a:cubicBezTo>
                        <a:pt x="171" y="477"/>
                        <a:pt x="157" y="491"/>
                        <a:pt x="139" y="491"/>
                      </a:cubicBezTo>
                      <a:cubicBezTo>
                        <a:pt x="121" y="491"/>
                        <a:pt x="107" y="477"/>
                        <a:pt x="107" y="459"/>
                      </a:cubicBezTo>
                      <a:cubicBezTo>
                        <a:pt x="107" y="99"/>
                        <a:pt x="107" y="99"/>
                        <a:pt x="107" y="99"/>
                      </a:cubicBezTo>
                      <a:cubicBezTo>
                        <a:pt x="107" y="80"/>
                        <a:pt x="121" y="66"/>
                        <a:pt x="139" y="66"/>
                      </a:cubicBezTo>
                      <a:cubicBezTo>
                        <a:pt x="157" y="66"/>
                        <a:pt x="171" y="80"/>
                        <a:pt x="171" y="99"/>
                      </a:cubicBezTo>
                      <a:lnTo>
                        <a:pt x="171" y="459"/>
                      </a:lnTo>
                      <a:close/>
                      <a:moveTo>
                        <a:pt x="306" y="459"/>
                      </a:moveTo>
                      <a:cubicBezTo>
                        <a:pt x="306" y="477"/>
                        <a:pt x="292" y="491"/>
                        <a:pt x="274" y="491"/>
                      </a:cubicBezTo>
                      <a:cubicBezTo>
                        <a:pt x="256" y="491"/>
                        <a:pt x="242" y="477"/>
                        <a:pt x="242" y="459"/>
                      </a:cubicBezTo>
                      <a:cubicBezTo>
                        <a:pt x="242" y="99"/>
                        <a:pt x="242" y="99"/>
                        <a:pt x="242" y="99"/>
                      </a:cubicBezTo>
                      <a:cubicBezTo>
                        <a:pt x="242" y="80"/>
                        <a:pt x="256" y="66"/>
                        <a:pt x="274" y="66"/>
                      </a:cubicBezTo>
                      <a:cubicBezTo>
                        <a:pt x="292" y="66"/>
                        <a:pt x="306" y="80"/>
                        <a:pt x="306" y="99"/>
                      </a:cubicBezTo>
                      <a:lnTo>
                        <a:pt x="306" y="459"/>
                      </a:lnTo>
                      <a:close/>
                      <a:moveTo>
                        <a:pt x="446" y="459"/>
                      </a:moveTo>
                      <a:cubicBezTo>
                        <a:pt x="446" y="477"/>
                        <a:pt x="431" y="491"/>
                        <a:pt x="413" y="491"/>
                      </a:cubicBezTo>
                      <a:cubicBezTo>
                        <a:pt x="395" y="491"/>
                        <a:pt x="381" y="477"/>
                        <a:pt x="381" y="459"/>
                      </a:cubicBezTo>
                      <a:cubicBezTo>
                        <a:pt x="381" y="99"/>
                        <a:pt x="381" y="99"/>
                        <a:pt x="381" y="99"/>
                      </a:cubicBezTo>
                      <a:cubicBezTo>
                        <a:pt x="381" y="80"/>
                        <a:pt x="395" y="66"/>
                        <a:pt x="413" y="66"/>
                      </a:cubicBezTo>
                      <a:cubicBezTo>
                        <a:pt x="431" y="66"/>
                        <a:pt x="446" y="80"/>
                        <a:pt x="446" y="99"/>
                      </a:cubicBezTo>
                      <a:lnTo>
                        <a:pt x="446" y="459"/>
                      </a:lnTo>
                      <a:close/>
                      <a:moveTo>
                        <a:pt x="1573" y="341"/>
                      </a:moveTo>
                      <a:cubicBezTo>
                        <a:pt x="1538" y="341"/>
                        <a:pt x="1512" y="312"/>
                        <a:pt x="1512" y="277"/>
                      </a:cubicBezTo>
                      <a:cubicBezTo>
                        <a:pt x="1512" y="243"/>
                        <a:pt x="1538" y="216"/>
                        <a:pt x="1573" y="216"/>
                      </a:cubicBezTo>
                      <a:cubicBezTo>
                        <a:pt x="1608" y="216"/>
                        <a:pt x="1638" y="243"/>
                        <a:pt x="1638" y="277"/>
                      </a:cubicBezTo>
                      <a:cubicBezTo>
                        <a:pt x="1638" y="312"/>
                        <a:pt x="1608" y="341"/>
                        <a:pt x="1573" y="3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7137" tIns="63568" rIns="127137" bIns="63568" numCol="1" anchor="t" anchorCtr="0" compatLnSpc="1">
                  <a:prstTxWarp prst="textNoShape">
                    <a:avLst/>
                  </a:prstTxWarp>
                </a:bodyPr>
                <a:lstStyle/>
                <a:p>
                  <a:pPr defTabSz="854247">
                    <a:defRPr/>
                  </a:pPr>
                  <a:endParaRPr lang="en-US" sz="1683" kern="0">
                    <a:solidFill>
                      <a:prstClr val="black"/>
                    </a:solidFill>
                    <a:latin typeface="Calibri" panose="020F0502020204030204"/>
                  </a:endParaRPr>
                </a:p>
              </p:txBody>
            </p:sp>
            <p:sp>
              <p:nvSpPr>
                <p:cNvPr id="296" name="Freeform 20"/>
                <p:cNvSpPr>
                  <a:spLocks noEditPoints="1"/>
                </p:cNvSpPr>
                <p:nvPr/>
              </p:nvSpPr>
              <p:spPr bwMode="auto">
                <a:xfrm>
                  <a:off x="2735263" y="1203321"/>
                  <a:ext cx="6724650" cy="2093917"/>
                </a:xfrm>
                <a:custGeom>
                  <a:avLst/>
                  <a:gdLst>
                    <a:gd name="T0" fmla="*/ 1721 w 1790"/>
                    <a:gd name="T1" fmla="*/ 0 h 557"/>
                    <a:gd name="T2" fmla="*/ 1246 w 1790"/>
                    <a:gd name="T3" fmla="*/ 0 h 557"/>
                    <a:gd name="T4" fmla="*/ 459 w 1790"/>
                    <a:gd name="T5" fmla="*/ 0 h 557"/>
                    <a:gd name="T6" fmla="*/ 72 w 1790"/>
                    <a:gd name="T7" fmla="*/ 0 h 557"/>
                    <a:gd name="T8" fmla="*/ 0 w 1790"/>
                    <a:gd name="T9" fmla="*/ 72 h 557"/>
                    <a:gd name="T10" fmla="*/ 0 w 1790"/>
                    <a:gd name="T11" fmla="*/ 488 h 557"/>
                    <a:gd name="T12" fmla="*/ 72 w 1790"/>
                    <a:gd name="T13" fmla="*/ 557 h 557"/>
                    <a:gd name="T14" fmla="*/ 1721 w 1790"/>
                    <a:gd name="T15" fmla="*/ 557 h 557"/>
                    <a:gd name="T16" fmla="*/ 1790 w 1790"/>
                    <a:gd name="T17" fmla="*/ 488 h 557"/>
                    <a:gd name="T18" fmla="*/ 1790 w 1790"/>
                    <a:gd name="T19" fmla="*/ 72 h 557"/>
                    <a:gd name="T20" fmla="*/ 1721 w 1790"/>
                    <a:gd name="T21" fmla="*/ 0 h 557"/>
                    <a:gd name="T22" fmla="*/ 169 w 1790"/>
                    <a:gd name="T23" fmla="*/ 458 h 557"/>
                    <a:gd name="T24" fmla="*/ 137 w 1790"/>
                    <a:gd name="T25" fmla="*/ 491 h 557"/>
                    <a:gd name="T26" fmla="*/ 105 w 1790"/>
                    <a:gd name="T27" fmla="*/ 458 h 557"/>
                    <a:gd name="T28" fmla="*/ 105 w 1790"/>
                    <a:gd name="T29" fmla="*/ 98 h 557"/>
                    <a:gd name="T30" fmla="*/ 137 w 1790"/>
                    <a:gd name="T31" fmla="*/ 66 h 557"/>
                    <a:gd name="T32" fmla="*/ 169 w 1790"/>
                    <a:gd name="T33" fmla="*/ 98 h 557"/>
                    <a:gd name="T34" fmla="*/ 169 w 1790"/>
                    <a:gd name="T35" fmla="*/ 458 h 557"/>
                    <a:gd name="T36" fmla="*/ 304 w 1790"/>
                    <a:gd name="T37" fmla="*/ 458 h 557"/>
                    <a:gd name="T38" fmla="*/ 272 w 1790"/>
                    <a:gd name="T39" fmla="*/ 491 h 557"/>
                    <a:gd name="T40" fmla="*/ 240 w 1790"/>
                    <a:gd name="T41" fmla="*/ 458 h 557"/>
                    <a:gd name="T42" fmla="*/ 240 w 1790"/>
                    <a:gd name="T43" fmla="*/ 98 h 557"/>
                    <a:gd name="T44" fmla="*/ 272 w 1790"/>
                    <a:gd name="T45" fmla="*/ 66 h 557"/>
                    <a:gd name="T46" fmla="*/ 304 w 1790"/>
                    <a:gd name="T47" fmla="*/ 98 h 557"/>
                    <a:gd name="T48" fmla="*/ 304 w 1790"/>
                    <a:gd name="T49" fmla="*/ 458 h 557"/>
                    <a:gd name="T50" fmla="*/ 443 w 1790"/>
                    <a:gd name="T51" fmla="*/ 458 h 557"/>
                    <a:gd name="T52" fmla="*/ 411 w 1790"/>
                    <a:gd name="T53" fmla="*/ 491 h 557"/>
                    <a:gd name="T54" fmla="*/ 379 w 1790"/>
                    <a:gd name="T55" fmla="*/ 458 h 557"/>
                    <a:gd name="T56" fmla="*/ 379 w 1790"/>
                    <a:gd name="T57" fmla="*/ 98 h 557"/>
                    <a:gd name="T58" fmla="*/ 411 w 1790"/>
                    <a:gd name="T59" fmla="*/ 66 h 557"/>
                    <a:gd name="T60" fmla="*/ 443 w 1790"/>
                    <a:gd name="T61" fmla="*/ 98 h 557"/>
                    <a:gd name="T62" fmla="*/ 443 w 1790"/>
                    <a:gd name="T63" fmla="*/ 458 h 557"/>
                    <a:gd name="T64" fmla="*/ 1573 w 1790"/>
                    <a:gd name="T65" fmla="*/ 341 h 557"/>
                    <a:gd name="T66" fmla="*/ 1512 w 1790"/>
                    <a:gd name="T67" fmla="*/ 277 h 557"/>
                    <a:gd name="T68" fmla="*/ 1573 w 1790"/>
                    <a:gd name="T69" fmla="*/ 216 h 557"/>
                    <a:gd name="T70" fmla="*/ 1638 w 1790"/>
                    <a:gd name="T71" fmla="*/ 277 h 557"/>
                    <a:gd name="T72" fmla="*/ 1573 w 1790"/>
                    <a:gd name="T73" fmla="*/ 341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90" h="557">
                      <a:moveTo>
                        <a:pt x="1721" y="0"/>
                      </a:moveTo>
                      <a:cubicBezTo>
                        <a:pt x="1246" y="0"/>
                        <a:pt x="1246" y="0"/>
                        <a:pt x="1246" y="0"/>
                      </a:cubicBezTo>
                      <a:cubicBezTo>
                        <a:pt x="459" y="0"/>
                        <a:pt x="459" y="0"/>
                        <a:pt x="459" y="0"/>
                      </a:cubicBezTo>
                      <a:cubicBezTo>
                        <a:pt x="72" y="0"/>
                        <a:pt x="72" y="0"/>
                        <a:pt x="72" y="0"/>
                      </a:cubicBezTo>
                      <a:cubicBezTo>
                        <a:pt x="32" y="0"/>
                        <a:pt x="0" y="32"/>
                        <a:pt x="0" y="72"/>
                      </a:cubicBezTo>
                      <a:cubicBezTo>
                        <a:pt x="0" y="488"/>
                        <a:pt x="0" y="488"/>
                        <a:pt x="0" y="488"/>
                      </a:cubicBezTo>
                      <a:cubicBezTo>
                        <a:pt x="0" y="525"/>
                        <a:pt x="32" y="557"/>
                        <a:pt x="72" y="557"/>
                      </a:cubicBezTo>
                      <a:cubicBezTo>
                        <a:pt x="1721" y="557"/>
                        <a:pt x="1721" y="557"/>
                        <a:pt x="1721" y="557"/>
                      </a:cubicBezTo>
                      <a:cubicBezTo>
                        <a:pt x="1761" y="557"/>
                        <a:pt x="1790" y="525"/>
                        <a:pt x="1790" y="488"/>
                      </a:cubicBezTo>
                      <a:cubicBezTo>
                        <a:pt x="1790" y="72"/>
                        <a:pt x="1790" y="72"/>
                        <a:pt x="1790" y="72"/>
                      </a:cubicBezTo>
                      <a:cubicBezTo>
                        <a:pt x="1790" y="32"/>
                        <a:pt x="1761" y="0"/>
                        <a:pt x="1721" y="0"/>
                      </a:cubicBezTo>
                      <a:close/>
                      <a:moveTo>
                        <a:pt x="169" y="458"/>
                      </a:moveTo>
                      <a:cubicBezTo>
                        <a:pt x="169" y="477"/>
                        <a:pt x="155" y="491"/>
                        <a:pt x="137" y="491"/>
                      </a:cubicBezTo>
                      <a:cubicBezTo>
                        <a:pt x="119" y="491"/>
                        <a:pt x="105" y="477"/>
                        <a:pt x="105" y="458"/>
                      </a:cubicBezTo>
                      <a:cubicBezTo>
                        <a:pt x="105" y="98"/>
                        <a:pt x="105" y="98"/>
                        <a:pt x="105" y="98"/>
                      </a:cubicBezTo>
                      <a:cubicBezTo>
                        <a:pt x="105" y="80"/>
                        <a:pt x="119" y="66"/>
                        <a:pt x="137" y="66"/>
                      </a:cubicBezTo>
                      <a:cubicBezTo>
                        <a:pt x="155" y="66"/>
                        <a:pt x="169" y="80"/>
                        <a:pt x="169" y="98"/>
                      </a:cubicBezTo>
                      <a:lnTo>
                        <a:pt x="169" y="458"/>
                      </a:lnTo>
                      <a:close/>
                      <a:moveTo>
                        <a:pt x="304" y="458"/>
                      </a:moveTo>
                      <a:cubicBezTo>
                        <a:pt x="304" y="477"/>
                        <a:pt x="290" y="491"/>
                        <a:pt x="272" y="491"/>
                      </a:cubicBezTo>
                      <a:cubicBezTo>
                        <a:pt x="254" y="491"/>
                        <a:pt x="240" y="477"/>
                        <a:pt x="240" y="458"/>
                      </a:cubicBezTo>
                      <a:cubicBezTo>
                        <a:pt x="240" y="98"/>
                        <a:pt x="240" y="98"/>
                        <a:pt x="240" y="98"/>
                      </a:cubicBezTo>
                      <a:cubicBezTo>
                        <a:pt x="240" y="80"/>
                        <a:pt x="254" y="66"/>
                        <a:pt x="272" y="66"/>
                      </a:cubicBezTo>
                      <a:cubicBezTo>
                        <a:pt x="290" y="66"/>
                        <a:pt x="304" y="80"/>
                        <a:pt x="304" y="98"/>
                      </a:cubicBezTo>
                      <a:lnTo>
                        <a:pt x="304" y="458"/>
                      </a:lnTo>
                      <a:close/>
                      <a:moveTo>
                        <a:pt x="443" y="458"/>
                      </a:moveTo>
                      <a:cubicBezTo>
                        <a:pt x="443" y="477"/>
                        <a:pt x="429" y="491"/>
                        <a:pt x="411" y="491"/>
                      </a:cubicBezTo>
                      <a:cubicBezTo>
                        <a:pt x="393" y="491"/>
                        <a:pt x="379" y="477"/>
                        <a:pt x="379" y="458"/>
                      </a:cubicBezTo>
                      <a:cubicBezTo>
                        <a:pt x="379" y="98"/>
                        <a:pt x="379" y="98"/>
                        <a:pt x="379" y="98"/>
                      </a:cubicBezTo>
                      <a:cubicBezTo>
                        <a:pt x="379" y="80"/>
                        <a:pt x="393" y="66"/>
                        <a:pt x="411" y="66"/>
                      </a:cubicBezTo>
                      <a:cubicBezTo>
                        <a:pt x="429" y="66"/>
                        <a:pt x="443" y="80"/>
                        <a:pt x="443" y="98"/>
                      </a:cubicBezTo>
                      <a:lnTo>
                        <a:pt x="443" y="458"/>
                      </a:lnTo>
                      <a:close/>
                      <a:moveTo>
                        <a:pt x="1573" y="341"/>
                      </a:moveTo>
                      <a:cubicBezTo>
                        <a:pt x="1538" y="341"/>
                        <a:pt x="1512" y="312"/>
                        <a:pt x="1512" y="277"/>
                      </a:cubicBezTo>
                      <a:cubicBezTo>
                        <a:pt x="1512" y="242"/>
                        <a:pt x="1538" y="216"/>
                        <a:pt x="1573" y="216"/>
                      </a:cubicBezTo>
                      <a:cubicBezTo>
                        <a:pt x="1608" y="216"/>
                        <a:pt x="1638" y="242"/>
                        <a:pt x="1638" y="277"/>
                      </a:cubicBezTo>
                      <a:cubicBezTo>
                        <a:pt x="1638" y="312"/>
                        <a:pt x="1608" y="341"/>
                        <a:pt x="1573" y="3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7137" tIns="63568" rIns="127137" bIns="63568" numCol="1" anchor="t" anchorCtr="0" compatLnSpc="1">
                  <a:prstTxWarp prst="textNoShape">
                    <a:avLst/>
                  </a:prstTxWarp>
                </a:bodyPr>
                <a:lstStyle/>
                <a:p>
                  <a:pPr defTabSz="854247">
                    <a:defRPr/>
                  </a:pPr>
                  <a:endParaRPr lang="en-US" sz="1683" kern="0">
                    <a:solidFill>
                      <a:prstClr val="black"/>
                    </a:solidFill>
                    <a:latin typeface="Calibri" panose="020F0502020204030204"/>
                  </a:endParaRPr>
                </a:p>
              </p:txBody>
            </p:sp>
          </p:grpSp>
          <p:grpSp>
            <p:nvGrpSpPr>
              <p:cNvPr id="282" name="Group 281"/>
              <p:cNvGrpSpPr/>
              <p:nvPr/>
            </p:nvGrpSpPr>
            <p:grpSpPr>
              <a:xfrm>
                <a:off x="1545431" y="2635665"/>
                <a:ext cx="273125" cy="180664"/>
                <a:chOff x="2735263" y="1203321"/>
                <a:chExt cx="6724650" cy="4448180"/>
              </a:xfrm>
              <a:solidFill>
                <a:srgbClr val="002050"/>
              </a:solidFill>
            </p:grpSpPr>
            <p:sp>
              <p:nvSpPr>
                <p:cNvPr id="293" name="Freeform 19"/>
                <p:cNvSpPr>
                  <a:spLocks noEditPoints="1"/>
                </p:cNvSpPr>
                <p:nvPr/>
              </p:nvSpPr>
              <p:spPr bwMode="auto">
                <a:xfrm>
                  <a:off x="2735263" y="3557588"/>
                  <a:ext cx="6724650" cy="2093913"/>
                </a:xfrm>
                <a:custGeom>
                  <a:avLst/>
                  <a:gdLst>
                    <a:gd name="T0" fmla="*/ 1721 w 1790"/>
                    <a:gd name="T1" fmla="*/ 0 h 557"/>
                    <a:gd name="T2" fmla="*/ 1246 w 1790"/>
                    <a:gd name="T3" fmla="*/ 0 h 557"/>
                    <a:gd name="T4" fmla="*/ 459 w 1790"/>
                    <a:gd name="T5" fmla="*/ 0 h 557"/>
                    <a:gd name="T6" fmla="*/ 72 w 1790"/>
                    <a:gd name="T7" fmla="*/ 0 h 557"/>
                    <a:gd name="T8" fmla="*/ 0 w 1790"/>
                    <a:gd name="T9" fmla="*/ 72 h 557"/>
                    <a:gd name="T10" fmla="*/ 0 w 1790"/>
                    <a:gd name="T11" fmla="*/ 488 h 557"/>
                    <a:gd name="T12" fmla="*/ 72 w 1790"/>
                    <a:gd name="T13" fmla="*/ 557 h 557"/>
                    <a:gd name="T14" fmla="*/ 1721 w 1790"/>
                    <a:gd name="T15" fmla="*/ 557 h 557"/>
                    <a:gd name="T16" fmla="*/ 1790 w 1790"/>
                    <a:gd name="T17" fmla="*/ 488 h 557"/>
                    <a:gd name="T18" fmla="*/ 1790 w 1790"/>
                    <a:gd name="T19" fmla="*/ 72 h 557"/>
                    <a:gd name="T20" fmla="*/ 1721 w 1790"/>
                    <a:gd name="T21" fmla="*/ 0 h 557"/>
                    <a:gd name="T22" fmla="*/ 171 w 1790"/>
                    <a:gd name="T23" fmla="*/ 459 h 557"/>
                    <a:gd name="T24" fmla="*/ 139 w 1790"/>
                    <a:gd name="T25" fmla="*/ 491 h 557"/>
                    <a:gd name="T26" fmla="*/ 107 w 1790"/>
                    <a:gd name="T27" fmla="*/ 459 h 557"/>
                    <a:gd name="T28" fmla="*/ 107 w 1790"/>
                    <a:gd name="T29" fmla="*/ 99 h 557"/>
                    <a:gd name="T30" fmla="*/ 139 w 1790"/>
                    <a:gd name="T31" fmla="*/ 66 h 557"/>
                    <a:gd name="T32" fmla="*/ 171 w 1790"/>
                    <a:gd name="T33" fmla="*/ 99 h 557"/>
                    <a:gd name="T34" fmla="*/ 171 w 1790"/>
                    <a:gd name="T35" fmla="*/ 459 h 557"/>
                    <a:gd name="T36" fmla="*/ 306 w 1790"/>
                    <a:gd name="T37" fmla="*/ 459 h 557"/>
                    <a:gd name="T38" fmla="*/ 274 w 1790"/>
                    <a:gd name="T39" fmla="*/ 491 h 557"/>
                    <a:gd name="T40" fmla="*/ 242 w 1790"/>
                    <a:gd name="T41" fmla="*/ 459 h 557"/>
                    <a:gd name="T42" fmla="*/ 242 w 1790"/>
                    <a:gd name="T43" fmla="*/ 99 h 557"/>
                    <a:gd name="T44" fmla="*/ 274 w 1790"/>
                    <a:gd name="T45" fmla="*/ 66 h 557"/>
                    <a:gd name="T46" fmla="*/ 306 w 1790"/>
                    <a:gd name="T47" fmla="*/ 99 h 557"/>
                    <a:gd name="T48" fmla="*/ 306 w 1790"/>
                    <a:gd name="T49" fmla="*/ 459 h 557"/>
                    <a:gd name="T50" fmla="*/ 446 w 1790"/>
                    <a:gd name="T51" fmla="*/ 459 h 557"/>
                    <a:gd name="T52" fmla="*/ 413 w 1790"/>
                    <a:gd name="T53" fmla="*/ 491 h 557"/>
                    <a:gd name="T54" fmla="*/ 381 w 1790"/>
                    <a:gd name="T55" fmla="*/ 459 h 557"/>
                    <a:gd name="T56" fmla="*/ 381 w 1790"/>
                    <a:gd name="T57" fmla="*/ 99 h 557"/>
                    <a:gd name="T58" fmla="*/ 413 w 1790"/>
                    <a:gd name="T59" fmla="*/ 66 h 557"/>
                    <a:gd name="T60" fmla="*/ 446 w 1790"/>
                    <a:gd name="T61" fmla="*/ 99 h 557"/>
                    <a:gd name="T62" fmla="*/ 446 w 1790"/>
                    <a:gd name="T63" fmla="*/ 459 h 557"/>
                    <a:gd name="T64" fmla="*/ 1573 w 1790"/>
                    <a:gd name="T65" fmla="*/ 341 h 557"/>
                    <a:gd name="T66" fmla="*/ 1512 w 1790"/>
                    <a:gd name="T67" fmla="*/ 277 h 557"/>
                    <a:gd name="T68" fmla="*/ 1573 w 1790"/>
                    <a:gd name="T69" fmla="*/ 216 h 557"/>
                    <a:gd name="T70" fmla="*/ 1638 w 1790"/>
                    <a:gd name="T71" fmla="*/ 277 h 557"/>
                    <a:gd name="T72" fmla="*/ 1573 w 1790"/>
                    <a:gd name="T73" fmla="*/ 341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90" h="557">
                      <a:moveTo>
                        <a:pt x="1721" y="0"/>
                      </a:moveTo>
                      <a:cubicBezTo>
                        <a:pt x="1246" y="0"/>
                        <a:pt x="1246" y="0"/>
                        <a:pt x="1246" y="0"/>
                      </a:cubicBezTo>
                      <a:cubicBezTo>
                        <a:pt x="459" y="0"/>
                        <a:pt x="459" y="0"/>
                        <a:pt x="459" y="0"/>
                      </a:cubicBezTo>
                      <a:cubicBezTo>
                        <a:pt x="72" y="0"/>
                        <a:pt x="72" y="0"/>
                        <a:pt x="72" y="0"/>
                      </a:cubicBezTo>
                      <a:cubicBezTo>
                        <a:pt x="32" y="0"/>
                        <a:pt x="0" y="32"/>
                        <a:pt x="0" y="72"/>
                      </a:cubicBezTo>
                      <a:cubicBezTo>
                        <a:pt x="0" y="488"/>
                        <a:pt x="0" y="488"/>
                        <a:pt x="0" y="488"/>
                      </a:cubicBezTo>
                      <a:cubicBezTo>
                        <a:pt x="0" y="525"/>
                        <a:pt x="32" y="557"/>
                        <a:pt x="72" y="557"/>
                      </a:cubicBezTo>
                      <a:cubicBezTo>
                        <a:pt x="1721" y="557"/>
                        <a:pt x="1721" y="557"/>
                        <a:pt x="1721" y="557"/>
                      </a:cubicBezTo>
                      <a:cubicBezTo>
                        <a:pt x="1761" y="557"/>
                        <a:pt x="1790" y="525"/>
                        <a:pt x="1790" y="488"/>
                      </a:cubicBezTo>
                      <a:cubicBezTo>
                        <a:pt x="1790" y="72"/>
                        <a:pt x="1790" y="72"/>
                        <a:pt x="1790" y="72"/>
                      </a:cubicBezTo>
                      <a:cubicBezTo>
                        <a:pt x="1790" y="32"/>
                        <a:pt x="1761" y="0"/>
                        <a:pt x="1721" y="0"/>
                      </a:cubicBezTo>
                      <a:close/>
                      <a:moveTo>
                        <a:pt x="171" y="459"/>
                      </a:moveTo>
                      <a:cubicBezTo>
                        <a:pt x="171" y="477"/>
                        <a:pt x="157" y="491"/>
                        <a:pt x="139" y="491"/>
                      </a:cubicBezTo>
                      <a:cubicBezTo>
                        <a:pt x="121" y="491"/>
                        <a:pt x="107" y="477"/>
                        <a:pt x="107" y="459"/>
                      </a:cubicBezTo>
                      <a:cubicBezTo>
                        <a:pt x="107" y="99"/>
                        <a:pt x="107" y="99"/>
                        <a:pt x="107" y="99"/>
                      </a:cubicBezTo>
                      <a:cubicBezTo>
                        <a:pt x="107" y="80"/>
                        <a:pt x="121" y="66"/>
                        <a:pt x="139" y="66"/>
                      </a:cubicBezTo>
                      <a:cubicBezTo>
                        <a:pt x="157" y="66"/>
                        <a:pt x="171" y="80"/>
                        <a:pt x="171" y="99"/>
                      </a:cubicBezTo>
                      <a:lnTo>
                        <a:pt x="171" y="459"/>
                      </a:lnTo>
                      <a:close/>
                      <a:moveTo>
                        <a:pt x="306" y="459"/>
                      </a:moveTo>
                      <a:cubicBezTo>
                        <a:pt x="306" y="477"/>
                        <a:pt x="292" y="491"/>
                        <a:pt x="274" y="491"/>
                      </a:cubicBezTo>
                      <a:cubicBezTo>
                        <a:pt x="256" y="491"/>
                        <a:pt x="242" y="477"/>
                        <a:pt x="242" y="459"/>
                      </a:cubicBezTo>
                      <a:cubicBezTo>
                        <a:pt x="242" y="99"/>
                        <a:pt x="242" y="99"/>
                        <a:pt x="242" y="99"/>
                      </a:cubicBezTo>
                      <a:cubicBezTo>
                        <a:pt x="242" y="80"/>
                        <a:pt x="256" y="66"/>
                        <a:pt x="274" y="66"/>
                      </a:cubicBezTo>
                      <a:cubicBezTo>
                        <a:pt x="292" y="66"/>
                        <a:pt x="306" y="80"/>
                        <a:pt x="306" y="99"/>
                      </a:cubicBezTo>
                      <a:lnTo>
                        <a:pt x="306" y="459"/>
                      </a:lnTo>
                      <a:close/>
                      <a:moveTo>
                        <a:pt x="446" y="459"/>
                      </a:moveTo>
                      <a:cubicBezTo>
                        <a:pt x="446" y="477"/>
                        <a:pt x="431" y="491"/>
                        <a:pt x="413" y="491"/>
                      </a:cubicBezTo>
                      <a:cubicBezTo>
                        <a:pt x="395" y="491"/>
                        <a:pt x="381" y="477"/>
                        <a:pt x="381" y="459"/>
                      </a:cubicBezTo>
                      <a:cubicBezTo>
                        <a:pt x="381" y="99"/>
                        <a:pt x="381" y="99"/>
                        <a:pt x="381" y="99"/>
                      </a:cubicBezTo>
                      <a:cubicBezTo>
                        <a:pt x="381" y="80"/>
                        <a:pt x="395" y="66"/>
                        <a:pt x="413" y="66"/>
                      </a:cubicBezTo>
                      <a:cubicBezTo>
                        <a:pt x="431" y="66"/>
                        <a:pt x="446" y="80"/>
                        <a:pt x="446" y="99"/>
                      </a:cubicBezTo>
                      <a:lnTo>
                        <a:pt x="446" y="459"/>
                      </a:lnTo>
                      <a:close/>
                      <a:moveTo>
                        <a:pt x="1573" y="341"/>
                      </a:moveTo>
                      <a:cubicBezTo>
                        <a:pt x="1538" y="341"/>
                        <a:pt x="1512" y="312"/>
                        <a:pt x="1512" y="277"/>
                      </a:cubicBezTo>
                      <a:cubicBezTo>
                        <a:pt x="1512" y="243"/>
                        <a:pt x="1538" y="216"/>
                        <a:pt x="1573" y="216"/>
                      </a:cubicBezTo>
                      <a:cubicBezTo>
                        <a:pt x="1608" y="216"/>
                        <a:pt x="1638" y="243"/>
                        <a:pt x="1638" y="277"/>
                      </a:cubicBezTo>
                      <a:cubicBezTo>
                        <a:pt x="1638" y="312"/>
                        <a:pt x="1608" y="341"/>
                        <a:pt x="1573" y="3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7137" tIns="63568" rIns="127137" bIns="63568" numCol="1" anchor="t" anchorCtr="0" compatLnSpc="1">
                  <a:prstTxWarp prst="textNoShape">
                    <a:avLst/>
                  </a:prstTxWarp>
                </a:bodyPr>
                <a:lstStyle/>
                <a:p>
                  <a:pPr defTabSz="854247">
                    <a:defRPr/>
                  </a:pPr>
                  <a:endParaRPr lang="en-US" sz="1683" kern="0">
                    <a:solidFill>
                      <a:prstClr val="black"/>
                    </a:solidFill>
                    <a:latin typeface="Calibri" panose="020F0502020204030204"/>
                  </a:endParaRPr>
                </a:p>
              </p:txBody>
            </p:sp>
            <p:sp>
              <p:nvSpPr>
                <p:cNvPr id="294" name="Freeform 20"/>
                <p:cNvSpPr>
                  <a:spLocks noEditPoints="1"/>
                </p:cNvSpPr>
                <p:nvPr/>
              </p:nvSpPr>
              <p:spPr bwMode="auto">
                <a:xfrm>
                  <a:off x="2735263" y="1203321"/>
                  <a:ext cx="6724650" cy="2093917"/>
                </a:xfrm>
                <a:custGeom>
                  <a:avLst/>
                  <a:gdLst>
                    <a:gd name="T0" fmla="*/ 1721 w 1790"/>
                    <a:gd name="T1" fmla="*/ 0 h 557"/>
                    <a:gd name="T2" fmla="*/ 1246 w 1790"/>
                    <a:gd name="T3" fmla="*/ 0 h 557"/>
                    <a:gd name="T4" fmla="*/ 459 w 1790"/>
                    <a:gd name="T5" fmla="*/ 0 h 557"/>
                    <a:gd name="T6" fmla="*/ 72 w 1790"/>
                    <a:gd name="T7" fmla="*/ 0 h 557"/>
                    <a:gd name="T8" fmla="*/ 0 w 1790"/>
                    <a:gd name="T9" fmla="*/ 72 h 557"/>
                    <a:gd name="T10" fmla="*/ 0 w 1790"/>
                    <a:gd name="T11" fmla="*/ 488 h 557"/>
                    <a:gd name="T12" fmla="*/ 72 w 1790"/>
                    <a:gd name="T13" fmla="*/ 557 h 557"/>
                    <a:gd name="T14" fmla="*/ 1721 w 1790"/>
                    <a:gd name="T15" fmla="*/ 557 h 557"/>
                    <a:gd name="T16" fmla="*/ 1790 w 1790"/>
                    <a:gd name="T17" fmla="*/ 488 h 557"/>
                    <a:gd name="T18" fmla="*/ 1790 w 1790"/>
                    <a:gd name="T19" fmla="*/ 72 h 557"/>
                    <a:gd name="T20" fmla="*/ 1721 w 1790"/>
                    <a:gd name="T21" fmla="*/ 0 h 557"/>
                    <a:gd name="T22" fmla="*/ 169 w 1790"/>
                    <a:gd name="T23" fmla="*/ 458 h 557"/>
                    <a:gd name="T24" fmla="*/ 137 w 1790"/>
                    <a:gd name="T25" fmla="*/ 491 h 557"/>
                    <a:gd name="T26" fmla="*/ 105 w 1790"/>
                    <a:gd name="T27" fmla="*/ 458 h 557"/>
                    <a:gd name="T28" fmla="*/ 105 w 1790"/>
                    <a:gd name="T29" fmla="*/ 98 h 557"/>
                    <a:gd name="T30" fmla="*/ 137 w 1790"/>
                    <a:gd name="T31" fmla="*/ 66 h 557"/>
                    <a:gd name="T32" fmla="*/ 169 w 1790"/>
                    <a:gd name="T33" fmla="*/ 98 h 557"/>
                    <a:gd name="T34" fmla="*/ 169 w 1790"/>
                    <a:gd name="T35" fmla="*/ 458 h 557"/>
                    <a:gd name="T36" fmla="*/ 304 w 1790"/>
                    <a:gd name="T37" fmla="*/ 458 h 557"/>
                    <a:gd name="T38" fmla="*/ 272 w 1790"/>
                    <a:gd name="T39" fmla="*/ 491 h 557"/>
                    <a:gd name="T40" fmla="*/ 240 w 1790"/>
                    <a:gd name="T41" fmla="*/ 458 h 557"/>
                    <a:gd name="T42" fmla="*/ 240 w 1790"/>
                    <a:gd name="T43" fmla="*/ 98 h 557"/>
                    <a:gd name="T44" fmla="*/ 272 w 1790"/>
                    <a:gd name="T45" fmla="*/ 66 h 557"/>
                    <a:gd name="T46" fmla="*/ 304 w 1790"/>
                    <a:gd name="T47" fmla="*/ 98 h 557"/>
                    <a:gd name="T48" fmla="*/ 304 w 1790"/>
                    <a:gd name="T49" fmla="*/ 458 h 557"/>
                    <a:gd name="T50" fmla="*/ 443 w 1790"/>
                    <a:gd name="T51" fmla="*/ 458 h 557"/>
                    <a:gd name="T52" fmla="*/ 411 w 1790"/>
                    <a:gd name="T53" fmla="*/ 491 h 557"/>
                    <a:gd name="T54" fmla="*/ 379 w 1790"/>
                    <a:gd name="T55" fmla="*/ 458 h 557"/>
                    <a:gd name="T56" fmla="*/ 379 w 1790"/>
                    <a:gd name="T57" fmla="*/ 98 h 557"/>
                    <a:gd name="T58" fmla="*/ 411 w 1790"/>
                    <a:gd name="T59" fmla="*/ 66 h 557"/>
                    <a:gd name="T60" fmla="*/ 443 w 1790"/>
                    <a:gd name="T61" fmla="*/ 98 h 557"/>
                    <a:gd name="T62" fmla="*/ 443 w 1790"/>
                    <a:gd name="T63" fmla="*/ 458 h 557"/>
                    <a:gd name="T64" fmla="*/ 1573 w 1790"/>
                    <a:gd name="T65" fmla="*/ 341 h 557"/>
                    <a:gd name="T66" fmla="*/ 1512 w 1790"/>
                    <a:gd name="T67" fmla="*/ 277 h 557"/>
                    <a:gd name="T68" fmla="*/ 1573 w 1790"/>
                    <a:gd name="T69" fmla="*/ 216 h 557"/>
                    <a:gd name="T70" fmla="*/ 1638 w 1790"/>
                    <a:gd name="T71" fmla="*/ 277 h 557"/>
                    <a:gd name="T72" fmla="*/ 1573 w 1790"/>
                    <a:gd name="T73" fmla="*/ 341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90" h="557">
                      <a:moveTo>
                        <a:pt x="1721" y="0"/>
                      </a:moveTo>
                      <a:cubicBezTo>
                        <a:pt x="1246" y="0"/>
                        <a:pt x="1246" y="0"/>
                        <a:pt x="1246" y="0"/>
                      </a:cubicBezTo>
                      <a:cubicBezTo>
                        <a:pt x="459" y="0"/>
                        <a:pt x="459" y="0"/>
                        <a:pt x="459" y="0"/>
                      </a:cubicBezTo>
                      <a:cubicBezTo>
                        <a:pt x="72" y="0"/>
                        <a:pt x="72" y="0"/>
                        <a:pt x="72" y="0"/>
                      </a:cubicBezTo>
                      <a:cubicBezTo>
                        <a:pt x="32" y="0"/>
                        <a:pt x="0" y="32"/>
                        <a:pt x="0" y="72"/>
                      </a:cubicBezTo>
                      <a:cubicBezTo>
                        <a:pt x="0" y="488"/>
                        <a:pt x="0" y="488"/>
                        <a:pt x="0" y="488"/>
                      </a:cubicBezTo>
                      <a:cubicBezTo>
                        <a:pt x="0" y="525"/>
                        <a:pt x="32" y="557"/>
                        <a:pt x="72" y="557"/>
                      </a:cubicBezTo>
                      <a:cubicBezTo>
                        <a:pt x="1721" y="557"/>
                        <a:pt x="1721" y="557"/>
                        <a:pt x="1721" y="557"/>
                      </a:cubicBezTo>
                      <a:cubicBezTo>
                        <a:pt x="1761" y="557"/>
                        <a:pt x="1790" y="525"/>
                        <a:pt x="1790" y="488"/>
                      </a:cubicBezTo>
                      <a:cubicBezTo>
                        <a:pt x="1790" y="72"/>
                        <a:pt x="1790" y="72"/>
                        <a:pt x="1790" y="72"/>
                      </a:cubicBezTo>
                      <a:cubicBezTo>
                        <a:pt x="1790" y="32"/>
                        <a:pt x="1761" y="0"/>
                        <a:pt x="1721" y="0"/>
                      </a:cubicBezTo>
                      <a:close/>
                      <a:moveTo>
                        <a:pt x="169" y="458"/>
                      </a:moveTo>
                      <a:cubicBezTo>
                        <a:pt x="169" y="477"/>
                        <a:pt x="155" y="491"/>
                        <a:pt x="137" y="491"/>
                      </a:cubicBezTo>
                      <a:cubicBezTo>
                        <a:pt x="119" y="491"/>
                        <a:pt x="105" y="477"/>
                        <a:pt x="105" y="458"/>
                      </a:cubicBezTo>
                      <a:cubicBezTo>
                        <a:pt x="105" y="98"/>
                        <a:pt x="105" y="98"/>
                        <a:pt x="105" y="98"/>
                      </a:cubicBezTo>
                      <a:cubicBezTo>
                        <a:pt x="105" y="80"/>
                        <a:pt x="119" y="66"/>
                        <a:pt x="137" y="66"/>
                      </a:cubicBezTo>
                      <a:cubicBezTo>
                        <a:pt x="155" y="66"/>
                        <a:pt x="169" y="80"/>
                        <a:pt x="169" y="98"/>
                      </a:cubicBezTo>
                      <a:lnTo>
                        <a:pt x="169" y="458"/>
                      </a:lnTo>
                      <a:close/>
                      <a:moveTo>
                        <a:pt x="304" y="458"/>
                      </a:moveTo>
                      <a:cubicBezTo>
                        <a:pt x="304" y="477"/>
                        <a:pt x="290" y="491"/>
                        <a:pt x="272" y="491"/>
                      </a:cubicBezTo>
                      <a:cubicBezTo>
                        <a:pt x="254" y="491"/>
                        <a:pt x="240" y="477"/>
                        <a:pt x="240" y="458"/>
                      </a:cubicBezTo>
                      <a:cubicBezTo>
                        <a:pt x="240" y="98"/>
                        <a:pt x="240" y="98"/>
                        <a:pt x="240" y="98"/>
                      </a:cubicBezTo>
                      <a:cubicBezTo>
                        <a:pt x="240" y="80"/>
                        <a:pt x="254" y="66"/>
                        <a:pt x="272" y="66"/>
                      </a:cubicBezTo>
                      <a:cubicBezTo>
                        <a:pt x="290" y="66"/>
                        <a:pt x="304" y="80"/>
                        <a:pt x="304" y="98"/>
                      </a:cubicBezTo>
                      <a:lnTo>
                        <a:pt x="304" y="458"/>
                      </a:lnTo>
                      <a:close/>
                      <a:moveTo>
                        <a:pt x="443" y="458"/>
                      </a:moveTo>
                      <a:cubicBezTo>
                        <a:pt x="443" y="477"/>
                        <a:pt x="429" y="491"/>
                        <a:pt x="411" y="491"/>
                      </a:cubicBezTo>
                      <a:cubicBezTo>
                        <a:pt x="393" y="491"/>
                        <a:pt x="379" y="477"/>
                        <a:pt x="379" y="458"/>
                      </a:cubicBezTo>
                      <a:cubicBezTo>
                        <a:pt x="379" y="98"/>
                        <a:pt x="379" y="98"/>
                        <a:pt x="379" y="98"/>
                      </a:cubicBezTo>
                      <a:cubicBezTo>
                        <a:pt x="379" y="80"/>
                        <a:pt x="393" y="66"/>
                        <a:pt x="411" y="66"/>
                      </a:cubicBezTo>
                      <a:cubicBezTo>
                        <a:pt x="429" y="66"/>
                        <a:pt x="443" y="80"/>
                        <a:pt x="443" y="98"/>
                      </a:cubicBezTo>
                      <a:lnTo>
                        <a:pt x="443" y="458"/>
                      </a:lnTo>
                      <a:close/>
                      <a:moveTo>
                        <a:pt x="1573" y="341"/>
                      </a:moveTo>
                      <a:cubicBezTo>
                        <a:pt x="1538" y="341"/>
                        <a:pt x="1512" y="312"/>
                        <a:pt x="1512" y="277"/>
                      </a:cubicBezTo>
                      <a:cubicBezTo>
                        <a:pt x="1512" y="242"/>
                        <a:pt x="1538" y="216"/>
                        <a:pt x="1573" y="216"/>
                      </a:cubicBezTo>
                      <a:cubicBezTo>
                        <a:pt x="1608" y="216"/>
                        <a:pt x="1638" y="242"/>
                        <a:pt x="1638" y="277"/>
                      </a:cubicBezTo>
                      <a:cubicBezTo>
                        <a:pt x="1638" y="312"/>
                        <a:pt x="1608" y="341"/>
                        <a:pt x="1573" y="3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7137" tIns="63568" rIns="127137" bIns="63568" numCol="1" anchor="t" anchorCtr="0" compatLnSpc="1">
                  <a:prstTxWarp prst="textNoShape">
                    <a:avLst/>
                  </a:prstTxWarp>
                </a:bodyPr>
                <a:lstStyle/>
                <a:p>
                  <a:pPr defTabSz="854247">
                    <a:defRPr/>
                  </a:pPr>
                  <a:endParaRPr lang="en-US" sz="1683" kern="0">
                    <a:solidFill>
                      <a:prstClr val="black"/>
                    </a:solidFill>
                    <a:latin typeface="Calibri" panose="020F0502020204030204"/>
                  </a:endParaRPr>
                </a:p>
              </p:txBody>
            </p:sp>
          </p:grpSp>
          <p:grpSp>
            <p:nvGrpSpPr>
              <p:cNvPr id="283" name="Group 282"/>
              <p:cNvGrpSpPr/>
              <p:nvPr/>
            </p:nvGrpSpPr>
            <p:grpSpPr>
              <a:xfrm>
                <a:off x="1867038" y="2860078"/>
                <a:ext cx="273125" cy="180664"/>
                <a:chOff x="2735263" y="1203321"/>
                <a:chExt cx="6724650" cy="4448180"/>
              </a:xfrm>
              <a:solidFill>
                <a:srgbClr val="002050"/>
              </a:solidFill>
            </p:grpSpPr>
            <p:sp>
              <p:nvSpPr>
                <p:cNvPr id="291" name="Freeform 19"/>
                <p:cNvSpPr>
                  <a:spLocks noEditPoints="1"/>
                </p:cNvSpPr>
                <p:nvPr/>
              </p:nvSpPr>
              <p:spPr bwMode="auto">
                <a:xfrm>
                  <a:off x="2735263" y="3557588"/>
                  <a:ext cx="6724650" cy="2093913"/>
                </a:xfrm>
                <a:custGeom>
                  <a:avLst/>
                  <a:gdLst>
                    <a:gd name="T0" fmla="*/ 1721 w 1790"/>
                    <a:gd name="T1" fmla="*/ 0 h 557"/>
                    <a:gd name="T2" fmla="*/ 1246 w 1790"/>
                    <a:gd name="T3" fmla="*/ 0 h 557"/>
                    <a:gd name="T4" fmla="*/ 459 w 1790"/>
                    <a:gd name="T5" fmla="*/ 0 h 557"/>
                    <a:gd name="T6" fmla="*/ 72 w 1790"/>
                    <a:gd name="T7" fmla="*/ 0 h 557"/>
                    <a:gd name="T8" fmla="*/ 0 w 1790"/>
                    <a:gd name="T9" fmla="*/ 72 h 557"/>
                    <a:gd name="T10" fmla="*/ 0 w 1790"/>
                    <a:gd name="T11" fmla="*/ 488 h 557"/>
                    <a:gd name="T12" fmla="*/ 72 w 1790"/>
                    <a:gd name="T13" fmla="*/ 557 h 557"/>
                    <a:gd name="T14" fmla="*/ 1721 w 1790"/>
                    <a:gd name="T15" fmla="*/ 557 h 557"/>
                    <a:gd name="T16" fmla="*/ 1790 w 1790"/>
                    <a:gd name="T17" fmla="*/ 488 h 557"/>
                    <a:gd name="T18" fmla="*/ 1790 w 1790"/>
                    <a:gd name="T19" fmla="*/ 72 h 557"/>
                    <a:gd name="T20" fmla="*/ 1721 w 1790"/>
                    <a:gd name="T21" fmla="*/ 0 h 557"/>
                    <a:gd name="T22" fmla="*/ 171 w 1790"/>
                    <a:gd name="T23" fmla="*/ 459 h 557"/>
                    <a:gd name="T24" fmla="*/ 139 w 1790"/>
                    <a:gd name="T25" fmla="*/ 491 h 557"/>
                    <a:gd name="T26" fmla="*/ 107 w 1790"/>
                    <a:gd name="T27" fmla="*/ 459 h 557"/>
                    <a:gd name="T28" fmla="*/ 107 w 1790"/>
                    <a:gd name="T29" fmla="*/ 99 h 557"/>
                    <a:gd name="T30" fmla="*/ 139 w 1790"/>
                    <a:gd name="T31" fmla="*/ 66 h 557"/>
                    <a:gd name="T32" fmla="*/ 171 w 1790"/>
                    <a:gd name="T33" fmla="*/ 99 h 557"/>
                    <a:gd name="T34" fmla="*/ 171 w 1790"/>
                    <a:gd name="T35" fmla="*/ 459 h 557"/>
                    <a:gd name="T36" fmla="*/ 306 w 1790"/>
                    <a:gd name="T37" fmla="*/ 459 h 557"/>
                    <a:gd name="T38" fmla="*/ 274 w 1790"/>
                    <a:gd name="T39" fmla="*/ 491 h 557"/>
                    <a:gd name="T40" fmla="*/ 242 w 1790"/>
                    <a:gd name="T41" fmla="*/ 459 h 557"/>
                    <a:gd name="T42" fmla="*/ 242 w 1790"/>
                    <a:gd name="T43" fmla="*/ 99 h 557"/>
                    <a:gd name="T44" fmla="*/ 274 w 1790"/>
                    <a:gd name="T45" fmla="*/ 66 h 557"/>
                    <a:gd name="T46" fmla="*/ 306 w 1790"/>
                    <a:gd name="T47" fmla="*/ 99 h 557"/>
                    <a:gd name="T48" fmla="*/ 306 w 1790"/>
                    <a:gd name="T49" fmla="*/ 459 h 557"/>
                    <a:gd name="T50" fmla="*/ 446 w 1790"/>
                    <a:gd name="T51" fmla="*/ 459 h 557"/>
                    <a:gd name="T52" fmla="*/ 413 w 1790"/>
                    <a:gd name="T53" fmla="*/ 491 h 557"/>
                    <a:gd name="T54" fmla="*/ 381 w 1790"/>
                    <a:gd name="T55" fmla="*/ 459 h 557"/>
                    <a:gd name="T56" fmla="*/ 381 w 1790"/>
                    <a:gd name="T57" fmla="*/ 99 h 557"/>
                    <a:gd name="T58" fmla="*/ 413 w 1790"/>
                    <a:gd name="T59" fmla="*/ 66 h 557"/>
                    <a:gd name="T60" fmla="*/ 446 w 1790"/>
                    <a:gd name="T61" fmla="*/ 99 h 557"/>
                    <a:gd name="T62" fmla="*/ 446 w 1790"/>
                    <a:gd name="T63" fmla="*/ 459 h 557"/>
                    <a:gd name="T64" fmla="*/ 1573 w 1790"/>
                    <a:gd name="T65" fmla="*/ 341 h 557"/>
                    <a:gd name="T66" fmla="*/ 1512 w 1790"/>
                    <a:gd name="T67" fmla="*/ 277 h 557"/>
                    <a:gd name="T68" fmla="*/ 1573 w 1790"/>
                    <a:gd name="T69" fmla="*/ 216 h 557"/>
                    <a:gd name="T70" fmla="*/ 1638 w 1790"/>
                    <a:gd name="T71" fmla="*/ 277 h 557"/>
                    <a:gd name="T72" fmla="*/ 1573 w 1790"/>
                    <a:gd name="T73" fmla="*/ 341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90" h="557">
                      <a:moveTo>
                        <a:pt x="1721" y="0"/>
                      </a:moveTo>
                      <a:cubicBezTo>
                        <a:pt x="1246" y="0"/>
                        <a:pt x="1246" y="0"/>
                        <a:pt x="1246" y="0"/>
                      </a:cubicBezTo>
                      <a:cubicBezTo>
                        <a:pt x="459" y="0"/>
                        <a:pt x="459" y="0"/>
                        <a:pt x="459" y="0"/>
                      </a:cubicBezTo>
                      <a:cubicBezTo>
                        <a:pt x="72" y="0"/>
                        <a:pt x="72" y="0"/>
                        <a:pt x="72" y="0"/>
                      </a:cubicBezTo>
                      <a:cubicBezTo>
                        <a:pt x="32" y="0"/>
                        <a:pt x="0" y="32"/>
                        <a:pt x="0" y="72"/>
                      </a:cubicBezTo>
                      <a:cubicBezTo>
                        <a:pt x="0" y="488"/>
                        <a:pt x="0" y="488"/>
                        <a:pt x="0" y="488"/>
                      </a:cubicBezTo>
                      <a:cubicBezTo>
                        <a:pt x="0" y="525"/>
                        <a:pt x="32" y="557"/>
                        <a:pt x="72" y="557"/>
                      </a:cubicBezTo>
                      <a:cubicBezTo>
                        <a:pt x="1721" y="557"/>
                        <a:pt x="1721" y="557"/>
                        <a:pt x="1721" y="557"/>
                      </a:cubicBezTo>
                      <a:cubicBezTo>
                        <a:pt x="1761" y="557"/>
                        <a:pt x="1790" y="525"/>
                        <a:pt x="1790" y="488"/>
                      </a:cubicBezTo>
                      <a:cubicBezTo>
                        <a:pt x="1790" y="72"/>
                        <a:pt x="1790" y="72"/>
                        <a:pt x="1790" y="72"/>
                      </a:cubicBezTo>
                      <a:cubicBezTo>
                        <a:pt x="1790" y="32"/>
                        <a:pt x="1761" y="0"/>
                        <a:pt x="1721" y="0"/>
                      </a:cubicBezTo>
                      <a:close/>
                      <a:moveTo>
                        <a:pt x="171" y="459"/>
                      </a:moveTo>
                      <a:cubicBezTo>
                        <a:pt x="171" y="477"/>
                        <a:pt x="157" y="491"/>
                        <a:pt x="139" y="491"/>
                      </a:cubicBezTo>
                      <a:cubicBezTo>
                        <a:pt x="121" y="491"/>
                        <a:pt x="107" y="477"/>
                        <a:pt x="107" y="459"/>
                      </a:cubicBezTo>
                      <a:cubicBezTo>
                        <a:pt x="107" y="99"/>
                        <a:pt x="107" y="99"/>
                        <a:pt x="107" y="99"/>
                      </a:cubicBezTo>
                      <a:cubicBezTo>
                        <a:pt x="107" y="80"/>
                        <a:pt x="121" y="66"/>
                        <a:pt x="139" y="66"/>
                      </a:cubicBezTo>
                      <a:cubicBezTo>
                        <a:pt x="157" y="66"/>
                        <a:pt x="171" y="80"/>
                        <a:pt x="171" y="99"/>
                      </a:cubicBezTo>
                      <a:lnTo>
                        <a:pt x="171" y="459"/>
                      </a:lnTo>
                      <a:close/>
                      <a:moveTo>
                        <a:pt x="306" y="459"/>
                      </a:moveTo>
                      <a:cubicBezTo>
                        <a:pt x="306" y="477"/>
                        <a:pt x="292" y="491"/>
                        <a:pt x="274" y="491"/>
                      </a:cubicBezTo>
                      <a:cubicBezTo>
                        <a:pt x="256" y="491"/>
                        <a:pt x="242" y="477"/>
                        <a:pt x="242" y="459"/>
                      </a:cubicBezTo>
                      <a:cubicBezTo>
                        <a:pt x="242" y="99"/>
                        <a:pt x="242" y="99"/>
                        <a:pt x="242" y="99"/>
                      </a:cubicBezTo>
                      <a:cubicBezTo>
                        <a:pt x="242" y="80"/>
                        <a:pt x="256" y="66"/>
                        <a:pt x="274" y="66"/>
                      </a:cubicBezTo>
                      <a:cubicBezTo>
                        <a:pt x="292" y="66"/>
                        <a:pt x="306" y="80"/>
                        <a:pt x="306" y="99"/>
                      </a:cubicBezTo>
                      <a:lnTo>
                        <a:pt x="306" y="459"/>
                      </a:lnTo>
                      <a:close/>
                      <a:moveTo>
                        <a:pt x="446" y="459"/>
                      </a:moveTo>
                      <a:cubicBezTo>
                        <a:pt x="446" y="477"/>
                        <a:pt x="431" y="491"/>
                        <a:pt x="413" y="491"/>
                      </a:cubicBezTo>
                      <a:cubicBezTo>
                        <a:pt x="395" y="491"/>
                        <a:pt x="381" y="477"/>
                        <a:pt x="381" y="459"/>
                      </a:cubicBezTo>
                      <a:cubicBezTo>
                        <a:pt x="381" y="99"/>
                        <a:pt x="381" y="99"/>
                        <a:pt x="381" y="99"/>
                      </a:cubicBezTo>
                      <a:cubicBezTo>
                        <a:pt x="381" y="80"/>
                        <a:pt x="395" y="66"/>
                        <a:pt x="413" y="66"/>
                      </a:cubicBezTo>
                      <a:cubicBezTo>
                        <a:pt x="431" y="66"/>
                        <a:pt x="446" y="80"/>
                        <a:pt x="446" y="99"/>
                      </a:cubicBezTo>
                      <a:lnTo>
                        <a:pt x="446" y="459"/>
                      </a:lnTo>
                      <a:close/>
                      <a:moveTo>
                        <a:pt x="1573" y="341"/>
                      </a:moveTo>
                      <a:cubicBezTo>
                        <a:pt x="1538" y="341"/>
                        <a:pt x="1512" y="312"/>
                        <a:pt x="1512" y="277"/>
                      </a:cubicBezTo>
                      <a:cubicBezTo>
                        <a:pt x="1512" y="243"/>
                        <a:pt x="1538" y="216"/>
                        <a:pt x="1573" y="216"/>
                      </a:cubicBezTo>
                      <a:cubicBezTo>
                        <a:pt x="1608" y="216"/>
                        <a:pt x="1638" y="243"/>
                        <a:pt x="1638" y="277"/>
                      </a:cubicBezTo>
                      <a:cubicBezTo>
                        <a:pt x="1638" y="312"/>
                        <a:pt x="1608" y="341"/>
                        <a:pt x="1573" y="3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7137" tIns="63568" rIns="127137" bIns="63568" numCol="1" anchor="t" anchorCtr="0" compatLnSpc="1">
                  <a:prstTxWarp prst="textNoShape">
                    <a:avLst/>
                  </a:prstTxWarp>
                </a:bodyPr>
                <a:lstStyle/>
                <a:p>
                  <a:pPr defTabSz="854247">
                    <a:defRPr/>
                  </a:pPr>
                  <a:endParaRPr lang="en-US" sz="1683" kern="0">
                    <a:solidFill>
                      <a:prstClr val="black"/>
                    </a:solidFill>
                    <a:latin typeface="Calibri" panose="020F0502020204030204"/>
                  </a:endParaRPr>
                </a:p>
              </p:txBody>
            </p:sp>
            <p:sp>
              <p:nvSpPr>
                <p:cNvPr id="292" name="Freeform 20"/>
                <p:cNvSpPr>
                  <a:spLocks noEditPoints="1"/>
                </p:cNvSpPr>
                <p:nvPr/>
              </p:nvSpPr>
              <p:spPr bwMode="auto">
                <a:xfrm>
                  <a:off x="2735263" y="1203321"/>
                  <a:ext cx="6724650" cy="2093917"/>
                </a:xfrm>
                <a:custGeom>
                  <a:avLst/>
                  <a:gdLst>
                    <a:gd name="T0" fmla="*/ 1721 w 1790"/>
                    <a:gd name="T1" fmla="*/ 0 h 557"/>
                    <a:gd name="T2" fmla="*/ 1246 w 1790"/>
                    <a:gd name="T3" fmla="*/ 0 h 557"/>
                    <a:gd name="T4" fmla="*/ 459 w 1790"/>
                    <a:gd name="T5" fmla="*/ 0 h 557"/>
                    <a:gd name="T6" fmla="*/ 72 w 1790"/>
                    <a:gd name="T7" fmla="*/ 0 h 557"/>
                    <a:gd name="T8" fmla="*/ 0 w 1790"/>
                    <a:gd name="T9" fmla="*/ 72 h 557"/>
                    <a:gd name="T10" fmla="*/ 0 w 1790"/>
                    <a:gd name="T11" fmla="*/ 488 h 557"/>
                    <a:gd name="T12" fmla="*/ 72 w 1790"/>
                    <a:gd name="T13" fmla="*/ 557 h 557"/>
                    <a:gd name="T14" fmla="*/ 1721 w 1790"/>
                    <a:gd name="T15" fmla="*/ 557 h 557"/>
                    <a:gd name="T16" fmla="*/ 1790 w 1790"/>
                    <a:gd name="T17" fmla="*/ 488 h 557"/>
                    <a:gd name="T18" fmla="*/ 1790 w 1790"/>
                    <a:gd name="T19" fmla="*/ 72 h 557"/>
                    <a:gd name="T20" fmla="*/ 1721 w 1790"/>
                    <a:gd name="T21" fmla="*/ 0 h 557"/>
                    <a:gd name="T22" fmla="*/ 169 w 1790"/>
                    <a:gd name="T23" fmla="*/ 458 h 557"/>
                    <a:gd name="T24" fmla="*/ 137 w 1790"/>
                    <a:gd name="T25" fmla="*/ 491 h 557"/>
                    <a:gd name="T26" fmla="*/ 105 w 1790"/>
                    <a:gd name="T27" fmla="*/ 458 h 557"/>
                    <a:gd name="T28" fmla="*/ 105 w 1790"/>
                    <a:gd name="T29" fmla="*/ 98 h 557"/>
                    <a:gd name="T30" fmla="*/ 137 w 1790"/>
                    <a:gd name="T31" fmla="*/ 66 h 557"/>
                    <a:gd name="T32" fmla="*/ 169 w 1790"/>
                    <a:gd name="T33" fmla="*/ 98 h 557"/>
                    <a:gd name="T34" fmla="*/ 169 w 1790"/>
                    <a:gd name="T35" fmla="*/ 458 h 557"/>
                    <a:gd name="T36" fmla="*/ 304 w 1790"/>
                    <a:gd name="T37" fmla="*/ 458 h 557"/>
                    <a:gd name="T38" fmla="*/ 272 w 1790"/>
                    <a:gd name="T39" fmla="*/ 491 h 557"/>
                    <a:gd name="T40" fmla="*/ 240 w 1790"/>
                    <a:gd name="T41" fmla="*/ 458 h 557"/>
                    <a:gd name="T42" fmla="*/ 240 w 1790"/>
                    <a:gd name="T43" fmla="*/ 98 h 557"/>
                    <a:gd name="T44" fmla="*/ 272 w 1790"/>
                    <a:gd name="T45" fmla="*/ 66 h 557"/>
                    <a:gd name="T46" fmla="*/ 304 w 1790"/>
                    <a:gd name="T47" fmla="*/ 98 h 557"/>
                    <a:gd name="T48" fmla="*/ 304 w 1790"/>
                    <a:gd name="T49" fmla="*/ 458 h 557"/>
                    <a:gd name="T50" fmla="*/ 443 w 1790"/>
                    <a:gd name="T51" fmla="*/ 458 h 557"/>
                    <a:gd name="T52" fmla="*/ 411 w 1790"/>
                    <a:gd name="T53" fmla="*/ 491 h 557"/>
                    <a:gd name="T54" fmla="*/ 379 w 1790"/>
                    <a:gd name="T55" fmla="*/ 458 h 557"/>
                    <a:gd name="T56" fmla="*/ 379 w 1790"/>
                    <a:gd name="T57" fmla="*/ 98 h 557"/>
                    <a:gd name="T58" fmla="*/ 411 w 1790"/>
                    <a:gd name="T59" fmla="*/ 66 h 557"/>
                    <a:gd name="T60" fmla="*/ 443 w 1790"/>
                    <a:gd name="T61" fmla="*/ 98 h 557"/>
                    <a:gd name="T62" fmla="*/ 443 w 1790"/>
                    <a:gd name="T63" fmla="*/ 458 h 557"/>
                    <a:gd name="T64" fmla="*/ 1573 w 1790"/>
                    <a:gd name="T65" fmla="*/ 341 h 557"/>
                    <a:gd name="T66" fmla="*/ 1512 w 1790"/>
                    <a:gd name="T67" fmla="*/ 277 h 557"/>
                    <a:gd name="T68" fmla="*/ 1573 w 1790"/>
                    <a:gd name="T69" fmla="*/ 216 h 557"/>
                    <a:gd name="T70" fmla="*/ 1638 w 1790"/>
                    <a:gd name="T71" fmla="*/ 277 h 557"/>
                    <a:gd name="T72" fmla="*/ 1573 w 1790"/>
                    <a:gd name="T73" fmla="*/ 341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90" h="557">
                      <a:moveTo>
                        <a:pt x="1721" y="0"/>
                      </a:moveTo>
                      <a:cubicBezTo>
                        <a:pt x="1246" y="0"/>
                        <a:pt x="1246" y="0"/>
                        <a:pt x="1246" y="0"/>
                      </a:cubicBezTo>
                      <a:cubicBezTo>
                        <a:pt x="459" y="0"/>
                        <a:pt x="459" y="0"/>
                        <a:pt x="459" y="0"/>
                      </a:cubicBezTo>
                      <a:cubicBezTo>
                        <a:pt x="72" y="0"/>
                        <a:pt x="72" y="0"/>
                        <a:pt x="72" y="0"/>
                      </a:cubicBezTo>
                      <a:cubicBezTo>
                        <a:pt x="32" y="0"/>
                        <a:pt x="0" y="32"/>
                        <a:pt x="0" y="72"/>
                      </a:cubicBezTo>
                      <a:cubicBezTo>
                        <a:pt x="0" y="488"/>
                        <a:pt x="0" y="488"/>
                        <a:pt x="0" y="488"/>
                      </a:cubicBezTo>
                      <a:cubicBezTo>
                        <a:pt x="0" y="525"/>
                        <a:pt x="32" y="557"/>
                        <a:pt x="72" y="557"/>
                      </a:cubicBezTo>
                      <a:cubicBezTo>
                        <a:pt x="1721" y="557"/>
                        <a:pt x="1721" y="557"/>
                        <a:pt x="1721" y="557"/>
                      </a:cubicBezTo>
                      <a:cubicBezTo>
                        <a:pt x="1761" y="557"/>
                        <a:pt x="1790" y="525"/>
                        <a:pt x="1790" y="488"/>
                      </a:cubicBezTo>
                      <a:cubicBezTo>
                        <a:pt x="1790" y="72"/>
                        <a:pt x="1790" y="72"/>
                        <a:pt x="1790" y="72"/>
                      </a:cubicBezTo>
                      <a:cubicBezTo>
                        <a:pt x="1790" y="32"/>
                        <a:pt x="1761" y="0"/>
                        <a:pt x="1721" y="0"/>
                      </a:cubicBezTo>
                      <a:close/>
                      <a:moveTo>
                        <a:pt x="169" y="458"/>
                      </a:moveTo>
                      <a:cubicBezTo>
                        <a:pt x="169" y="477"/>
                        <a:pt x="155" y="491"/>
                        <a:pt x="137" y="491"/>
                      </a:cubicBezTo>
                      <a:cubicBezTo>
                        <a:pt x="119" y="491"/>
                        <a:pt x="105" y="477"/>
                        <a:pt x="105" y="458"/>
                      </a:cubicBezTo>
                      <a:cubicBezTo>
                        <a:pt x="105" y="98"/>
                        <a:pt x="105" y="98"/>
                        <a:pt x="105" y="98"/>
                      </a:cubicBezTo>
                      <a:cubicBezTo>
                        <a:pt x="105" y="80"/>
                        <a:pt x="119" y="66"/>
                        <a:pt x="137" y="66"/>
                      </a:cubicBezTo>
                      <a:cubicBezTo>
                        <a:pt x="155" y="66"/>
                        <a:pt x="169" y="80"/>
                        <a:pt x="169" y="98"/>
                      </a:cubicBezTo>
                      <a:lnTo>
                        <a:pt x="169" y="458"/>
                      </a:lnTo>
                      <a:close/>
                      <a:moveTo>
                        <a:pt x="304" y="458"/>
                      </a:moveTo>
                      <a:cubicBezTo>
                        <a:pt x="304" y="477"/>
                        <a:pt x="290" y="491"/>
                        <a:pt x="272" y="491"/>
                      </a:cubicBezTo>
                      <a:cubicBezTo>
                        <a:pt x="254" y="491"/>
                        <a:pt x="240" y="477"/>
                        <a:pt x="240" y="458"/>
                      </a:cubicBezTo>
                      <a:cubicBezTo>
                        <a:pt x="240" y="98"/>
                        <a:pt x="240" y="98"/>
                        <a:pt x="240" y="98"/>
                      </a:cubicBezTo>
                      <a:cubicBezTo>
                        <a:pt x="240" y="80"/>
                        <a:pt x="254" y="66"/>
                        <a:pt x="272" y="66"/>
                      </a:cubicBezTo>
                      <a:cubicBezTo>
                        <a:pt x="290" y="66"/>
                        <a:pt x="304" y="80"/>
                        <a:pt x="304" y="98"/>
                      </a:cubicBezTo>
                      <a:lnTo>
                        <a:pt x="304" y="458"/>
                      </a:lnTo>
                      <a:close/>
                      <a:moveTo>
                        <a:pt x="443" y="458"/>
                      </a:moveTo>
                      <a:cubicBezTo>
                        <a:pt x="443" y="477"/>
                        <a:pt x="429" y="491"/>
                        <a:pt x="411" y="491"/>
                      </a:cubicBezTo>
                      <a:cubicBezTo>
                        <a:pt x="393" y="491"/>
                        <a:pt x="379" y="477"/>
                        <a:pt x="379" y="458"/>
                      </a:cubicBezTo>
                      <a:cubicBezTo>
                        <a:pt x="379" y="98"/>
                        <a:pt x="379" y="98"/>
                        <a:pt x="379" y="98"/>
                      </a:cubicBezTo>
                      <a:cubicBezTo>
                        <a:pt x="379" y="80"/>
                        <a:pt x="393" y="66"/>
                        <a:pt x="411" y="66"/>
                      </a:cubicBezTo>
                      <a:cubicBezTo>
                        <a:pt x="429" y="66"/>
                        <a:pt x="443" y="80"/>
                        <a:pt x="443" y="98"/>
                      </a:cubicBezTo>
                      <a:lnTo>
                        <a:pt x="443" y="458"/>
                      </a:lnTo>
                      <a:close/>
                      <a:moveTo>
                        <a:pt x="1573" y="341"/>
                      </a:moveTo>
                      <a:cubicBezTo>
                        <a:pt x="1538" y="341"/>
                        <a:pt x="1512" y="312"/>
                        <a:pt x="1512" y="277"/>
                      </a:cubicBezTo>
                      <a:cubicBezTo>
                        <a:pt x="1512" y="242"/>
                        <a:pt x="1538" y="216"/>
                        <a:pt x="1573" y="216"/>
                      </a:cubicBezTo>
                      <a:cubicBezTo>
                        <a:pt x="1608" y="216"/>
                        <a:pt x="1638" y="242"/>
                        <a:pt x="1638" y="277"/>
                      </a:cubicBezTo>
                      <a:cubicBezTo>
                        <a:pt x="1638" y="312"/>
                        <a:pt x="1608" y="341"/>
                        <a:pt x="1573" y="3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7137" tIns="63568" rIns="127137" bIns="63568" numCol="1" anchor="t" anchorCtr="0" compatLnSpc="1">
                  <a:prstTxWarp prst="textNoShape">
                    <a:avLst/>
                  </a:prstTxWarp>
                </a:bodyPr>
                <a:lstStyle/>
                <a:p>
                  <a:pPr defTabSz="854247">
                    <a:defRPr/>
                  </a:pPr>
                  <a:endParaRPr lang="en-US" sz="1683" kern="0">
                    <a:solidFill>
                      <a:prstClr val="black"/>
                    </a:solidFill>
                    <a:latin typeface="Calibri" panose="020F0502020204030204"/>
                  </a:endParaRPr>
                </a:p>
              </p:txBody>
            </p:sp>
          </p:grpSp>
          <p:grpSp>
            <p:nvGrpSpPr>
              <p:cNvPr id="284" name="Group 283"/>
              <p:cNvGrpSpPr/>
              <p:nvPr/>
            </p:nvGrpSpPr>
            <p:grpSpPr>
              <a:xfrm>
                <a:off x="1565345" y="3051768"/>
                <a:ext cx="253211" cy="233391"/>
                <a:chOff x="892941" y="2650701"/>
                <a:chExt cx="253211" cy="233391"/>
              </a:xfrm>
            </p:grpSpPr>
            <p:sp>
              <p:nvSpPr>
                <p:cNvPr id="289" name="Freeform 5"/>
                <p:cNvSpPr>
                  <a:spLocks noEditPoints="1"/>
                </p:cNvSpPr>
                <p:nvPr/>
              </p:nvSpPr>
              <p:spPr bwMode="auto">
                <a:xfrm>
                  <a:off x="946466" y="2695959"/>
                  <a:ext cx="146161" cy="142981"/>
                </a:xfrm>
                <a:custGeom>
                  <a:avLst/>
                  <a:gdLst>
                    <a:gd name="T0" fmla="*/ 522 w 582"/>
                    <a:gd name="T1" fmla="*/ 266 h 569"/>
                    <a:gd name="T2" fmla="*/ 472 w 582"/>
                    <a:gd name="T3" fmla="*/ 270 h 569"/>
                    <a:gd name="T4" fmla="*/ 348 w 582"/>
                    <a:gd name="T5" fmla="*/ 122 h 569"/>
                    <a:gd name="T6" fmla="*/ 359 w 582"/>
                    <a:gd name="T7" fmla="*/ 62 h 569"/>
                    <a:gd name="T8" fmla="*/ 309 w 582"/>
                    <a:gd name="T9" fmla="*/ 12 h 569"/>
                    <a:gd name="T10" fmla="*/ 220 w 582"/>
                    <a:gd name="T11" fmla="*/ 81 h 569"/>
                    <a:gd name="T12" fmla="*/ 233 w 582"/>
                    <a:gd name="T13" fmla="*/ 122 h 569"/>
                    <a:gd name="T14" fmla="*/ 110 w 582"/>
                    <a:gd name="T15" fmla="*/ 270 h 569"/>
                    <a:gd name="T16" fmla="*/ 59 w 582"/>
                    <a:gd name="T17" fmla="*/ 266 h 569"/>
                    <a:gd name="T18" fmla="*/ 11 w 582"/>
                    <a:gd name="T19" fmla="*/ 316 h 569"/>
                    <a:gd name="T20" fmla="*/ 80 w 582"/>
                    <a:gd name="T21" fmla="*/ 405 h 569"/>
                    <a:gd name="T22" fmla="*/ 124 w 582"/>
                    <a:gd name="T23" fmla="*/ 389 h 569"/>
                    <a:gd name="T24" fmla="*/ 225 w 582"/>
                    <a:gd name="T25" fmla="*/ 463 h 569"/>
                    <a:gd name="T26" fmla="*/ 223 w 582"/>
                    <a:gd name="T27" fmla="*/ 511 h 569"/>
                    <a:gd name="T28" fmla="*/ 273 w 582"/>
                    <a:gd name="T29" fmla="*/ 558 h 569"/>
                    <a:gd name="T30" fmla="*/ 361 w 582"/>
                    <a:gd name="T31" fmla="*/ 489 h 569"/>
                    <a:gd name="T32" fmla="*/ 357 w 582"/>
                    <a:gd name="T33" fmla="*/ 463 h 569"/>
                    <a:gd name="T34" fmla="*/ 458 w 582"/>
                    <a:gd name="T35" fmla="*/ 389 h 569"/>
                    <a:gd name="T36" fmla="*/ 502 w 582"/>
                    <a:gd name="T37" fmla="*/ 405 h 569"/>
                    <a:gd name="T38" fmla="*/ 571 w 582"/>
                    <a:gd name="T39" fmla="*/ 316 h 569"/>
                    <a:gd name="T40" fmla="*/ 522 w 582"/>
                    <a:gd name="T41" fmla="*/ 266 h 569"/>
                    <a:gd name="T42" fmla="*/ 137 w 582"/>
                    <a:gd name="T43" fmla="*/ 293 h 569"/>
                    <a:gd name="T44" fmla="*/ 261 w 582"/>
                    <a:gd name="T45" fmla="*/ 145 h 569"/>
                    <a:gd name="T46" fmla="*/ 273 w 582"/>
                    <a:gd name="T47" fmla="*/ 149 h 569"/>
                    <a:gd name="T48" fmla="*/ 273 w 582"/>
                    <a:gd name="T49" fmla="*/ 421 h 569"/>
                    <a:gd name="T50" fmla="*/ 246 w 582"/>
                    <a:gd name="T51" fmla="*/ 434 h 569"/>
                    <a:gd name="T52" fmla="*/ 146 w 582"/>
                    <a:gd name="T53" fmla="*/ 360 h 569"/>
                    <a:gd name="T54" fmla="*/ 150 w 582"/>
                    <a:gd name="T55" fmla="*/ 334 h 569"/>
                    <a:gd name="T56" fmla="*/ 137 w 582"/>
                    <a:gd name="T57" fmla="*/ 293 h 569"/>
                    <a:gd name="T58" fmla="*/ 309 w 582"/>
                    <a:gd name="T59" fmla="*/ 421 h 569"/>
                    <a:gd name="T60" fmla="*/ 309 w 582"/>
                    <a:gd name="T61" fmla="*/ 149 h 569"/>
                    <a:gd name="T62" fmla="*/ 321 w 582"/>
                    <a:gd name="T63" fmla="*/ 145 h 569"/>
                    <a:gd name="T64" fmla="*/ 444 w 582"/>
                    <a:gd name="T65" fmla="*/ 293 h 569"/>
                    <a:gd name="T66" fmla="*/ 431 w 582"/>
                    <a:gd name="T67" fmla="*/ 334 h 569"/>
                    <a:gd name="T68" fmla="*/ 436 w 582"/>
                    <a:gd name="T69" fmla="*/ 360 h 569"/>
                    <a:gd name="T70" fmla="*/ 335 w 582"/>
                    <a:gd name="T71" fmla="*/ 434 h 569"/>
                    <a:gd name="T72" fmla="*/ 309 w 582"/>
                    <a:gd name="T73" fmla="*/ 42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82" h="569">
                      <a:moveTo>
                        <a:pt x="522" y="266"/>
                      </a:moveTo>
                      <a:cubicBezTo>
                        <a:pt x="504" y="261"/>
                        <a:pt x="487" y="263"/>
                        <a:pt x="472" y="270"/>
                      </a:cubicBezTo>
                      <a:cubicBezTo>
                        <a:pt x="348" y="122"/>
                        <a:pt x="348" y="122"/>
                        <a:pt x="348" y="122"/>
                      </a:cubicBezTo>
                      <a:cubicBezTo>
                        <a:pt x="360" y="106"/>
                        <a:pt x="365" y="84"/>
                        <a:pt x="359" y="62"/>
                      </a:cubicBezTo>
                      <a:cubicBezTo>
                        <a:pt x="353" y="38"/>
                        <a:pt x="333" y="18"/>
                        <a:pt x="309" y="12"/>
                      </a:cubicBezTo>
                      <a:cubicBezTo>
                        <a:pt x="262" y="0"/>
                        <a:pt x="220" y="36"/>
                        <a:pt x="220" y="81"/>
                      </a:cubicBezTo>
                      <a:cubicBezTo>
                        <a:pt x="220" y="96"/>
                        <a:pt x="225" y="110"/>
                        <a:pt x="233" y="122"/>
                      </a:cubicBezTo>
                      <a:cubicBezTo>
                        <a:pt x="110" y="270"/>
                        <a:pt x="110" y="270"/>
                        <a:pt x="110" y="270"/>
                      </a:cubicBezTo>
                      <a:cubicBezTo>
                        <a:pt x="95" y="263"/>
                        <a:pt x="78" y="261"/>
                        <a:pt x="59" y="266"/>
                      </a:cubicBezTo>
                      <a:cubicBezTo>
                        <a:pt x="36" y="273"/>
                        <a:pt x="17" y="293"/>
                        <a:pt x="11" y="316"/>
                      </a:cubicBezTo>
                      <a:cubicBezTo>
                        <a:pt x="0" y="363"/>
                        <a:pt x="35" y="405"/>
                        <a:pt x="80" y="405"/>
                      </a:cubicBezTo>
                      <a:cubicBezTo>
                        <a:pt x="97" y="405"/>
                        <a:pt x="112" y="399"/>
                        <a:pt x="124" y="389"/>
                      </a:cubicBezTo>
                      <a:cubicBezTo>
                        <a:pt x="225" y="463"/>
                        <a:pt x="225" y="463"/>
                        <a:pt x="225" y="463"/>
                      </a:cubicBezTo>
                      <a:cubicBezTo>
                        <a:pt x="219" y="477"/>
                        <a:pt x="218" y="494"/>
                        <a:pt x="223" y="511"/>
                      </a:cubicBezTo>
                      <a:cubicBezTo>
                        <a:pt x="231" y="534"/>
                        <a:pt x="250" y="552"/>
                        <a:pt x="273" y="558"/>
                      </a:cubicBezTo>
                      <a:cubicBezTo>
                        <a:pt x="320" y="569"/>
                        <a:pt x="361" y="534"/>
                        <a:pt x="361" y="489"/>
                      </a:cubicBezTo>
                      <a:cubicBezTo>
                        <a:pt x="361" y="480"/>
                        <a:pt x="360" y="471"/>
                        <a:pt x="357" y="463"/>
                      </a:cubicBezTo>
                      <a:cubicBezTo>
                        <a:pt x="458" y="389"/>
                        <a:pt x="458" y="389"/>
                        <a:pt x="458" y="389"/>
                      </a:cubicBezTo>
                      <a:cubicBezTo>
                        <a:pt x="470" y="399"/>
                        <a:pt x="485" y="405"/>
                        <a:pt x="502" y="405"/>
                      </a:cubicBezTo>
                      <a:cubicBezTo>
                        <a:pt x="547" y="405"/>
                        <a:pt x="582" y="363"/>
                        <a:pt x="571" y="316"/>
                      </a:cubicBezTo>
                      <a:cubicBezTo>
                        <a:pt x="565" y="293"/>
                        <a:pt x="546" y="273"/>
                        <a:pt x="522" y="266"/>
                      </a:cubicBezTo>
                      <a:close/>
                      <a:moveTo>
                        <a:pt x="137" y="293"/>
                      </a:moveTo>
                      <a:cubicBezTo>
                        <a:pt x="261" y="145"/>
                        <a:pt x="261" y="145"/>
                        <a:pt x="261" y="145"/>
                      </a:cubicBezTo>
                      <a:cubicBezTo>
                        <a:pt x="267" y="147"/>
                        <a:pt x="267" y="147"/>
                        <a:pt x="273" y="149"/>
                      </a:cubicBezTo>
                      <a:cubicBezTo>
                        <a:pt x="273" y="421"/>
                        <a:pt x="273" y="421"/>
                        <a:pt x="273" y="421"/>
                      </a:cubicBezTo>
                      <a:cubicBezTo>
                        <a:pt x="263" y="423"/>
                        <a:pt x="254" y="428"/>
                        <a:pt x="246" y="434"/>
                      </a:cubicBezTo>
                      <a:cubicBezTo>
                        <a:pt x="146" y="360"/>
                        <a:pt x="146" y="360"/>
                        <a:pt x="146" y="360"/>
                      </a:cubicBezTo>
                      <a:cubicBezTo>
                        <a:pt x="149" y="352"/>
                        <a:pt x="150" y="343"/>
                        <a:pt x="150" y="334"/>
                      </a:cubicBezTo>
                      <a:cubicBezTo>
                        <a:pt x="150" y="319"/>
                        <a:pt x="146" y="305"/>
                        <a:pt x="137" y="293"/>
                      </a:cubicBezTo>
                      <a:close/>
                      <a:moveTo>
                        <a:pt x="309" y="421"/>
                      </a:moveTo>
                      <a:cubicBezTo>
                        <a:pt x="309" y="149"/>
                        <a:pt x="309" y="149"/>
                        <a:pt x="309" y="149"/>
                      </a:cubicBezTo>
                      <a:cubicBezTo>
                        <a:pt x="315" y="147"/>
                        <a:pt x="315" y="147"/>
                        <a:pt x="321" y="145"/>
                      </a:cubicBezTo>
                      <a:cubicBezTo>
                        <a:pt x="444" y="293"/>
                        <a:pt x="444" y="293"/>
                        <a:pt x="444" y="293"/>
                      </a:cubicBezTo>
                      <a:cubicBezTo>
                        <a:pt x="436" y="305"/>
                        <a:pt x="431" y="319"/>
                        <a:pt x="431" y="334"/>
                      </a:cubicBezTo>
                      <a:cubicBezTo>
                        <a:pt x="431" y="343"/>
                        <a:pt x="433" y="352"/>
                        <a:pt x="436" y="360"/>
                      </a:cubicBezTo>
                      <a:cubicBezTo>
                        <a:pt x="335" y="434"/>
                        <a:pt x="335" y="434"/>
                        <a:pt x="335" y="434"/>
                      </a:cubicBezTo>
                      <a:cubicBezTo>
                        <a:pt x="328" y="428"/>
                        <a:pt x="319" y="423"/>
                        <a:pt x="309" y="421"/>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7137" tIns="63568" rIns="127137" bIns="63568" numCol="1" anchor="t" anchorCtr="0" compatLnSpc="1">
                  <a:prstTxWarp prst="textNoShape">
                    <a:avLst/>
                  </a:prstTxWarp>
                </a:bodyPr>
                <a:lstStyle/>
                <a:p>
                  <a:pPr defTabSz="854247">
                    <a:defRPr/>
                  </a:pPr>
                  <a:endParaRPr lang="en-US" sz="1683" kern="0">
                    <a:solidFill>
                      <a:prstClr val="black"/>
                    </a:solidFill>
                    <a:latin typeface="Calibri" panose="020F0502020204030204"/>
                  </a:endParaRPr>
                </a:p>
              </p:txBody>
            </p:sp>
            <p:sp>
              <p:nvSpPr>
                <p:cNvPr id="290" name="Freeform 6"/>
                <p:cNvSpPr>
                  <a:spLocks noEditPoints="1"/>
                </p:cNvSpPr>
                <p:nvPr/>
              </p:nvSpPr>
              <p:spPr bwMode="auto">
                <a:xfrm>
                  <a:off x="892941" y="2650701"/>
                  <a:ext cx="253211" cy="233391"/>
                </a:xfrm>
                <a:custGeom>
                  <a:avLst/>
                  <a:gdLst>
                    <a:gd name="T0" fmla="*/ 481 w 1008"/>
                    <a:gd name="T1" fmla="*/ 13 h 929"/>
                    <a:gd name="T2" fmla="*/ 12 w 1008"/>
                    <a:gd name="T3" fmla="*/ 532 h 929"/>
                    <a:gd name="T4" fmla="*/ 16 w 1008"/>
                    <a:gd name="T5" fmla="*/ 577 h 929"/>
                    <a:gd name="T6" fmla="*/ 486 w 1008"/>
                    <a:gd name="T7" fmla="*/ 921 h 929"/>
                    <a:gd name="T8" fmla="*/ 521 w 1008"/>
                    <a:gd name="T9" fmla="*/ 921 h 929"/>
                    <a:gd name="T10" fmla="*/ 991 w 1008"/>
                    <a:gd name="T11" fmla="*/ 577 h 929"/>
                    <a:gd name="T12" fmla="*/ 996 w 1008"/>
                    <a:gd name="T13" fmla="*/ 532 h 929"/>
                    <a:gd name="T14" fmla="*/ 526 w 1008"/>
                    <a:gd name="T15" fmla="*/ 13 h 929"/>
                    <a:gd name="T16" fmla="*/ 481 w 1008"/>
                    <a:gd name="T17" fmla="*/ 13 h 929"/>
                    <a:gd name="T18" fmla="*/ 88 w 1008"/>
                    <a:gd name="T19" fmla="*/ 538 h 929"/>
                    <a:gd name="T20" fmla="*/ 495 w 1008"/>
                    <a:gd name="T21" fmla="*/ 88 h 929"/>
                    <a:gd name="T22" fmla="*/ 512 w 1008"/>
                    <a:gd name="T23" fmla="*/ 88 h 929"/>
                    <a:gd name="T24" fmla="*/ 920 w 1008"/>
                    <a:gd name="T25" fmla="*/ 538 h 929"/>
                    <a:gd name="T26" fmla="*/ 918 w 1008"/>
                    <a:gd name="T27" fmla="*/ 556 h 929"/>
                    <a:gd name="T28" fmla="*/ 511 w 1008"/>
                    <a:gd name="T29" fmla="*/ 854 h 929"/>
                    <a:gd name="T30" fmla="*/ 496 w 1008"/>
                    <a:gd name="T31" fmla="*/ 854 h 929"/>
                    <a:gd name="T32" fmla="*/ 90 w 1008"/>
                    <a:gd name="T33" fmla="*/ 556 h 929"/>
                    <a:gd name="T34" fmla="*/ 88 w 1008"/>
                    <a:gd name="T35" fmla="*/ 538 h 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8" h="929">
                      <a:moveTo>
                        <a:pt x="481" y="13"/>
                      </a:moveTo>
                      <a:cubicBezTo>
                        <a:pt x="12" y="532"/>
                        <a:pt x="12" y="532"/>
                        <a:pt x="12" y="532"/>
                      </a:cubicBezTo>
                      <a:cubicBezTo>
                        <a:pt x="0" y="545"/>
                        <a:pt x="2" y="566"/>
                        <a:pt x="16" y="577"/>
                      </a:cubicBezTo>
                      <a:cubicBezTo>
                        <a:pt x="486" y="921"/>
                        <a:pt x="486" y="921"/>
                        <a:pt x="486" y="921"/>
                      </a:cubicBezTo>
                      <a:cubicBezTo>
                        <a:pt x="496" y="929"/>
                        <a:pt x="511" y="929"/>
                        <a:pt x="521" y="921"/>
                      </a:cubicBezTo>
                      <a:cubicBezTo>
                        <a:pt x="991" y="577"/>
                        <a:pt x="991" y="577"/>
                        <a:pt x="991" y="577"/>
                      </a:cubicBezTo>
                      <a:cubicBezTo>
                        <a:pt x="1006" y="566"/>
                        <a:pt x="1008" y="545"/>
                        <a:pt x="996" y="532"/>
                      </a:cubicBezTo>
                      <a:cubicBezTo>
                        <a:pt x="526" y="13"/>
                        <a:pt x="526" y="13"/>
                        <a:pt x="526" y="13"/>
                      </a:cubicBezTo>
                      <a:cubicBezTo>
                        <a:pt x="514" y="0"/>
                        <a:pt x="493" y="0"/>
                        <a:pt x="481" y="13"/>
                      </a:cubicBezTo>
                      <a:close/>
                      <a:moveTo>
                        <a:pt x="88" y="538"/>
                      </a:moveTo>
                      <a:cubicBezTo>
                        <a:pt x="495" y="88"/>
                        <a:pt x="495" y="88"/>
                        <a:pt x="495" y="88"/>
                      </a:cubicBezTo>
                      <a:cubicBezTo>
                        <a:pt x="499" y="83"/>
                        <a:pt x="508" y="83"/>
                        <a:pt x="512" y="88"/>
                      </a:cubicBezTo>
                      <a:cubicBezTo>
                        <a:pt x="920" y="538"/>
                        <a:pt x="920" y="538"/>
                        <a:pt x="920" y="538"/>
                      </a:cubicBezTo>
                      <a:cubicBezTo>
                        <a:pt x="924" y="543"/>
                        <a:pt x="924" y="551"/>
                        <a:pt x="918" y="556"/>
                      </a:cubicBezTo>
                      <a:cubicBezTo>
                        <a:pt x="511" y="854"/>
                        <a:pt x="511" y="854"/>
                        <a:pt x="511" y="854"/>
                      </a:cubicBezTo>
                      <a:cubicBezTo>
                        <a:pt x="506" y="857"/>
                        <a:pt x="501" y="857"/>
                        <a:pt x="496" y="854"/>
                      </a:cubicBezTo>
                      <a:cubicBezTo>
                        <a:pt x="90" y="556"/>
                        <a:pt x="90" y="556"/>
                        <a:pt x="90" y="556"/>
                      </a:cubicBezTo>
                      <a:cubicBezTo>
                        <a:pt x="84" y="551"/>
                        <a:pt x="83" y="543"/>
                        <a:pt x="88" y="538"/>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7137" tIns="63568" rIns="127137" bIns="63568" numCol="1" anchor="t" anchorCtr="0" compatLnSpc="1">
                  <a:prstTxWarp prst="textNoShape">
                    <a:avLst/>
                  </a:prstTxWarp>
                </a:bodyPr>
                <a:lstStyle/>
                <a:p>
                  <a:pPr defTabSz="854247">
                    <a:defRPr/>
                  </a:pPr>
                  <a:endParaRPr lang="en-US" sz="1683" kern="0">
                    <a:solidFill>
                      <a:prstClr val="black"/>
                    </a:solidFill>
                    <a:latin typeface="Calibri" panose="020F0502020204030204"/>
                  </a:endParaRPr>
                </a:p>
              </p:txBody>
            </p:sp>
          </p:grpSp>
          <p:cxnSp>
            <p:nvCxnSpPr>
              <p:cNvPr id="285" name="Straight Arrow Connector 284"/>
              <p:cNvCxnSpPr/>
              <p:nvPr/>
            </p:nvCxnSpPr>
            <p:spPr>
              <a:xfrm flipH="1">
                <a:off x="1376464" y="2703197"/>
                <a:ext cx="134578" cy="126584"/>
              </a:xfrm>
              <a:prstGeom prst="straightConnector1">
                <a:avLst/>
              </a:prstGeom>
              <a:ln w="19050">
                <a:solidFill>
                  <a:srgbClr val="002050"/>
                </a:solidFill>
                <a:headEnd type="triangle" w="sm" len="sm"/>
                <a:tailEnd type="triangle" w="sm" len="sm"/>
              </a:ln>
            </p:spPr>
            <p:style>
              <a:lnRef idx="1">
                <a:schemeClr val="accent1"/>
              </a:lnRef>
              <a:fillRef idx="0">
                <a:schemeClr val="accent1"/>
              </a:fillRef>
              <a:effectRef idx="0">
                <a:schemeClr val="accent1"/>
              </a:effectRef>
              <a:fontRef idx="minor">
                <a:schemeClr val="tx1"/>
              </a:fontRef>
            </p:style>
          </p:cxnSp>
          <p:cxnSp>
            <p:nvCxnSpPr>
              <p:cNvPr id="286" name="Straight Arrow Connector 285"/>
              <p:cNvCxnSpPr/>
              <p:nvPr/>
            </p:nvCxnSpPr>
            <p:spPr>
              <a:xfrm rot="16200000" flipH="1">
                <a:off x="1865129" y="2699135"/>
                <a:ext cx="134578" cy="126584"/>
              </a:xfrm>
              <a:prstGeom prst="straightConnector1">
                <a:avLst/>
              </a:prstGeom>
              <a:ln w="19050">
                <a:solidFill>
                  <a:srgbClr val="002050"/>
                </a:solidFill>
                <a:headEnd type="triangle" w="sm" len="sm"/>
                <a:tailEnd type="triangle" w="sm" len="sm"/>
              </a:ln>
            </p:spPr>
            <p:style>
              <a:lnRef idx="1">
                <a:schemeClr val="accent1"/>
              </a:lnRef>
              <a:fillRef idx="0">
                <a:schemeClr val="accent1"/>
              </a:fillRef>
              <a:effectRef idx="0">
                <a:schemeClr val="accent1"/>
              </a:effectRef>
              <a:fontRef idx="minor">
                <a:schemeClr val="tx1"/>
              </a:fontRef>
            </p:style>
          </p:cxnSp>
          <p:cxnSp>
            <p:nvCxnSpPr>
              <p:cNvPr id="287" name="Straight Arrow Connector 286"/>
              <p:cNvCxnSpPr/>
              <p:nvPr/>
            </p:nvCxnSpPr>
            <p:spPr>
              <a:xfrm>
                <a:off x="1376464" y="3065155"/>
                <a:ext cx="134578" cy="126584"/>
              </a:xfrm>
              <a:prstGeom prst="straightConnector1">
                <a:avLst/>
              </a:prstGeom>
              <a:ln w="19050">
                <a:solidFill>
                  <a:srgbClr val="002050"/>
                </a:solidFill>
                <a:headEnd type="triangle" w="sm" len="sm"/>
                <a:tailEnd type="triangle" w="sm" len="sm"/>
              </a:ln>
            </p:spPr>
            <p:style>
              <a:lnRef idx="1">
                <a:schemeClr val="accent1"/>
              </a:lnRef>
              <a:fillRef idx="0">
                <a:schemeClr val="accent1"/>
              </a:fillRef>
              <a:effectRef idx="0">
                <a:schemeClr val="accent1"/>
              </a:effectRef>
              <a:fontRef idx="minor">
                <a:schemeClr val="tx1"/>
              </a:fontRef>
            </p:style>
          </p:cxnSp>
          <p:cxnSp>
            <p:nvCxnSpPr>
              <p:cNvPr id="288" name="Straight Arrow Connector 287"/>
              <p:cNvCxnSpPr/>
              <p:nvPr/>
            </p:nvCxnSpPr>
            <p:spPr>
              <a:xfrm rot="5400000">
                <a:off x="1865129" y="3061093"/>
                <a:ext cx="134578" cy="126584"/>
              </a:xfrm>
              <a:prstGeom prst="straightConnector1">
                <a:avLst/>
              </a:prstGeom>
              <a:ln w="19050">
                <a:solidFill>
                  <a:srgbClr val="002050"/>
                </a:solidFill>
                <a:headEnd type="triangle" w="sm" len="sm"/>
                <a:tailEnd type="triangle" w="sm" len="sm"/>
              </a:ln>
            </p:spPr>
            <p:style>
              <a:lnRef idx="1">
                <a:schemeClr val="accent1"/>
              </a:lnRef>
              <a:fillRef idx="0">
                <a:schemeClr val="accent1"/>
              </a:fillRef>
              <a:effectRef idx="0">
                <a:schemeClr val="accent1"/>
              </a:effectRef>
              <a:fontRef idx="minor">
                <a:schemeClr val="tx1"/>
              </a:fontRef>
            </p:style>
          </p:cxnSp>
        </p:grpSp>
      </p:grpSp>
      <p:pic>
        <p:nvPicPr>
          <p:cNvPr id="110" name="Picture 109"/>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5896497" y="1764807"/>
            <a:ext cx="868775" cy="868774"/>
          </a:xfrm>
          <a:prstGeom prst="rect">
            <a:avLst/>
          </a:prstGeom>
        </p:spPr>
      </p:pic>
      <p:sp>
        <p:nvSpPr>
          <p:cNvPr id="6" name="Rectangle 5"/>
          <p:cNvSpPr/>
          <p:nvPr/>
        </p:nvSpPr>
        <p:spPr bwMode="auto">
          <a:xfrm>
            <a:off x="2584865" y="2195216"/>
            <a:ext cx="2624227" cy="628597"/>
          </a:xfrm>
          <a:prstGeom prst="rect">
            <a:avLst/>
          </a:prstGeom>
          <a:solidFill>
            <a:srgbClr val="F8F8F8"/>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23" rIns="0" bIns="46623" numCol="1" spcCol="0" rtlCol="0" fromWordArt="0" anchor="ctr" anchorCtr="0" forceAA="0" compatLnSpc="1">
            <a:prstTxWarp prst="textNoShape">
              <a:avLst/>
            </a:prstTxWarp>
            <a:noAutofit/>
          </a:bodyPr>
          <a:lstStyle/>
          <a:p>
            <a:pPr algn="ctr" defTabSz="932114" fontAlgn="base">
              <a:spcBef>
                <a:spcPct val="0"/>
              </a:spcBef>
              <a:spcAft>
                <a:spcPct val="0"/>
              </a:spcAft>
              <a:defRPr/>
            </a:pPr>
            <a:endParaRPr lang="en-US" sz="2000" kern="0" dirty="0">
              <a:gradFill>
                <a:gsLst>
                  <a:gs pos="5439">
                    <a:srgbClr val="F8F8F8"/>
                  </a:gs>
                  <a:gs pos="10000">
                    <a:srgbClr val="F8F8F8"/>
                  </a:gs>
                </a:gsLst>
                <a:lin ang="5400000" scaled="0"/>
              </a:gradFill>
            </a:endParaRPr>
          </a:p>
        </p:txBody>
      </p:sp>
      <p:sp>
        <p:nvSpPr>
          <p:cNvPr id="223" name="TextBox 222"/>
          <p:cNvSpPr txBox="1"/>
          <p:nvPr/>
        </p:nvSpPr>
        <p:spPr>
          <a:xfrm>
            <a:off x="9486002" y="2247817"/>
            <a:ext cx="2512785" cy="1077762"/>
          </a:xfrm>
          <a:prstGeom prst="rect">
            <a:avLst/>
          </a:prstGeom>
          <a:noFill/>
        </p:spPr>
        <p:txBody>
          <a:bodyPr wrap="square" lIns="254275" tIns="203420" rIns="254275" bIns="203420" rtlCol="0">
            <a:spAutoFit/>
          </a:bodyPr>
          <a:lstStyle/>
          <a:p>
            <a:pPr algn="ctr" defTabSz="1271201">
              <a:lnSpc>
                <a:spcPts val="1697"/>
              </a:lnSpc>
              <a:defRPr/>
            </a:pPr>
            <a:r>
              <a:rPr lang="en-US" sz="1391" kern="0" dirty="0">
                <a:solidFill>
                  <a:srgbClr val="0078D7"/>
                </a:solidFill>
                <a:latin typeface="Segoe UI"/>
                <a:ea typeface="Segoe UI" panose="020B0502040204020203" pitchFamily="34" charset="0"/>
                <a:cs typeface="Segoe UI" panose="020B0502040204020203" pitchFamily="34" charset="0"/>
              </a:rPr>
              <a:t>Extend enterprise-grade security to your cloud and SaaS apps </a:t>
            </a:r>
          </a:p>
        </p:txBody>
      </p:sp>
      <p:grpSp>
        <p:nvGrpSpPr>
          <p:cNvPr id="8" name="Group 7"/>
          <p:cNvGrpSpPr/>
          <p:nvPr/>
        </p:nvGrpSpPr>
        <p:grpSpPr>
          <a:xfrm>
            <a:off x="551221" y="3245802"/>
            <a:ext cx="2730472" cy="3488667"/>
            <a:chOff x="377233" y="2384258"/>
            <a:chExt cx="2677556" cy="3421058"/>
          </a:xfrm>
        </p:grpSpPr>
        <p:sp>
          <p:nvSpPr>
            <p:cNvPr id="153" name="Rectangle 152"/>
            <p:cNvSpPr/>
            <p:nvPr/>
          </p:nvSpPr>
          <p:spPr bwMode="auto">
            <a:xfrm>
              <a:off x="1887470" y="2446344"/>
              <a:ext cx="868968" cy="437424"/>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468" tIns="47551" rIns="186468" bIns="47551" numCol="1" rtlCol="0" anchor="ctr" anchorCtr="0" compatLnSpc="1">
              <a:prstTxWarp prst="textNoShape">
                <a:avLst/>
              </a:prstTxWarp>
            </a:bodyPr>
            <a:lstStyle/>
            <a:p>
              <a:pPr defTabSz="854247">
                <a:defRPr/>
              </a:pPr>
              <a:r>
                <a:rPr lang="en-US" sz="1122" b="1" kern="0" dirty="0">
                  <a:solidFill>
                    <a:srgbClr val="FFFFFF"/>
                  </a:solidFill>
                  <a:latin typeface="Segoe UI"/>
                  <a:ea typeface="Segoe UI" panose="020B0502040204020203" pitchFamily="34" charset="0"/>
                  <a:cs typeface="Segoe UI" panose="020B0502040204020203" pitchFamily="34" charset="0"/>
                </a:rPr>
                <a:t>Intune</a:t>
              </a:r>
            </a:p>
          </p:txBody>
        </p:sp>
        <p:sp>
          <p:nvSpPr>
            <p:cNvPr id="154" name="Oval 153"/>
            <p:cNvSpPr/>
            <p:nvPr/>
          </p:nvSpPr>
          <p:spPr>
            <a:xfrm>
              <a:off x="377233" y="2818206"/>
              <a:ext cx="2677556" cy="2677556"/>
            </a:xfrm>
            <a:prstGeom prst="ellipse">
              <a:avLst/>
            </a:prstGeom>
            <a:solidFill>
              <a:schemeClr val="bg1"/>
            </a:solidFill>
            <a:ln w="2540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4247">
                <a:defRPr/>
              </a:pPr>
              <a:endParaRPr lang="en-US" sz="1683" kern="0">
                <a:solidFill>
                  <a:srgbClr val="505050"/>
                </a:solidFill>
                <a:latin typeface="Calibri" panose="020F0502020204030204"/>
              </a:endParaRPr>
            </a:p>
          </p:txBody>
        </p:sp>
        <p:sp>
          <p:nvSpPr>
            <p:cNvPr id="155" name="TextBox 154"/>
            <p:cNvSpPr txBox="1"/>
            <p:nvPr/>
          </p:nvSpPr>
          <p:spPr>
            <a:xfrm>
              <a:off x="715231" y="4219506"/>
              <a:ext cx="2074561" cy="761871"/>
            </a:xfrm>
            <a:prstGeom prst="rect">
              <a:avLst/>
            </a:prstGeom>
            <a:noFill/>
          </p:spPr>
          <p:txBody>
            <a:bodyPr wrap="square" lIns="254275" tIns="203420" rIns="254275" bIns="203420" rtlCol="0">
              <a:spAutoFit/>
            </a:bodyPr>
            <a:lstStyle/>
            <a:p>
              <a:pPr algn="ctr" defTabSz="1271201">
                <a:lnSpc>
                  <a:spcPts val="1391"/>
                </a:lnSpc>
                <a:defRPr/>
              </a:pPr>
              <a:r>
                <a:rPr lang="en-US" sz="1391" kern="0" dirty="0">
                  <a:solidFill>
                    <a:srgbClr val="0078D7"/>
                  </a:solidFill>
                  <a:latin typeface="Segoe UI"/>
                  <a:ea typeface="Segoe UI" panose="020B0502040204020203" pitchFamily="34" charset="0"/>
                  <a:cs typeface="Segoe UI" panose="020B0502040204020203" pitchFamily="34" charset="0"/>
                </a:rPr>
                <a:t>Protect your users, devices, and apps</a:t>
              </a:r>
            </a:p>
          </p:txBody>
        </p:sp>
        <p:sp>
          <p:nvSpPr>
            <p:cNvPr id="156" name="Oval 155"/>
            <p:cNvSpPr/>
            <p:nvPr/>
          </p:nvSpPr>
          <p:spPr bwMode="auto">
            <a:xfrm>
              <a:off x="1435586" y="2384258"/>
              <a:ext cx="589639" cy="589639"/>
            </a:xfrm>
            <a:prstGeom prst="ellips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1" rIns="0" bIns="47551" numCol="1" rtlCol="0" anchor="ctr" anchorCtr="0" compatLnSpc="1">
              <a:prstTxWarp prst="textNoShape">
                <a:avLst/>
              </a:prstTxWarp>
            </a:bodyPr>
            <a:lstStyle/>
            <a:p>
              <a:pPr algn="ctr" defTabSz="950663" fontAlgn="base">
                <a:spcBef>
                  <a:spcPct val="0"/>
                </a:spcBef>
                <a:spcAft>
                  <a:spcPct val="0"/>
                </a:spcAft>
                <a:defRPr/>
              </a:pPr>
              <a:endParaRPr lang="en-US" sz="2040" kern="0" dirty="0">
                <a:gradFill>
                  <a:gsLst>
                    <a:gs pos="0">
                      <a:srgbClr val="FFFFFF"/>
                    </a:gs>
                    <a:gs pos="100000">
                      <a:srgbClr val="FFFFFF"/>
                    </a:gs>
                  </a:gsLst>
                  <a:lin ang="5400000" scaled="0"/>
                </a:gradFill>
                <a:latin typeface="Segoe UI"/>
              </a:endParaRPr>
            </a:p>
          </p:txBody>
        </p:sp>
        <p:pic>
          <p:nvPicPr>
            <p:cNvPr id="157" name="Picture 156"/>
            <p:cNvPicPr>
              <a:picLocks noChangeAspect="1"/>
            </p:cNvPicPr>
            <p:nvPr/>
          </p:nvPicPr>
          <p:blipFill>
            <a:blip r:embed="rId12"/>
            <a:stretch>
              <a:fillRect/>
            </a:stretch>
          </p:blipFill>
          <p:spPr>
            <a:xfrm>
              <a:off x="1557012" y="2511326"/>
              <a:ext cx="334961" cy="381700"/>
            </a:xfrm>
            <a:prstGeom prst="rect">
              <a:avLst/>
            </a:prstGeom>
          </p:spPr>
        </p:pic>
        <p:grpSp>
          <p:nvGrpSpPr>
            <p:cNvPr id="158" name="Group 157"/>
            <p:cNvGrpSpPr/>
            <p:nvPr/>
          </p:nvGrpSpPr>
          <p:grpSpPr>
            <a:xfrm>
              <a:off x="955649" y="4895395"/>
              <a:ext cx="1562158" cy="909921"/>
              <a:chOff x="3508260" y="3926618"/>
              <a:chExt cx="711355" cy="414347"/>
            </a:xfrm>
          </p:grpSpPr>
          <p:sp>
            <p:nvSpPr>
              <p:cNvPr id="159" name="Freeform 10"/>
              <p:cNvSpPr>
                <a:spLocks/>
              </p:cNvSpPr>
              <p:nvPr/>
            </p:nvSpPr>
            <p:spPr bwMode="auto">
              <a:xfrm>
                <a:off x="3916787" y="3947862"/>
                <a:ext cx="302828" cy="324101"/>
              </a:xfrm>
              <a:custGeom>
                <a:avLst/>
                <a:gdLst>
                  <a:gd name="T0" fmla="*/ 1228 w 1684"/>
                  <a:gd name="T1" fmla="*/ 1188 h 1803"/>
                  <a:gd name="T2" fmla="*/ 1013 w 1684"/>
                  <a:gd name="T3" fmla="*/ 1085 h 1803"/>
                  <a:gd name="T4" fmla="*/ 1013 w 1684"/>
                  <a:gd name="T5" fmla="*/ 1010 h 1803"/>
                  <a:gd name="T6" fmla="*/ 1275 w 1684"/>
                  <a:gd name="T7" fmla="*/ 501 h 1803"/>
                  <a:gd name="T8" fmla="*/ 846 w 1684"/>
                  <a:gd name="T9" fmla="*/ 0 h 1803"/>
                  <a:gd name="T10" fmla="*/ 842 w 1684"/>
                  <a:gd name="T11" fmla="*/ 1 h 1803"/>
                  <a:gd name="T12" fmla="*/ 838 w 1684"/>
                  <a:gd name="T13" fmla="*/ 0 h 1803"/>
                  <a:gd name="T14" fmla="*/ 409 w 1684"/>
                  <a:gd name="T15" fmla="*/ 501 h 1803"/>
                  <a:gd name="T16" fmla="*/ 671 w 1684"/>
                  <a:gd name="T17" fmla="*/ 1010 h 1803"/>
                  <a:gd name="T18" fmla="*/ 671 w 1684"/>
                  <a:gd name="T19" fmla="*/ 1085 h 1803"/>
                  <a:gd name="T20" fmla="*/ 457 w 1684"/>
                  <a:gd name="T21" fmla="*/ 1188 h 1803"/>
                  <a:gd name="T22" fmla="*/ 0 w 1684"/>
                  <a:gd name="T23" fmla="*/ 1541 h 1803"/>
                  <a:gd name="T24" fmla="*/ 0 w 1684"/>
                  <a:gd name="T25" fmla="*/ 1803 h 1803"/>
                  <a:gd name="T26" fmla="*/ 792 w 1684"/>
                  <a:gd name="T27" fmla="*/ 1803 h 1803"/>
                  <a:gd name="T28" fmla="*/ 792 w 1684"/>
                  <a:gd name="T29" fmla="*/ 1803 h 1803"/>
                  <a:gd name="T30" fmla="*/ 892 w 1684"/>
                  <a:gd name="T31" fmla="*/ 1803 h 1803"/>
                  <a:gd name="T32" fmla="*/ 892 w 1684"/>
                  <a:gd name="T33" fmla="*/ 1803 h 1803"/>
                  <a:gd name="T34" fmla="*/ 1684 w 1684"/>
                  <a:gd name="T35" fmla="*/ 1803 h 1803"/>
                  <a:gd name="T36" fmla="*/ 1684 w 1684"/>
                  <a:gd name="T37" fmla="*/ 1541 h 1803"/>
                  <a:gd name="T38" fmla="*/ 1228 w 1684"/>
                  <a:gd name="T39" fmla="*/ 1188 h 1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84" h="1803">
                    <a:moveTo>
                      <a:pt x="1228" y="1188"/>
                    </a:moveTo>
                    <a:cubicBezTo>
                      <a:pt x="1062" y="1105"/>
                      <a:pt x="1013" y="1085"/>
                      <a:pt x="1013" y="1085"/>
                    </a:cubicBezTo>
                    <a:cubicBezTo>
                      <a:pt x="1013" y="1010"/>
                      <a:pt x="1013" y="1010"/>
                      <a:pt x="1013" y="1010"/>
                    </a:cubicBezTo>
                    <a:cubicBezTo>
                      <a:pt x="1167" y="926"/>
                      <a:pt x="1275" y="730"/>
                      <a:pt x="1275" y="501"/>
                    </a:cubicBezTo>
                    <a:cubicBezTo>
                      <a:pt x="1275" y="196"/>
                      <a:pt x="1083" y="0"/>
                      <a:pt x="846" y="0"/>
                    </a:cubicBezTo>
                    <a:cubicBezTo>
                      <a:pt x="845" y="0"/>
                      <a:pt x="844" y="0"/>
                      <a:pt x="842" y="1"/>
                    </a:cubicBezTo>
                    <a:cubicBezTo>
                      <a:pt x="841" y="0"/>
                      <a:pt x="839" y="0"/>
                      <a:pt x="838" y="0"/>
                    </a:cubicBezTo>
                    <a:cubicBezTo>
                      <a:pt x="601" y="0"/>
                      <a:pt x="409" y="196"/>
                      <a:pt x="409" y="501"/>
                    </a:cubicBezTo>
                    <a:cubicBezTo>
                      <a:pt x="409" y="730"/>
                      <a:pt x="517" y="926"/>
                      <a:pt x="671" y="1010"/>
                    </a:cubicBezTo>
                    <a:cubicBezTo>
                      <a:pt x="671" y="1085"/>
                      <a:pt x="671" y="1085"/>
                      <a:pt x="671" y="1085"/>
                    </a:cubicBezTo>
                    <a:cubicBezTo>
                      <a:pt x="671" y="1085"/>
                      <a:pt x="622" y="1105"/>
                      <a:pt x="457" y="1188"/>
                    </a:cubicBezTo>
                    <a:cubicBezTo>
                      <a:pt x="291" y="1271"/>
                      <a:pt x="0" y="1416"/>
                      <a:pt x="0" y="1541"/>
                    </a:cubicBezTo>
                    <a:cubicBezTo>
                      <a:pt x="0" y="1665"/>
                      <a:pt x="0" y="1803"/>
                      <a:pt x="0" y="1803"/>
                    </a:cubicBezTo>
                    <a:cubicBezTo>
                      <a:pt x="792" y="1803"/>
                      <a:pt x="792" y="1803"/>
                      <a:pt x="792" y="1803"/>
                    </a:cubicBezTo>
                    <a:cubicBezTo>
                      <a:pt x="792" y="1803"/>
                      <a:pt x="792" y="1803"/>
                      <a:pt x="792" y="1803"/>
                    </a:cubicBezTo>
                    <a:cubicBezTo>
                      <a:pt x="892" y="1803"/>
                      <a:pt x="892" y="1803"/>
                      <a:pt x="892" y="1803"/>
                    </a:cubicBezTo>
                    <a:cubicBezTo>
                      <a:pt x="892" y="1803"/>
                      <a:pt x="892" y="1803"/>
                      <a:pt x="892" y="1803"/>
                    </a:cubicBezTo>
                    <a:cubicBezTo>
                      <a:pt x="1684" y="1803"/>
                      <a:pt x="1684" y="1803"/>
                      <a:pt x="1684" y="1803"/>
                    </a:cubicBezTo>
                    <a:cubicBezTo>
                      <a:pt x="1684" y="1803"/>
                      <a:pt x="1684" y="1665"/>
                      <a:pt x="1684" y="1541"/>
                    </a:cubicBezTo>
                    <a:cubicBezTo>
                      <a:pt x="1684" y="1416"/>
                      <a:pt x="1393" y="1271"/>
                      <a:pt x="1228" y="1188"/>
                    </a:cubicBezTo>
                    <a:close/>
                  </a:path>
                </a:pathLst>
              </a:custGeom>
              <a:solidFill>
                <a:srgbClr val="002050"/>
              </a:solidFill>
              <a:ln>
                <a:noFill/>
              </a:ln>
            </p:spPr>
            <p:txBody>
              <a:bodyPr vert="horz" wrap="square" lIns="127137" tIns="63568" rIns="127137" bIns="63568" numCol="1" anchor="t" anchorCtr="0" compatLnSpc="1">
                <a:prstTxWarp prst="textNoShape">
                  <a:avLst/>
                </a:prstTxWarp>
              </a:bodyPr>
              <a:lstStyle/>
              <a:p>
                <a:pPr defTabSz="854247">
                  <a:defRPr/>
                </a:pPr>
                <a:endParaRPr lang="en-US" sz="1683" kern="0">
                  <a:solidFill>
                    <a:prstClr val="black"/>
                  </a:solidFill>
                  <a:latin typeface="Calibri" panose="020F0502020204030204"/>
                </a:endParaRPr>
              </a:p>
            </p:txBody>
          </p:sp>
          <p:sp>
            <p:nvSpPr>
              <p:cNvPr id="162" name="Freeform 10"/>
              <p:cNvSpPr>
                <a:spLocks/>
              </p:cNvSpPr>
              <p:nvPr/>
            </p:nvSpPr>
            <p:spPr bwMode="auto">
              <a:xfrm>
                <a:off x="3508260" y="3947862"/>
                <a:ext cx="302828" cy="324101"/>
              </a:xfrm>
              <a:custGeom>
                <a:avLst/>
                <a:gdLst>
                  <a:gd name="T0" fmla="*/ 1228 w 1684"/>
                  <a:gd name="T1" fmla="*/ 1188 h 1803"/>
                  <a:gd name="T2" fmla="*/ 1013 w 1684"/>
                  <a:gd name="T3" fmla="*/ 1085 h 1803"/>
                  <a:gd name="T4" fmla="*/ 1013 w 1684"/>
                  <a:gd name="T5" fmla="*/ 1010 h 1803"/>
                  <a:gd name="T6" fmla="*/ 1275 w 1684"/>
                  <a:gd name="T7" fmla="*/ 501 h 1803"/>
                  <a:gd name="T8" fmla="*/ 846 w 1684"/>
                  <a:gd name="T9" fmla="*/ 0 h 1803"/>
                  <a:gd name="T10" fmla="*/ 842 w 1684"/>
                  <a:gd name="T11" fmla="*/ 1 h 1803"/>
                  <a:gd name="T12" fmla="*/ 838 w 1684"/>
                  <a:gd name="T13" fmla="*/ 0 h 1803"/>
                  <a:gd name="T14" fmla="*/ 409 w 1684"/>
                  <a:gd name="T15" fmla="*/ 501 h 1803"/>
                  <a:gd name="T16" fmla="*/ 671 w 1684"/>
                  <a:gd name="T17" fmla="*/ 1010 h 1803"/>
                  <a:gd name="T18" fmla="*/ 671 w 1684"/>
                  <a:gd name="T19" fmla="*/ 1085 h 1803"/>
                  <a:gd name="T20" fmla="*/ 457 w 1684"/>
                  <a:gd name="T21" fmla="*/ 1188 h 1803"/>
                  <a:gd name="T22" fmla="*/ 0 w 1684"/>
                  <a:gd name="T23" fmla="*/ 1541 h 1803"/>
                  <a:gd name="T24" fmla="*/ 0 w 1684"/>
                  <a:gd name="T25" fmla="*/ 1803 h 1803"/>
                  <a:gd name="T26" fmla="*/ 792 w 1684"/>
                  <a:gd name="T27" fmla="*/ 1803 h 1803"/>
                  <a:gd name="T28" fmla="*/ 792 w 1684"/>
                  <a:gd name="T29" fmla="*/ 1803 h 1803"/>
                  <a:gd name="T30" fmla="*/ 892 w 1684"/>
                  <a:gd name="T31" fmla="*/ 1803 h 1803"/>
                  <a:gd name="T32" fmla="*/ 892 w 1684"/>
                  <a:gd name="T33" fmla="*/ 1803 h 1803"/>
                  <a:gd name="T34" fmla="*/ 1684 w 1684"/>
                  <a:gd name="T35" fmla="*/ 1803 h 1803"/>
                  <a:gd name="T36" fmla="*/ 1684 w 1684"/>
                  <a:gd name="T37" fmla="*/ 1541 h 1803"/>
                  <a:gd name="T38" fmla="*/ 1228 w 1684"/>
                  <a:gd name="T39" fmla="*/ 1188 h 1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84" h="1803">
                    <a:moveTo>
                      <a:pt x="1228" y="1188"/>
                    </a:moveTo>
                    <a:cubicBezTo>
                      <a:pt x="1062" y="1105"/>
                      <a:pt x="1013" y="1085"/>
                      <a:pt x="1013" y="1085"/>
                    </a:cubicBezTo>
                    <a:cubicBezTo>
                      <a:pt x="1013" y="1010"/>
                      <a:pt x="1013" y="1010"/>
                      <a:pt x="1013" y="1010"/>
                    </a:cubicBezTo>
                    <a:cubicBezTo>
                      <a:pt x="1167" y="926"/>
                      <a:pt x="1275" y="730"/>
                      <a:pt x="1275" y="501"/>
                    </a:cubicBezTo>
                    <a:cubicBezTo>
                      <a:pt x="1275" y="196"/>
                      <a:pt x="1083" y="0"/>
                      <a:pt x="846" y="0"/>
                    </a:cubicBezTo>
                    <a:cubicBezTo>
                      <a:pt x="845" y="0"/>
                      <a:pt x="844" y="0"/>
                      <a:pt x="842" y="1"/>
                    </a:cubicBezTo>
                    <a:cubicBezTo>
                      <a:pt x="841" y="0"/>
                      <a:pt x="839" y="0"/>
                      <a:pt x="838" y="0"/>
                    </a:cubicBezTo>
                    <a:cubicBezTo>
                      <a:pt x="601" y="0"/>
                      <a:pt x="409" y="196"/>
                      <a:pt x="409" y="501"/>
                    </a:cubicBezTo>
                    <a:cubicBezTo>
                      <a:pt x="409" y="730"/>
                      <a:pt x="517" y="926"/>
                      <a:pt x="671" y="1010"/>
                    </a:cubicBezTo>
                    <a:cubicBezTo>
                      <a:pt x="671" y="1085"/>
                      <a:pt x="671" y="1085"/>
                      <a:pt x="671" y="1085"/>
                    </a:cubicBezTo>
                    <a:cubicBezTo>
                      <a:pt x="671" y="1085"/>
                      <a:pt x="622" y="1105"/>
                      <a:pt x="457" y="1188"/>
                    </a:cubicBezTo>
                    <a:cubicBezTo>
                      <a:pt x="291" y="1271"/>
                      <a:pt x="0" y="1416"/>
                      <a:pt x="0" y="1541"/>
                    </a:cubicBezTo>
                    <a:cubicBezTo>
                      <a:pt x="0" y="1665"/>
                      <a:pt x="0" y="1803"/>
                      <a:pt x="0" y="1803"/>
                    </a:cubicBezTo>
                    <a:cubicBezTo>
                      <a:pt x="792" y="1803"/>
                      <a:pt x="792" y="1803"/>
                      <a:pt x="792" y="1803"/>
                    </a:cubicBezTo>
                    <a:cubicBezTo>
                      <a:pt x="792" y="1803"/>
                      <a:pt x="792" y="1803"/>
                      <a:pt x="792" y="1803"/>
                    </a:cubicBezTo>
                    <a:cubicBezTo>
                      <a:pt x="892" y="1803"/>
                      <a:pt x="892" y="1803"/>
                      <a:pt x="892" y="1803"/>
                    </a:cubicBezTo>
                    <a:cubicBezTo>
                      <a:pt x="892" y="1803"/>
                      <a:pt x="892" y="1803"/>
                      <a:pt x="892" y="1803"/>
                    </a:cubicBezTo>
                    <a:cubicBezTo>
                      <a:pt x="1684" y="1803"/>
                      <a:pt x="1684" y="1803"/>
                      <a:pt x="1684" y="1803"/>
                    </a:cubicBezTo>
                    <a:cubicBezTo>
                      <a:pt x="1684" y="1803"/>
                      <a:pt x="1684" y="1665"/>
                      <a:pt x="1684" y="1541"/>
                    </a:cubicBezTo>
                    <a:cubicBezTo>
                      <a:pt x="1684" y="1416"/>
                      <a:pt x="1393" y="1271"/>
                      <a:pt x="1228" y="1188"/>
                    </a:cubicBezTo>
                    <a:close/>
                  </a:path>
                </a:pathLst>
              </a:custGeom>
              <a:solidFill>
                <a:srgbClr val="002050"/>
              </a:solidFill>
              <a:ln>
                <a:noFill/>
              </a:ln>
            </p:spPr>
            <p:txBody>
              <a:bodyPr vert="horz" wrap="square" lIns="127137" tIns="63568" rIns="127137" bIns="63568" numCol="1" anchor="t" anchorCtr="0" compatLnSpc="1">
                <a:prstTxWarp prst="textNoShape">
                  <a:avLst/>
                </a:prstTxWarp>
              </a:bodyPr>
              <a:lstStyle/>
              <a:p>
                <a:pPr defTabSz="854247">
                  <a:defRPr/>
                </a:pPr>
                <a:endParaRPr lang="en-US" sz="1683" kern="0">
                  <a:solidFill>
                    <a:prstClr val="black"/>
                  </a:solidFill>
                  <a:latin typeface="Calibri" panose="020F0502020204030204"/>
                </a:endParaRPr>
              </a:p>
            </p:txBody>
          </p:sp>
          <p:sp>
            <p:nvSpPr>
              <p:cNvPr id="163" name="Freeform 10"/>
              <p:cNvSpPr>
                <a:spLocks/>
              </p:cNvSpPr>
              <p:nvPr/>
            </p:nvSpPr>
            <p:spPr bwMode="auto">
              <a:xfrm>
                <a:off x="3675587" y="3926618"/>
                <a:ext cx="387151" cy="414347"/>
              </a:xfrm>
              <a:custGeom>
                <a:avLst/>
                <a:gdLst>
                  <a:gd name="T0" fmla="*/ 1228 w 1684"/>
                  <a:gd name="T1" fmla="*/ 1188 h 1803"/>
                  <a:gd name="T2" fmla="*/ 1013 w 1684"/>
                  <a:gd name="T3" fmla="*/ 1085 h 1803"/>
                  <a:gd name="T4" fmla="*/ 1013 w 1684"/>
                  <a:gd name="T5" fmla="*/ 1010 h 1803"/>
                  <a:gd name="T6" fmla="*/ 1275 w 1684"/>
                  <a:gd name="T7" fmla="*/ 501 h 1803"/>
                  <a:gd name="T8" fmla="*/ 846 w 1684"/>
                  <a:gd name="T9" fmla="*/ 0 h 1803"/>
                  <a:gd name="T10" fmla="*/ 842 w 1684"/>
                  <a:gd name="T11" fmla="*/ 1 h 1803"/>
                  <a:gd name="T12" fmla="*/ 838 w 1684"/>
                  <a:gd name="T13" fmla="*/ 0 h 1803"/>
                  <a:gd name="T14" fmla="*/ 409 w 1684"/>
                  <a:gd name="T15" fmla="*/ 501 h 1803"/>
                  <a:gd name="T16" fmla="*/ 671 w 1684"/>
                  <a:gd name="T17" fmla="*/ 1010 h 1803"/>
                  <a:gd name="T18" fmla="*/ 671 w 1684"/>
                  <a:gd name="T19" fmla="*/ 1085 h 1803"/>
                  <a:gd name="T20" fmla="*/ 457 w 1684"/>
                  <a:gd name="T21" fmla="*/ 1188 h 1803"/>
                  <a:gd name="T22" fmla="*/ 0 w 1684"/>
                  <a:gd name="T23" fmla="*/ 1541 h 1803"/>
                  <a:gd name="T24" fmla="*/ 0 w 1684"/>
                  <a:gd name="T25" fmla="*/ 1803 h 1803"/>
                  <a:gd name="T26" fmla="*/ 792 w 1684"/>
                  <a:gd name="T27" fmla="*/ 1803 h 1803"/>
                  <a:gd name="T28" fmla="*/ 792 w 1684"/>
                  <a:gd name="T29" fmla="*/ 1803 h 1803"/>
                  <a:gd name="T30" fmla="*/ 892 w 1684"/>
                  <a:gd name="T31" fmla="*/ 1803 h 1803"/>
                  <a:gd name="T32" fmla="*/ 892 w 1684"/>
                  <a:gd name="T33" fmla="*/ 1803 h 1803"/>
                  <a:gd name="T34" fmla="*/ 1684 w 1684"/>
                  <a:gd name="T35" fmla="*/ 1803 h 1803"/>
                  <a:gd name="T36" fmla="*/ 1684 w 1684"/>
                  <a:gd name="T37" fmla="*/ 1541 h 1803"/>
                  <a:gd name="T38" fmla="*/ 1228 w 1684"/>
                  <a:gd name="T39" fmla="*/ 1188 h 1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84" h="1803">
                    <a:moveTo>
                      <a:pt x="1228" y="1188"/>
                    </a:moveTo>
                    <a:cubicBezTo>
                      <a:pt x="1062" y="1105"/>
                      <a:pt x="1013" y="1085"/>
                      <a:pt x="1013" y="1085"/>
                    </a:cubicBezTo>
                    <a:cubicBezTo>
                      <a:pt x="1013" y="1010"/>
                      <a:pt x="1013" y="1010"/>
                      <a:pt x="1013" y="1010"/>
                    </a:cubicBezTo>
                    <a:cubicBezTo>
                      <a:pt x="1167" y="926"/>
                      <a:pt x="1275" y="730"/>
                      <a:pt x="1275" y="501"/>
                    </a:cubicBezTo>
                    <a:cubicBezTo>
                      <a:pt x="1275" y="196"/>
                      <a:pt x="1083" y="0"/>
                      <a:pt x="846" y="0"/>
                    </a:cubicBezTo>
                    <a:cubicBezTo>
                      <a:pt x="845" y="0"/>
                      <a:pt x="844" y="0"/>
                      <a:pt x="842" y="1"/>
                    </a:cubicBezTo>
                    <a:cubicBezTo>
                      <a:pt x="841" y="0"/>
                      <a:pt x="839" y="0"/>
                      <a:pt x="838" y="0"/>
                    </a:cubicBezTo>
                    <a:cubicBezTo>
                      <a:pt x="601" y="0"/>
                      <a:pt x="409" y="196"/>
                      <a:pt x="409" y="501"/>
                    </a:cubicBezTo>
                    <a:cubicBezTo>
                      <a:pt x="409" y="730"/>
                      <a:pt x="517" y="926"/>
                      <a:pt x="671" y="1010"/>
                    </a:cubicBezTo>
                    <a:cubicBezTo>
                      <a:pt x="671" y="1085"/>
                      <a:pt x="671" y="1085"/>
                      <a:pt x="671" y="1085"/>
                    </a:cubicBezTo>
                    <a:cubicBezTo>
                      <a:pt x="671" y="1085"/>
                      <a:pt x="622" y="1105"/>
                      <a:pt x="457" y="1188"/>
                    </a:cubicBezTo>
                    <a:cubicBezTo>
                      <a:pt x="291" y="1271"/>
                      <a:pt x="0" y="1416"/>
                      <a:pt x="0" y="1541"/>
                    </a:cubicBezTo>
                    <a:cubicBezTo>
                      <a:pt x="0" y="1665"/>
                      <a:pt x="0" y="1803"/>
                      <a:pt x="0" y="1803"/>
                    </a:cubicBezTo>
                    <a:cubicBezTo>
                      <a:pt x="792" y="1803"/>
                      <a:pt x="792" y="1803"/>
                      <a:pt x="792" y="1803"/>
                    </a:cubicBezTo>
                    <a:cubicBezTo>
                      <a:pt x="792" y="1803"/>
                      <a:pt x="792" y="1803"/>
                      <a:pt x="792" y="1803"/>
                    </a:cubicBezTo>
                    <a:cubicBezTo>
                      <a:pt x="892" y="1803"/>
                      <a:pt x="892" y="1803"/>
                      <a:pt x="892" y="1803"/>
                    </a:cubicBezTo>
                    <a:cubicBezTo>
                      <a:pt x="892" y="1803"/>
                      <a:pt x="892" y="1803"/>
                      <a:pt x="892" y="1803"/>
                    </a:cubicBezTo>
                    <a:cubicBezTo>
                      <a:pt x="1684" y="1803"/>
                      <a:pt x="1684" y="1803"/>
                      <a:pt x="1684" y="1803"/>
                    </a:cubicBezTo>
                    <a:cubicBezTo>
                      <a:pt x="1684" y="1803"/>
                      <a:pt x="1684" y="1665"/>
                      <a:pt x="1684" y="1541"/>
                    </a:cubicBezTo>
                    <a:cubicBezTo>
                      <a:pt x="1684" y="1416"/>
                      <a:pt x="1393" y="1271"/>
                      <a:pt x="1228" y="1188"/>
                    </a:cubicBezTo>
                    <a:close/>
                  </a:path>
                </a:pathLst>
              </a:custGeom>
              <a:solidFill>
                <a:srgbClr val="002050"/>
              </a:solidFill>
              <a:ln w="19050">
                <a:solidFill>
                  <a:schemeClr val="bg1"/>
                </a:solidFill>
              </a:ln>
            </p:spPr>
            <p:txBody>
              <a:bodyPr vert="horz" wrap="square" lIns="127137" tIns="63568" rIns="127137" bIns="63568" numCol="1" anchor="t" anchorCtr="0" compatLnSpc="1">
                <a:prstTxWarp prst="textNoShape">
                  <a:avLst/>
                </a:prstTxWarp>
              </a:bodyPr>
              <a:lstStyle/>
              <a:p>
                <a:pPr defTabSz="854247">
                  <a:defRPr/>
                </a:pPr>
                <a:endParaRPr lang="en-US" sz="1683" kern="0">
                  <a:solidFill>
                    <a:prstClr val="black"/>
                  </a:solidFill>
                  <a:latin typeface="Calibri" panose="020F0502020204030204"/>
                </a:endParaRPr>
              </a:p>
            </p:txBody>
          </p:sp>
        </p:grpSp>
        <p:grpSp>
          <p:nvGrpSpPr>
            <p:cNvPr id="165" name="Group 164"/>
            <p:cNvGrpSpPr/>
            <p:nvPr/>
          </p:nvGrpSpPr>
          <p:grpSpPr>
            <a:xfrm>
              <a:off x="858289" y="3324830"/>
              <a:ext cx="1616856" cy="950635"/>
              <a:chOff x="5475288" y="2840836"/>
              <a:chExt cx="1293994" cy="760807"/>
            </a:xfrm>
          </p:grpSpPr>
          <p:grpSp>
            <p:nvGrpSpPr>
              <p:cNvPr id="166" name="Group 165"/>
              <p:cNvGrpSpPr>
                <a:grpSpLocks noChangeAspect="1"/>
              </p:cNvGrpSpPr>
              <p:nvPr/>
            </p:nvGrpSpPr>
            <p:grpSpPr>
              <a:xfrm>
                <a:off x="6085784" y="3206876"/>
                <a:ext cx="274320" cy="281750"/>
                <a:chOff x="3289504" y="3713819"/>
                <a:chExt cx="165633" cy="170119"/>
              </a:xfrm>
            </p:grpSpPr>
            <p:sp>
              <p:nvSpPr>
                <p:cNvPr id="178" name="Rounded Rectangle 177"/>
                <p:cNvSpPr/>
                <p:nvPr/>
              </p:nvSpPr>
              <p:spPr bwMode="auto">
                <a:xfrm>
                  <a:off x="3289504" y="3713819"/>
                  <a:ext cx="165633" cy="170119"/>
                </a:xfrm>
                <a:prstGeom prst="roundRect">
                  <a:avLst/>
                </a:prstGeom>
                <a:solidFill>
                  <a:srgbClr val="0073BC"/>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1337" rIns="0" bIns="41337" numCol="1" rtlCol="0" anchor="ctr" anchorCtr="0" compatLnSpc="1">
                  <a:prstTxWarp prst="textNoShape">
                    <a:avLst/>
                  </a:prstTxWarp>
                </a:bodyPr>
                <a:lstStyle/>
                <a:p>
                  <a:pPr algn="ctr" defTabSz="826408" fontAlgn="base">
                    <a:spcBef>
                      <a:spcPct val="0"/>
                    </a:spcBef>
                    <a:spcAft>
                      <a:spcPct val="0"/>
                    </a:spcAft>
                    <a:defRPr/>
                  </a:pPr>
                  <a:endParaRPr lang="en-US" sz="1774" kern="0" dirty="0">
                    <a:gradFill>
                      <a:gsLst>
                        <a:gs pos="0">
                          <a:srgbClr val="FFFFFF"/>
                        </a:gs>
                        <a:gs pos="100000">
                          <a:srgbClr val="FFFFFF"/>
                        </a:gs>
                      </a:gsLst>
                      <a:lin ang="5400000" scaled="0"/>
                    </a:gradFill>
                    <a:latin typeface="Calibri" panose="020F0502020204030204"/>
                  </a:endParaRPr>
                </a:p>
              </p:txBody>
            </p:sp>
            <p:pic>
              <p:nvPicPr>
                <p:cNvPr id="179" name="Picture 178"/>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3310990" y="3732343"/>
                  <a:ext cx="131735" cy="131735"/>
                </a:xfrm>
                <a:prstGeom prst="rect">
                  <a:avLst/>
                </a:prstGeom>
              </p:spPr>
            </p:pic>
          </p:grpSp>
          <p:grpSp>
            <p:nvGrpSpPr>
              <p:cNvPr id="167" name="Group 166"/>
              <p:cNvGrpSpPr>
                <a:grpSpLocks noChangeAspect="1"/>
              </p:cNvGrpSpPr>
              <p:nvPr/>
            </p:nvGrpSpPr>
            <p:grpSpPr>
              <a:xfrm>
                <a:off x="5642213" y="2897161"/>
                <a:ext cx="274320" cy="262491"/>
                <a:chOff x="3484141" y="3827416"/>
                <a:chExt cx="170956" cy="163584"/>
              </a:xfrm>
            </p:grpSpPr>
            <p:sp>
              <p:nvSpPr>
                <p:cNvPr id="176" name="Rounded Rectangle 175"/>
                <p:cNvSpPr/>
                <p:nvPr/>
              </p:nvSpPr>
              <p:spPr bwMode="auto">
                <a:xfrm>
                  <a:off x="3484141" y="3827416"/>
                  <a:ext cx="170956" cy="163584"/>
                </a:xfrm>
                <a:prstGeom prst="roundRect">
                  <a:avLst/>
                </a:prstGeom>
                <a:solidFill>
                  <a:srgbClr val="2D5DA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1337" rIns="0" bIns="41337" numCol="1" rtlCol="0" anchor="ctr" anchorCtr="0" compatLnSpc="1">
                  <a:prstTxWarp prst="textNoShape">
                    <a:avLst/>
                  </a:prstTxWarp>
                </a:bodyPr>
                <a:lstStyle/>
                <a:p>
                  <a:pPr algn="ctr" defTabSz="826408" fontAlgn="base">
                    <a:spcBef>
                      <a:spcPct val="0"/>
                    </a:spcBef>
                    <a:spcAft>
                      <a:spcPct val="0"/>
                    </a:spcAft>
                    <a:defRPr/>
                  </a:pPr>
                  <a:endParaRPr lang="en-US" sz="1774" kern="0" dirty="0">
                    <a:gradFill>
                      <a:gsLst>
                        <a:gs pos="0">
                          <a:srgbClr val="FFFFFF"/>
                        </a:gs>
                        <a:gs pos="100000">
                          <a:srgbClr val="FFFFFF"/>
                        </a:gs>
                      </a:gsLst>
                      <a:lin ang="5400000" scaled="0"/>
                    </a:gradFill>
                    <a:latin typeface="Calibri" panose="020F0502020204030204"/>
                  </a:endParaRPr>
                </a:p>
              </p:txBody>
            </p:sp>
            <p:pic>
              <p:nvPicPr>
                <p:cNvPr id="177" name="Picture 176"/>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3500772" y="3847787"/>
                  <a:ext cx="135969" cy="126675"/>
                </a:xfrm>
                <a:prstGeom prst="rect">
                  <a:avLst/>
                </a:prstGeom>
              </p:spPr>
            </p:pic>
          </p:grpSp>
          <p:grpSp>
            <p:nvGrpSpPr>
              <p:cNvPr id="168" name="Group 167"/>
              <p:cNvGrpSpPr>
                <a:grpSpLocks noChangeAspect="1"/>
              </p:cNvGrpSpPr>
              <p:nvPr/>
            </p:nvGrpSpPr>
            <p:grpSpPr>
              <a:xfrm>
                <a:off x="6494962" y="2897162"/>
                <a:ext cx="274320" cy="262490"/>
                <a:chOff x="3681450" y="3709668"/>
                <a:chExt cx="169966" cy="162636"/>
              </a:xfrm>
            </p:grpSpPr>
            <p:sp>
              <p:nvSpPr>
                <p:cNvPr id="174" name="Rounded Rectangle 173"/>
                <p:cNvSpPr/>
                <p:nvPr/>
              </p:nvSpPr>
              <p:spPr bwMode="auto">
                <a:xfrm>
                  <a:off x="3681450" y="3709668"/>
                  <a:ext cx="169966" cy="162636"/>
                </a:xfrm>
                <a:prstGeom prst="roundRect">
                  <a:avLst/>
                </a:prstGeom>
                <a:solidFill>
                  <a:srgbClr val="247D4E"/>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1337" rIns="0" bIns="41337" numCol="1" rtlCol="0" anchor="ctr" anchorCtr="0" compatLnSpc="1">
                  <a:prstTxWarp prst="textNoShape">
                    <a:avLst/>
                  </a:prstTxWarp>
                </a:bodyPr>
                <a:lstStyle/>
                <a:p>
                  <a:pPr algn="ctr" defTabSz="826408" fontAlgn="base">
                    <a:spcBef>
                      <a:spcPct val="0"/>
                    </a:spcBef>
                    <a:spcAft>
                      <a:spcPct val="0"/>
                    </a:spcAft>
                    <a:defRPr/>
                  </a:pPr>
                  <a:endParaRPr lang="en-US" sz="1774" kern="0" dirty="0">
                    <a:gradFill>
                      <a:gsLst>
                        <a:gs pos="0">
                          <a:srgbClr val="FFFFFF"/>
                        </a:gs>
                        <a:gs pos="100000">
                          <a:srgbClr val="FFFFFF"/>
                        </a:gs>
                      </a:gsLst>
                      <a:lin ang="5400000" scaled="0"/>
                    </a:gradFill>
                    <a:latin typeface="Calibri" panose="020F0502020204030204"/>
                  </a:endParaRPr>
                </a:p>
              </p:txBody>
            </p:sp>
            <p:pic>
              <p:nvPicPr>
                <p:cNvPr id="175" name="Picture 174"/>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3698394" y="3727125"/>
                  <a:ext cx="135181" cy="125940"/>
                </a:xfrm>
                <a:prstGeom prst="rect">
                  <a:avLst/>
                </a:prstGeom>
              </p:spPr>
            </p:pic>
          </p:grpSp>
          <p:sp>
            <p:nvSpPr>
              <p:cNvPr id="169" name="Freeform 5"/>
              <p:cNvSpPr>
                <a:spLocks noEditPoints="1"/>
              </p:cNvSpPr>
              <p:nvPr/>
            </p:nvSpPr>
            <p:spPr bwMode="auto">
              <a:xfrm>
                <a:off x="6562735" y="3236169"/>
                <a:ext cx="204365" cy="365474"/>
              </a:xfrm>
              <a:custGeom>
                <a:avLst/>
                <a:gdLst>
                  <a:gd name="T0" fmla="*/ 958 w 1039"/>
                  <a:gd name="T1" fmla="*/ 0 h 1861"/>
                  <a:gd name="T2" fmla="*/ 80 w 1039"/>
                  <a:gd name="T3" fmla="*/ 0 h 1861"/>
                  <a:gd name="T4" fmla="*/ 0 w 1039"/>
                  <a:gd name="T5" fmla="*/ 81 h 1861"/>
                  <a:gd name="T6" fmla="*/ 0 w 1039"/>
                  <a:gd name="T7" fmla="*/ 90 h 1861"/>
                  <a:gd name="T8" fmla="*/ 0 w 1039"/>
                  <a:gd name="T9" fmla="*/ 1772 h 1861"/>
                  <a:gd name="T10" fmla="*/ 0 w 1039"/>
                  <a:gd name="T11" fmla="*/ 1781 h 1861"/>
                  <a:gd name="T12" fmla="*/ 80 w 1039"/>
                  <a:gd name="T13" fmla="*/ 1861 h 1861"/>
                  <a:gd name="T14" fmla="*/ 958 w 1039"/>
                  <a:gd name="T15" fmla="*/ 1861 h 1861"/>
                  <a:gd name="T16" fmla="*/ 1039 w 1039"/>
                  <a:gd name="T17" fmla="*/ 1781 h 1861"/>
                  <a:gd name="T18" fmla="*/ 1039 w 1039"/>
                  <a:gd name="T19" fmla="*/ 1772 h 1861"/>
                  <a:gd name="T20" fmla="*/ 1039 w 1039"/>
                  <a:gd name="T21" fmla="*/ 90 h 1861"/>
                  <a:gd name="T22" fmla="*/ 1039 w 1039"/>
                  <a:gd name="T23" fmla="*/ 81 h 1861"/>
                  <a:gd name="T24" fmla="*/ 958 w 1039"/>
                  <a:gd name="T25" fmla="*/ 0 h 1861"/>
                  <a:gd name="T26" fmla="*/ 985 w 1039"/>
                  <a:gd name="T27" fmla="*/ 1558 h 1861"/>
                  <a:gd name="T28" fmla="*/ 53 w 1039"/>
                  <a:gd name="T29" fmla="*/ 1558 h 1861"/>
                  <a:gd name="T30" fmla="*/ 53 w 1039"/>
                  <a:gd name="T31" fmla="*/ 170 h 1861"/>
                  <a:gd name="T32" fmla="*/ 985 w 1039"/>
                  <a:gd name="T33" fmla="*/ 170 h 1861"/>
                  <a:gd name="T34" fmla="*/ 985 w 1039"/>
                  <a:gd name="T35" fmla="*/ 1558 h 1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9" h="1861">
                    <a:moveTo>
                      <a:pt x="958" y="0"/>
                    </a:moveTo>
                    <a:cubicBezTo>
                      <a:pt x="80" y="0"/>
                      <a:pt x="80" y="0"/>
                      <a:pt x="80" y="0"/>
                    </a:cubicBezTo>
                    <a:cubicBezTo>
                      <a:pt x="36" y="0"/>
                      <a:pt x="0" y="37"/>
                      <a:pt x="0" y="81"/>
                    </a:cubicBezTo>
                    <a:cubicBezTo>
                      <a:pt x="0" y="90"/>
                      <a:pt x="0" y="90"/>
                      <a:pt x="0" y="90"/>
                    </a:cubicBezTo>
                    <a:cubicBezTo>
                      <a:pt x="0" y="1772"/>
                      <a:pt x="0" y="1772"/>
                      <a:pt x="0" y="1772"/>
                    </a:cubicBezTo>
                    <a:cubicBezTo>
                      <a:pt x="0" y="1781"/>
                      <a:pt x="0" y="1781"/>
                      <a:pt x="0" y="1781"/>
                    </a:cubicBezTo>
                    <a:cubicBezTo>
                      <a:pt x="0" y="1825"/>
                      <a:pt x="36" y="1861"/>
                      <a:pt x="80" y="1861"/>
                    </a:cubicBezTo>
                    <a:cubicBezTo>
                      <a:pt x="958" y="1861"/>
                      <a:pt x="958" y="1861"/>
                      <a:pt x="958" y="1861"/>
                    </a:cubicBezTo>
                    <a:cubicBezTo>
                      <a:pt x="1003" y="1861"/>
                      <a:pt x="1039" y="1825"/>
                      <a:pt x="1039" y="1781"/>
                    </a:cubicBezTo>
                    <a:cubicBezTo>
                      <a:pt x="1039" y="1772"/>
                      <a:pt x="1039" y="1772"/>
                      <a:pt x="1039" y="1772"/>
                    </a:cubicBezTo>
                    <a:cubicBezTo>
                      <a:pt x="1039" y="90"/>
                      <a:pt x="1039" y="90"/>
                      <a:pt x="1039" y="90"/>
                    </a:cubicBezTo>
                    <a:cubicBezTo>
                      <a:pt x="1039" y="81"/>
                      <a:pt x="1039" y="81"/>
                      <a:pt x="1039" y="81"/>
                    </a:cubicBezTo>
                    <a:cubicBezTo>
                      <a:pt x="1039" y="36"/>
                      <a:pt x="1003" y="0"/>
                      <a:pt x="958" y="0"/>
                    </a:cubicBezTo>
                    <a:close/>
                    <a:moveTo>
                      <a:pt x="985" y="1558"/>
                    </a:moveTo>
                    <a:cubicBezTo>
                      <a:pt x="53" y="1558"/>
                      <a:pt x="53" y="1558"/>
                      <a:pt x="53" y="1558"/>
                    </a:cubicBezTo>
                    <a:cubicBezTo>
                      <a:pt x="53" y="170"/>
                      <a:pt x="53" y="170"/>
                      <a:pt x="53" y="170"/>
                    </a:cubicBezTo>
                    <a:cubicBezTo>
                      <a:pt x="985" y="170"/>
                      <a:pt x="985" y="170"/>
                      <a:pt x="985" y="170"/>
                    </a:cubicBezTo>
                    <a:lnTo>
                      <a:pt x="985" y="1558"/>
                    </a:lnTo>
                    <a:close/>
                  </a:path>
                </a:pathLst>
              </a:custGeom>
              <a:solidFill>
                <a:srgbClr val="002050"/>
              </a:solidFill>
              <a:ln>
                <a:noFill/>
              </a:ln>
            </p:spPr>
            <p:txBody>
              <a:bodyPr vert="horz" wrap="square" lIns="127137" tIns="63568" rIns="127137" bIns="63568" numCol="1" anchor="t" anchorCtr="0" compatLnSpc="1">
                <a:prstTxWarp prst="textNoShape">
                  <a:avLst/>
                </a:prstTxWarp>
              </a:bodyPr>
              <a:lstStyle/>
              <a:p>
                <a:pPr defTabSz="854247">
                  <a:defRPr/>
                </a:pPr>
                <a:endParaRPr lang="en-US" sz="1683" kern="0">
                  <a:solidFill>
                    <a:prstClr val="black"/>
                  </a:solidFill>
                  <a:latin typeface="Calibri" panose="020F0502020204030204"/>
                </a:endParaRPr>
              </a:p>
            </p:txBody>
          </p:sp>
          <p:sp>
            <p:nvSpPr>
              <p:cNvPr id="170" name="Freeform 31"/>
              <p:cNvSpPr>
                <a:spLocks noEditPoints="1"/>
              </p:cNvSpPr>
              <p:nvPr/>
            </p:nvSpPr>
            <p:spPr bwMode="auto">
              <a:xfrm>
                <a:off x="6013525" y="2840836"/>
                <a:ext cx="384445" cy="257784"/>
              </a:xfrm>
              <a:custGeom>
                <a:avLst/>
                <a:gdLst>
                  <a:gd name="T0" fmla="*/ 1937 w 2004"/>
                  <a:gd name="T1" fmla="*/ 0 h 1343"/>
                  <a:gd name="T2" fmla="*/ 68 w 2004"/>
                  <a:gd name="T3" fmla="*/ 0 h 1343"/>
                  <a:gd name="T4" fmla="*/ 0 w 2004"/>
                  <a:gd name="T5" fmla="*/ 67 h 1343"/>
                  <a:gd name="T6" fmla="*/ 0 w 2004"/>
                  <a:gd name="T7" fmla="*/ 1276 h 1343"/>
                  <a:gd name="T8" fmla="*/ 68 w 2004"/>
                  <a:gd name="T9" fmla="*/ 1343 h 1343"/>
                  <a:gd name="T10" fmla="*/ 1937 w 2004"/>
                  <a:gd name="T11" fmla="*/ 1343 h 1343"/>
                  <a:gd name="T12" fmla="*/ 2004 w 2004"/>
                  <a:gd name="T13" fmla="*/ 1276 h 1343"/>
                  <a:gd name="T14" fmla="*/ 2004 w 2004"/>
                  <a:gd name="T15" fmla="*/ 67 h 1343"/>
                  <a:gd name="T16" fmla="*/ 1937 w 2004"/>
                  <a:gd name="T17" fmla="*/ 0 h 1343"/>
                  <a:gd name="T18" fmla="*/ 1870 w 2004"/>
                  <a:gd name="T19" fmla="*/ 1201 h 1343"/>
                  <a:gd name="T20" fmla="*/ 132 w 2004"/>
                  <a:gd name="T21" fmla="*/ 1201 h 1343"/>
                  <a:gd name="T22" fmla="*/ 132 w 2004"/>
                  <a:gd name="T23" fmla="*/ 137 h 1343"/>
                  <a:gd name="T24" fmla="*/ 1870 w 2004"/>
                  <a:gd name="T25" fmla="*/ 137 h 1343"/>
                  <a:gd name="T26" fmla="*/ 1870 w 2004"/>
                  <a:gd name="T27" fmla="*/ 1201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04" h="1343">
                    <a:moveTo>
                      <a:pt x="1937" y="0"/>
                    </a:moveTo>
                    <a:cubicBezTo>
                      <a:pt x="68" y="0"/>
                      <a:pt x="68" y="0"/>
                      <a:pt x="68" y="0"/>
                    </a:cubicBezTo>
                    <a:cubicBezTo>
                      <a:pt x="34" y="0"/>
                      <a:pt x="0" y="27"/>
                      <a:pt x="0" y="67"/>
                    </a:cubicBezTo>
                    <a:cubicBezTo>
                      <a:pt x="0" y="1229"/>
                      <a:pt x="0" y="1276"/>
                      <a:pt x="0" y="1276"/>
                    </a:cubicBezTo>
                    <a:cubicBezTo>
                      <a:pt x="0" y="1316"/>
                      <a:pt x="34" y="1343"/>
                      <a:pt x="68" y="1343"/>
                    </a:cubicBezTo>
                    <a:cubicBezTo>
                      <a:pt x="1937" y="1343"/>
                      <a:pt x="1937" y="1343"/>
                      <a:pt x="1937" y="1343"/>
                    </a:cubicBezTo>
                    <a:cubicBezTo>
                      <a:pt x="1977" y="1343"/>
                      <a:pt x="2004" y="1316"/>
                      <a:pt x="2004" y="1276"/>
                    </a:cubicBezTo>
                    <a:cubicBezTo>
                      <a:pt x="2004" y="114"/>
                      <a:pt x="2004" y="67"/>
                      <a:pt x="2004" y="67"/>
                    </a:cubicBezTo>
                    <a:cubicBezTo>
                      <a:pt x="2004" y="27"/>
                      <a:pt x="1977" y="0"/>
                      <a:pt x="1937" y="0"/>
                    </a:cubicBezTo>
                    <a:close/>
                    <a:moveTo>
                      <a:pt x="1870" y="1201"/>
                    </a:moveTo>
                    <a:cubicBezTo>
                      <a:pt x="132" y="1201"/>
                      <a:pt x="132" y="1201"/>
                      <a:pt x="132" y="1201"/>
                    </a:cubicBezTo>
                    <a:cubicBezTo>
                      <a:pt x="132" y="137"/>
                      <a:pt x="132" y="137"/>
                      <a:pt x="132" y="137"/>
                    </a:cubicBezTo>
                    <a:cubicBezTo>
                      <a:pt x="1870" y="137"/>
                      <a:pt x="1870" y="137"/>
                      <a:pt x="1870" y="137"/>
                    </a:cubicBezTo>
                    <a:lnTo>
                      <a:pt x="1870" y="1201"/>
                    </a:lnTo>
                    <a:close/>
                  </a:path>
                </a:pathLst>
              </a:custGeom>
              <a:solidFill>
                <a:srgbClr val="002050"/>
              </a:solidFill>
              <a:ln>
                <a:noFill/>
              </a:ln>
            </p:spPr>
            <p:txBody>
              <a:bodyPr vert="horz" wrap="square" lIns="127137" tIns="63568" rIns="127137" bIns="63568" numCol="1" anchor="t" anchorCtr="0" compatLnSpc="1">
                <a:prstTxWarp prst="textNoShape">
                  <a:avLst/>
                </a:prstTxWarp>
              </a:bodyPr>
              <a:lstStyle/>
              <a:p>
                <a:pPr defTabSz="854247">
                  <a:defRPr/>
                </a:pPr>
                <a:endParaRPr lang="en-US" sz="1683" kern="0">
                  <a:solidFill>
                    <a:prstClr val="black"/>
                  </a:solidFill>
                  <a:latin typeface="Calibri" panose="020F0502020204030204"/>
                </a:endParaRPr>
              </a:p>
            </p:txBody>
          </p:sp>
          <p:grpSp>
            <p:nvGrpSpPr>
              <p:cNvPr id="171" name="Group 170"/>
              <p:cNvGrpSpPr/>
              <p:nvPr/>
            </p:nvGrpSpPr>
            <p:grpSpPr>
              <a:xfrm>
                <a:off x="5475288" y="3255361"/>
                <a:ext cx="535038" cy="295640"/>
                <a:chOff x="12493625" y="-298450"/>
                <a:chExt cx="10480675" cy="5791201"/>
              </a:xfrm>
              <a:solidFill>
                <a:srgbClr val="002050"/>
              </a:solidFill>
            </p:grpSpPr>
            <p:sp>
              <p:nvSpPr>
                <p:cNvPr id="172" name="Freeform 5"/>
                <p:cNvSpPr>
                  <a:spLocks noEditPoints="1"/>
                </p:cNvSpPr>
                <p:nvPr/>
              </p:nvSpPr>
              <p:spPr bwMode="auto">
                <a:xfrm>
                  <a:off x="13830300" y="-298450"/>
                  <a:ext cx="7831138" cy="5257800"/>
                </a:xfrm>
                <a:custGeom>
                  <a:avLst/>
                  <a:gdLst>
                    <a:gd name="T0" fmla="*/ 70 w 2086"/>
                    <a:gd name="T1" fmla="*/ 1399 h 1399"/>
                    <a:gd name="T2" fmla="*/ 2017 w 2086"/>
                    <a:gd name="T3" fmla="*/ 1399 h 1399"/>
                    <a:gd name="T4" fmla="*/ 2086 w 2086"/>
                    <a:gd name="T5" fmla="*/ 1329 h 1399"/>
                    <a:gd name="T6" fmla="*/ 2086 w 2086"/>
                    <a:gd name="T7" fmla="*/ 70 h 1399"/>
                    <a:gd name="T8" fmla="*/ 2017 w 2086"/>
                    <a:gd name="T9" fmla="*/ 0 h 1399"/>
                    <a:gd name="T10" fmla="*/ 70 w 2086"/>
                    <a:gd name="T11" fmla="*/ 0 h 1399"/>
                    <a:gd name="T12" fmla="*/ 0 w 2086"/>
                    <a:gd name="T13" fmla="*/ 70 h 1399"/>
                    <a:gd name="T14" fmla="*/ 0 w 2086"/>
                    <a:gd name="T15" fmla="*/ 1329 h 1399"/>
                    <a:gd name="T16" fmla="*/ 70 w 2086"/>
                    <a:gd name="T17" fmla="*/ 1399 h 1399"/>
                    <a:gd name="T18" fmla="*/ 137 w 2086"/>
                    <a:gd name="T19" fmla="*/ 143 h 1399"/>
                    <a:gd name="T20" fmla="*/ 1948 w 2086"/>
                    <a:gd name="T21" fmla="*/ 143 h 1399"/>
                    <a:gd name="T22" fmla="*/ 1948 w 2086"/>
                    <a:gd name="T23" fmla="*/ 1251 h 1399"/>
                    <a:gd name="T24" fmla="*/ 137 w 2086"/>
                    <a:gd name="T25" fmla="*/ 1251 h 1399"/>
                    <a:gd name="T26" fmla="*/ 137 w 2086"/>
                    <a:gd name="T27" fmla="*/ 143 h 1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86" h="1399">
                      <a:moveTo>
                        <a:pt x="70" y="1399"/>
                      </a:moveTo>
                      <a:cubicBezTo>
                        <a:pt x="2017" y="1399"/>
                        <a:pt x="2017" y="1399"/>
                        <a:pt x="2017" y="1399"/>
                      </a:cubicBezTo>
                      <a:cubicBezTo>
                        <a:pt x="2058" y="1399"/>
                        <a:pt x="2086" y="1371"/>
                        <a:pt x="2086" y="1329"/>
                      </a:cubicBezTo>
                      <a:cubicBezTo>
                        <a:pt x="2086" y="119"/>
                        <a:pt x="2086" y="70"/>
                        <a:pt x="2086" y="70"/>
                      </a:cubicBezTo>
                      <a:cubicBezTo>
                        <a:pt x="2086" y="28"/>
                        <a:pt x="2058" y="0"/>
                        <a:pt x="2017" y="0"/>
                      </a:cubicBezTo>
                      <a:cubicBezTo>
                        <a:pt x="70" y="0"/>
                        <a:pt x="70" y="0"/>
                        <a:pt x="70" y="0"/>
                      </a:cubicBezTo>
                      <a:cubicBezTo>
                        <a:pt x="35" y="0"/>
                        <a:pt x="0" y="28"/>
                        <a:pt x="0" y="70"/>
                      </a:cubicBezTo>
                      <a:cubicBezTo>
                        <a:pt x="0" y="1280"/>
                        <a:pt x="0" y="1329"/>
                        <a:pt x="0" y="1329"/>
                      </a:cubicBezTo>
                      <a:cubicBezTo>
                        <a:pt x="0" y="1371"/>
                        <a:pt x="35" y="1399"/>
                        <a:pt x="70" y="1399"/>
                      </a:cubicBezTo>
                      <a:close/>
                      <a:moveTo>
                        <a:pt x="137" y="143"/>
                      </a:moveTo>
                      <a:cubicBezTo>
                        <a:pt x="1948" y="143"/>
                        <a:pt x="1948" y="143"/>
                        <a:pt x="1948" y="143"/>
                      </a:cubicBezTo>
                      <a:cubicBezTo>
                        <a:pt x="1948" y="1251"/>
                        <a:pt x="1948" y="1251"/>
                        <a:pt x="1948" y="1251"/>
                      </a:cubicBezTo>
                      <a:cubicBezTo>
                        <a:pt x="137" y="1251"/>
                        <a:pt x="137" y="1251"/>
                        <a:pt x="137" y="1251"/>
                      </a:cubicBezTo>
                      <a:lnTo>
                        <a:pt x="137" y="1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7137" tIns="63568" rIns="127137" bIns="63568" numCol="1" anchor="t" anchorCtr="0" compatLnSpc="1">
                  <a:prstTxWarp prst="textNoShape">
                    <a:avLst/>
                  </a:prstTxWarp>
                </a:bodyPr>
                <a:lstStyle/>
                <a:p>
                  <a:pPr defTabSz="854247">
                    <a:defRPr/>
                  </a:pPr>
                  <a:endParaRPr lang="en-US" sz="1683" kern="0">
                    <a:solidFill>
                      <a:prstClr val="black"/>
                    </a:solidFill>
                    <a:latin typeface="Calibri" panose="020F0502020204030204"/>
                  </a:endParaRPr>
                </a:p>
              </p:txBody>
            </p:sp>
            <p:sp>
              <p:nvSpPr>
                <p:cNvPr id="173" name="Freeform 6"/>
                <p:cNvSpPr>
                  <a:spLocks/>
                </p:cNvSpPr>
                <p:nvPr/>
              </p:nvSpPr>
              <p:spPr bwMode="auto">
                <a:xfrm>
                  <a:off x="12493625" y="5075238"/>
                  <a:ext cx="10480675" cy="417513"/>
                </a:xfrm>
                <a:custGeom>
                  <a:avLst/>
                  <a:gdLst>
                    <a:gd name="T0" fmla="*/ 0 w 2792"/>
                    <a:gd name="T1" fmla="*/ 0 h 111"/>
                    <a:gd name="T2" fmla="*/ 0 w 2792"/>
                    <a:gd name="T3" fmla="*/ 68 h 111"/>
                    <a:gd name="T4" fmla="*/ 91 w 2792"/>
                    <a:gd name="T5" fmla="*/ 111 h 111"/>
                    <a:gd name="T6" fmla="*/ 2701 w 2792"/>
                    <a:gd name="T7" fmla="*/ 111 h 111"/>
                    <a:gd name="T8" fmla="*/ 2792 w 2792"/>
                    <a:gd name="T9" fmla="*/ 68 h 111"/>
                    <a:gd name="T10" fmla="*/ 2792 w 2792"/>
                    <a:gd name="T11" fmla="*/ 0 h 111"/>
                    <a:gd name="T12" fmla="*/ 0 w 2792"/>
                    <a:gd name="T13" fmla="*/ 0 h 111"/>
                  </a:gdLst>
                  <a:ahLst/>
                  <a:cxnLst>
                    <a:cxn ang="0">
                      <a:pos x="T0" y="T1"/>
                    </a:cxn>
                    <a:cxn ang="0">
                      <a:pos x="T2" y="T3"/>
                    </a:cxn>
                    <a:cxn ang="0">
                      <a:pos x="T4" y="T5"/>
                    </a:cxn>
                    <a:cxn ang="0">
                      <a:pos x="T6" y="T7"/>
                    </a:cxn>
                    <a:cxn ang="0">
                      <a:pos x="T8" y="T9"/>
                    </a:cxn>
                    <a:cxn ang="0">
                      <a:pos x="T10" y="T11"/>
                    </a:cxn>
                    <a:cxn ang="0">
                      <a:pos x="T12" y="T13"/>
                    </a:cxn>
                  </a:cxnLst>
                  <a:rect l="0" t="0" r="r" b="b"/>
                  <a:pathLst>
                    <a:path w="2792" h="111">
                      <a:moveTo>
                        <a:pt x="0" y="0"/>
                      </a:moveTo>
                      <a:cubicBezTo>
                        <a:pt x="0" y="68"/>
                        <a:pt x="0" y="68"/>
                        <a:pt x="0" y="68"/>
                      </a:cubicBezTo>
                      <a:cubicBezTo>
                        <a:pt x="0" y="68"/>
                        <a:pt x="63" y="111"/>
                        <a:pt x="91" y="111"/>
                      </a:cubicBezTo>
                      <a:cubicBezTo>
                        <a:pt x="2701" y="111"/>
                        <a:pt x="2701" y="111"/>
                        <a:pt x="2701" y="111"/>
                      </a:cubicBezTo>
                      <a:cubicBezTo>
                        <a:pt x="2729" y="111"/>
                        <a:pt x="2792" y="68"/>
                        <a:pt x="2792" y="68"/>
                      </a:cubicBezTo>
                      <a:cubicBezTo>
                        <a:pt x="2792" y="20"/>
                        <a:pt x="2792" y="5"/>
                        <a:pt x="279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7137" tIns="63568" rIns="127137" bIns="63568" numCol="1" anchor="t" anchorCtr="0" compatLnSpc="1">
                  <a:prstTxWarp prst="textNoShape">
                    <a:avLst/>
                  </a:prstTxWarp>
                </a:bodyPr>
                <a:lstStyle/>
                <a:p>
                  <a:pPr defTabSz="854247">
                    <a:defRPr/>
                  </a:pPr>
                  <a:endParaRPr lang="en-US" sz="1683" kern="0">
                    <a:solidFill>
                      <a:prstClr val="black"/>
                    </a:solidFill>
                    <a:latin typeface="Calibri" panose="020F0502020204030204"/>
                  </a:endParaRPr>
                </a:p>
              </p:txBody>
            </p:sp>
          </p:grpSp>
        </p:grpSp>
      </p:grpSp>
      <p:sp>
        <p:nvSpPr>
          <p:cNvPr id="226" name="TextBox 225"/>
          <p:cNvSpPr txBox="1"/>
          <p:nvPr/>
        </p:nvSpPr>
        <p:spPr>
          <a:xfrm>
            <a:off x="2355825" y="1988903"/>
            <a:ext cx="3128912" cy="1064838"/>
          </a:xfrm>
          <a:prstGeom prst="rect">
            <a:avLst/>
          </a:prstGeom>
          <a:noFill/>
        </p:spPr>
        <p:txBody>
          <a:bodyPr wrap="square" lIns="254275" tIns="203420" rIns="254275" bIns="203420" rtlCol="0">
            <a:spAutoFit/>
          </a:bodyPr>
          <a:lstStyle/>
          <a:p>
            <a:pPr algn="ctr" defTabSz="1271201">
              <a:lnSpc>
                <a:spcPts val="1697"/>
              </a:lnSpc>
              <a:defRPr/>
            </a:pPr>
            <a:r>
              <a:rPr lang="en-US" sz="1391" kern="0" dirty="0">
                <a:solidFill>
                  <a:srgbClr val="0078D7"/>
                </a:solidFill>
                <a:latin typeface="Segoe UI"/>
                <a:ea typeface="Segoe UI" panose="020B0502040204020203" pitchFamily="34" charset="0"/>
                <a:cs typeface="Segoe UI" panose="020B0502040204020203" pitchFamily="34" charset="0"/>
              </a:rPr>
              <a:t>Manage identity with hybrid integration to protect application access from identity attacks</a:t>
            </a:r>
          </a:p>
        </p:txBody>
      </p:sp>
      <p:sp>
        <p:nvSpPr>
          <p:cNvPr id="183" name="Title 1"/>
          <p:cNvSpPr>
            <a:spLocks noGrp="1"/>
          </p:cNvSpPr>
          <p:nvPr>
            <p:ph type="title"/>
          </p:nvPr>
        </p:nvSpPr>
        <p:spPr>
          <a:xfrm>
            <a:off x="177695" y="116751"/>
            <a:ext cx="12122022" cy="935709"/>
          </a:xfrm>
        </p:spPr>
        <p:txBody>
          <a:bodyPr/>
          <a:lstStyle/>
          <a:p>
            <a:pPr defTabSz="871414"/>
            <a:r>
              <a:rPr lang="en-US" dirty="0">
                <a:solidFill>
                  <a:schemeClr val="accent3"/>
                </a:solidFill>
                <a:latin typeface="Segoe UI Light" panose="020B0502040204020203" pitchFamily="34" charset="0"/>
                <a:cs typeface="Segoe UI Light" panose="020B0502040204020203" pitchFamily="34" charset="0"/>
              </a:rPr>
              <a:t>Enterprise Mobility +Security</a:t>
            </a:r>
          </a:p>
        </p:txBody>
      </p:sp>
      <p:sp>
        <p:nvSpPr>
          <p:cNvPr id="117" name="Text Placeholder 1"/>
          <p:cNvSpPr txBox="1">
            <a:spLocks/>
          </p:cNvSpPr>
          <p:nvPr/>
        </p:nvSpPr>
        <p:spPr>
          <a:xfrm>
            <a:off x="168839" y="846318"/>
            <a:ext cx="10878217" cy="912555"/>
          </a:xfrm>
          <a:prstGeom prst="rect">
            <a:avLst/>
          </a:prstGeom>
        </p:spPr>
        <p:txBody>
          <a:bodyPr vert="horz" wrap="square" lIns="149217" tIns="93260" rIns="149217" bIns="93260" rtlCol="0" anchor="t">
            <a:noAutofit/>
          </a:bodyPr>
          <a:lstStyle>
            <a:lvl1pPr defTabSz="854411">
              <a:lnSpc>
                <a:spcPct val="90000"/>
              </a:lnSpc>
              <a:spcBef>
                <a:spcPct val="0"/>
              </a:spcBef>
              <a:buNone/>
              <a:defRPr lang="en-US" sz="4705" b="0" cap="none" spc="-100" baseline="0" dirty="0" smtClean="0">
                <a:ln w="3175">
                  <a:noFill/>
                </a:ln>
                <a:solidFill>
                  <a:schemeClr val="accent3"/>
                </a:solidFill>
                <a:effectLst/>
                <a:latin typeface="Segoe UI Light" panose="020B0502040204020203" pitchFamily="34" charset="0"/>
                <a:cs typeface="Segoe UI Light" panose="020B0502040204020203" pitchFamily="34" charset="0"/>
              </a:defRPr>
            </a:lvl1pPr>
          </a:lstStyle>
          <a:p>
            <a:pPr defTabSz="871414">
              <a:defRPr/>
            </a:pPr>
            <a:r>
              <a:rPr lang="en-US" sz="2397" kern="0" spc="-102" dirty="0"/>
              <a:t>The Microsoft solution</a:t>
            </a:r>
          </a:p>
        </p:txBody>
      </p:sp>
    </p:spTree>
    <p:extLst>
      <p:ext uri="{BB962C8B-B14F-4D97-AF65-F5344CB8AC3E}">
        <p14:creationId xmlns:p14="http://schemas.microsoft.com/office/powerpoint/2010/main" val="1957250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Free IT Pro resources</a:t>
            </a:r>
            <a:br>
              <a:rPr lang="en-US" dirty="0"/>
            </a:br>
            <a:r>
              <a:rPr lang="en-US" sz="3200" spc="0" dirty="0">
                <a:gradFill>
                  <a:gsLst>
                    <a:gs pos="1250">
                      <a:schemeClr val="tx2"/>
                    </a:gs>
                    <a:gs pos="100000">
                      <a:schemeClr val="tx2"/>
                    </a:gs>
                  </a:gsLst>
                  <a:lin ang="5400000" scaled="0"/>
                </a:gradFill>
              </a:rPr>
              <a:t>To advance your career in cloud technology</a:t>
            </a:r>
          </a:p>
        </p:txBody>
      </p:sp>
      <p:sp>
        <p:nvSpPr>
          <p:cNvPr id="5" name="checks"/>
          <p:cNvSpPr/>
          <p:nvPr/>
        </p:nvSpPr>
        <p:spPr bwMode="auto">
          <a:xfrm>
            <a:off x="3147376" y="1940604"/>
            <a:ext cx="9166861" cy="3973353"/>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a:lnSpc>
                <a:spcPct val="90000"/>
              </a:lnSpc>
              <a:spcBef>
                <a:spcPts val="600"/>
              </a:spcBef>
              <a:spcAft>
                <a:spcPts val="1200"/>
              </a:spcAft>
            </a:pPr>
            <a:r>
              <a:rPr lang="en-US" dirty="0">
                <a:gradFill>
                  <a:gsLst>
                    <a:gs pos="0">
                      <a:schemeClr val="tx1"/>
                    </a:gs>
                    <a:gs pos="100000">
                      <a:schemeClr val="tx1"/>
                    </a:gs>
                  </a:gsLst>
                  <a:lin ang="5400000" scaled="0"/>
                </a:gradFill>
              </a:rPr>
              <a:t>Cloud role mapping </a:t>
            </a:r>
          </a:p>
          <a:p>
            <a:pPr>
              <a:lnSpc>
                <a:spcPct val="90000"/>
              </a:lnSpc>
              <a:spcBef>
                <a:spcPts val="600"/>
              </a:spcBef>
              <a:spcAft>
                <a:spcPts val="1200"/>
              </a:spcAft>
            </a:pPr>
            <a:r>
              <a:rPr lang="en-US" dirty="0">
                <a:gradFill>
                  <a:gsLst>
                    <a:gs pos="0">
                      <a:schemeClr val="tx1"/>
                    </a:gs>
                    <a:gs pos="100000">
                      <a:schemeClr val="tx1"/>
                    </a:gs>
                  </a:gsLst>
                  <a:lin ang="5400000" scaled="0"/>
                </a:gradFill>
              </a:rPr>
              <a:t>Expert advice on skills needed </a:t>
            </a:r>
          </a:p>
          <a:p>
            <a:pPr>
              <a:lnSpc>
                <a:spcPct val="90000"/>
              </a:lnSpc>
              <a:spcBef>
                <a:spcPts val="600"/>
              </a:spcBef>
              <a:spcAft>
                <a:spcPts val="1200"/>
              </a:spcAft>
            </a:pPr>
            <a:r>
              <a:rPr lang="en-US" dirty="0">
                <a:gradFill>
                  <a:gsLst>
                    <a:gs pos="0">
                      <a:schemeClr val="tx1"/>
                    </a:gs>
                    <a:gs pos="100000">
                      <a:schemeClr val="tx1"/>
                    </a:gs>
                  </a:gsLst>
                  <a:lin ang="5400000" scaled="0"/>
                </a:gradFill>
              </a:rPr>
              <a:t>Self-paced curriculum by cloud role </a:t>
            </a:r>
          </a:p>
          <a:p>
            <a:pPr>
              <a:lnSpc>
                <a:spcPct val="90000"/>
              </a:lnSpc>
              <a:spcBef>
                <a:spcPts val="600"/>
              </a:spcBef>
              <a:spcAft>
                <a:spcPts val="1200"/>
              </a:spcAft>
            </a:pPr>
            <a:r>
              <a:rPr lang="en-US" dirty="0">
                <a:gradFill>
                  <a:gsLst>
                    <a:gs pos="0">
                      <a:schemeClr val="tx1"/>
                    </a:gs>
                    <a:gs pos="100000">
                      <a:schemeClr val="tx1"/>
                    </a:gs>
                  </a:gsLst>
                  <a:lin ang="5400000" scaled="0"/>
                </a:gradFill>
              </a:rPr>
              <a:t>$300 Azure credits and extended trials </a:t>
            </a:r>
          </a:p>
          <a:p>
            <a:pPr>
              <a:lnSpc>
                <a:spcPct val="90000"/>
              </a:lnSpc>
              <a:spcBef>
                <a:spcPts val="600"/>
              </a:spcBef>
              <a:spcAft>
                <a:spcPts val="1200"/>
              </a:spcAft>
            </a:pPr>
            <a:r>
              <a:rPr lang="en-US" dirty="0" err="1">
                <a:gradFill>
                  <a:gsLst>
                    <a:gs pos="0">
                      <a:schemeClr val="tx1"/>
                    </a:gs>
                    <a:gs pos="100000">
                      <a:schemeClr val="tx1"/>
                    </a:gs>
                  </a:gsLst>
                  <a:lin ang="5400000" scaled="0"/>
                </a:gradFill>
              </a:rPr>
              <a:t>Pluralsight</a:t>
            </a:r>
            <a:r>
              <a:rPr lang="en-US" dirty="0">
                <a:gradFill>
                  <a:gsLst>
                    <a:gs pos="0">
                      <a:schemeClr val="tx1"/>
                    </a:gs>
                    <a:gs pos="100000">
                      <a:schemeClr val="tx1"/>
                    </a:gs>
                  </a:gsLst>
                  <a:lin ang="5400000" scaled="0"/>
                </a:gradFill>
              </a:rPr>
              <a:t> 3 month subscription (10 courses) </a:t>
            </a:r>
          </a:p>
          <a:p>
            <a:pPr>
              <a:lnSpc>
                <a:spcPct val="90000"/>
              </a:lnSpc>
              <a:spcBef>
                <a:spcPts val="600"/>
              </a:spcBef>
              <a:spcAft>
                <a:spcPts val="1200"/>
              </a:spcAft>
            </a:pPr>
            <a:r>
              <a:rPr lang="en-US" dirty="0">
                <a:gradFill>
                  <a:gsLst>
                    <a:gs pos="0">
                      <a:schemeClr val="tx1"/>
                    </a:gs>
                    <a:gs pos="100000">
                      <a:schemeClr val="tx1"/>
                    </a:gs>
                  </a:gsLst>
                  <a:lin ang="5400000" scaled="0"/>
                </a:gradFill>
              </a:rPr>
              <a:t>Phone support incident  </a:t>
            </a:r>
          </a:p>
          <a:p>
            <a:pPr>
              <a:lnSpc>
                <a:spcPct val="90000"/>
              </a:lnSpc>
              <a:spcBef>
                <a:spcPts val="600"/>
              </a:spcBef>
              <a:spcAft>
                <a:spcPts val="1200"/>
              </a:spcAft>
            </a:pPr>
            <a:r>
              <a:rPr lang="en-US" dirty="0">
                <a:gradFill>
                  <a:gsLst>
                    <a:gs pos="0">
                      <a:schemeClr val="tx1"/>
                    </a:gs>
                    <a:gs pos="100000">
                      <a:schemeClr val="tx1"/>
                    </a:gs>
                  </a:gsLst>
                  <a:lin ang="5400000" scaled="0"/>
                </a:gradFill>
              </a:rPr>
              <a:t>Weekly short videos and insights from Microsoft’s leaders and engineers </a:t>
            </a:r>
          </a:p>
          <a:p>
            <a:pPr lvl="0">
              <a:lnSpc>
                <a:spcPct val="90000"/>
              </a:lnSpc>
              <a:spcBef>
                <a:spcPts val="600"/>
              </a:spcBef>
              <a:spcAft>
                <a:spcPts val="1200"/>
              </a:spcAft>
            </a:pPr>
            <a:r>
              <a:rPr lang="en-US" dirty="0">
                <a:gradFill>
                  <a:gsLst>
                    <a:gs pos="0">
                      <a:schemeClr val="tx1"/>
                    </a:gs>
                    <a:gs pos="100000">
                      <a:schemeClr val="tx1"/>
                    </a:gs>
                  </a:gsLst>
                  <a:lin ang="5400000" scaled="0"/>
                </a:gradFill>
              </a:rPr>
              <a:t>Connect with community of peers and Microsoft experts</a:t>
            </a:r>
          </a:p>
        </p:txBody>
      </p:sp>
      <p:sp>
        <p:nvSpPr>
          <p:cNvPr id="6" name="White Fade"/>
          <p:cNvSpPr/>
          <p:nvPr/>
        </p:nvSpPr>
        <p:spPr bwMode="auto">
          <a:xfrm>
            <a:off x="3017838" y="1592261"/>
            <a:ext cx="9418637" cy="5402264"/>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7" name="web1"/>
          <p:cNvSpPr/>
          <p:nvPr/>
        </p:nvSpPr>
        <p:spPr bwMode="auto">
          <a:xfrm>
            <a:off x="3147376" y="1940604"/>
            <a:ext cx="9016827" cy="960121"/>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a:spcBef>
                <a:spcPts val="0"/>
              </a:spcBef>
            </a:pPr>
            <a:r>
              <a:rPr lang="en-US" sz="2000" dirty="0">
                <a:gradFill>
                  <a:gsLst>
                    <a:gs pos="0">
                      <a:schemeClr val="tx1"/>
                    </a:gs>
                    <a:gs pos="100000">
                      <a:schemeClr val="tx1"/>
                    </a:gs>
                  </a:gsLst>
                  <a:lin ang="5400000" scaled="0"/>
                </a:gradFill>
              </a:rPr>
              <a:t>Microsoft IT Pro Career Center</a:t>
            </a:r>
          </a:p>
          <a:p>
            <a:pPr>
              <a:spcBef>
                <a:spcPts val="0"/>
              </a:spcBef>
            </a:pPr>
            <a:r>
              <a:rPr lang="en-US" sz="2000" dirty="0">
                <a:gradFill>
                  <a:gsLst>
                    <a:gs pos="0">
                      <a:schemeClr val="tx1"/>
                    </a:gs>
                    <a:gs pos="100000">
                      <a:schemeClr val="tx1"/>
                    </a:gs>
                  </a:gsLst>
                  <a:lin ang="5400000" scaled="0"/>
                </a:gradFill>
                <a:hlinkClick r:id="rId3"/>
              </a:rPr>
              <a:t>www.microsoft.com/itprocareercenter</a:t>
            </a:r>
            <a:r>
              <a:rPr lang="en-US" sz="2000" dirty="0">
                <a:gradFill>
                  <a:gsLst>
                    <a:gs pos="0">
                      <a:schemeClr val="tx1"/>
                    </a:gs>
                    <a:gs pos="100000">
                      <a:schemeClr val="tx1"/>
                    </a:gs>
                  </a:gsLst>
                  <a:lin ang="5400000" scaled="0"/>
                </a:gradFill>
              </a:rPr>
              <a:t> </a:t>
            </a:r>
          </a:p>
        </p:txBody>
      </p:sp>
      <p:sp>
        <p:nvSpPr>
          <p:cNvPr id="17" name="web2"/>
          <p:cNvSpPr/>
          <p:nvPr/>
        </p:nvSpPr>
        <p:spPr bwMode="auto">
          <a:xfrm>
            <a:off x="3147376" y="2944539"/>
            <a:ext cx="9016827" cy="960121"/>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a:spcBef>
                <a:spcPts val="0"/>
              </a:spcBef>
            </a:pPr>
            <a:r>
              <a:rPr lang="en-US" sz="2000" dirty="0">
                <a:gradFill>
                  <a:gsLst>
                    <a:gs pos="0">
                      <a:schemeClr val="tx1"/>
                    </a:gs>
                    <a:gs pos="100000">
                      <a:schemeClr val="tx1"/>
                    </a:gs>
                  </a:gsLst>
                  <a:lin ang="5400000" scaled="0"/>
                </a:gradFill>
              </a:rPr>
              <a:t>Microsoft IT Pro Cloud Essentials </a:t>
            </a:r>
          </a:p>
          <a:p>
            <a:pPr>
              <a:spcBef>
                <a:spcPts val="0"/>
              </a:spcBef>
            </a:pPr>
            <a:r>
              <a:rPr lang="en-US" sz="2000" dirty="0">
                <a:gradFill>
                  <a:gsLst>
                    <a:gs pos="0">
                      <a:schemeClr val="tx1"/>
                    </a:gs>
                    <a:gs pos="100000">
                      <a:schemeClr val="tx1"/>
                    </a:gs>
                  </a:gsLst>
                  <a:lin ang="5400000" scaled="0"/>
                </a:gradFill>
                <a:hlinkClick r:id="rId4"/>
              </a:rPr>
              <a:t>www.microsoft.com/itprocloudessentials</a:t>
            </a:r>
            <a:r>
              <a:rPr lang="en-US" sz="2000" dirty="0">
                <a:gradFill>
                  <a:gsLst>
                    <a:gs pos="0">
                      <a:schemeClr val="tx1"/>
                    </a:gs>
                    <a:gs pos="100000">
                      <a:schemeClr val="tx1"/>
                    </a:gs>
                  </a:gsLst>
                  <a:lin ang="5400000" scaled="0"/>
                </a:gradFill>
              </a:rPr>
              <a:t>  </a:t>
            </a:r>
          </a:p>
        </p:txBody>
      </p:sp>
      <p:sp>
        <p:nvSpPr>
          <p:cNvPr id="20" name="web3"/>
          <p:cNvSpPr/>
          <p:nvPr/>
        </p:nvSpPr>
        <p:spPr bwMode="auto">
          <a:xfrm>
            <a:off x="3147376" y="3946567"/>
            <a:ext cx="9016827" cy="960121"/>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a:spcBef>
                <a:spcPts val="0"/>
              </a:spcBef>
            </a:pPr>
            <a:r>
              <a:rPr lang="en-US" sz="2000" dirty="0">
                <a:gradFill>
                  <a:gsLst>
                    <a:gs pos="0">
                      <a:schemeClr val="tx1"/>
                    </a:gs>
                    <a:gs pos="100000">
                      <a:schemeClr val="tx1"/>
                    </a:gs>
                  </a:gsLst>
                  <a:lin ang="5400000" scaled="0"/>
                </a:gradFill>
              </a:rPr>
              <a:t>Microsoft Mechanics </a:t>
            </a:r>
          </a:p>
          <a:p>
            <a:pPr>
              <a:spcBef>
                <a:spcPts val="0"/>
              </a:spcBef>
            </a:pPr>
            <a:r>
              <a:rPr lang="en-US" sz="2000" u="sng" dirty="0">
                <a:solidFill>
                  <a:schemeClr val="tx1"/>
                </a:solidFill>
                <a:hlinkClick r:id="rId5"/>
              </a:rPr>
              <a:t>www.microsoft.com/mechanics</a:t>
            </a:r>
            <a:r>
              <a:rPr lang="en-US" sz="2000" dirty="0">
                <a:gradFill>
                  <a:gsLst>
                    <a:gs pos="0">
                      <a:schemeClr val="tx1"/>
                    </a:gs>
                    <a:gs pos="100000">
                      <a:schemeClr val="tx1"/>
                    </a:gs>
                  </a:gsLst>
                  <a:lin ang="5400000" scaled="0"/>
                </a:gradFill>
              </a:rPr>
              <a:t> </a:t>
            </a:r>
          </a:p>
        </p:txBody>
      </p:sp>
      <p:sp>
        <p:nvSpPr>
          <p:cNvPr id="19" name="web4"/>
          <p:cNvSpPr/>
          <p:nvPr/>
        </p:nvSpPr>
        <p:spPr bwMode="auto">
          <a:xfrm>
            <a:off x="3147376" y="4953837"/>
            <a:ext cx="9016827" cy="960121"/>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a:spcBef>
                <a:spcPts val="0"/>
              </a:spcBef>
            </a:pPr>
            <a:r>
              <a:rPr lang="en-US" sz="2000" dirty="0">
                <a:gradFill>
                  <a:gsLst>
                    <a:gs pos="0">
                      <a:schemeClr val="tx1"/>
                    </a:gs>
                    <a:gs pos="100000">
                      <a:schemeClr val="tx1"/>
                    </a:gs>
                  </a:gsLst>
                  <a:lin ang="5400000" scaled="0"/>
                </a:gradFill>
              </a:rPr>
              <a:t>Microsoft Tech Community </a:t>
            </a:r>
          </a:p>
          <a:p>
            <a:pPr>
              <a:spcBef>
                <a:spcPts val="0"/>
              </a:spcBef>
            </a:pPr>
            <a:r>
              <a:rPr lang="en-US" sz="2000" dirty="0">
                <a:gradFill>
                  <a:gsLst>
                    <a:gs pos="0">
                      <a:schemeClr val="tx1"/>
                    </a:gs>
                    <a:gs pos="100000">
                      <a:schemeClr val="tx1"/>
                    </a:gs>
                  </a:gsLst>
                  <a:lin ang="5400000" scaled="0"/>
                </a:gradFill>
                <a:hlinkClick r:id="rId6"/>
              </a:rPr>
              <a:t>https://techcommunity.microsoft.com</a:t>
            </a:r>
            <a:r>
              <a:rPr lang="en-US" sz="2000" dirty="0">
                <a:gradFill>
                  <a:gsLst>
                    <a:gs pos="0">
                      <a:schemeClr val="tx1"/>
                    </a:gs>
                    <a:gs pos="100000">
                      <a:schemeClr val="tx1"/>
                    </a:gs>
                  </a:gsLst>
                  <a:lin ang="5400000" scaled="0"/>
                </a:gradFill>
              </a:rPr>
              <a:t>  </a:t>
            </a:r>
          </a:p>
        </p:txBody>
      </p:sp>
      <p:sp>
        <p:nvSpPr>
          <p:cNvPr id="25" name="Mask"/>
          <p:cNvSpPr/>
          <p:nvPr/>
        </p:nvSpPr>
        <p:spPr bwMode="auto">
          <a:xfrm>
            <a:off x="-487361" y="1516062"/>
            <a:ext cx="3634737" cy="5486402"/>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9" name="1"/>
          <p:cNvSpPr/>
          <p:nvPr/>
        </p:nvSpPr>
        <p:spPr bwMode="auto">
          <a:xfrm>
            <a:off x="274639" y="1940604"/>
            <a:ext cx="2872737" cy="96012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defTabSz="932472" fontAlgn="base">
              <a:lnSpc>
                <a:spcPct val="90000"/>
              </a:lnSpc>
              <a:spcBef>
                <a:spcPct val="0"/>
              </a:spcBef>
              <a:spcAft>
                <a:spcPct val="0"/>
              </a:spcAft>
            </a:pPr>
            <a:r>
              <a:rPr lang="en-US" sz="2400" dirty="0">
                <a:gradFill>
                  <a:gsLst>
                    <a:gs pos="5439">
                      <a:srgbClr val="F8F8F8"/>
                    </a:gs>
                    <a:gs pos="100000">
                      <a:srgbClr val="F8F8F8"/>
                    </a:gs>
                  </a:gsLst>
                  <a:lin ang="5400000" scaled="0"/>
                </a:gradFill>
                <a:latin typeface="+mj-lt"/>
              </a:rPr>
              <a:t>Plan your </a:t>
            </a:r>
            <a:br>
              <a:rPr lang="en-US" sz="2400" dirty="0">
                <a:gradFill>
                  <a:gsLst>
                    <a:gs pos="5439">
                      <a:srgbClr val="F8F8F8"/>
                    </a:gs>
                    <a:gs pos="100000">
                      <a:srgbClr val="F8F8F8"/>
                    </a:gs>
                  </a:gsLst>
                  <a:lin ang="5400000" scaled="0"/>
                </a:gradFill>
                <a:latin typeface="+mj-lt"/>
              </a:rPr>
            </a:br>
            <a:r>
              <a:rPr lang="en-US" sz="2400" dirty="0">
                <a:gradFill>
                  <a:gsLst>
                    <a:gs pos="5439">
                      <a:srgbClr val="F8F8F8"/>
                    </a:gs>
                    <a:gs pos="100000">
                      <a:srgbClr val="F8F8F8"/>
                    </a:gs>
                  </a:gsLst>
                  <a:lin ang="5400000" scaled="0"/>
                </a:gradFill>
                <a:latin typeface="+mj-lt"/>
              </a:rPr>
              <a:t>career path</a:t>
            </a:r>
          </a:p>
        </p:txBody>
      </p:sp>
      <p:sp>
        <p:nvSpPr>
          <p:cNvPr id="10" name="2"/>
          <p:cNvSpPr/>
          <p:nvPr/>
        </p:nvSpPr>
        <p:spPr bwMode="auto">
          <a:xfrm>
            <a:off x="274639" y="2944539"/>
            <a:ext cx="2872737" cy="96012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defTabSz="932472" fontAlgn="base">
              <a:lnSpc>
                <a:spcPct val="90000"/>
              </a:lnSpc>
              <a:spcBef>
                <a:spcPct val="0"/>
              </a:spcBef>
              <a:spcAft>
                <a:spcPct val="0"/>
              </a:spcAft>
            </a:pPr>
            <a:r>
              <a:rPr lang="en-US" sz="2400" dirty="0">
                <a:gradFill>
                  <a:gsLst>
                    <a:gs pos="5439">
                      <a:srgbClr val="F8F8F8"/>
                    </a:gs>
                    <a:gs pos="100000">
                      <a:srgbClr val="F8F8F8"/>
                    </a:gs>
                  </a:gsLst>
                  <a:lin ang="5400000" scaled="0"/>
                </a:gradFill>
                <a:latin typeface="+mj-lt"/>
              </a:rPr>
              <a:t>Get started </a:t>
            </a:r>
            <a:br>
              <a:rPr lang="en-US" sz="2400" dirty="0">
                <a:gradFill>
                  <a:gsLst>
                    <a:gs pos="5439">
                      <a:srgbClr val="F8F8F8"/>
                    </a:gs>
                    <a:gs pos="100000">
                      <a:srgbClr val="F8F8F8"/>
                    </a:gs>
                  </a:gsLst>
                  <a:lin ang="5400000" scaled="0"/>
                </a:gradFill>
                <a:latin typeface="+mj-lt"/>
              </a:rPr>
            </a:br>
            <a:r>
              <a:rPr lang="en-US" sz="2400" dirty="0">
                <a:gradFill>
                  <a:gsLst>
                    <a:gs pos="5439">
                      <a:srgbClr val="F8F8F8"/>
                    </a:gs>
                    <a:gs pos="100000">
                      <a:srgbClr val="F8F8F8"/>
                    </a:gs>
                  </a:gsLst>
                  <a:lin ang="5400000" scaled="0"/>
                </a:gradFill>
                <a:latin typeface="+mj-lt"/>
              </a:rPr>
              <a:t>with Azure</a:t>
            </a:r>
          </a:p>
        </p:txBody>
      </p:sp>
      <p:sp>
        <p:nvSpPr>
          <p:cNvPr id="12" name="4"/>
          <p:cNvSpPr/>
          <p:nvPr/>
        </p:nvSpPr>
        <p:spPr bwMode="auto">
          <a:xfrm>
            <a:off x="274639" y="4953837"/>
            <a:ext cx="2872737" cy="96012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defTabSz="932472" fontAlgn="base">
              <a:lnSpc>
                <a:spcPct val="90000"/>
              </a:lnSpc>
              <a:spcBef>
                <a:spcPct val="0"/>
              </a:spcBef>
              <a:spcAft>
                <a:spcPct val="0"/>
              </a:spcAft>
            </a:pPr>
            <a:r>
              <a:rPr lang="en-US" sz="2400" dirty="0">
                <a:gradFill>
                  <a:gsLst>
                    <a:gs pos="5439">
                      <a:srgbClr val="F8F8F8"/>
                    </a:gs>
                    <a:gs pos="100000">
                      <a:srgbClr val="F8F8F8"/>
                    </a:gs>
                  </a:gsLst>
                  <a:lin ang="5400000" scaled="0"/>
                </a:gradFill>
                <a:latin typeface="+mj-lt"/>
              </a:rPr>
              <a:t>Connect with peers and experts </a:t>
            </a:r>
          </a:p>
        </p:txBody>
      </p:sp>
      <p:sp>
        <p:nvSpPr>
          <p:cNvPr id="15" name="4"/>
          <p:cNvSpPr/>
          <p:nvPr/>
        </p:nvSpPr>
        <p:spPr bwMode="auto">
          <a:xfrm>
            <a:off x="274639" y="3946567"/>
            <a:ext cx="2872737" cy="96012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defTabSz="932472" fontAlgn="base">
              <a:lnSpc>
                <a:spcPct val="90000"/>
              </a:lnSpc>
              <a:spcBef>
                <a:spcPct val="0"/>
              </a:spcBef>
              <a:spcAft>
                <a:spcPct val="0"/>
              </a:spcAft>
            </a:pPr>
            <a:r>
              <a:rPr lang="en-US" sz="2400" dirty="0">
                <a:gradFill>
                  <a:gsLst>
                    <a:gs pos="5439">
                      <a:srgbClr val="F8F8F8"/>
                    </a:gs>
                    <a:gs pos="100000">
                      <a:srgbClr val="F8F8F8"/>
                    </a:gs>
                  </a:gsLst>
                  <a:lin ang="5400000" scaled="0"/>
                </a:gradFill>
                <a:latin typeface="+mj-lt"/>
              </a:rPr>
              <a:t>Demos and </a:t>
            </a:r>
            <a:br>
              <a:rPr lang="en-US" sz="2400" dirty="0">
                <a:gradFill>
                  <a:gsLst>
                    <a:gs pos="5439">
                      <a:srgbClr val="F8F8F8"/>
                    </a:gs>
                    <a:gs pos="100000">
                      <a:srgbClr val="F8F8F8"/>
                    </a:gs>
                  </a:gsLst>
                  <a:lin ang="5400000" scaled="0"/>
                </a:gradFill>
                <a:latin typeface="+mj-lt"/>
              </a:rPr>
            </a:br>
            <a:r>
              <a:rPr lang="en-US" sz="2400" dirty="0">
                <a:gradFill>
                  <a:gsLst>
                    <a:gs pos="5439">
                      <a:srgbClr val="F8F8F8"/>
                    </a:gs>
                    <a:gs pos="100000">
                      <a:srgbClr val="F8F8F8"/>
                    </a:gs>
                  </a:gsLst>
                  <a:lin ang="5400000" scaled="0"/>
                </a:gradFill>
                <a:latin typeface="+mj-lt"/>
              </a:rPr>
              <a:t>how-to videos</a:t>
            </a:r>
          </a:p>
        </p:txBody>
      </p:sp>
    </p:spTree>
    <p:extLst>
      <p:ext uri="{BB962C8B-B14F-4D97-AF65-F5344CB8AC3E}">
        <p14:creationId xmlns:p14="http://schemas.microsoft.com/office/powerpoint/2010/main" val="39427340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path" presetSubtype="0" decel="100000" fill="hold" grpId="1" nodeType="withEffect">
                                  <p:stCondLst>
                                    <p:cond delay="0"/>
                                  </p:stCondLst>
                                  <p:childTnLst>
                                    <p:animMotion origin="layout" path="M 0.02144 1.20744E-6 L 3.66862E-6 1.20744E-6 " pathEditMode="relative" rAng="0" ptsTypes="AA">
                                      <p:cBhvr>
                                        <p:cTn id="9" dur="1000" fill="hold"/>
                                        <p:tgtEl>
                                          <p:spTgt spid="5"/>
                                        </p:tgtEl>
                                        <p:attrNameLst>
                                          <p:attrName>ppt_x</p:attrName>
                                          <p:attrName>ppt_y</p:attrName>
                                        </p:attrNameLst>
                                      </p:cBhvr>
                                      <p:rCtr x="-1072" y="0"/>
                                    </p:animMotion>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500"/>
                            </p:stCondLst>
                            <p:childTnLst>
                              <p:par>
                                <p:cTn id="16" presetID="2" presetClass="entr" presetSubtype="8" decel="7500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1000" fill="hold"/>
                                        <p:tgtEl>
                                          <p:spTgt spid="7"/>
                                        </p:tgtEl>
                                        <p:attrNameLst>
                                          <p:attrName>ppt_x</p:attrName>
                                        </p:attrNameLst>
                                      </p:cBhvr>
                                      <p:tavLst>
                                        <p:tav tm="0">
                                          <p:val>
                                            <p:strVal val="0-#ppt_w/2"/>
                                          </p:val>
                                        </p:tav>
                                        <p:tav tm="100000">
                                          <p:val>
                                            <p:strVal val="#ppt_x"/>
                                          </p:val>
                                        </p:tav>
                                      </p:tavLst>
                                    </p:anim>
                                    <p:anim calcmode="lin" valueType="num">
                                      <p:cBhvr additive="base">
                                        <p:cTn id="19" dur="1000" fill="hold"/>
                                        <p:tgtEl>
                                          <p:spTgt spid="7"/>
                                        </p:tgtEl>
                                        <p:attrNameLst>
                                          <p:attrName>ppt_y</p:attrName>
                                        </p:attrNameLst>
                                      </p:cBhvr>
                                      <p:tavLst>
                                        <p:tav tm="0">
                                          <p:val>
                                            <p:strVal val="#ppt_y"/>
                                          </p:val>
                                        </p:tav>
                                        <p:tav tm="100000">
                                          <p:val>
                                            <p:strVal val="#ppt_y"/>
                                          </p:val>
                                        </p:tav>
                                      </p:tavLst>
                                    </p:anim>
                                  </p:childTnLst>
                                </p:cTn>
                              </p:par>
                              <p:par>
                                <p:cTn id="20" presetID="2" presetClass="entr" presetSubtype="8" decel="75000" fill="hold" grpId="0" nodeType="withEffect">
                                  <p:stCondLst>
                                    <p:cond delay="25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1000" fill="hold"/>
                                        <p:tgtEl>
                                          <p:spTgt spid="17"/>
                                        </p:tgtEl>
                                        <p:attrNameLst>
                                          <p:attrName>ppt_x</p:attrName>
                                        </p:attrNameLst>
                                      </p:cBhvr>
                                      <p:tavLst>
                                        <p:tav tm="0">
                                          <p:val>
                                            <p:strVal val="0-#ppt_w/2"/>
                                          </p:val>
                                        </p:tav>
                                        <p:tav tm="100000">
                                          <p:val>
                                            <p:strVal val="#ppt_x"/>
                                          </p:val>
                                        </p:tav>
                                      </p:tavLst>
                                    </p:anim>
                                    <p:anim calcmode="lin" valueType="num">
                                      <p:cBhvr additive="base">
                                        <p:cTn id="23" dur="1000" fill="hold"/>
                                        <p:tgtEl>
                                          <p:spTgt spid="17"/>
                                        </p:tgtEl>
                                        <p:attrNameLst>
                                          <p:attrName>ppt_y</p:attrName>
                                        </p:attrNameLst>
                                      </p:cBhvr>
                                      <p:tavLst>
                                        <p:tav tm="0">
                                          <p:val>
                                            <p:strVal val="#ppt_y"/>
                                          </p:val>
                                        </p:tav>
                                        <p:tav tm="100000">
                                          <p:val>
                                            <p:strVal val="#ppt_y"/>
                                          </p:val>
                                        </p:tav>
                                      </p:tavLst>
                                    </p:anim>
                                  </p:childTnLst>
                                </p:cTn>
                              </p:par>
                              <p:par>
                                <p:cTn id="24" presetID="2" presetClass="entr" presetSubtype="8" decel="75000" fill="hold" grpId="0" nodeType="withEffect">
                                  <p:stCondLst>
                                    <p:cond delay="50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1000" fill="hold"/>
                                        <p:tgtEl>
                                          <p:spTgt spid="20"/>
                                        </p:tgtEl>
                                        <p:attrNameLst>
                                          <p:attrName>ppt_x</p:attrName>
                                        </p:attrNameLst>
                                      </p:cBhvr>
                                      <p:tavLst>
                                        <p:tav tm="0">
                                          <p:val>
                                            <p:strVal val="0-#ppt_w/2"/>
                                          </p:val>
                                        </p:tav>
                                        <p:tav tm="100000">
                                          <p:val>
                                            <p:strVal val="#ppt_x"/>
                                          </p:val>
                                        </p:tav>
                                      </p:tavLst>
                                    </p:anim>
                                    <p:anim calcmode="lin" valueType="num">
                                      <p:cBhvr additive="base">
                                        <p:cTn id="27" dur="1000" fill="hold"/>
                                        <p:tgtEl>
                                          <p:spTgt spid="20"/>
                                        </p:tgtEl>
                                        <p:attrNameLst>
                                          <p:attrName>ppt_y</p:attrName>
                                        </p:attrNameLst>
                                      </p:cBhvr>
                                      <p:tavLst>
                                        <p:tav tm="0">
                                          <p:val>
                                            <p:strVal val="#ppt_y"/>
                                          </p:val>
                                        </p:tav>
                                        <p:tav tm="100000">
                                          <p:val>
                                            <p:strVal val="#ppt_y"/>
                                          </p:val>
                                        </p:tav>
                                      </p:tavLst>
                                    </p:anim>
                                  </p:childTnLst>
                                </p:cTn>
                              </p:par>
                              <p:par>
                                <p:cTn id="28" presetID="2" presetClass="entr" presetSubtype="8" decel="75000" fill="hold" grpId="0" nodeType="withEffect">
                                  <p:stCondLst>
                                    <p:cond delay="75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1000" fill="hold"/>
                                        <p:tgtEl>
                                          <p:spTgt spid="19"/>
                                        </p:tgtEl>
                                        <p:attrNameLst>
                                          <p:attrName>ppt_x</p:attrName>
                                        </p:attrNameLst>
                                      </p:cBhvr>
                                      <p:tavLst>
                                        <p:tav tm="0">
                                          <p:val>
                                            <p:strVal val="0-#ppt_w/2"/>
                                          </p:val>
                                        </p:tav>
                                        <p:tav tm="100000">
                                          <p:val>
                                            <p:strVal val="#ppt_x"/>
                                          </p:val>
                                        </p:tav>
                                      </p:tavLst>
                                    </p:anim>
                                    <p:anim calcmode="lin" valueType="num">
                                      <p:cBhvr additive="base">
                                        <p:cTn id="31" dur="10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7" grpId="0" animBg="1"/>
      <p:bldP spid="17" grpId="0" animBg="1"/>
      <p:bldP spid="20" grpId="0" animBg="1"/>
      <p:bldP spid="1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904662" y="6196166"/>
            <a:ext cx="10812631" cy="502317"/>
          </a:xfrm>
          <a:prstGeom prst="rect">
            <a:avLst/>
          </a:prstGeom>
          <a:noFill/>
        </p:spPr>
        <p:txBody>
          <a:bodyPr wrap="square" lIns="0" tIns="0" rIns="0" bIns="0" rtlCol="0">
            <a:spAutoFit/>
          </a:bodyPr>
          <a:lstStyle/>
          <a:p>
            <a:pPr defTabSz="931326">
              <a:defRPr/>
            </a:pPr>
            <a:r>
              <a:rPr lang="en-US" sz="3264" dirty="0">
                <a:solidFill>
                  <a:srgbClr val="FFFFFF"/>
                </a:solidFill>
                <a:latin typeface="Segoe UI Light" pitchFamily="34" charset="0"/>
              </a:rPr>
              <a:t>But what about Auditing? Security? Compliance &amp; Assurance?</a:t>
            </a:r>
          </a:p>
        </p:txBody>
      </p:sp>
      <p:sp>
        <p:nvSpPr>
          <p:cNvPr id="17" name="TextBox 16"/>
          <p:cNvSpPr txBox="1"/>
          <p:nvPr/>
        </p:nvSpPr>
        <p:spPr>
          <a:xfrm>
            <a:off x="705911" y="5993816"/>
            <a:ext cx="11029447" cy="512317"/>
          </a:xfrm>
          <a:prstGeom prst="rect">
            <a:avLst/>
          </a:prstGeom>
          <a:noFill/>
        </p:spPr>
        <p:txBody>
          <a:bodyPr wrap="square" lIns="0" tIns="0" rIns="0" bIns="0" rtlCol="0">
            <a:spAutoFit/>
          </a:bodyPr>
          <a:lstStyle/>
          <a:p>
            <a:pPr algn="ctr" defTabSz="950043">
              <a:defRPr/>
            </a:pPr>
            <a:r>
              <a:rPr lang="en-US" sz="3264" dirty="0">
                <a:solidFill>
                  <a:srgbClr val="505050"/>
                </a:solidFill>
                <a:latin typeface="Segoe UI Light" pitchFamily="34" charset="0"/>
              </a:rPr>
              <a:t>But what about Auditing? Security? Compliance &amp; Assurance?</a:t>
            </a:r>
          </a:p>
        </p:txBody>
      </p:sp>
      <p:grpSp>
        <p:nvGrpSpPr>
          <p:cNvPr id="18" name="Group 17"/>
          <p:cNvGrpSpPr/>
          <p:nvPr/>
        </p:nvGrpSpPr>
        <p:grpSpPr>
          <a:xfrm>
            <a:off x="719186" y="1165069"/>
            <a:ext cx="10998107" cy="4581746"/>
            <a:chOff x="644650" y="1211262"/>
            <a:chExt cx="11001227" cy="4583046"/>
          </a:xfrm>
        </p:grpSpPr>
        <p:grpSp>
          <p:nvGrpSpPr>
            <p:cNvPr id="19" name="Group 18"/>
            <p:cNvGrpSpPr/>
            <p:nvPr/>
          </p:nvGrpSpPr>
          <p:grpSpPr>
            <a:xfrm>
              <a:off x="644650" y="1211262"/>
              <a:ext cx="11001227" cy="4583046"/>
              <a:chOff x="655637" y="1211262"/>
              <a:chExt cx="11001227" cy="4583046"/>
            </a:xfrm>
          </p:grpSpPr>
          <p:pic>
            <p:nvPicPr>
              <p:cNvPr id="24" name="Picture 2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155291" y="1211265"/>
                <a:ext cx="2749826" cy="4583043"/>
              </a:xfrm>
              <a:prstGeom prst="rect">
                <a:avLst/>
              </a:prstGeom>
              <a:ln w="38100" cap="sq">
                <a:solidFill>
                  <a:schemeClr val="bg2"/>
                </a:solidFill>
                <a:prstDash val="solid"/>
                <a:miter lim="800000"/>
              </a:ln>
              <a:effectLst/>
            </p:spPr>
          </p:pic>
          <p:pic>
            <p:nvPicPr>
              <p:cNvPr id="25" name="Picture 24"/>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405465" y="1211265"/>
                <a:ext cx="2749826" cy="4583043"/>
              </a:xfrm>
              <a:prstGeom prst="rect">
                <a:avLst/>
              </a:prstGeom>
              <a:ln w="38100" cap="sq">
                <a:solidFill>
                  <a:schemeClr val="bg2"/>
                </a:solidFill>
                <a:prstDash val="solid"/>
                <a:miter lim="800000"/>
              </a:ln>
              <a:effectLst/>
            </p:spPr>
          </p:pic>
          <p:pic>
            <p:nvPicPr>
              <p:cNvPr id="26" name="Picture 25"/>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55637" y="1211262"/>
                <a:ext cx="2749828" cy="4583046"/>
              </a:xfrm>
              <a:prstGeom prst="rect">
                <a:avLst/>
              </a:prstGeom>
              <a:ln w="38100" cap="sq">
                <a:solidFill>
                  <a:schemeClr val="bg2"/>
                </a:solidFill>
                <a:prstDash val="solid"/>
                <a:miter lim="800000"/>
              </a:ln>
              <a:effectLst/>
            </p:spPr>
          </p:pic>
          <p:pic>
            <p:nvPicPr>
              <p:cNvPr id="27" name="Picture 26"/>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8908178" y="1213164"/>
                <a:ext cx="2748686" cy="4581144"/>
              </a:xfrm>
              <a:prstGeom prst="rect">
                <a:avLst/>
              </a:prstGeom>
              <a:ln w="38100" cap="sq">
                <a:solidFill>
                  <a:schemeClr val="bg2"/>
                </a:solidFill>
                <a:prstDash val="solid"/>
                <a:miter lim="800000"/>
              </a:ln>
              <a:effectLst/>
            </p:spPr>
          </p:pic>
        </p:grpSp>
        <p:sp>
          <p:nvSpPr>
            <p:cNvPr id="20" name="Rectangle 19"/>
            <p:cNvSpPr/>
            <p:nvPr/>
          </p:nvSpPr>
          <p:spPr>
            <a:xfrm>
              <a:off x="6148583" y="4971348"/>
              <a:ext cx="2752344" cy="822960"/>
            </a:xfrm>
            <a:prstGeom prst="rect">
              <a:avLst/>
            </a:prstGeom>
            <a:gradFill>
              <a:gsLst>
                <a:gs pos="0">
                  <a:srgbClr val="000000">
                    <a:alpha val="40000"/>
                  </a:srgbClr>
                </a:gs>
                <a:gs pos="100000">
                  <a:srgbClr val="000000">
                    <a:alpha val="80000"/>
                  </a:srgbClr>
                </a:gs>
              </a:gsLst>
              <a:lin ang="5400000" scaled="1"/>
            </a:gradFill>
          </p:spPr>
          <p:txBody>
            <a:bodyPr wrap="square" lIns="93208" tIns="93208" rIns="93208" bIns="91414">
              <a:noAutofit/>
            </a:bodyPr>
            <a:lstStyle/>
            <a:p>
              <a:pPr algn="ctr" defTabSz="931942">
                <a:lnSpc>
                  <a:spcPct val="90000"/>
                </a:lnSpc>
                <a:defRPr/>
              </a:pPr>
              <a:r>
                <a:rPr lang="en-US" sz="2400" kern="0" dirty="0">
                  <a:solidFill>
                    <a:srgbClr val="FFFFFF"/>
                  </a:solidFill>
                  <a:latin typeface="Segoe UI"/>
                </a:rPr>
                <a:t>Easy access</a:t>
              </a:r>
              <a:br>
                <a:rPr lang="en-US" sz="2400" kern="0" dirty="0">
                  <a:solidFill>
                    <a:srgbClr val="FFFFFF"/>
                  </a:solidFill>
                  <a:latin typeface="Segoe UI"/>
                </a:rPr>
              </a:br>
              <a:r>
                <a:rPr lang="en-US" sz="2400" b="1" kern="0" dirty="0">
                  <a:solidFill>
                    <a:srgbClr val="FFFFFF"/>
                  </a:solidFill>
                  <a:latin typeface="Segoe UI"/>
                </a:rPr>
                <a:t>24x7 connectivity</a:t>
              </a:r>
            </a:p>
          </p:txBody>
        </p:sp>
        <p:sp>
          <p:nvSpPr>
            <p:cNvPr id="21" name="Rectangle 20"/>
            <p:cNvSpPr/>
            <p:nvPr/>
          </p:nvSpPr>
          <p:spPr>
            <a:xfrm>
              <a:off x="3403633" y="4971348"/>
              <a:ext cx="2752344" cy="822960"/>
            </a:xfrm>
            <a:prstGeom prst="rect">
              <a:avLst/>
            </a:prstGeom>
            <a:gradFill>
              <a:gsLst>
                <a:gs pos="0">
                  <a:srgbClr val="000000">
                    <a:alpha val="40000"/>
                  </a:srgbClr>
                </a:gs>
                <a:gs pos="100000">
                  <a:srgbClr val="000000">
                    <a:alpha val="80000"/>
                  </a:srgbClr>
                </a:gs>
              </a:gsLst>
              <a:lin ang="5400000" scaled="1"/>
            </a:gradFill>
          </p:spPr>
          <p:txBody>
            <a:bodyPr wrap="square" lIns="93208" tIns="93208" rIns="93208" bIns="91414">
              <a:noAutofit/>
            </a:bodyPr>
            <a:lstStyle/>
            <a:p>
              <a:pPr algn="ctr" defTabSz="931942">
                <a:lnSpc>
                  <a:spcPct val="90000"/>
                </a:lnSpc>
                <a:defRPr/>
              </a:pPr>
              <a:r>
                <a:rPr lang="en-US" sz="2400" kern="0" dirty="0">
                  <a:solidFill>
                    <a:srgbClr val="FFFFFF"/>
                  </a:solidFill>
                  <a:latin typeface="Segoe UI"/>
                </a:rPr>
                <a:t>Flexibility</a:t>
              </a:r>
            </a:p>
            <a:p>
              <a:pPr algn="ctr" defTabSz="931942">
                <a:lnSpc>
                  <a:spcPct val="90000"/>
                </a:lnSpc>
                <a:defRPr/>
              </a:pPr>
              <a:r>
                <a:rPr lang="en-US" sz="2400" b="1" kern="0" dirty="0">
                  <a:solidFill>
                    <a:srgbClr val="FFFFFF"/>
                  </a:solidFill>
                  <a:latin typeface="Segoe UI"/>
                </a:rPr>
                <a:t>Global reach</a:t>
              </a:r>
            </a:p>
          </p:txBody>
        </p:sp>
        <p:sp>
          <p:nvSpPr>
            <p:cNvPr id="22" name="Rectangle 21"/>
            <p:cNvSpPr/>
            <p:nvPr/>
          </p:nvSpPr>
          <p:spPr>
            <a:xfrm>
              <a:off x="8893533" y="4971348"/>
              <a:ext cx="2752344" cy="822960"/>
            </a:xfrm>
            <a:prstGeom prst="rect">
              <a:avLst/>
            </a:prstGeom>
            <a:gradFill>
              <a:gsLst>
                <a:gs pos="0">
                  <a:srgbClr val="000000">
                    <a:alpha val="40000"/>
                  </a:srgbClr>
                </a:gs>
                <a:gs pos="100000">
                  <a:srgbClr val="000000">
                    <a:alpha val="80000"/>
                  </a:srgbClr>
                </a:gs>
              </a:gsLst>
              <a:lin ang="5400000" scaled="1"/>
            </a:gradFill>
          </p:spPr>
          <p:txBody>
            <a:bodyPr wrap="square" lIns="93208" tIns="93208" rIns="93208" bIns="91414">
              <a:noAutofit/>
            </a:bodyPr>
            <a:lstStyle/>
            <a:p>
              <a:pPr algn="ctr" defTabSz="931942">
                <a:lnSpc>
                  <a:spcPct val="90000"/>
                </a:lnSpc>
                <a:defRPr/>
              </a:pPr>
              <a:r>
                <a:rPr lang="en-US" sz="2400" kern="0" dirty="0">
                  <a:solidFill>
                    <a:srgbClr val="FFFFFF"/>
                  </a:solidFill>
                  <a:latin typeface="Segoe UI"/>
                </a:rPr>
                <a:t>Seamless </a:t>
              </a:r>
              <a:r>
                <a:rPr lang="en-US" sz="2400" b="1" kern="0" dirty="0">
                  <a:solidFill>
                    <a:srgbClr val="FFFFFF"/>
                  </a:solidFill>
                  <a:latin typeface="Segoe UI"/>
                </a:rPr>
                <a:t>collaboration</a:t>
              </a:r>
            </a:p>
          </p:txBody>
        </p:sp>
        <p:sp>
          <p:nvSpPr>
            <p:cNvPr id="23" name="Rectangle 22"/>
            <p:cNvSpPr/>
            <p:nvPr/>
          </p:nvSpPr>
          <p:spPr>
            <a:xfrm>
              <a:off x="644650" y="4971348"/>
              <a:ext cx="2752344" cy="822960"/>
            </a:xfrm>
            <a:prstGeom prst="rect">
              <a:avLst/>
            </a:prstGeom>
            <a:gradFill>
              <a:gsLst>
                <a:gs pos="0">
                  <a:srgbClr val="000000">
                    <a:alpha val="40000"/>
                  </a:srgbClr>
                </a:gs>
                <a:gs pos="100000">
                  <a:srgbClr val="000000">
                    <a:alpha val="80000"/>
                  </a:srgbClr>
                </a:gs>
              </a:gsLst>
              <a:lin ang="5400000" scaled="1"/>
            </a:gradFill>
          </p:spPr>
          <p:txBody>
            <a:bodyPr wrap="square" lIns="93208" tIns="93208" rIns="93208" bIns="91414">
              <a:noAutofit/>
            </a:bodyPr>
            <a:lstStyle/>
            <a:p>
              <a:pPr algn="ctr" defTabSz="931942">
                <a:lnSpc>
                  <a:spcPct val="90000"/>
                </a:lnSpc>
                <a:defRPr/>
              </a:pPr>
              <a:r>
                <a:rPr lang="en-US" sz="2400" b="1" kern="0" dirty="0">
                  <a:solidFill>
                    <a:srgbClr val="FFFFFF"/>
                  </a:solidFill>
                  <a:latin typeface="Segoe UI"/>
                </a:rPr>
                <a:t>Agility</a:t>
              </a:r>
            </a:p>
            <a:p>
              <a:pPr algn="ctr" defTabSz="931942">
                <a:lnSpc>
                  <a:spcPct val="90000"/>
                </a:lnSpc>
                <a:defRPr/>
              </a:pPr>
              <a:r>
                <a:rPr lang="en-US" sz="2400" kern="0" dirty="0">
                  <a:solidFill>
                    <a:srgbClr val="FFFFFF"/>
                  </a:solidFill>
                  <a:latin typeface="Segoe UI"/>
                </a:rPr>
                <a:t>Reduced friction </a:t>
              </a:r>
            </a:p>
          </p:txBody>
        </p:sp>
      </p:grpSp>
      <p:sp>
        <p:nvSpPr>
          <p:cNvPr id="28" name="Title 2"/>
          <p:cNvSpPr txBox="1">
            <a:spLocks/>
          </p:cNvSpPr>
          <p:nvPr/>
        </p:nvSpPr>
        <p:spPr>
          <a:xfrm>
            <a:off x="276326" y="295731"/>
            <a:ext cx="11885414" cy="917444"/>
          </a:xfrm>
          <a:prstGeom prst="rect">
            <a:avLst/>
          </a:prstGeom>
        </p:spPr>
        <p:txBody>
          <a:bodyPr vert="horz" wrap="square" lIns="149196" tIns="93247" rIns="149196" bIns="93247" rtlCol="0" anchor="t">
            <a:noAutofit/>
          </a:bodyPr>
          <a:lstStyle>
            <a:lvl1pPr algn="l" defTabSz="91436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4799" dirty="0"/>
              <a:t>The Cloud &amp; Mobile Promise</a:t>
            </a:r>
          </a:p>
        </p:txBody>
      </p:sp>
    </p:spTree>
    <p:extLst>
      <p:ext uri="{BB962C8B-B14F-4D97-AF65-F5344CB8AC3E}">
        <p14:creationId xmlns:p14="http://schemas.microsoft.com/office/powerpoint/2010/main" val="2538411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4" name="Text Placeholder 5"/>
          <p:cNvSpPr txBox="1">
            <a:spLocks/>
          </p:cNvSpPr>
          <p:nvPr/>
        </p:nvSpPr>
        <p:spPr>
          <a:xfrm>
            <a:off x="5380037" y="4640262"/>
            <a:ext cx="6858000" cy="2179058"/>
          </a:xfrm>
          <a:prstGeom prst="rect">
            <a:avLst/>
          </a:prstGeom>
        </p:spPr>
        <p:txBody>
          <a:bodyPr vert="horz" wrap="square" lIns="146304" tIns="91440" rIns="146304" bIns="91440" rtlCol="0">
            <a:spAutoFit/>
          </a:bodyPr>
          <a:lstStyle>
            <a:lvl1pPr marL="0"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4000" kern="1200" spc="0" baseline="0">
                <a:gradFill>
                  <a:gsLst>
                    <a:gs pos="20354">
                      <a:schemeClr val="tx2"/>
                    </a:gs>
                    <a:gs pos="40000">
                      <a:schemeClr val="tx2"/>
                    </a:gs>
                  </a:gsLst>
                  <a:lin ang="5400000" scaled="0"/>
                </a:gradFill>
                <a:latin typeface="+mj-lt"/>
                <a:ea typeface="+mn-ea"/>
                <a:cs typeface="+mn-cs"/>
              </a:defRPr>
            </a:lvl1pPr>
            <a:lvl2pPr marL="0" marR="0" indent="0" algn="l" defTabSz="932667" rtl="0" eaLnBrk="1" fontAlgn="auto" latinLnBrk="0" hangingPunct="1">
              <a:lnSpc>
                <a:spcPct val="90000"/>
              </a:lnSpc>
              <a:spcBef>
                <a:spcPct val="20000"/>
              </a:spcBef>
              <a:spcAft>
                <a:spcPts val="0"/>
              </a:spcAft>
              <a:buClr>
                <a:schemeClr val="tx1"/>
              </a:buClr>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582"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3pPr>
            <a:lvl4pPr marL="457163"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4pPr>
            <a:lvl5pPr marL="685745"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5pPr>
            <a:lvl6pPr marL="2564834"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70"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503"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838"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32742">
              <a:spcBef>
                <a:spcPct val="0"/>
              </a:spcBef>
            </a:pPr>
            <a:r>
              <a:rPr lang="en-US" sz="2400" dirty="0">
                <a:gradFill>
                  <a:gsLst>
                    <a:gs pos="24779">
                      <a:srgbClr val="292929"/>
                    </a:gs>
                    <a:gs pos="52000">
                      <a:srgbClr val="292929"/>
                    </a:gs>
                  </a:gsLst>
                  <a:lin ang="5400000" scaled="1"/>
                </a:gradFill>
                <a:latin typeface="+mn-lt"/>
              </a:rPr>
              <a:t>From your PC or Tablet visit MyIgnite at </a:t>
            </a:r>
            <a:r>
              <a:rPr lang="en-US" sz="2400" dirty="0">
                <a:gradFill>
                  <a:gsLst>
                    <a:gs pos="24779">
                      <a:srgbClr val="292929"/>
                    </a:gs>
                    <a:gs pos="52000">
                      <a:srgbClr val="292929"/>
                    </a:gs>
                  </a:gsLst>
                  <a:lin ang="5400000" scaled="1"/>
                </a:gradFill>
                <a:latin typeface="+mn-lt"/>
                <a:hlinkClick r:id="rId3"/>
              </a:rPr>
              <a:t>http://myignite.microsoft.com</a:t>
            </a:r>
            <a:endParaRPr lang="en-US" sz="2400" dirty="0">
              <a:gradFill>
                <a:gsLst>
                  <a:gs pos="24779">
                    <a:srgbClr val="292929"/>
                  </a:gs>
                  <a:gs pos="52000">
                    <a:srgbClr val="292929"/>
                  </a:gs>
                </a:gsLst>
                <a:lin ang="5400000" scaled="1"/>
              </a:gradFill>
              <a:latin typeface="+mn-lt"/>
            </a:endParaRPr>
          </a:p>
          <a:p>
            <a:pPr defTabSz="932742">
              <a:spcBef>
                <a:spcPct val="0"/>
              </a:spcBef>
            </a:pPr>
            <a:endParaRPr lang="en-US" sz="2400" dirty="0">
              <a:gradFill>
                <a:gsLst>
                  <a:gs pos="24779">
                    <a:srgbClr val="292929"/>
                  </a:gs>
                  <a:gs pos="52000">
                    <a:srgbClr val="292929"/>
                  </a:gs>
                </a:gsLst>
                <a:lin ang="5400000" scaled="1"/>
              </a:gradFill>
              <a:latin typeface="+mn-lt"/>
            </a:endParaRPr>
          </a:p>
          <a:p>
            <a:pPr defTabSz="932742">
              <a:spcBef>
                <a:spcPct val="0"/>
              </a:spcBef>
            </a:pPr>
            <a:r>
              <a:rPr lang="en-US" sz="2400" dirty="0">
                <a:gradFill>
                  <a:gsLst>
                    <a:gs pos="24779">
                      <a:srgbClr val="292929"/>
                    </a:gs>
                    <a:gs pos="52000">
                      <a:srgbClr val="292929"/>
                    </a:gs>
                  </a:gsLst>
                  <a:lin ang="5400000" scaled="1"/>
                </a:gradFill>
                <a:latin typeface="+mn-lt"/>
              </a:rPr>
              <a:t>From your phone download and use the Ignite Mobile App by scanning  the QR code above or visiting </a:t>
            </a:r>
            <a:r>
              <a:rPr lang="en-US" sz="2400" dirty="0">
                <a:gradFill>
                  <a:gsLst>
                    <a:gs pos="24779">
                      <a:srgbClr val="292929"/>
                    </a:gs>
                    <a:gs pos="52000">
                      <a:srgbClr val="292929"/>
                    </a:gs>
                  </a:gsLst>
                  <a:lin ang="5400000" scaled="1"/>
                </a:gradFill>
                <a:latin typeface="+mn-lt"/>
                <a:hlinkClick r:id="rId4"/>
              </a:rPr>
              <a:t>https://aka.ms/ignite.mobileapp</a:t>
            </a:r>
            <a:r>
              <a:rPr lang="en-US" sz="2400" dirty="0">
                <a:gradFill>
                  <a:gsLst>
                    <a:gs pos="24779">
                      <a:srgbClr val="292929"/>
                    </a:gs>
                    <a:gs pos="52000">
                      <a:srgbClr val="292929"/>
                    </a:gs>
                  </a:gsLst>
                  <a:lin ang="5400000" scaled="1"/>
                </a:gradFill>
                <a:latin typeface="+mn-lt"/>
              </a:rPr>
              <a:t> </a:t>
            </a:r>
          </a:p>
        </p:txBody>
      </p:sp>
      <p:sp>
        <p:nvSpPr>
          <p:cNvPr id="11" name="Title 1"/>
          <p:cNvSpPr txBox="1">
            <a:spLocks/>
          </p:cNvSpPr>
          <p:nvPr/>
        </p:nvSpPr>
        <p:spPr>
          <a:xfrm>
            <a:off x="5380037" y="295274"/>
            <a:ext cx="6784166" cy="915989"/>
          </a:xfrm>
          <a:prstGeom prst="rect">
            <a:avLst/>
          </a:prstGeom>
        </p:spPr>
        <p:txBody>
          <a:bodyPr lIns="182880" tIns="146304" rIns="182880" bIns="146304"/>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nSpc>
                <a:spcPct val="80000"/>
              </a:lnSpc>
            </a:pPr>
            <a:r>
              <a:rPr sz="4000" dirty="0">
                <a:gradFill>
                  <a:gsLst>
                    <a:gs pos="24779">
                      <a:srgbClr val="292929"/>
                    </a:gs>
                    <a:gs pos="52000">
                      <a:srgbClr val="292929"/>
                    </a:gs>
                  </a:gsLst>
                  <a:lin ang="5400000" scaled="1"/>
                </a:gradFill>
              </a:rPr>
              <a:t>Please evaluate this session</a:t>
            </a:r>
          </a:p>
          <a:p>
            <a:pPr>
              <a:lnSpc>
                <a:spcPct val="80000"/>
              </a:lnSpc>
            </a:pPr>
            <a:r>
              <a:rPr lang="en-US" sz="3200" dirty="0">
                <a:gradFill>
                  <a:gsLst>
                    <a:gs pos="24779">
                      <a:srgbClr val="292929"/>
                    </a:gs>
                    <a:gs pos="52000">
                      <a:srgbClr val="292929"/>
                    </a:gs>
                  </a:gsLst>
                  <a:lin ang="5400000" scaled="1"/>
                </a:gradFill>
              </a:rPr>
              <a:t>Your feedback is important to us!</a:t>
            </a:r>
            <a:endParaRPr sz="3600" dirty="0">
              <a:gradFill>
                <a:gsLst>
                  <a:gs pos="24779">
                    <a:srgbClr val="292929"/>
                  </a:gs>
                  <a:gs pos="52000">
                    <a:srgbClr val="292929"/>
                  </a:gs>
                </a:gsLst>
                <a:lin ang="5400000" scaled="1"/>
              </a:gradFill>
            </a:endParaRPr>
          </a:p>
        </p:txBody>
      </p:sp>
      <p:pic>
        <p:nvPicPr>
          <p:cNvPr id="14" name="Picture 13"/>
          <p:cNvPicPr>
            <a:picLocks noChangeAspect="1"/>
          </p:cNvPicPr>
          <p:nvPr/>
        </p:nvPicPr>
        <p:blipFill rotWithShape="1">
          <a:blip r:embed="rId5"/>
          <a:srcRect l="17119" r="5881"/>
          <a:stretch/>
        </p:blipFill>
        <p:spPr>
          <a:xfrm>
            <a:off x="0" y="-1"/>
            <a:ext cx="4925696" cy="6995160"/>
          </a:xfrm>
          <a:prstGeom prst="rect">
            <a:avLst/>
          </a:prstGeom>
        </p:spPr>
      </p:pic>
      <p:pic>
        <p:nvPicPr>
          <p:cNvPr id="2" name="Picture 1"/>
          <p:cNvPicPr>
            <a:picLocks noChangeAspect="1"/>
          </p:cNvPicPr>
          <p:nvPr/>
        </p:nvPicPr>
        <p:blipFill>
          <a:blip r:embed="rId6"/>
          <a:stretch>
            <a:fillRect/>
          </a:stretch>
        </p:blipFill>
        <p:spPr>
          <a:xfrm>
            <a:off x="7118985" y="1478816"/>
            <a:ext cx="3124200" cy="3124200"/>
          </a:xfrm>
          <a:prstGeom prst="rect">
            <a:avLst/>
          </a:prstGeom>
        </p:spPr>
      </p:pic>
    </p:spTree>
    <p:extLst>
      <p:ext uri="{BB962C8B-B14F-4D97-AF65-F5344CB8AC3E}">
        <p14:creationId xmlns:p14="http://schemas.microsoft.com/office/powerpoint/2010/main" val="1449338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6074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Rectangle 69"/>
          <p:cNvSpPr/>
          <p:nvPr/>
        </p:nvSpPr>
        <p:spPr>
          <a:xfrm>
            <a:off x="9445567" y="4051078"/>
            <a:ext cx="2176764" cy="1501536"/>
          </a:xfrm>
          <a:prstGeom prst="rect">
            <a:avLst/>
          </a:prstGeom>
          <a:solidFill>
            <a:schemeClr val="bg1">
              <a:lumMod val="85000"/>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4411">
              <a:defRPr/>
            </a:pPr>
            <a:endParaRPr lang="en-US" sz="1683" kern="0">
              <a:solidFill>
                <a:prstClr val="white"/>
              </a:solidFill>
            </a:endParaRPr>
          </a:p>
        </p:txBody>
      </p:sp>
      <p:sp>
        <p:nvSpPr>
          <p:cNvPr id="5" name="Rectangle 4"/>
          <p:cNvSpPr/>
          <p:nvPr/>
        </p:nvSpPr>
        <p:spPr>
          <a:xfrm>
            <a:off x="448981" y="4051078"/>
            <a:ext cx="8996586" cy="1492482"/>
          </a:xfrm>
          <a:prstGeom prst="rect">
            <a:avLst/>
          </a:prstGeom>
          <a:solidFill>
            <a:schemeClr val="bg1">
              <a:lumMod val="85000"/>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4411">
              <a:defRPr/>
            </a:pPr>
            <a:endParaRPr lang="en-US" sz="1683" kern="0">
              <a:solidFill>
                <a:prstClr val="white"/>
              </a:solidFill>
            </a:endParaRPr>
          </a:p>
        </p:txBody>
      </p:sp>
      <p:sp>
        <p:nvSpPr>
          <p:cNvPr id="78" name="TextBox 77"/>
          <p:cNvSpPr txBox="1"/>
          <p:nvPr/>
        </p:nvSpPr>
        <p:spPr>
          <a:xfrm>
            <a:off x="448980" y="5278217"/>
            <a:ext cx="11173351" cy="268808"/>
          </a:xfrm>
          <a:prstGeom prst="rect">
            <a:avLst/>
          </a:prstGeom>
          <a:solidFill>
            <a:schemeClr val="accent3"/>
          </a:solidFill>
        </p:spPr>
        <p:txBody>
          <a:bodyPr wrap="square" rtlCol="0">
            <a:spAutoFit/>
          </a:bodyPr>
          <a:lstStyle/>
          <a:p>
            <a:pPr algn="ctr" defTabSz="854411">
              <a:defRPr/>
            </a:pPr>
            <a:r>
              <a:rPr lang="en-US" sz="1113" b="1" kern="0" dirty="0">
                <a:solidFill>
                  <a:prstClr val="white"/>
                </a:solidFill>
                <a:cs typeface="Segoe UI Light" panose="020B0502040204020203" pitchFamily="34" charset="0"/>
              </a:rPr>
              <a:t>Enterprise Mobility + Security (EMS)</a:t>
            </a:r>
          </a:p>
        </p:txBody>
      </p:sp>
      <p:sp>
        <p:nvSpPr>
          <p:cNvPr id="7" name="TextBox 6"/>
          <p:cNvSpPr txBox="1"/>
          <p:nvPr/>
        </p:nvSpPr>
        <p:spPr>
          <a:xfrm>
            <a:off x="429965" y="3115856"/>
            <a:ext cx="2151790" cy="670349"/>
          </a:xfrm>
          <a:prstGeom prst="rect">
            <a:avLst/>
          </a:prstGeom>
          <a:noFill/>
        </p:spPr>
        <p:txBody>
          <a:bodyPr wrap="square" rtlCol="0">
            <a:spAutoFit/>
          </a:bodyPr>
          <a:lstStyle/>
          <a:p>
            <a:pPr algn="ctr" defTabSz="854411">
              <a:defRPr/>
            </a:pPr>
            <a:r>
              <a:rPr lang="en-US" sz="1836" kern="0" dirty="0">
                <a:solidFill>
                  <a:schemeClr val="accent3"/>
                </a:solidFill>
                <a:latin typeface="+mj-lt"/>
                <a:ea typeface="Segoe UI" charset="0"/>
                <a:cs typeface="Segoe UI" charset="0"/>
              </a:rPr>
              <a:t>Identity and access management</a:t>
            </a:r>
          </a:p>
        </p:txBody>
      </p:sp>
      <p:sp>
        <p:nvSpPr>
          <p:cNvPr id="45" name="TextBox 44"/>
          <p:cNvSpPr txBox="1"/>
          <p:nvPr/>
        </p:nvSpPr>
        <p:spPr>
          <a:xfrm>
            <a:off x="530814" y="4418285"/>
            <a:ext cx="1950092" cy="606063"/>
          </a:xfrm>
          <a:prstGeom prst="rect">
            <a:avLst/>
          </a:prstGeom>
          <a:noFill/>
        </p:spPr>
        <p:txBody>
          <a:bodyPr wrap="square" rtlCol="0">
            <a:spAutoFit/>
          </a:bodyPr>
          <a:lstStyle/>
          <a:p>
            <a:pPr algn="ctr" defTabSz="854411">
              <a:defRPr/>
            </a:pPr>
            <a:r>
              <a:rPr lang="en-US" sz="1669" kern="0" dirty="0">
                <a:solidFill>
                  <a:sysClr val="windowText" lastClr="000000"/>
                </a:solidFill>
                <a:latin typeface="Segoe UI" charset="0"/>
                <a:ea typeface="Segoe UI" charset="0"/>
                <a:cs typeface="Segoe UI" charset="0"/>
              </a:rPr>
              <a:t>Azure Active Directory Premium</a:t>
            </a:r>
          </a:p>
        </p:txBody>
      </p:sp>
      <p:sp>
        <p:nvSpPr>
          <p:cNvPr id="9" name="TextBox 8"/>
          <p:cNvSpPr txBox="1"/>
          <p:nvPr/>
        </p:nvSpPr>
        <p:spPr>
          <a:xfrm>
            <a:off x="5070182" y="3115856"/>
            <a:ext cx="2165564" cy="670349"/>
          </a:xfrm>
          <a:prstGeom prst="rect">
            <a:avLst/>
          </a:prstGeom>
          <a:noFill/>
        </p:spPr>
        <p:txBody>
          <a:bodyPr wrap="square" rtlCol="0">
            <a:spAutoFit/>
          </a:bodyPr>
          <a:lstStyle/>
          <a:p>
            <a:pPr algn="ctr" defTabSz="854411">
              <a:defRPr/>
            </a:pPr>
            <a:r>
              <a:rPr lang="en-US" sz="1836" kern="0" dirty="0">
                <a:solidFill>
                  <a:schemeClr val="accent3"/>
                </a:solidFill>
                <a:latin typeface="+mj-lt"/>
                <a:ea typeface="Segoe UI" charset="0"/>
                <a:cs typeface="Segoe UI" charset="0"/>
              </a:rPr>
              <a:t>Mobile device and app management</a:t>
            </a:r>
          </a:p>
        </p:txBody>
      </p:sp>
      <p:sp>
        <p:nvSpPr>
          <p:cNvPr id="46" name="TextBox 45"/>
          <p:cNvSpPr txBox="1"/>
          <p:nvPr/>
        </p:nvSpPr>
        <p:spPr>
          <a:xfrm>
            <a:off x="5120741" y="4547751"/>
            <a:ext cx="1950091" cy="356100"/>
          </a:xfrm>
          <a:prstGeom prst="rect">
            <a:avLst/>
          </a:prstGeom>
          <a:noFill/>
        </p:spPr>
        <p:txBody>
          <a:bodyPr wrap="square" rtlCol="0">
            <a:spAutoFit/>
          </a:bodyPr>
          <a:lstStyle/>
          <a:p>
            <a:pPr algn="ctr" defTabSz="854411">
              <a:defRPr/>
            </a:pPr>
            <a:r>
              <a:rPr lang="en-US" sz="1669" kern="0" dirty="0">
                <a:solidFill>
                  <a:sysClr val="windowText" lastClr="000000"/>
                </a:solidFill>
                <a:latin typeface="Segoe UI" charset="0"/>
                <a:ea typeface="Segoe UI" charset="0"/>
                <a:cs typeface="Segoe UI" charset="0"/>
              </a:rPr>
              <a:t>Intune</a:t>
            </a:r>
          </a:p>
        </p:txBody>
      </p:sp>
      <p:sp>
        <p:nvSpPr>
          <p:cNvPr id="29" name="TextBox 28"/>
          <p:cNvSpPr txBox="1"/>
          <p:nvPr/>
        </p:nvSpPr>
        <p:spPr>
          <a:xfrm>
            <a:off x="7297432" y="3115856"/>
            <a:ext cx="1935209" cy="670349"/>
          </a:xfrm>
          <a:prstGeom prst="rect">
            <a:avLst/>
          </a:prstGeom>
          <a:noFill/>
        </p:spPr>
        <p:txBody>
          <a:bodyPr wrap="square" rtlCol="0">
            <a:spAutoFit/>
          </a:bodyPr>
          <a:lstStyle/>
          <a:p>
            <a:pPr algn="ctr" defTabSz="854411">
              <a:defRPr/>
            </a:pPr>
            <a:r>
              <a:rPr lang="en-US" sz="1836" kern="0" dirty="0">
                <a:solidFill>
                  <a:schemeClr val="accent3"/>
                </a:solidFill>
                <a:latin typeface="+mj-lt"/>
                <a:ea typeface="Segoe UI" charset="0"/>
                <a:cs typeface="Segoe UI" charset="0"/>
              </a:rPr>
              <a:t>Information protection</a:t>
            </a:r>
          </a:p>
        </p:txBody>
      </p:sp>
      <p:sp>
        <p:nvSpPr>
          <p:cNvPr id="47" name="TextBox 46"/>
          <p:cNvSpPr txBox="1"/>
          <p:nvPr/>
        </p:nvSpPr>
        <p:spPr>
          <a:xfrm>
            <a:off x="7254566" y="4418285"/>
            <a:ext cx="2020941" cy="618128"/>
          </a:xfrm>
          <a:prstGeom prst="rect">
            <a:avLst/>
          </a:prstGeom>
          <a:noFill/>
        </p:spPr>
        <p:txBody>
          <a:bodyPr wrap="square" rtlCol="0">
            <a:spAutoFit/>
          </a:bodyPr>
          <a:lstStyle/>
          <a:p>
            <a:pPr algn="ctr" defTabSz="854411">
              <a:defRPr/>
            </a:pPr>
            <a:r>
              <a:rPr lang="en-US" sz="1669" kern="0" dirty="0">
                <a:solidFill>
                  <a:sysClr val="windowText" lastClr="000000"/>
                </a:solidFill>
                <a:latin typeface="Segoe UI" charset="0"/>
                <a:ea typeface="Segoe UI" charset="0"/>
                <a:cs typeface="Segoe UI" charset="0"/>
              </a:rPr>
              <a:t>Azure Information Protection</a:t>
            </a:r>
          </a:p>
        </p:txBody>
      </p:sp>
      <p:sp>
        <p:nvSpPr>
          <p:cNvPr id="38" name="TextBox 37"/>
          <p:cNvSpPr txBox="1"/>
          <p:nvPr/>
        </p:nvSpPr>
        <p:spPr>
          <a:xfrm>
            <a:off x="2717597" y="3115856"/>
            <a:ext cx="2261255" cy="670349"/>
          </a:xfrm>
          <a:prstGeom prst="rect">
            <a:avLst/>
          </a:prstGeom>
          <a:noFill/>
        </p:spPr>
        <p:txBody>
          <a:bodyPr wrap="square" rtlCol="0">
            <a:spAutoFit/>
          </a:bodyPr>
          <a:lstStyle/>
          <a:p>
            <a:pPr algn="ctr" defTabSz="854411">
              <a:defRPr/>
            </a:pPr>
            <a:r>
              <a:rPr lang="en-US" sz="1836" kern="0" dirty="0">
                <a:solidFill>
                  <a:schemeClr val="accent3"/>
                </a:solidFill>
                <a:latin typeface="+mj-lt"/>
                <a:ea typeface="Segoe UI" charset="0"/>
                <a:cs typeface="Segoe UI" charset="0"/>
              </a:rPr>
              <a:t>User and entity behavioral analytics</a:t>
            </a:r>
          </a:p>
        </p:txBody>
      </p:sp>
      <p:sp>
        <p:nvSpPr>
          <p:cNvPr id="48" name="TextBox 47"/>
          <p:cNvSpPr txBox="1"/>
          <p:nvPr/>
        </p:nvSpPr>
        <p:spPr>
          <a:xfrm>
            <a:off x="2873180" y="4418285"/>
            <a:ext cx="1950091" cy="618040"/>
          </a:xfrm>
          <a:prstGeom prst="rect">
            <a:avLst/>
          </a:prstGeom>
          <a:noFill/>
        </p:spPr>
        <p:txBody>
          <a:bodyPr wrap="square" rtlCol="0">
            <a:spAutoFit/>
          </a:bodyPr>
          <a:lstStyle/>
          <a:p>
            <a:pPr algn="ctr" defTabSz="854411">
              <a:defRPr/>
            </a:pPr>
            <a:r>
              <a:rPr lang="en-US" sz="1669" kern="0" dirty="0">
                <a:solidFill>
                  <a:sysClr val="windowText" lastClr="000000"/>
                </a:solidFill>
                <a:latin typeface="Segoe UI" charset="0"/>
                <a:ea typeface="Segoe UI" charset="0"/>
                <a:cs typeface="Segoe UI" charset="0"/>
              </a:rPr>
              <a:t>Advanced Threat Analytics</a:t>
            </a:r>
          </a:p>
        </p:txBody>
      </p:sp>
      <p:sp>
        <p:nvSpPr>
          <p:cNvPr id="3" name="Title 2"/>
          <p:cNvSpPr>
            <a:spLocks noGrp="1"/>
          </p:cNvSpPr>
          <p:nvPr>
            <p:ph type="title"/>
          </p:nvPr>
        </p:nvSpPr>
        <p:spPr>
          <a:xfrm>
            <a:off x="276324" y="295731"/>
            <a:ext cx="10837386" cy="917444"/>
          </a:xfrm>
        </p:spPr>
        <p:txBody>
          <a:bodyPr/>
          <a:lstStyle/>
          <a:p>
            <a:r>
              <a:rPr lang="en-US" dirty="0"/>
              <a:t>Microsoft Enterprise Mobility + Security</a:t>
            </a:r>
          </a:p>
        </p:txBody>
      </p:sp>
      <p:sp>
        <p:nvSpPr>
          <p:cNvPr id="44" name="TextBox 43"/>
          <p:cNvSpPr txBox="1"/>
          <p:nvPr/>
        </p:nvSpPr>
        <p:spPr>
          <a:xfrm>
            <a:off x="9536898" y="3115856"/>
            <a:ext cx="1950091" cy="670349"/>
          </a:xfrm>
          <a:prstGeom prst="rect">
            <a:avLst/>
          </a:prstGeom>
          <a:noFill/>
        </p:spPr>
        <p:txBody>
          <a:bodyPr wrap="square" rtlCol="0">
            <a:spAutoFit/>
          </a:bodyPr>
          <a:lstStyle/>
          <a:p>
            <a:pPr algn="ctr" defTabSz="854411">
              <a:defRPr/>
            </a:pPr>
            <a:r>
              <a:rPr lang="en-US" sz="1836" kern="0" dirty="0">
                <a:solidFill>
                  <a:srgbClr val="292929"/>
                </a:solidFill>
                <a:latin typeface="+mj-lt"/>
                <a:cs typeface="Segoe UI Light" panose="020B0502040204020203" pitchFamily="34" charset="0"/>
              </a:rPr>
              <a:t>Cloud and SaaS app security</a:t>
            </a:r>
          </a:p>
        </p:txBody>
      </p:sp>
      <p:sp>
        <p:nvSpPr>
          <p:cNvPr id="49" name="TextBox 48"/>
          <p:cNvSpPr txBox="1"/>
          <p:nvPr/>
        </p:nvSpPr>
        <p:spPr>
          <a:xfrm>
            <a:off x="9536896" y="4428464"/>
            <a:ext cx="1950092" cy="618128"/>
          </a:xfrm>
          <a:prstGeom prst="rect">
            <a:avLst/>
          </a:prstGeom>
          <a:noFill/>
        </p:spPr>
        <p:txBody>
          <a:bodyPr wrap="square" rtlCol="0">
            <a:spAutoFit/>
          </a:bodyPr>
          <a:lstStyle/>
          <a:p>
            <a:pPr algn="ctr" defTabSz="854411">
              <a:defRPr/>
            </a:pPr>
            <a:r>
              <a:rPr lang="en-US" sz="1669" kern="0" dirty="0">
                <a:solidFill>
                  <a:srgbClr val="292929"/>
                </a:solidFill>
              </a:rPr>
              <a:t>Cloud App Security</a:t>
            </a:r>
          </a:p>
        </p:txBody>
      </p:sp>
      <p:grpSp>
        <p:nvGrpSpPr>
          <p:cNvPr id="4" name="Group 3"/>
          <p:cNvGrpSpPr/>
          <p:nvPr/>
        </p:nvGrpSpPr>
        <p:grpSpPr>
          <a:xfrm>
            <a:off x="9692460" y="1619544"/>
            <a:ext cx="1696063" cy="1344202"/>
            <a:chOff x="11982709" y="1889682"/>
            <a:chExt cx="1990466" cy="1577528"/>
          </a:xfrm>
        </p:grpSpPr>
        <p:pic>
          <p:nvPicPr>
            <p:cNvPr id="74" name="Picture 73"/>
            <p:cNvPicPr>
              <a:picLocks noChangeAspect="1"/>
            </p:cNvPicPr>
            <p:nvPr/>
          </p:nvPicPr>
          <p:blipFill>
            <a:blip r:embed="rId3"/>
            <a:stretch>
              <a:fillRect/>
            </a:stretch>
          </p:blipFill>
          <p:spPr>
            <a:xfrm>
              <a:off x="12238881" y="2137782"/>
              <a:ext cx="1471988" cy="993094"/>
            </a:xfrm>
            <a:prstGeom prst="rect">
              <a:avLst/>
            </a:prstGeom>
          </p:spPr>
        </p:pic>
        <p:pic>
          <p:nvPicPr>
            <p:cNvPr id="73" name="Picture 72"/>
            <p:cNvPicPr>
              <a:picLocks noChangeAspect="1"/>
            </p:cNvPicPr>
            <p:nvPr/>
          </p:nvPicPr>
          <p:blipFill rotWithShape="1">
            <a:blip r:embed="rId4"/>
            <a:srcRect b="20746"/>
            <a:stretch/>
          </p:blipFill>
          <p:spPr>
            <a:xfrm>
              <a:off x="11982709" y="1889682"/>
              <a:ext cx="1990466" cy="1577528"/>
            </a:xfrm>
            <a:prstGeom prst="rect">
              <a:avLst/>
            </a:prstGeom>
          </p:spPr>
        </p:pic>
      </p:grpSp>
      <p:grpSp>
        <p:nvGrpSpPr>
          <p:cNvPr id="12" name="Group 11"/>
          <p:cNvGrpSpPr/>
          <p:nvPr/>
        </p:nvGrpSpPr>
        <p:grpSpPr>
          <a:xfrm>
            <a:off x="7842096" y="1883479"/>
            <a:ext cx="901548" cy="934004"/>
            <a:chOff x="7775558" y="1422448"/>
            <a:chExt cx="884076" cy="915903"/>
          </a:xfrm>
        </p:grpSpPr>
        <p:pic>
          <p:nvPicPr>
            <p:cNvPr id="69" name="Picture 6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11857" y="1422448"/>
              <a:ext cx="569404" cy="728912"/>
            </a:xfrm>
            <a:prstGeom prst="rect">
              <a:avLst/>
            </a:prstGeom>
          </p:spPr>
        </p:pic>
        <p:grpSp>
          <p:nvGrpSpPr>
            <p:cNvPr id="11" name="Group 10"/>
            <p:cNvGrpSpPr/>
            <p:nvPr/>
          </p:nvGrpSpPr>
          <p:grpSpPr>
            <a:xfrm>
              <a:off x="7775558" y="2091181"/>
              <a:ext cx="884076" cy="247170"/>
              <a:chOff x="7775558" y="2091181"/>
              <a:chExt cx="884076" cy="247170"/>
            </a:xfrm>
          </p:grpSpPr>
          <p:sp>
            <p:nvSpPr>
              <p:cNvPr id="10" name="Snip Single Corner Rectangle 9"/>
              <p:cNvSpPr/>
              <p:nvPr/>
            </p:nvSpPr>
            <p:spPr bwMode="auto">
              <a:xfrm>
                <a:off x="7775558" y="2091181"/>
                <a:ext cx="884076" cy="247170"/>
              </a:xfrm>
              <a:prstGeom prst="snip1Rect">
                <a:avLst>
                  <a:gd name="adj" fmla="val 31173"/>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46" fontAlgn="base">
                  <a:spcBef>
                    <a:spcPct val="0"/>
                  </a:spcBef>
                  <a:spcAft>
                    <a:spcPct val="0"/>
                  </a:spcAft>
                </a:pPr>
                <a:endParaRPr lang="en-US" sz="2040" kern="0" dirty="0">
                  <a:gradFill>
                    <a:gsLst>
                      <a:gs pos="0">
                        <a:srgbClr val="FFFFFF"/>
                      </a:gs>
                      <a:gs pos="100000">
                        <a:srgbClr val="FFFFFF"/>
                      </a:gs>
                    </a:gsLst>
                    <a:lin ang="5400000" scaled="0"/>
                  </a:gradFill>
                </a:endParaRPr>
              </a:p>
            </p:txBody>
          </p:sp>
          <p:grpSp>
            <p:nvGrpSpPr>
              <p:cNvPr id="25" name="Group 24"/>
              <p:cNvGrpSpPr/>
              <p:nvPr/>
            </p:nvGrpSpPr>
            <p:grpSpPr>
              <a:xfrm>
                <a:off x="7991232" y="2162975"/>
                <a:ext cx="452675" cy="110918"/>
                <a:chOff x="15124842" y="2206438"/>
                <a:chExt cx="5267326" cy="1290638"/>
              </a:xfrm>
              <a:solidFill>
                <a:srgbClr val="002050"/>
              </a:solidFill>
            </p:grpSpPr>
            <p:sp>
              <p:nvSpPr>
                <p:cNvPr id="35" name="Freeform 26"/>
                <p:cNvSpPr>
                  <a:spLocks/>
                </p:cNvSpPr>
                <p:nvPr/>
              </p:nvSpPr>
              <p:spPr bwMode="auto">
                <a:xfrm>
                  <a:off x="15615380" y="2217551"/>
                  <a:ext cx="747713" cy="617538"/>
                </a:xfrm>
                <a:custGeom>
                  <a:avLst/>
                  <a:gdLst>
                    <a:gd name="T0" fmla="*/ 206 w 471"/>
                    <a:gd name="T1" fmla="*/ 389 h 389"/>
                    <a:gd name="T2" fmla="*/ 471 w 471"/>
                    <a:gd name="T3" fmla="*/ 137 h 389"/>
                    <a:gd name="T4" fmla="*/ 301 w 471"/>
                    <a:gd name="T5" fmla="*/ 104 h 389"/>
                    <a:gd name="T6" fmla="*/ 154 w 471"/>
                    <a:gd name="T7" fmla="*/ 242 h 389"/>
                    <a:gd name="T8" fmla="*/ 152 w 471"/>
                    <a:gd name="T9" fmla="*/ 2 h 389"/>
                    <a:gd name="T10" fmla="*/ 0 w 471"/>
                    <a:gd name="T11" fmla="*/ 0 h 389"/>
                    <a:gd name="T12" fmla="*/ 0 w 471"/>
                    <a:gd name="T13" fmla="*/ 194 h 389"/>
                    <a:gd name="T14" fmla="*/ 206 w 471"/>
                    <a:gd name="T15" fmla="*/ 389 h 3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1" h="389">
                      <a:moveTo>
                        <a:pt x="206" y="389"/>
                      </a:moveTo>
                      <a:lnTo>
                        <a:pt x="471" y="137"/>
                      </a:lnTo>
                      <a:lnTo>
                        <a:pt x="301" y="104"/>
                      </a:lnTo>
                      <a:lnTo>
                        <a:pt x="154" y="242"/>
                      </a:lnTo>
                      <a:lnTo>
                        <a:pt x="152" y="2"/>
                      </a:lnTo>
                      <a:lnTo>
                        <a:pt x="0" y="0"/>
                      </a:lnTo>
                      <a:lnTo>
                        <a:pt x="0" y="194"/>
                      </a:lnTo>
                      <a:lnTo>
                        <a:pt x="206" y="3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7155" tIns="63577" rIns="127155" bIns="63577" numCol="1" anchor="t" anchorCtr="0" compatLnSpc="1">
                  <a:prstTxWarp prst="textNoShape">
                    <a:avLst/>
                  </a:prstTxWarp>
                </a:bodyPr>
                <a:lstStyle/>
                <a:p>
                  <a:pPr defTabSz="854411">
                    <a:defRPr/>
                  </a:pPr>
                  <a:endParaRPr lang="en-US" sz="1683" kern="0">
                    <a:solidFill>
                      <a:sysClr val="windowText" lastClr="000000"/>
                    </a:solidFill>
                  </a:endParaRPr>
                </a:p>
              </p:txBody>
            </p:sp>
            <p:sp>
              <p:nvSpPr>
                <p:cNvPr id="36" name="Freeform 27"/>
                <p:cNvSpPr>
                  <a:spLocks/>
                </p:cNvSpPr>
                <p:nvPr/>
              </p:nvSpPr>
              <p:spPr bwMode="auto">
                <a:xfrm>
                  <a:off x="15124842" y="2901763"/>
                  <a:ext cx="746125" cy="576263"/>
                </a:xfrm>
                <a:custGeom>
                  <a:avLst/>
                  <a:gdLst>
                    <a:gd name="T0" fmla="*/ 264 w 470"/>
                    <a:gd name="T1" fmla="*/ 0 h 363"/>
                    <a:gd name="T2" fmla="*/ 0 w 470"/>
                    <a:gd name="T3" fmla="*/ 247 h 363"/>
                    <a:gd name="T4" fmla="*/ 182 w 470"/>
                    <a:gd name="T5" fmla="*/ 280 h 363"/>
                    <a:gd name="T6" fmla="*/ 309 w 470"/>
                    <a:gd name="T7" fmla="*/ 157 h 363"/>
                    <a:gd name="T8" fmla="*/ 309 w 470"/>
                    <a:gd name="T9" fmla="*/ 363 h 363"/>
                    <a:gd name="T10" fmla="*/ 470 w 470"/>
                    <a:gd name="T11" fmla="*/ 358 h 363"/>
                    <a:gd name="T12" fmla="*/ 468 w 470"/>
                    <a:gd name="T13" fmla="*/ 195 h 363"/>
                    <a:gd name="T14" fmla="*/ 264 w 470"/>
                    <a:gd name="T15" fmla="*/ 0 h 3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0" h="363">
                      <a:moveTo>
                        <a:pt x="264" y="0"/>
                      </a:moveTo>
                      <a:lnTo>
                        <a:pt x="0" y="247"/>
                      </a:lnTo>
                      <a:lnTo>
                        <a:pt x="182" y="280"/>
                      </a:lnTo>
                      <a:lnTo>
                        <a:pt x="309" y="157"/>
                      </a:lnTo>
                      <a:lnTo>
                        <a:pt x="309" y="363"/>
                      </a:lnTo>
                      <a:lnTo>
                        <a:pt x="470" y="358"/>
                      </a:lnTo>
                      <a:lnTo>
                        <a:pt x="468" y="195"/>
                      </a:lnTo>
                      <a:lnTo>
                        <a:pt x="26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7155" tIns="63577" rIns="127155" bIns="63577" numCol="1" anchor="t" anchorCtr="0" compatLnSpc="1">
                  <a:prstTxWarp prst="textNoShape">
                    <a:avLst/>
                  </a:prstTxWarp>
                </a:bodyPr>
                <a:lstStyle/>
                <a:p>
                  <a:pPr defTabSz="854411">
                    <a:defRPr/>
                  </a:pPr>
                  <a:endParaRPr lang="en-US" sz="1683" kern="0">
                    <a:solidFill>
                      <a:sysClr val="windowText" lastClr="000000"/>
                    </a:solidFill>
                  </a:endParaRPr>
                </a:p>
              </p:txBody>
            </p:sp>
            <p:sp>
              <p:nvSpPr>
                <p:cNvPr id="37" name="Freeform 28"/>
                <p:cNvSpPr>
                  <a:spLocks/>
                </p:cNvSpPr>
                <p:nvPr/>
              </p:nvSpPr>
              <p:spPr bwMode="auto">
                <a:xfrm>
                  <a:off x="15124842" y="2382651"/>
                  <a:ext cx="1238250" cy="963613"/>
                </a:xfrm>
                <a:custGeom>
                  <a:avLst/>
                  <a:gdLst>
                    <a:gd name="T0" fmla="*/ 482 w 780"/>
                    <a:gd name="T1" fmla="*/ 294 h 607"/>
                    <a:gd name="T2" fmla="*/ 340 w 780"/>
                    <a:gd name="T3" fmla="*/ 161 h 607"/>
                    <a:gd name="T4" fmla="*/ 170 w 780"/>
                    <a:gd name="T5" fmla="*/ 0 h 607"/>
                    <a:gd name="T6" fmla="*/ 0 w 780"/>
                    <a:gd name="T7" fmla="*/ 33 h 607"/>
                    <a:gd name="T8" fmla="*/ 302 w 780"/>
                    <a:gd name="T9" fmla="*/ 323 h 607"/>
                    <a:gd name="T10" fmla="*/ 411 w 780"/>
                    <a:gd name="T11" fmla="*/ 427 h 607"/>
                    <a:gd name="T12" fmla="*/ 598 w 780"/>
                    <a:gd name="T13" fmla="*/ 607 h 607"/>
                    <a:gd name="T14" fmla="*/ 780 w 780"/>
                    <a:gd name="T15" fmla="*/ 574 h 607"/>
                    <a:gd name="T16" fmla="*/ 482 w 780"/>
                    <a:gd name="T17" fmla="*/ 29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0" h="607">
                      <a:moveTo>
                        <a:pt x="482" y="294"/>
                      </a:moveTo>
                      <a:lnTo>
                        <a:pt x="340" y="161"/>
                      </a:lnTo>
                      <a:lnTo>
                        <a:pt x="170" y="0"/>
                      </a:lnTo>
                      <a:lnTo>
                        <a:pt x="0" y="33"/>
                      </a:lnTo>
                      <a:lnTo>
                        <a:pt x="302" y="323"/>
                      </a:lnTo>
                      <a:lnTo>
                        <a:pt x="411" y="427"/>
                      </a:lnTo>
                      <a:lnTo>
                        <a:pt x="598" y="607"/>
                      </a:lnTo>
                      <a:lnTo>
                        <a:pt x="780" y="574"/>
                      </a:lnTo>
                      <a:lnTo>
                        <a:pt x="482"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7155" tIns="63577" rIns="127155" bIns="63577" numCol="1" anchor="t" anchorCtr="0" compatLnSpc="1">
                  <a:prstTxWarp prst="textNoShape">
                    <a:avLst/>
                  </a:prstTxWarp>
                </a:bodyPr>
                <a:lstStyle/>
                <a:p>
                  <a:pPr defTabSz="854411">
                    <a:defRPr/>
                  </a:pPr>
                  <a:endParaRPr lang="en-US" sz="1683" kern="0">
                    <a:solidFill>
                      <a:sysClr val="windowText" lastClr="000000"/>
                    </a:solidFill>
                  </a:endParaRPr>
                </a:p>
              </p:txBody>
            </p:sp>
            <p:sp>
              <p:nvSpPr>
                <p:cNvPr id="39" name="Freeform 29"/>
                <p:cNvSpPr>
                  <a:spLocks/>
                </p:cNvSpPr>
                <p:nvPr/>
              </p:nvSpPr>
              <p:spPr bwMode="auto">
                <a:xfrm>
                  <a:off x="17628330" y="2231838"/>
                  <a:ext cx="747713" cy="622300"/>
                </a:xfrm>
                <a:custGeom>
                  <a:avLst/>
                  <a:gdLst>
                    <a:gd name="T0" fmla="*/ 208 w 471"/>
                    <a:gd name="T1" fmla="*/ 392 h 392"/>
                    <a:gd name="T2" fmla="*/ 471 w 471"/>
                    <a:gd name="T3" fmla="*/ 138 h 392"/>
                    <a:gd name="T4" fmla="*/ 300 w 471"/>
                    <a:gd name="T5" fmla="*/ 107 h 392"/>
                    <a:gd name="T6" fmla="*/ 156 w 471"/>
                    <a:gd name="T7" fmla="*/ 245 h 392"/>
                    <a:gd name="T8" fmla="*/ 154 w 471"/>
                    <a:gd name="T9" fmla="*/ 5 h 392"/>
                    <a:gd name="T10" fmla="*/ 0 w 471"/>
                    <a:gd name="T11" fmla="*/ 0 h 392"/>
                    <a:gd name="T12" fmla="*/ 2 w 471"/>
                    <a:gd name="T13" fmla="*/ 197 h 392"/>
                    <a:gd name="T14" fmla="*/ 208 w 471"/>
                    <a:gd name="T15" fmla="*/ 392 h 3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1" h="392">
                      <a:moveTo>
                        <a:pt x="208" y="392"/>
                      </a:moveTo>
                      <a:lnTo>
                        <a:pt x="471" y="138"/>
                      </a:lnTo>
                      <a:lnTo>
                        <a:pt x="300" y="107"/>
                      </a:lnTo>
                      <a:lnTo>
                        <a:pt x="156" y="245"/>
                      </a:lnTo>
                      <a:lnTo>
                        <a:pt x="154" y="5"/>
                      </a:lnTo>
                      <a:lnTo>
                        <a:pt x="0" y="0"/>
                      </a:lnTo>
                      <a:lnTo>
                        <a:pt x="2" y="197"/>
                      </a:lnTo>
                      <a:lnTo>
                        <a:pt x="208" y="3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7155" tIns="63577" rIns="127155" bIns="63577" numCol="1" anchor="t" anchorCtr="0" compatLnSpc="1">
                  <a:prstTxWarp prst="textNoShape">
                    <a:avLst/>
                  </a:prstTxWarp>
                </a:bodyPr>
                <a:lstStyle/>
                <a:p>
                  <a:pPr defTabSz="854411">
                    <a:defRPr/>
                  </a:pPr>
                  <a:endParaRPr lang="en-US" sz="1683" kern="0">
                    <a:solidFill>
                      <a:sysClr val="windowText" lastClr="000000"/>
                    </a:solidFill>
                  </a:endParaRPr>
                </a:p>
              </p:txBody>
            </p:sp>
            <p:sp>
              <p:nvSpPr>
                <p:cNvPr id="40" name="Freeform 30"/>
                <p:cNvSpPr>
                  <a:spLocks/>
                </p:cNvSpPr>
                <p:nvPr/>
              </p:nvSpPr>
              <p:spPr bwMode="auto">
                <a:xfrm>
                  <a:off x="17140967" y="2917638"/>
                  <a:ext cx="746125" cy="579438"/>
                </a:xfrm>
                <a:custGeom>
                  <a:avLst/>
                  <a:gdLst>
                    <a:gd name="T0" fmla="*/ 262 w 470"/>
                    <a:gd name="T1" fmla="*/ 0 h 365"/>
                    <a:gd name="T2" fmla="*/ 0 w 470"/>
                    <a:gd name="T3" fmla="*/ 249 h 365"/>
                    <a:gd name="T4" fmla="*/ 179 w 470"/>
                    <a:gd name="T5" fmla="*/ 280 h 365"/>
                    <a:gd name="T6" fmla="*/ 309 w 470"/>
                    <a:gd name="T7" fmla="*/ 156 h 365"/>
                    <a:gd name="T8" fmla="*/ 309 w 470"/>
                    <a:gd name="T9" fmla="*/ 365 h 365"/>
                    <a:gd name="T10" fmla="*/ 470 w 470"/>
                    <a:gd name="T11" fmla="*/ 360 h 365"/>
                    <a:gd name="T12" fmla="*/ 468 w 470"/>
                    <a:gd name="T13" fmla="*/ 197 h 365"/>
                    <a:gd name="T14" fmla="*/ 262 w 470"/>
                    <a:gd name="T15" fmla="*/ 0 h 3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0" h="365">
                      <a:moveTo>
                        <a:pt x="262" y="0"/>
                      </a:moveTo>
                      <a:lnTo>
                        <a:pt x="0" y="249"/>
                      </a:lnTo>
                      <a:lnTo>
                        <a:pt x="179" y="280"/>
                      </a:lnTo>
                      <a:lnTo>
                        <a:pt x="309" y="156"/>
                      </a:lnTo>
                      <a:lnTo>
                        <a:pt x="309" y="365"/>
                      </a:lnTo>
                      <a:lnTo>
                        <a:pt x="470" y="360"/>
                      </a:lnTo>
                      <a:lnTo>
                        <a:pt x="468" y="197"/>
                      </a:lnTo>
                      <a:lnTo>
                        <a:pt x="2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7155" tIns="63577" rIns="127155" bIns="63577" numCol="1" anchor="t" anchorCtr="0" compatLnSpc="1">
                  <a:prstTxWarp prst="textNoShape">
                    <a:avLst/>
                  </a:prstTxWarp>
                </a:bodyPr>
                <a:lstStyle/>
                <a:p>
                  <a:pPr defTabSz="854411">
                    <a:defRPr/>
                  </a:pPr>
                  <a:endParaRPr lang="en-US" sz="1683" kern="0">
                    <a:solidFill>
                      <a:sysClr val="windowText" lastClr="000000"/>
                    </a:solidFill>
                  </a:endParaRPr>
                </a:p>
              </p:txBody>
            </p:sp>
            <p:sp>
              <p:nvSpPr>
                <p:cNvPr id="41" name="Freeform 31"/>
                <p:cNvSpPr>
                  <a:spLocks/>
                </p:cNvSpPr>
                <p:nvPr/>
              </p:nvSpPr>
              <p:spPr bwMode="auto">
                <a:xfrm>
                  <a:off x="17140967" y="2401701"/>
                  <a:ext cx="1235075" cy="960438"/>
                </a:xfrm>
                <a:custGeom>
                  <a:avLst/>
                  <a:gdLst>
                    <a:gd name="T0" fmla="*/ 482 w 778"/>
                    <a:gd name="T1" fmla="*/ 294 h 605"/>
                    <a:gd name="T2" fmla="*/ 340 w 778"/>
                    <a:gd name="T3" fmla="*/ 161 h 605"/>
                    <a:gd name="T4" fmla="*/ 170 w 778"/>
                    <a:gd name="T5" fmla="*/ 0 h 605"/>
                    <a:gd name="T6" fmla="*/ 0 w 778"/>
                    <a:gd name="T7" fmla="*/ 31 h 605"/>
                    <a:gd name="T8" fmla="*/ 302 w 778"/>
                    <a:gd name="T9" fmla="*/ 322 h 605"/>
                    <a:gd name="T10" fmla="*/ 411 w 778"/>
                    <a:gd name="T11" fmla="*/ 427 h 605"/>
                    <a:gd name="T12" fmla="*/ 598 w 778"/>
                    <a:gd name="T13" fmla="*/ 605 h 605"/>
                    <a:gd name="T14" fmla="*/ 778 w 778"/>
                    <a:gd name="T15" fmla="*/ 574 h 605"/>
                    <a:gd name="T16" fmla="*/ 482 w 778"/>
                    <a:gd name="T17" fmla="*/ 294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8" h="605">
                      <a:moveTo>
                        <a:pt x="482" y="294"/>
                      </a:moveTo>
                      <a:lnTo>
                        <a:pt x="340" y="161"/>
                      </a:lnTo>
                      <a:lnTo>
                        <a:pt x="170" y="0"/>
                      </a:lnTo>
                      <a:lnTo>
                        <a:pt x="0" y="31"/>
                      </a:lnTo>
                      <a:lnTo>
                        <a:pt x="302" y="322"/>
                      </a:lnTo>
                      <a:lnTo>
                        <a:pt x="411" y="427"/>
                      </a:lnTo>
                      <a:lnTo>
                        <a:pt x="598" y="605"/>
                      </a:lnTo>
                      <a:lnTo>
                        <a:pt x="778" y="574"/>
                      </a:lnTo>
                      <a:lnTo>
                        <a:pt x="482"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7155" tIns="63577" rIns="127155" bIns="63577" numCol="1" anchor="t" anchorCtr="0" compatLnSpc="1">
                  <a:prstTxWarp prst="textNoShape">
                    <a:avLst/>
                  </a:prstTxWarp>
                </a:bodyPr>
                <a:lstStyle/>
                <a:p>
                  <a:pPr defTabSz="854411">
                    <a:defRPr/>
                  </a:pPr>
                  <a:endParaRPr lang="en-US" sz="1683" kern="0">
                    <a:solidFill>
                      <a:sysClr val="windowText" lastClr="000000"/>
                    </a:solidFill>
                  </a:endParaRPr>
                </a:p>
              </p:txBody>
            </p:sp>
            <p:sp>
              <p:nvSpPr>
                <p:cNvPr id="42" name="Freeform 32"/>
                <p:cNvSpPr>
                  <a:spLocks/>
                </p:cNvSpPr>
                <p:nvPr/>
              </p:nvSpPr>
              <p:spPr bwMode="auto">
                <a:xfrm>
                  <a:off x="19644455" y="2206438"/>
                  <a:ext cx="747713" cy="617538"/>
                </a:xfrm>
                <a:custGeom>
                  <a:avLst/>
                  <a:gdLst>
                    <a:gd name="T0" fmla="*/ 206 w 471"/>
                    <a:gd name="T1" fmla="*/ 389 h 389"/>
                    <a:gd name="T2" fmla="*/ 471 w 471"/>
                    <a:gd name="T3" fmla="*/ 137 h 389"/>
                    <a:gd name="T4" fmla="*/ 301 w 471"/>
                    <a:gd name="T5" fmla="*/ 106 h 389"/>
                    <a:gd name="T6" fmla="*/ 154 w 471"/>
                    <a:gd name="T7" fmla="*/ 242 h 389"/>
                    <a:gd name="T8" fmla="*/ 152 w 471"/>
                    <a:gd name="T9" fmla="*/ 2 h 389"/>
                    <a:gd name="T10" fmla="*/ 0 w 471"/>
                    <a:gd name="T11" fmla="*/ 0 h 389"/>
                    <a:gd name="T12" fmla="*/ 0 w 471"/>
                    <a:gd name="T13" fmla="*/ 194 h 389"/>
                    <a:gd name="T14" fmla="*/ 206 w 471"/>
                    <a:gd name="T15" fmla="*/ 389 h 3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1" h="389">
                      <a:moveTo>
                        <a:pt x="206" y="389"/>
                      </a:moveTo>
                      <a:lnTo>
                        <a:pt x="471" y="137"/>
                      </a:lnTo>
                      <a:lnTo>
                        <a:pt x="301" y="106"/>
                      </a:lnTo>
                      <a:lnTo>
                        <a:pt x="154" y="242"/>
                      </a:lnTo>
                      <a:lnTo>
                        <a:pt x="152" y="2"/>
                      </a:lnTo>
                      <a:lnTo>
                        <a:pt x="0" y="0"/>
                      </a:lnTo>
                      <a:lnTo>
                        <a:pt x="0" y="194"/>
                      </a:lnTo>
                      <a:lnTo>
                        <a:pt x="206" y="3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7155" tIns="63577" rIns="127155" bIns="63577" numCol="1" anchor="t" anchorCtr="0" compatLnSpc="1">
                  <a:prstTxWarp prst="textNoShape">
                    <a:avLst/>
                  </a:prstTxWarp>
                </a:bodyPr>
                <a:lstStyle/>
                <a:p>
                  <a:pPr defTabSz="854411">
                    <a:defRPr/>
                  </a:pPr>
                  <a:endParaRPr lang="en-US" sz="1683" kern="0">
                    <a:solidFill>
                      <a:sysClr val="windowText" lastClr="000000"/>
                    </a:solidFill>
                  </a:endParaRPr>
                </a:p>
              </p:txBody>
            </p:sp>
            <p:sp>
              <p:nvSpPr>
                <p:cNvPr id="43" name="Freeform 33"/>
                <p:cNvSpPr>
                  <a:spLocks/>
                </p:cNvSpPr>
                <p:nvPr/>
              </p:nvSpPr>
              <p:spPr bwMode="auto">
                <a:xfrm>
                  <a:off x="19152330" y="2890651"/>
                  <a:ext cx="747713" cy="576263"/>
                </a:xfrm>
                <a:custGeom>
                  <a:avLst/>
                  <a:gdLst>
                    <a:gd name="T0" fmla="*/ 265 w 471"/>
                    <a:gd name="T1" fmla="*/ 0 h 363"/>
                    <a:gd name="T2" fmla="*/ 0 w 471"/>
                    <a:gd name="T3" fmla="*/ 247 h 363"/>
                    <a:gd name="T4" fmla="*/ 182 w 471"/>
                    <a:gd name="T5" fmla="*/ 280 h 363"/>
                    <a:gd name="T6" fmla="*/ 310 w 471"/>
                    <a:gd name="T7" fmla="*/ 157 h 363"/>
                    <a:gd name="T8" fmla="*/ 310 w 471"/>
                    <a:gd name="T9" fmla="*/ 363 h 363"/>
                    <a:gd name="T10" fmla="*/ 471 w 471"/>
                    <a:gd name="T11" fmla="*/ 358 h 363"/>
                    <a:gd name="T12" fmla="*/ 469 w 471"/>
                    <a:gd name="T13" fmla="*/ 195 h 363"/>
                    <a:gd name="T14" fmla="*/ 265 w 471"/>
                    <a:gd name="T15" fmla="*/ 0 h 3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1" h="363">
                      <a:moveTo>
                        <a:pt x="265" y="0"/>
                      </a:moveTo>
                      <a:lnTo>
                        <a:pt x="0" y="247"/>
                      </a:lnTo>
                      <a:lnTo>
                        <a:pt x="182" y="280"/>
                      </a:lnTo>
                      <a:lnTo>
                        <a:pt x="310" y="157"/>
                      </a:lnTo>
                      <a:lnTo>
                        <a:pt x="310" y="363"/>
                      </a:lnTo>
                      <a:lnTo>
                        <a:pt x="471" y="358"/>
                      </a:lnTo>
                      <a:lnTo>
                        <a:pt x="469" y="195"/>
                      </a:lnTo>
                      <a:lnTo>
                        <a:pt x="26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7155" tIns="63577" rIns="127155" bIns="63577" numCol="1" anchor="t" anchorCtr="0" compatLnSpc="1">
                  <a:prstTxWarp prst="textNoShape">
                    <a:avLst/>
                  </a:prstTxWarp>
                </a:bodyPr>
                <a:lstStyle/>
                <a:p>
                  <a:pPr defTabSz="854411">
                    <a:defRPr/>
                  </a:pPr>
                  <a:endParaRPr lang="en-US" sz="1683" kern="0">
                    <a:solidFill>
                      <a:sysClr val="windowText" lastClr="000000"/>
                    </a:solidFill>
                  </a:endParaRPr>
                </a:p>
              </p:txBody>
            </p:sp>
            <p:sp>
              <p:nvSpPr>
                <p:cNvPr id="50" name="Freeform 34"/>
                <p:cNvSpPr>
                  <a:spLocks/>
                </p:cNvSpPr>
                <p:nvPr/>
              </p:nvSpPr>
              <p:spPr bwMode="auto">
                <a:xfrm>
                  <a:off x="19152330" y="2374713"/>
                  <a:ext cx="1239838" cy="960438"/>
                </a:xfrm>
                <a:custGeom>
                  <a:avLst/>
                  <a:gdLst>
                    <a:gd name="T0" fmla="*/ 483 w 781"/>
                    <a:gd name="T1" fmla="*/ 292 h 605"/>
                    <a:gd name="T2" fmla="*/ 341 w 781"/>
                    <a:gd name="T3" fmla="*/ 159 h 605"/>
                    <a:gd name="T4" fmla="*/ 171 w 781"/>
                    <a:gd name="T5" fmla="*/ 0 h 605"/>
                    <a:gd name="T6" fmla="*/ 0 w 781"/>
                    <a:gd name="T7" fmla="*/ 31 h 605"/>
                    <a:gd name="T8" fmla="*/ 303 w 781"/>
                    <a:gd name="T9" fmla="*/ 321 h 605"/>
                    <a:gd name="T10" fmla="*/ 412 w 781"/>
                    <a:gd name="T11" fmla="*/ 425 h 605"/>
                    <a:gd name="T12" fmla="*/ 599 w 781"/>
                    <a:gd name="T13" fmla="*/ 605 h 605"/>
                    <a:gd name="T14" fmla="*/ 781 w 781"/>
                    <a:gd name="T15" fmla="*/ 572 h 605"/>
                    <a:gd name="T16" fmla="*/ 483 w 781"/>
                    <a:gd name="T17" fmla="*/ 29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1" h="605">
                      <a:moveTo>
                        <a:pt x="483" y="292"/>
                      </a:moveTo>
                      <a:lnTo>
                        <a:pt x="341" y="159"/>
                      </a:lnTo>
                      <a:lnTo>
                        <a:pt x="171" y="0"/>
                      </a:lnTo>
                      <a:lnTo>
                        <a:pt x="0" y="31"/>
                      </a:lnTo>
                      <a:lnTo>
                        <a:pt x="303" y="321"/>
                      </a:lnTo>
                      <a:lnTo>
                        <a:pt x="412" y="425"/>
                      </a:lnTo>
                      <a:lnTo>
                        <a:pt x="599" y="605"/>
                      </a:lnTo>
                      <a:lnTo>
                        <a:pt x="781" y="572"/>
                      </a:lnTo>
                      <a:lnTo>
                        <a:pt x="483" y="2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7155" tIns="63577" rIns="127155" bIns="63577" numCol="1" anchor="t" anchorCtr="0" compatLnSpc="1">
                  <a:prstTxWarp prst="textNoShape">
                    <a:avLst/>
                  </a:prstTxWarp>
                </a:bodyPr>
                <a:lstStyle/>
                <a:p>
                  <a:pPr defTabSz="854411">
                    <a:defRPr/>
                  </a:pPr>
                  <a:endParaRPr lang="en-US" sz="1683" kern="0">
                    <a:solidFill>
                      <a:sysClr val="windowText" lastClr="000000"/>
                    </a:solidFill>
                  </a:endParaRPr>
                </a:p>
              </p:txBody>
            </p:sp>
          </p:grpSp>
        </p:grpSp>
      </p:grpSp>
      <p:pic>
        <p:nvPicPr>
          <p:cNvPr id="52" name="Picture 5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30626" y="1964098"/>
            <a:ext cx="1482815" cy="859746"/>
          </a:xfrm>
          <a:prstGeom prst="rect">
            <a:avLst/>
          </a:prstGeom>
        </p:spPr>
      </p:pic>
      <p:grpSp>
        <p:nvGrpSpPr>
          <p:cNvPr id="60" name="Group 59"/>
          <p:cNvGrpSpPr/>
          <p:nvPr/>
        </p:nvGrpSpPr>
        <p:grpSpPr>
          <a:xfrm>
            <a:off x="5488623" y="1771606"/>
            <a:ext cx="1458450" cy="1059069"/>
            <a:chOff x="5472871" y="2821278"/>
            <a:chExt cx="1197106" cy="869290"/>
          </a:xfrm>
        </p:grpSpPr>
        <p:pic>
          <p:nvPicPr>
            <p:cNvPr id="61" name="Picture 60"/>
            <p:cNvPicPr>
              <a:picLocks noChangeAspect="1"/>
            </p:cNvPicPr>
            <p:nvPr/>
          </p:nvPicPr>
          <p:blipFill>
            <a:blip r:embed="rId7"/>
            <a:stretch>
              <a:fillRect/>
            </a:stretch>
          </p:blipFill>
          <p:spPr>
            <a:xfrm rot="18900000">
              <a:off x="5930350" y="2821278"/>
              <a:ext cx="739627" cy="761168"/>
            </a:xfrm>
            <a:prstGeom prst="rect">
              <a:avLst/>
            </a:prstGeom>
          </p:spPr>
        </p:pic>
        <p:pic>
          <p:nvPicPr>
            <p:cNvPr id="63" name="Picture 62"/>
            <p:cNvPicPr>
              <a:picLocks noChangeAspect="1"/>
            </p:cNvPicPr>
            <p:nvPr/>
          </p:nvPicPr>
          <p:blipFill>
            <a:blip r:embed="rId8"/>
            <a:stretch>
              <a:fillRect/>
            </a:stretch>
          </p:blipFill>
          <p:spPr>
            <a:xfrm>
              <a:off x="5472871" y="3111057"/>
              <a:ext cx="1022669" cy="579511"/>
            </a:xfrm>
            <a:prstGeom prst="rect">
              <a:avLst/>
            </a:prstGeom>
          </p:spPr>
        </p:pic>
        <p:pic>
          <p:nvPicPr>
            <p:cNvPr id="64" name="Picture 63"/>
            <p:cNvPicPr>
              <a:picLocks noChangeAspect="1"/>
            </p:cNvPicPr>
            <p:nvPr/>
          </p:nvPicPr>
          <p:blipFill>
            <a:blip r:embed="rId9"/>
            <a:stretch>
              <a:fillRect/>
            </a:stretch>
          </p:blipFill>
          <p:spPr>
            <a:xfrm>
              <a:off x="5486334" y="2997917"/>
              <a:ext cx="278699" cy="504672"/>
            </a:xfrm>
            <a:prstGeom prst="rect">
              <a:avLst/>
            </a:prstGeom>
          </p:spPr>
        </p:pic>
      </p:grpSp>
      <p:grpSp>
        <p:nvGrpSpPr>
          <p:cNvPr id="13" name="Group 12"/>
          <p:cNvGrpSpPr/>
          <p:nvPr/>
        </p:nvGrpSpPr>
        <p:grpSpPr>
          <a:xfrm>
            <a:off x="913033" y="1830067"/>
            <a:ext cx="1273053" cy="1085110"/>
            <a:chOff x="824280" y="1226377"/>
            <a:chExt cx="1248381" cy="1064081"/>
          </a:xfrm>
        </p:grpSpPr>
        <p:sp>
          <p:nvSpPr>
            <p:cNvPr id="68" name="Freeform 43"/>
            <p:cNvSpPr>
              <a:spLocks noChangeAspect="1" noEditPoints="1"/>
            </p:cNvSpPr>
            <p:nvPr/>
          </p:nvSpPr>
          <p:spPr bwMode="auto">
            <a:xfrm>
              <a:off x="1212199" y="1226377"/>
              <a:ext cx="400126" cy="400332"/>
            </a:xfrm>
            <a:custGeom>
              <a:avLst/>
              <a:gdLst>
                <a:gd name="T0" fmla="*/ 1222 w 2445"/>
                <a:gd name="T1" fmla="*/ 2446 h 2446"/>
                <a:gd name="T2" fmla="*/ 727 w 2445"/>
                <a:gd name="T3" fmla="*/ 719 h 2446"/>
                <a:gd name="T4" fmla="*/ 1511 w 2445"/>
                <a:gd name="T5" fmla="*/ 574 h 2446"/>
                <a:gd name="T6" fmla="*/ 1661 w 2445"/>
                <a:gd name="T7" fmla="*/ 737 h 2446"/>
                <a:gd name="T8" fmla="*/ 1288 w 2445"/>
                <a:gd name="T9" fmla="*/ 595 h 2446"/>
                <a:gd name="T10" fmla="*/ 789 w 2445"/>
                <a:gd name="T11" fmla="*/ 768 h 2446"/>
                <a:gd name="T12" fmla="*/ 672 w 2445"/>
                <a:gd name="T13" fmla="*/ 994 h 2446"/>
                <a:gd name="T14" fmla="*/ 1291 w 2445"/>
                <a:gd name="T15" fmla="*/ 652 h 2446"/>
                <a:gd name="T16" fmla="*/ 1735 w 2445"/>
                <a:gd name="T17" fmla="*/ 944 h 2446"/>
                <a:gd name="T18" fmla="*/ 1661 w 2445"/>
                <a:gd name="T19" fmla="*/ 967 h 2446"/>
                <a:gd name="T20" fmla="*/ 1157 w 2445"/>
                <a:gd name="T21" fmla="*/ 729 h 2446"/>
                <a:gd name="T22" fmla="*/ 740 w 2445"/>
                <a:gd name="T23" fmla="*/ 1034 h 2446"/>
                <a:gd name="T24" fmla="*/ 718 w 2445"/>
                <a:gd name="T25" fmla="*/ 1748 h 2446"/>
                <a:gd name="T26" fmla="*/ 1105 w 2445"/>
                <a:gd name="T27" fmla="*/ 1366 h 2446"/>
                <a:gd name="T28" fmla="*/ 1253 w 2445"/>
                <a:gd name="T29" fmla="*/ 1263 h 2446"/>
                <a:gd name="T30" fmla="*/ 877 w 2445"/>
                <a:gd name="T31" fmla="*/ 1704 h 2446"/>
                <a:gd name="T32" fmla="*/ 831 w 2445"/>
                <a:gd name="T33" fmla="*/ 1849 h 2446"/>
                <a:gd name="T34" fmla="*/ 1207 w 2445"/>
                <a:gd name="T35" fmla="*/ 1485 h 2446"/>
                <a:gd name="T36" fmla="*/ 1296 w 2445"/>
                <a:gd name="T37" fmla="*/ 1192 h 2446"/>
                <a:gd name="T38" fmla="*/ 1029 w 2445"/>
                <a:gd name="T39" fmla="*/ 1354 h 2446"/>
                <a:gd name="T40" fmla="*/ 656 w 2445"/>
                <a:gd name="T41" fmla="*/ 1621 h 2446"/>
                <a:gd name="T42" fmla="*/ 1028 w 2445"/>
                <a:gd name="T43" fmla="*/ 1194 h 2446"/>
                <a:gd name="T44" fmla="*/ 1379 w 2445"/>
                <a:gd name="T45" fmla="*/ 1180 h 2446"/>
                <a:gd name="T46" fmla="*/ 1014 w 2445"/>
                <a:gd name="T47" fmla="*/ 1778 h 2446"/>
                <a:gd name="T48" fmla="*/ 1284 w 2445"/>
                <a:gd name="T49" fmla="*/ 1943 h 2446"/>
                <a:gd name="T50" fmla="*/ 1174 w 2445"/>
                <a:gd name="T51" fmla="*/ 1827 h 2446"/>
                <a:gd name="T52" fmla="*/ 1054 w 2445"/>
                <a:gd name="T53" fmla="*/ 1906 h 2446"/>
                <a:gd name="T54" fmla="*/ 993 w 2445"/>
                <a:gd name="T55" fmla="*/ 1857 h 2446"/>
                <a:gd name="T56" fmla="*/ 1273 w 2445"/>
                <a:gd name="T57" fmla="*/ 1811 h 2446"/>
                <a:gd name="T58" fmla="*/ 1448 w 2445"/>
                <a:gd name="T59" fmla="*/ 1895 h 2446"/>
                <a:gd name="T60" fmla="*/ 1417 w 2445"/>
                <a:gd name="T61" fmla="*/ 1891 h 2446"/>
                <a:gd name="T62" fmla="*/ 1325 w 2445"/>
                <a:gd name="T63" fmla="*/ 1532 h 2446"/>
                <a:gd name="T64" fmla="*/ 1403 w 2445"/>
                <a:gd name="T65" fmla="*/ 1771 h 2446"/>
                <a:gd name="T66" fmla="*/ 1448 w 2445"/>
                <a:gd name="T67" fmla="*/ 1895 h 2446"/>
                <a:gd name="T68" fmla="*/ 1434 w 2445"/>
                <a:gd name="T69" fmla="*/ 1635 h 2446"/>
                <a:gd name="T70" fmla="*/ 1446 w 2445"/>
                <a:gd name="T71" fmla="*/ 1238 h 2446"/>
                <a:gd name="T72" fmla="*/ 963 w 2445"/>
                <a:gd name="T73" fmla="*/ 1188 h 2446"/>
                <a:gd name="T74" fmla="*/ 668 w 2445"/>
                <a:gd name="T75" fmla="*/ 1453 h 2446"/>
                <a:gd name="T76" fmla="*/ 809 w 2445"/>
                <a:gd name="T77" fmla="*/ 1275 h 2446"/>
                <a:gd name="T78" fmla="*/ 1240 w 2445"/>
                <a:gd name="T79" fmla="*/ 924 h 2446"/>
                <a:gd name="T80" fmla="*/ 1525 w 2445"/>
                <a:gd name="T81" fmla="*/ 1233 h 2446"/>
                <a:gd name="T82" fmla="*/ 1522 w 2445"/>
                <a:gd name="T83" fmla="*/ 1640 h 2446"/>
                <a:gd name="T84" fmla="*/ 1653 w 2445"/>
                <a:gd name="T85" fmla="*/ 1777 h 2446"/>
                <a:gd name="T86" fmla="*/ 1552 w 2445"/>
                <a:gd name="T87" fmla="*/ 1428 h 2446"/>
                <a:gd name="T88" fmla="*/ 1535 w 2445"/>
                <a:gd name="T89" fmla="*/ 1042 h 2446"/>
                <a:gd name="T90" fmla="*/ 939 w 2445"/>
                <a:gd name="T91" fmla="*/ 991 h 2446"/>
                <a:gd name="T92" fmla="*/ 695 w 2445"/>
                <a:gd name="T93" fmla="*/ 1263 h 2446"/>
                <a:gd name="T94" fmla="*/ 803 w 2445"/>
                <a:gd name="T95" fmla="*/ 1047 h 2446"/>
                <a:gd name="T96" fmla="*/ 1455 w 2445"/>
                <a:gd name="T97" fmla="*/ 852 h 2446"/>
                <a:gd name="T98" fmla="*/ 1637 w 2445"/>
                <a:gd name="T99" fmla="*/ 1384 h 2446"/>
                <a:gd name="T100" fmla="*/ 1719 w 2445"/>
                <a:gd name="T101" fmla="*/ 1628 h 2446"/>
                <a:gd name="T102" fmla="*/ 1758 w 2445"/>
                <a:gd name="T103" fmla="*/ 1510 h 2446"/>
                <a:gd name="T104" fmla="*/ 1682 w 2445"/>
                <a:gd name="T105" fmla="*/ 1492 h 2446"/>
                <a:gd name="T106" fmla="*/ 1673 w 2445"/>
                <a:gd name="T107" fmla="*/ 1090 h 2446"/>
                <a:gd name="T108" fmla="*/ 1771 w 2445"/>
                <a:gd name="T109" fmla="*/ 1140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45" h="2446">
                  <a:moveTo>
                    <a:pt x="1222" y="0"/>
                  </a:moveTo>
                  <a:cubicBezTo>
                    <a:pt x="547" y="0"/>
                    <a:pt x="0" y="548"/>
                    <a:pt x="0" y="1223"/>
                  </a:cubicBezTo>
                  <a:cubicBezTo>
                    <a:pt x="0" y="1898"/>
                    <a:pt x="547" y="2446"/>
                    <a:pt x="1222" y="2446"/>
                  </a:cubicBezTo>
                  <a:cubicBezTo>
                    <a:pt x="1898" y="2446"/>
                    <a:pt x="2445" y="1898"/>
                    <a:pt x="2445" y="1223"/>
                  </a:cubicBezTo>
                  <a:cubicBezTo>
                    <a:pt x="2445" y="548"/>
                    <a:pt x="1898" y="0"/>
                    <a:pt x="1222" y="0"/>
                  </a:cubicBezTo>
                  <a:close/>
                  <a:moveTo>
                    <a:pt x="727" y="719"/>
                  </a:moveTo>
                  <a:cubicBezTo>
                    <a:pt x="757" y="681"/>
                    <a:pt x="793" y="650"/>
                    <a:pt x="833" y="623"/>
                  </a:cubicBezTo>
                  <a:cubicBezTo>
                    <a:pt x="916" y="565"/>
                    <a:pt x="1009" y="531"/>
                    <a:pt x="1110" y="518"/>
                  </a:cubicBezTo>
                  <a:cubicBezTo>
                    <a:pt x="1249" y="500"/>
                    <a:pt x="1383" y="517"/>
                    <a:pt x="1511" y="574"/>
                  </a:cubicBezTo>
                  <a:cubicBezTo>
                    <a:pt x="1567" y="599"/>
                    <a:pt x="1619" y="632"/>
                    <a:pt x="1666" y="671"/>
                  </a:cubicBezTo>
                  <a:cubicBezTo>
                    <a:pt x="1677" y="680"/>
                    <a:pt x="1682" y="690"/>
                    <a:pt x="1682" y="706"/>
                  </a:cubicBezTo>
                  <a:cubicBezTo>
                    <a:pt x="1682" y="718"/>
                    <a:pt x="1675" y="730"/>
                    <a:pt x="1661" y="737"/>
                  </a:cubicBezTo>
                  <a:cubicBezTo>
                    <a:pt x="1647" y="744"/>
                    <a:pt x="1633" y="743"/>
                    <a:pt x="1620" y="734"/>
                  </a:cubicBezTo>
                  <a:cubicBezTo>
                    <a:pt x="1608" y="726"/>
                    <a:pt x="1598" y="717"/>
                    <a:pt x="1586" y="709"/>
                  </a:cubicBezTo>
                  <a:cubicBezTo>
                    <a:pt x="1497" y="644"/>
                    <a:pt x="1397" y="607"/>
                    <a:pt x="1288" y="595"/>
                  </a:cubicBezTo>
                  <a:cubicBezTo>
                    <a:pt x="1190" y="584"/>
                    <a:pt x="1094" y="591"/>
                    <a:pt x="1000" y="625"/>
                  </a:cubicBezTo>
                  <a:cubicBezTo>
                    <a:pt x="929" y="650"/>
                    <a:pt x="866" y="689"/>
                    <a:pt x="812" y="742"/>
                  </a:cubicBezTo>
                  <a:cubicBezTo>
                    <a:pt x="804" y="750"/>
                    <a:pt x="796" y="759"/>
                    <a:pt x="789" y="768"/>
                  </a:cubicBezTo>
                  <a:cubicBezTo>
                    <a:pt x="774" y="786"/>
                    <a:pt x="749" y="789"/>
                    <a:pt x="732" y="775"/>
                  </a:cubicBezTo>
                  <a:cubicBezTo>
                    <a:pt x="715" y="762"/>
                    <a:pt x="712" y="737"/>
                    <a:pt x="727" y="719"/>
                  </a:cubicBezTo>
                  <a:close/>
                  <a:moveTo>
                    <a:pt x="672" y="994"/>
                  </a:moveTo>
                  <a:cubicBezTo>
                    <a:pt x="719" y="917"/>
                    <a:pt x="772" y="843"/>
                    <a:pt x="840" y="782"/>
                  </a:cubicBezTo>
                  <a:cubicBezTo>
                    <a:pt x="914" y="716"/>
                    <a:pt x="1000" y="676"/>
                    <a:pt x="1097" y="658"/>
                  </a:cubicBezTo>
                  <a:cubicBezTo>
                    <a:pt x="1161" y="647"/>
                    <a:pt x="1226" y="644"/>
                    <a:pt x="1291" y="652"/>
                  </a:cubicBezTo>
                  <a:cubicBezTo>
                    <a:pt x="1378" y="663"/>
                    <a:pt x="1458" y="693"/>
                    <a:pt x="1532" y="740"/>
                  </a:cubicBezTo>
                  <a:cubicBezTo>
                    <a:pt x="1606" y="788"/>
                    <a:pt x="1670" y="847"/>
                    <a:pt x="1722" y="918"/>
                  </a:cubicBezTo>
                  <a:cubicBezTo>
                    <a:pt x="1728" y="926"/>
                    <a:pt x="1731" y="936"/>
                    <a:pt x="1735" y="944"/>
                  </a:cubicBezTo>
                  <a:cubicBezTo>
                    <a:pt x="1734" y="945"/>
                    <a:pt x="1734" y="945"/>
                    <a:pt x="1733" y="945"/>
                  </a:cubicBezTo>
                  <a:cubicBezTo>
                    <a:pt x="1733" y="962"/>
                    <a:pt x="1722" y="977"/>
                    <a:pt x="1706" y="983"/>
                  </a:cubicBezTo>
                  <a:cubicBezTo>
                    <a:pt x="1689" y="988"/>
                    <a:pt x="1672" y="983"/>
                    <a:pt x="1661" y="967"/>
                  </a:cubicBezTo>
                  <a:cubicBezTo>
                    <a:pt x="1638" y="936"/>
                    <a:pt x="1612" y="907"/>
                    <a:pt x="1583" y="880"/>
                  </a:cubicBezTo>
                  <a:cubicBezTo>
                    <a:pt x="1511" y="812"/>
                    <a:pt x="1429" y="763"/>
                    <a:pt x="1332" y="739"/>
                  </a:cubicBezTo>
                  <a:cubicBezTo>
                    <a:pt x="1274" y="725"/>
                    <a:pt x="1216" y="723"/>
                    <a:pt x="1157" y="729"/>
                  </a:cubicBezTo>
                  <a:cubicBezTo>
                    <a:pt x="1094" y="736"/>
                    <a:pt x="1034" y="752"/>
                    <a:pt x="979" y="781"/>
                  </a:cubicBezTo>
                  <a:cubicBezTo>
                    <a:pt x="921" y="811"/>
                    <a:pt x="873" y="854"/>
                    <a:pt x="832" y="905"/>
                  </a:cubicBezTo>
                  <a:cubicBezTo>
                    <a:pt x="798" y="946"/>
                    <a:pt x="767" y="988"/>
                    <a:pt x="740" y="1034"/>
                  </a:cubicBezTo>
                  <a:cubicBezTo>
                    <a:pt x="728" y="1054"/>
                    <a:pt x="704" y="1060"/>
                    <a:pt x="685" y="1048"/>
                  </a:cubicBezTo>
                  <a:cubicBezTo>
                    <a:pt x="666" y="1037"/>
                    <a:pt x="660" y="1014"/>
                    <a:pt x="672" y="994"/>
                  </a:cubicBezTo>
                  <a:close/>
                  <a:moveTo>
                    <a:pt x="718" y="1748"/>
                  </a:moveTo>
                  <a:cubicBezTo>
                    <a:pt x="716" y="1732"/>
                    <a:pt x="723" y="1721"/>
                    <a:pt x="736" y="1711"/>
                  </a:cubicBezTo>
                  <a:cubicBezTo>
                    <a:pt x="777" y="1680"/>
                    <a:pt x="819" y="1650"/>
                    <a:pt x="859" y="1617"/>
                  </a:cubicBezTo>
                  <a:cubicBezTo>
                    <a:pt x="951" y="1543"/>
                    <a:pt x="1034" y="1461"/>
                    <a:pt x="1105" y="1366"/>
                  </a:cubicBezTo>
                  <a:cubicBezTo>
                    <a:pt x="1133" y="1328"/>
                    <a:pt x="1158" y="1289"/>
                    <a:pt x="1177" y="1246"/>
                  </a:cubicBezTo>
                  <a:cubicBezTo>
                    <a:pt x="1184" y="1228"/>
                    <a:pt x="1203" y="1219"/>
                    <a:pt x="1222" y="1224"/>
                  </a:cubicBezTo>
                  <a:cubicBezTo>
                    <a:pt x="1240" y="1228"/>
                    <a:pt x="1252" y="1244"/>
                    <a:pt x="1253" y="1263"/>
                  </a:cubicBezTo>
                  <a:cubicBezTo>
                    <a:pt x="1251" y="1269"/>
                    <a:pt x="1249" y="1276"/>
                    <a:pt x="1247" y="1282"/>
                  </a:cubicBezTo>
                  <a:cubicBezTo>
                    <a:pt x="1223" y="1336"/>
                    <a:pt x="1191" y="1385"/>
                    <a:pt x="1155" y="1431"/>
                  </a:cubicBezTo>
                  <a:cubicBezTo>
                    <a:pt x="1075" y="1535"/>
                    <a:pt x="980" y="1623"/>
                    <a:pt x="877" y="1704"/>
                  </a:cubicBezTo>
                  <a:cubicBezTo>
                    <a:pt x="846" y="1729"/>
                    <a:pt x="813" y="1753"/>
                    <a:pt x="781" y="1776"/>
                  </a:cubicBezTo>
                  <a:cubicBezTo>
                    <a:pt x="755" y="1795"/>
                    <a:pt x="720" y="1779"/>
                    <a:pt x="718" y="1748"/>
                  </a:cubicBezTo>
                  <a:close/>
                  <a:moveTo>
                    <a:pt x="831" y="1849"/>
                  </a:moveTo>
                  <a:cubicBezTo>
                    <a:pt x="827" y="1832"/>
                    <a:pt x="834" y="1818"/>
                    <a:pt x="848" y="1807"/>
                  </a:cubicBezTo>
                  <a:cubicBezTo>
                    <a:pt x="889" y="1776"/>
                    <a:pt x="930" y="1746"/>
                    <a:pt x="970" y="1713"/>
                  </a:cubicBezTo>
                  <a:cubicBezTo>
                    <a:pt x="1055" y="1644"/>
                    <a:pt x="1136" y="1570"/>
                    <a:pt x="1207" y="1485"/>
                  </a:cubicBezTo>
                  <a:cubicBezTo>
                    <a:pt x="1245" y="1440"/>
                    <a:pt x="1281" y="1393"/>
                    <a:pt x="1303" y="1338"/>
                  </a:cubicBezTo>
                  <a:cubicBezTo>
                    <a:pt x="1315" y="1311"/>
                    <a:pt x="1323" y="1284"/>
                    <a:pt x="1319" y="1254"/>
                  </a:cubicBezTo>
                  <a:cubicBezTo>
                    <a:pt x="1315" y="1232"/>
                    <a:pt x="1308" y="1211"/>
                    <a:pt x="1296" y="1192"/>
                  </a:cubicBezTo>
                  <a:cubicBezTo>
                    <a:pt x="1267" y="1145"/>
                    <a:pt x="1213" y="1130"/>
                    <a:pt x="1164" y="1156"/>
                  </a:cubicBezTo>
                  <a:cubicBezTo>
                    <a:pt x="1135" y="1171"/>
                    <a:pt x="1115" y="1195"/>
                    <a:pt x="1101" y="1224"/>
                  </a:cubicBezTo>
                  <a:cubicBezTo>
                    <a:pt x="1081" y="1269"/>
                    <a:pt x="1057" y="1313"/>
                    <a:pt x="1029" y="1354"/>
                  </a:cubicBezTo>
                  <a:cubicBezTo>
                    <a:pt x="986" y="1417"/>
                    <a:pt x="932" y="1469"/>
                    <a:pt x="871" y="1514"/>
                  </a:cubicBezTo>
                  <a:cubicBezTo>
                    <a:pt x="819" y="1554"/>
                    <a:pt x="766" y="1591"/>
                    <a:pt x="713" y="1630"/>
                  </a:cubicBezTo>
                  <a:cubicBezTo>
                    <a:pt x="693" y="1644"/>
                    <a:pt x="668" y="1640"/>
                    <a:pt x="656" y="1621"/>
                  </a:cubicBezTo>
                  <a:cubicBezTo>
                    <a:pt x="643" y="1603"/>
                    <a:pt x="647" y="1580"/>
                    <a:pt x="667" y="1565"/>
                  </a:cubicBezTo>
                  <a:cubicBezTo>
                    <a:pt x="717" y="1529"/>
                    <a:pt x="767" y="1493"/>
                    <a:pt x="817" y="1457"/>
                  </a:cubicBezTo>
                  <a:cubicBezTo>
                    <a:pt x="912" y="1388"/>
                    <a:pt x="982" y="1301"/>
                    <a:pt x="1028" y="1194"/>
                  </a:cubicBezTo>
                  <a:cubicBezTo>
                    <a:pt x="1052" y="1142"/>
                    <a:pt x="1088" y="1102"/>
                    <a:pt x="1142" y="1079"/>
                  </a:cubicBezTo>
                  <a:cubicBezTo>
                    <a:pt x="1165" y="1070"/>
                    <a:pt x="1188" y="1065"/>
                    <a:pt x="1213" y="1065"/>
                  </a:cubicBezTo>
                  <a:cubicBezTo>
                    <a:pt x="1285" y="1065"/>
                    <a:pt x="1348" y="1109"/>
                    <a:pt x="1379" y="1180"/>
                  </a:cubicBezTo>
                  <a:cubicBezTo>
                    <a:pt x="1408" y="1247"/>
                    <a:pt x="1402" y="1312"/>
                    <a:pt x="1373" y="1376"/>
                  </a:cubicBezTo>
                  <a:cubicBezTo>
                    <a:pt x="1346" y="1437"/>
                    <a:pt x="1307" y="1490"/>
                    <a:pt x="1265" y="1540"/>
                  </a:cubicBezTo>
                  <a:cubicBezTo>
                    <a:pt x="1190" y="1628"/>
                    <a:pt x="1104" y="1705"/>
                    <a:pt x="1014" y="1778"/>
                  </a:cubicBezTo>
                  <a:cubicBezTo>
                    <a:pt x="975" y="1810"/>
                    <a:pt x="935" y="1841"/>
                    <a:pt x="894" y="1871"/>
                  </a:cubicBezTo>
                  <a:cubicBezTo>
                    <a:pt x="870" y="1889"/>
                    <a:pt x="838" y="1878"/>
                    <a:pt x="831" y="1849"/>
                  </a:cubicBezTo>
                  <a:close/>
                  <a:moveTo>
                    <a:pt x="1284" y="1943"/>
                  </a:moveTo>
                  <a:cubicBezTo>
                    <a:pt x="1263" y="1950"/>
                    <a:pt x="1243" y="1939"/>
                    <a:pt x="1235" y="1918"/>
                  </a:cubicBezTo>
                  <a:cubicBezTo>
                    <a:pt x="1227" y="1898"/>
                    <a:pt x="1220" y="1879"/>
                    <a:pt x="1211" y="1861"/>
                  </a:cubicBezTo>
                  <a:cubicBezTo>
                    <a:pt x="1203" y="1845"/>
                    <a:pt x="1191" y="1833"/>
                    <a:pt x="1174" y="1827"/>
                  </a:cubicBezTo>
                  <a:cubicBezTo>
                    <a:pt x="1163" y="1823"/>
                    <a:pt x="1153" y="1823"/>
                    <a:pt x="1144" y="1829"/>
                  </a:cubicBezTo>
                  <a:cubicBezTo>
                    <a:pt x="1128" y="1840"/>
                    <a:pt x="1111" y="1850"/>
                    <a:pt x="1097" y="1863"/>
                  </a:cubicBezTo>
                  <a:cubicBezTo>
                    <a:pt x="1081" y="1876"/>
                    <a:pt x="1068" y="1892"/>
                    <a:pt x="1054" y="1906"/>
                  </a:cubicBezTo>
                  <a:cubicBezTo>
                    <a:pt x="1042" y="1919"/>
                    <a:pt x="1025" y="1922"/>
                    <a:pt x="1010" y="1915"/>
                  </a:cubicBezTo>
                  <a:cubicBezTo>
                    <a:pt x="994" y="1909"/>
                    <a:pt x="985" y="1894"/>
                    <a:pt x="986" y="1877"/>
                  </a:cubicBezTo>
                  <a:cubicBezTo>
                    <a:pt x="987" y="1870"/>
                    <a:pt x="989" y="1862"/>
                    <a:pt x="993" y="1857"/>
                  </a:cubicBezTo>
                  <a:cubicBezTo>
                    <a:pt x="1026" y="1818"/>
                    <a:pt x="1062" y="1783"/>
                    <a:pt x="1107" y="1759"/>
                  </a:cubicBezTo>
                  <a:cubicBezTo>
                    <a:pt x="1124" y="1751"/>
                    <a:pt x="1141" y="1746"/>
                    <a:pt x="1160" y="1746"/>
                  </a:cubicBezTo>
                  <a:cubicBezTo>
                    <a:pt x="1210" y="1748"/>
                    <a:pt x="1246" y="1771"/>
                    <a:pt x="1273" y="1811"/>
                  </a:cubicBezTo>
                  <a:cubicBezTo>
                    <a:pt x="1291" y="1837"/>
                    <a:pt x="1302" y="1866"/>
                    <a:pt x="1311" y="1896"/>
                  </a:cubicBezTo>
                  <a:cubicBezTo>
                    <a:pt x="1316" y="1916"/>
                    <a:pt x="1304" y="1937"/>
                    <a:pt x="1284" y="1943"/>
                  </a:cubicBezTo>
                  <a:close/>
                  <a:moveTo>
                    <a:pt x="1448" y="1895"/>
                  </a:moveTo>
                  <a:cubicBezTo>
                    <a:pt x="1445" y="1896"/>
                    <a:pt x="1441" y="1896"/>
                    <a:pt x="1438" y="1897"/>
                  </a:cubicBezTo>
                  <a:cubicBezTo>
                    <a:pt x="1438" y="1897"/>
                    <a:pt x="1438" y="1898"/>
                    <a:pt x="1437" y="1898"/>
                  </a:cubicBezTo>
                  <a:cubicBezTo>
                    <a:pt x="1431" y="1896"/>
                    <a:pt x="1423" y="1895"/>
                    <a:pt x="1417" y="1891"/>
                  </a:cubicBezTo>
                  <a:cubicBezTo>
                    <a:pt x="1362" y="1851"/>
                    <a:pt x="1316" y="1803"/>
                    <a:pt x="1291" y="1739"/>
                  </a:cubicBezTo>
                  <a:cubicBezTo>
                    <a:pt x="1267" y="1680"/>
                    <a:pt x="1268" y="1620"/>
                    <a:pt x="1294" y="1562"/>
                  </a:cubicBezTo>
                  <a:cubicBezTo>
                    <a:pt x="1301" y="1548"/>
                    <a:pt x="1309" y="1536"/>
                    <a:pt x="1325" y="1532"/>
                  </a:cubicBezTo>
                  <a:cubicBezTo>
                    <a:pt x="1341" y="1529"/>
                    <a:pt x="1354" y="1534"/>
                    <a:pt x="1364" y="1545"/>
                  </a:cubicBezTo>
                  <a:cubicBezTo>
                    <a:pt x="1374" y="1557"/>
                    <a:pt x="1377" y="1571"/>
                    <a:pt x="1370" y="1585"/>
                  </a:cubicBezTo>
                  <a:cubicBezTo>
                    <a:pt x="1336" y="1655"/>
                    <a:pt x="1355" y="1716"/>
                    <a:pt x="1403" y="1771"/>
                  </a:cubicBezTo>
                  <a:cubicBezTo>
                    <a:pt x="1420" y="1791"/>
                    <a:pt x="1442" y="1808"/>
                    <a:pt x="1462" y="1826"/>
                  </a:cubicBezTo>
                  <a:cubicBezTo>
                    <a:pt x="1474" y="1836"/>
                    <a:pt x="1480" y="1849"/>
                    <a:pt x="1477" y="1865"/>
                  </a:cubicBezTo>
                  <a:cubicBezTo>
                    <a:pt x="1474" y="1881"/>
                    <a:pt x="1464" y="1891"/>
                    <a:pt x="1448" y="1895"/>
                  </a:cubicBezTo>
                  <a:close/>
                  <a:moveTo>
                    <a:pt x="1653" y="1777"/>
                  </a:moveTo>
                  <a:cubicBezTo>
                    <a:pt x="1645" y="1798"/>
                    <a:pt x="1623" y="1807"/>
                    <a:pt x="1601" y="1800"/>
                  </a:cubicBezTo>
                  <a:cubicBezTo>
                    <a:pt x="1518" y="1773"/>
                    <a:pt x="1463" y="1717"/>
                    <a:pt x="1434" y="1635"/>
                  </a:cubicBezTo>
                  <a:cubicBezTo>
                    <a:pt x="1416" y="1583"/>
                    <a:pt x="1405" y="1529"/>
                    <a:pt x="1412" y="1474"/>
                  </a:cubicBezTo>
                  <a:cubicBezTo>
                    <a:pt x="1416" y="1436"/>
                    <a:pt x="1423" y="1398"/>
                    <a:pt x="1430" y="1361"/>
                  </a:cubicBezTo>
                  <a:cubicBezTo>
                    <a:pt x="1437" y="1320"/>
                    <a:pt x="1445" y="1280"/>
                    <a:pt x="1446" y="1238"/>
                  </a:cubicBezTo>
                  <a:cubicBezTo>
                    <a:pt x="1449" y="1155"/>
                    <a:pt x="1414" y="1092"/>
                    <a:pt x="1347" y="1045"/>
                  </a:cubicBezTo>
                  <a:cubicBezTo>
                    <a:pt x="1252" y="979"/>
                    <a:pt x="1133" y="989"/>
                    <a:pt x="1046" y="1071"/>
                  </a:cubicBezTo>
                  <a:cubicBezTo>
                    <a:pt x="1011" y="1104"/>
                    <a:pt x="982" y="1144"/>
                    <a:pt x="963" y="1188"/>
                  </a:cubicBezTo>
                  <a:cubicBezTo>
                    <a:pt x="936" y="1253"/>
                    <a:pt x="893" y="1306"/>
                    <a:pt x="841" y="1353"/>
                  </a:cubicBezTo>
                  <a:cubicBezTo>
                    <a:pt x="800" y="1390"/>
                    <a:pt x="757" y="1423"/>
                    <a:pt x="710" y="1453"/>
                  </a:cubicBezTo>
                  <a:cubicBezTo>
                    <a:pt x="696" y="1461"/>
                    <a:pt x="682" y="1462"/>
                    <a:pt x="668" y="1453"/>
                  </a:cubicBezTo>
                  <a:cubicBezTo>
                    <a:pt x="655" y="1446"/>
                    <a:pt x="648" y="1434"/>
                    <a:pt x="649" y="1418"/>
                  </a:cubicBezTo>
                  <a:cubicBezTo>
                    <a:pt x="649" y="1404"/>
                    <a:pt x="657" y="1393"/>
                    <a:pt x="669" y="1385"/>
                  </a:cubicBezTo>
                  <a:cubicBezTo>
                    <a:pt x="719" y="1353"/>
                    <a:pt x="767" y="1317"/>
                    <a:pt x="809" y="1275"/>
                  </a:cubicBezTo>
                  <a:cubicBezTo>
                    <a:pt x="842" y="1241"/>
                    <a:pt x="870" y="1204"/>
                    <a:pt x="889" y="1160"/>
                  </a:cubicBezTo>
                  <a:cubicBezTo>
                    <a:pt x="919" y="1093"/>
                    <a:pt x="961" y="1034"/>
                    <a:pt x="1021" y="990"/>
                  </a:cubicBezTo>
                  <a:cubicBezTo>
                    <a:pt x="1085" y="940"/>
                    <a:pt x="1158" y="917"/>
                    <a:pt x="1240" y="924"/>
                  </a:cubicBezTo>
                  <a:cubicBezTo>
                    <a:pt x="1373" y="936"/>
                    <a:pt x="1490" y="1039"/>
                    <a:pt x="1516" y="1154"/>
                  </a:cubicBezTo>
                  <a:cubicBezTo>
                    <a:pt x="1522" y="1180"/>
                    <a:pt x="1524" y="1206"/>
                    <a:pt x="1528" y="1233"/>
                  </a:cubicBezTo>
                  <a:cubicBezTo>
                    <a:pt x="1527" y="1233"/>
                    <a:pt x="1526" y="1233"/>
                    <a:pt x="1525" y="1233"/>
                  </a:cubicBezTo>
                  <a:cubicBezTo>
                    <a:pt x="1525" y="1280"/>
                    <a:pt x="1517" y="1325"/>
                    <a:pt x="1508" y="1371"/>
                  </a:cubicBezTo>
                  <a:cubicBezTo>
                    <a:pt x="1499" y="1415"/>
                    <a:pt x="1489" y="1459"/>
                    <a:pt x="1489" y="1505"/>
                  </a:cubicBezTo>
                  <a:cubicBezTo>
                    <a:pt x="1490" y="1553"/>
                    <a:pt x="1501" y="1598"/>
                    <a:pt x="1522" y="1640"/>
                  </a:cubicBezTo>
                  <a:cubicBezTo>
                    <a:pt x="1541" y="1677"/>
                    <a:pt x="1570" y="1703"/>
                    <a:pt x="1608" y="1718"/>
                  </a:cubicBezTo>
                  <a:cubicBezTo>
                    <a:pt x="1615" y="1721"/>
                    <a:pt x="1621" y="1723"/>
                    <a:pt x="1628" y="1726"/>
                  </a:cubicBezTo>
                  <a:cubicBezTo>
                    <a:pt x="1650" y="1734"/>
                    <a:pt x="1661" y="1756"/>
                    <a:pt x="1653" y="1777"/>
                  </a:cubicBezTo>
                  <a:close/>
                  <a:moveTo>
                    <a:pt x="1670" y="1689"/>
                  </a:moveTo>
                  <a:cubicBezTo>
                    <a:pt x="1616" y="1641"/>
                    <a:pt x="1570" y="1586"/>
                    <a:pt x="1554" y="1512"/>
                  </a:cubicBezTo>
                  <a:cubicBezTo>
                    <a:pt x="1548" y="1484"/>
                    <a:pt x="1548" y="1456"/>
                    <a:pt x="1552" y="1428"/>
                  </a:cubicBezTo>
                  <a:cubicBezTo>
                    <a:pt x="1560" y="1371"/>
                    <a:pt x="1569" y="1314"/>
                    <a:pt x="1576" y="1257"/>
                  </a:cubicBezTo>
                  <a:cubicBezTo>
                    <a:pt x="1581" y="1222"/>
                    <a:pt x="1586" y="1186"/>
                    <a:pt x="1580" y="1150"/>
                  </a:cubicBezTo>
                  <a:cubicBezTo>
                    <a:pt x="1574" y="1111"/>
                    <a:pt x="1556" y="1075"/>
                    <a:pt x="1535" y="1042"/>
                  </a:cubicBezTo>
                  <a:cubicBezTo>
                    <a:pt x="1476" y="947"/>
                    <a:pt x="1392" y="888"/>
                    <a:pt x="1280" y="870"/>
                  </a:cubicBezTo>
                  <a:cubicBezTo>
                    <a:pt x="1258" y="867"/>
                    <a:pt x="1235" y="866"/>
                    <a:pt x="1213" y="863"/>
                  </a:cubicBezTo>
                  <a:cubicBezTo>
                    <a:pt x="1102" y="864"/>
                    <a:pt x="1011" y="908"/>
                    <a:pt x="939" y="991"/>
                  </a:cubicBezTo>
                  <a:cubicBezTo>
                    <a:pt x="911" y="1024"/>
                    <a:pt x="887" y="1059"/>
                    <a:pt x="865" y="1096"/>
                  </a:cubicBezTo>
                  <a:cubicBezTo>
                    <a:pt x="831" y="1155"/>
                    <a:pt x="788" y="1205"/>
                    <a:pt x="732" y="1244"/>
                  </a:cubicBezTo>
                  <a:cubicBezTo>
                    <a:pt x="721" y="1252"/>
                    <a:pt x="708" y="1259"/>
                    <a:pt x="695" y="1263"/>
                  </a:cubicBezTo>
                  <a:cubicBezTo>
                    <a:pt x="678" y="1268"/>
                    <a:pt x="660" y="1257"/>
                    <a:pt x="653" y="1240"/>
                  </a:cubicBezTo>
                  <a:cubicBezTo>
                    <a:pt x="645" y="1224"/>
                    <a:pt x="650" y="1203"/>
                    <a:pt x="666" y="1193"/>
                  </a:cubicBezTo>
                  <a:cubicBezTo>
                    <a:pt x="726" y="1157"/>
                    <a:pt x="768" y="1106"/>
                    <a:pt x="803" y="1047"/>
                  </a:cubicBezTo>
                  <a:cubicBezTo>
                    <a:pt x="829" y="1002"/>
                    <a:pt x="859" y="961"/>
                    <a:pt x="894" y="924"/>
                  </a:cubicBezTo>
                  <a:cubicBezTo>
                    <a:pt x="966" y="847"/>
                    <a:pt x="1054" y="800"/>
                    <a:pt x="1160" y="789"/>
                  </a:cubicBezTo>
                  <a:cubicBezTo>
                    <a:pt x="1265" y="778"/>
                    <a:pt x="1365" y="796"/>
                    <a:pt x="1455" y="852"/>
                  </a:cubicBezTo>
                  <a:cubicBezTo>
                    <a:pt x="1556" y="915"/>
                    <a:pt x="1623" y="1006"/>
                    <a:pt x="1655" y="1121"/>
                  </a:cubicBezTo>
                  <a:cubicBezTo>
                    <a:pt x="1663" y="1150"/>
                    <a:pt x="1663" y="1181"/>
                    <a:pt x="1660" y="1212"/>
                  </a:cubicBezTo>
                  <a:cubicBezTo>
                    <a:pt x="1653" y="1269"/>
                    <a:pt x="1645" y="1327"/>
                    <a:pt x="1637" y="1384"/>
                  </a:cubicBezTo>
                  <a:cubicBezTo>
                    <a:pt x="1634" y="1411"/>
                    <a:pt x="1630" y="1438"/>
                    <a:pt x="1629" y="1466"/>
                  </a:cubicBezTo>
                  <a:cubicBezTo>
                    <a:pt x="1627" y="1496"/>
                    <a:pt x="1638" y="1524"/>
                    <a:pt x="1653" y="1549"/>
                  </a:cubicBezTo>
                  <a:cubicBezTo>
                    <a:pt x="1671" y="1579"/>
                    <a:pt x="1694" y="1604"/>
                    <a:pt x="1719" y="1628"/>
                  </a:cubicBezTo>
                  <a:cubicBezTo>
                    <a:pt x="1731" y="1639"/>
                    <a:pt x="1736" y="1652"/>
                    <a:pt x="1731" y="1668"/>
                  </a:cubicBezTo>
                  <a:cubicBezTo>
                    <a:pt x="1724" y="1695"/>
                    <a:pt x="1691" y="1708"/>
                    <a:pt x="1670" y="1689"/>
                  </a:cubicBezTo>
                  <a:close/>
                  <a:moveTo>
                    <a:pt x="1758" y="1510"/>
                  </a:moveTo>
                  <a:cubicBezTo>
                    <a:pt x="1754" y="1530"/>
                    <a:pt x="1739" y="1542"/>
                    <a:pt x="1721" y="1543"/>
                  </a:cubicBezTo>
                  <a:cubicBezTo>
                    <a:pt x="1703" y="1543"/>
                    <a:pt x="1686" y="1532"/>
                    <a:pt x="1682" y="1515"/>
                  </a:cubicBezTo>
                  <a:cubicBezTo>
                    <a:pt x="1680" y="1507"/>
                    <a:pt x="1680" y="1499"/>
                    <a:pt x="1682" y="1492"/>
                  </a:cubicBezTo>
                  <a:cubicBezTo>
                    <a:pt x="1697" y="1420"/>
                    <a:pt x="1707" y="1349"/>
                    <a:pt x="1706" y="1276"/>
                  </a:cubicBezTo>
                  <a:cubicBezTo>
                    <a:pt x="1705" y="1219"/>
                    <a:pt x="1699" y="1163"/>
                    <a:pt x="1681" y="1109"/>
                  </a:cubicBezTo>
                  <a:cubicBezTo>
                    <a:pt x="1679" y="1103"/>
                    <a:pt x="1676" y="1096"/>
                    <a:pt x="1673" y="1090"/>
                  </a:cubicBezTo>
                  <a:cubicBezTo>
                    <a:pt x="1665" y="1069"/>
                    <a:pt x="1673" y="1047"/>
                    <a:pt x="1693" y="1038"/>
                  </a:cubicBezTo>
                  <a:cubicBezTo>
                    <a:pt x="1713" y="1029"/>
                    <a:pt x="1737" y="1037"/>
                    <a:pt x="1745" y="1058"/>
                  </a:cubicBezTo>
                  <a:cubicBezTo>
                    <a:pt x="1755" y="1085"/>
                    <a:pt x="1764" y="1112"/>
                    <a:pt x="1771" y="1140"/>
                  </a:cubicBezTo>
                  <a:cubicBezTo>
                    <a:pt x="1782" y="1188"/>
                    <a:pt x="1785" y="1237"/>
                    <a:pt x="1785" y="1286"/>
                  </a:cubicBezTo>
                  <a:cubicBezTo>
                    <a:pt x="1785" y="1362"/>
                    <a:pt x="1775" y="1436"/>
                    <a:pt x="1758" y="1510"/>
                  </a:cubicBezTo>
                  <a:close/>
                </a:path>
              </a:pathLst>
            </a:custGeom>
            <a:solidFill>
              <a:schemeClr val="accent3"/>
            </a:solidFill>
            <a:ln>
              <a:noFill/>
            </a:ln>
          </p:spPr>
          <p:txBody>
            <a:bodyPr vert="horz" wrap="square" lIns="127155" tIns="63577" rIns="127155" bIns="63577" numCol="1" anchor="t" anchorCtr="0" compatLnSpc="1">
              <a:prstTxWarp prst="textNoShape">
                <a:avLst/>
              </a:prstTxWarp>
            </a:bodyPr>
            <a:lstStyle/>
            <a:p>
              <a:pPr defTabSz="854411">
                <a:defRPr/>
              </a:pPr>
              <a:endParaRPr lang="en-US" sz="1683" kern="0">
                <a:solidFill>
                  <a:prstClr val="black"/>
                </a:solidFill>
              </a:endParaRPr>
            </a:p>
          </p:txBody>
        </p:sp>
        <p:sp>
          <p:nvSpPr>
            <p:cNvPr id="22" name="Freeform 43"/>
            <p:cNvSpPr>
              <a:spLocks noChangeAspect="1" noEditPoints="1"/>
            </p:cNvSpPr>
            <p:nvPr/>
          </p:nvSpPr>
          <p:spPr bwMode="auto">
            <a:xfrm>
              <a:off x="1545757" y="1551546"/>
              <a:ext cx="526904" cy="527176"/>
            </a:xfrm>
            <a:custGeom>
              <a:avLst/>
              <a:gdLst>
                <a:gd name="T0" fmla="*/ 1222 w 2445"/>
                <a:gd name="T1" fmla="*/ 2446 h 2446"/>
                <a:gd name="T2" fmla="*/ 727 w 2445"/>
                <a:gd name="T3" fmla="*/ 719 h 2446"/>
                <a:gd name="T4" fmla="*/ 1511 w 2445"/>
                <a:gd name="T5" fmla="*/ 574 h 2446"/>
                <a:gd name="T6" fmla="*/ 1661 w 2445"/>
                <a:gd name="T7" fmla="*/ 737 h 2446"/>
                <a:gd name="T8" fmla="*/ 1288 w 2445"/>
                <a:gd name="T9" fmla="*/ 595 h 2446"/>
                <a:gd name="T10" fmla="*/ 789 w 2445"/>
                <a:gd name="T11" fmla="*/ 768 h 2446"/>
                <a:gd name="T12" fmla="*/ 672 w 2445"/>
                <a:gd name="T13" fmla="*/ 994 h 2446"/>
                <a:gd name="T14" fmla="*/ 1291 w 2445"/>
                <a:gd name="T15" fmla="*/ 652 h 2446"/>
                <a:gd name="T16" fmla="*/ 1735 w 2445"/>
                <a:gd name="T17" fmla="*/ 944 h 2446"/>
                <a:gd name="T18" fmla="*/ 1661 w 2445"/>
                <a:gd name="T19" fmla="*/ 967 h 2446"/>
                <a:gd name="T20" fmla="*/ 1157 w 2445"/>
                <a:gd name="T21" fmla="*/ 729 h 2446"/>
                <a:gd name="T22" fmla="*/ 740 w 2445"/>
                <a:gd name="T23" fmla="*/ 1034 h 2446"/>
                <a:gd name="T24" fmla="*/ 718 w 2445"/>
                <a:gd name="T25" fmla="*/ 1748 h 2446"/>
                <a:gd name="T26" fmla="*/ 1105 w 2445"/>
                <a:gd name="T27" fmla="*/ 1366 h 2446"/>
                <a:gd name="T28" fmla="*/ 1253 w 2445"/>
                <a:gd name="T29" fmla="*/ 1263 h 2446"/>
                <a:gd name="T30" fmla="*/ 877 w 2445"/>
                <a:gd name="T31" fmla="*/ 1704 h 2446"/>
                <a:gd name="T32" fmla="*/ 831 w 2445"/>
                <a:gd name="T33" fmla="*/ 1849 h 2446"/>
                <a:gd name="T34" fmla="*/ 1207 w 2445"/>
                <a:gd name="T35" fmla="*/ 1485 h 2446"/>
                <a:gd name="T36" fmla="*/ 1296 w 2445"/>
                <a:gd name="T37" fmla="*/ 1192 h 2446"/>
                <a:gd name="T38" fmla="*/ 1029 w 2445"/>
                <a:gd name="T39" fmla="*/ 1354 h 2446"/>
                <a:gd name="T40" fmla="*/ 656 w 2445"/>
                <a:gd name="T41" fmla="*/ 1621 h 2446"/>
                <a:gd name="T42" fmla="*/ 1028 w 2445"/>
                <a:gd name="T43" fmla="*/ 1194 h 2446"/>
                <a:gd name="T44" fmla="*/ 1379 w 2445"/>
                <a:gd name="T45" fmla="*/ 1180 h 2446"/>
                <a:gd name="T46" fmla="*/ 1014 w 2445"/>
                <a:gd name="T47" fmla="*/ 1778 h 2446"/>
                <a:gd name="T48" fmla="*/ 1284 w 2445"/>
                <a:gd name="T49" fmla="*/ 1943 h 2446"/>
                <a:gd name="T50" fmla="*/ 1174 w 2445"/>
                <a:gd name="T51" fmla="*/ 1827 h 2446"/>
                <a:gd name="T52" fmla="*/ 1054 w 2445"/>
                <a:gd name="T53" fmla="*/ 1906 h 2446"/>
                <a:gd name="T54" fmla="*/ 993 w 2445"/>
                <a:gd name="T55" fmla="*/ 1857 h 2446"/>
                <a:gd name="T56" fmla="*/ 1273 w 2445"/>
                <a:gd name="T57" fmla="*/ 1811 h 2446"/>
                <a:gd name="T58" fmla="*/ 1448 w 2445"/>
                <a:gd name="T59" fmla="*/ 1895 h 2446"/>
                <a:gd name="T60" fmla="*/ 1417 w 2445"/>
                <a:gd name="T61" fmla="*/ 1891 h 2446"/>
                <a:gd name="T62" fmla="*/ 1325 w 2445"/>
                <a:gd name="T63" fmla="*/ 1532 h 2446"/>
                <a:gd name="T64" fmla="*/ 1403 w 2445"/>
                <a:gd name="T65" fmla="*/ 1771 h 2446"/>
                <a:gd name="T66" fmla="*/ 1448 w 2445"/>
                <a:gd name="T67" fmla="*/ 1895 h 2446"/>
                <a:gd name="T68" fmla="*/ 1434 w 2445"/>
                <a:gd name="T69" fmla="*/ 1635 h 2446"/>
                <a:gd name="T70" fmla="*/ 1446 w 2445"/>
                <a:gd name="T71" fmla="*/ 1238 h 2446"/>
                <a:gd name="T72" fmla="*/ 963 w 2445"/>
                <a:gd name="T73" fmla="*/ 1188 h 2446"/>
                <a:gd name="T74" fmla="*/ 668 w 2445"/>
                <a:gd name="T75" fmla="*/ 1453 h 2446"/>
                <a:gd name="T76" fmla="*/ 809 w 2445"/>
                <a:gd name="T77" fmla="*/ 1275 h 2446"/>
                <a:gd name="T78" fmla="*/ 1240 w 2445"/>
                <a:gd name="T79" fmla="*/ 924 h 2446"/>
                <a:gd name="T80" fmla="*/ 1525 w 2445"/>
                <a:gd name="T81" fmla="*/ 1233 h 2446"/>
                <a:gd name="T82" fmla="*/ 1522 w 2445"/>
                <a:gd name="T83" fmla="*/ 1640 h 2446"/>
                <a:gd name="T84" fmla="*/ 1653 w 2445"/>
                <a:gd name="T85" fmla="*/ 1777 h 2446"/>
                <a:gd name="T86" fmla="*/ 1552 w 2445"/>
                <a:gd name="T87" fmla="*/ 1428 h 2446"/>
                <a:gd name="T88" fmla="*/ 1535 w 2445"/>
                <a:gd name="T89" fmla="*/ 1042 h 2446"/>
                <a:gd name="T90" fmla="*/ 939 w 2445"/>
                <a:gd name="T91" fmla="*/ 991 h 2446"/>
                <a:gd name="T92" fmla="*/ 695 w 2445"/>
                <a:gd name="T93" fmla="*/ 1263 h 2446"/>
                <a:gd name="T94" fmla="*/ 803 w 2445"/>
                <a:gd name="T95" fmla="*/ 1047 h 2446"/>
                <a:gd name="T96" fmla="*/ 1455 w 2445"/>
                <a:gd name="T97" fmla="*/ 852 h 2446"/>
                <a:gd name="T98" fmla="*/ 1637 w 2445"/>
                <a:gd name="T99" fmla="*/ 1384 h 2446"/>
                <a:gd name="T100" fmla="*/ 1719 w 2445"/>
                <a:gd name="T101" fmla="*/ 1628 h 2446"/>
                <a:gd name="T102" fmla="*/ 1758 w 2445"/>
                <a:gd name="T103" fmla="*/ 1510 h 2446"/>
                <a:gd name="T104" fmla="*/ 1682 w 2445"/>
                <a:gd name="T105" fmla="*/ 1492 h 2446"/>
                <a:gd name="T106" fmla="*/ 1673 w 2445"/>
                <a:gd name="T107" fmla="*/ 1090 h 2446"/>
                <a:gd name="T108" fmla="*/ 1771 w 2445"/>
                <a:gd name="T109" fmla="*/ 1140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45" h="2446">
                  <a:moveTo>
                    <a:pt x="1222" y="0"/>
                  </a:moveTo>
                  <a:cubicBezTo>
                    <a:pt x="547" y="0"/>
                    <a:pt x="0" y="548"/>
                    <a:pt x="0" y="1223"/>
                  </a:cubicBezTo>
                  <a:cubicBezTo>
                    <a:pt x="0" y="1898"/>
                    <a:pt x="547" y="2446"/>
                    <a:pt x="1222" y="2446"/>
                  </a:cubicBezTo>
                  <a:cubicBezTo>
                    <a:pt x="1898" y="2446"/>
                    <a:pt x="2445" y="1898"/>
                    <a:pt x="2445" y="1223"/>
                  </a:cubicBezTo>
                  <a:cubicBezTo>
                    <a:pt x="2445" y="548"/>
                    <a:pt x="1898" y="0"/>
                    <a:pt x="1222" y="0"/>
                  </a:cubicBezTo>
                  <a:close/>
                  <a:moveTo>
                    <a:pt x="727" y="719"/>
                  </a:moveTo>
                  <a:cubicBezTo>
                    <a:pt x="757" y="681"/>
                    <a:pt x="793" y="650"/>
                    <a:pt x="833" y="623"/>
                  </a:cubicBezTo>
                  <a:cubicBezTo>
                    <a:pt x="916" y="565"/>
                    <a:pt x="1009" y="531"/>
                    <a:pt x="1110" y="518"/>
                  </a:cubicBezTo>
                  <a:cubicBezTo>
                    <a:pt x="1249" y="500"/>
                    <a:pt x="1383" y="517"/>
                    <a:pt x="1511" y="574"/>
                  </a:cubicBezTo>
                  <a:cubicBezTo>
                    <a:pt x="1567" y="599"/>
                    <a:pt x="1619" y="632"/>
                    <a:pt x="1666" y="671"/>
                  </a:cubicBezTo>
                  <a:cubicBezTo>
                    <a:pt x="1677" y="680"/>
                    <a:pt x="1682" y="690"/>
                    <a:pt x="1682" y="706"/>
                  </a:cubicBezTo>
                  <a:cubicBezTo>
                    <a:pt x="1682" y="718"/>
                    <a:pt x="1675" y="730"/>
                    <a:pt x="1661" y="737"/>
                  </a:cubicBezTo>
                  <a:cubicBezTo>
                    <a:pt x="1647" y="744"/>
                    <a:pt x="1633" y="743"/>
                    <a:pt x="1620" y="734"/>
                  </a:cubicBezTo>
                  <a:cubicBezTo>
                    <a:pt x="1608" y="726"/>
                    <a:pt x="1598" y="717"/>
                    <a:pt x="1586" y="709"/>
                  </a:cubicBezTo>
                  <a:cubicBezTo>
                    <a:pt x="1497" y="644"/>
                    <a:pt x="1397" y="607"/>
                    <a:pt x="1288" y="595"/>
                  </a:cubicBezTo>
                  <a:cubicBezTo>
                    <a:pt x="1190" y="584"/>
                    <a:pt x="1094" y="591"/>
                    <a:pt x="1000" y="625"/>
                  </a:cubicBezTo>
                  <a:cubicBezTo>
                    <a:pt x="929" y="650"/>
                    <a:pt x="866" y="689"/>
                    <a:pt x="812" y="742"/>
                  </a:cubicBezTo>
                  <a:cubicBezTo>
                    <a:pt x="804" y="750"/>
                    <a:pt x="796" y="759"/>
                    <a:pt x="789" y="768"/>
                  </a:cubicBezTo>
                  <a:cubicBezTo>
                    <a:pt x="774" y="786"/>
                    <a:pt x="749" y="789"/>
                    <a:pt x="732" y="775"/>
                  </a:cubicBezTo>
                  <a:cubicBezTo>
                    <a:pt x="715" y="762"/>
                    <a:pt x="712" y="737"/>
                    <a:pt x="727" y="719"/>
                  </a:cubicBezTo>
                  <a:close/>
                  <a:moveTo>
                    <a:pt x="672" y="994"/>
                  </a:moveTo>
                  <a:cubicBezTo>
                    <a:pt x="719" y="917"/>
                    <a:pt x="772" y="843"/>
                    <a:pt x="840" y="782"/>
                  </a:cubicBezTo>
                  <a:cubicBezTo>
                    <a:pt x="914" y="716"/>
                    <a:pt x="1000" y="676"/>
                    <a:pt x="1097" y="658"/>
                  </a:cubicBezTo>
                  <a:cubicBezTo>
                    <a:pt x="1161" y="647"/>
                    <a:pt x="1226" y="644"/>
                    <a:pt x="1291" y="652"/>
                  </a:cubicBezTo>
                  <a:cubicBezTo>
                    <a:pt x="1378" y="663"/>
                    <a:pt x="1458" y="693"/>
                    <a:pt x="1532" y="740"/>
                  </a:cubicBezTo>
                  <a:cubicBezTo>
                    <a:pt x="1606" y="788"/>
                    <a:pt x="1670" y="847"/>
                    <a:pt x="1722" y="918"/>
                  </a:cubicBezTo>
                  <a:cubicBezTo>
                    <a:pt x="1728" y="926"/>
                    <a:pt x="1731" y="936"/>
                    <a:pt x="1735" y="944"/>
                  </a:cubicBezTo>
                  <a:cubicBezTo>
                    <a:pt x="1734" y="945"/>
                    <a:pt x="1734" y="945"/>
                    <a:pt x="1733" y="945"/>
                  </a:cubicBezTo>
                  <a:cubicBezTo>
                    <a:pt x="1733" y="962"/>
                    <a:pt x="1722" y="977"/>
                    <a:pt x="1706" y="983"/>
                  </a:cubicBezTo>
                  <a:cubicBezTo>
                    <a:pt x="1689" y="988"/>
                    <a:pt x="1672" y="983"/>
                    <a:pt x="1661" y="967"/>
                  </a:cubicBezTo>
                  <a:cubicBezTo>
                    <a:pt x="1638" y="936"/>
                    <a:pt x="1612" y="907"/>
                    <a:pt x="1583" y="880"/>
                  </a:cubicBezTo>
                  <a:cubicBezTo>
                    <a:pt x="1511" y="812"/>
                    <a:pt x="1429" y="763"/>
                    <a:pt x="1332" y="739"/>
                  </a:cubicBezTo>
                  <a:cubicBezTo>
                    <a:pt x="1274" y="725"/>
                    <a:pt x="1216" y="723"/>
                    <a:pt x="1157" y="729"/>
                  </a:cubicBezTo>
                  <a:cubicBezTo>
                    <a:pt x="1094" y="736"/>
                    <a:pt x="1034" y="752"/>
                    <a:pt x="979" y="781"/>
                  </a:cubicBezTo>
                  <a:cubicBezTo>
                    <a:pt x="921" y="811"/>
                    <a:pt x="873" y="854"/>
                    <a:pt x="832" y="905"/>
                  </a:cubicBezTo>
                  <a:cubicBezTo>
                    <a:pt x="798" y="946"/>
                    <a:pt x="767" y="988"/>
                    <a:pt x="740" y="1034"/>
                  </a:cubicBezTo>
                  <a:cubicBezTo>
                    <a:pt x="728" y="1054"/>
                    <a:pt x="704" y="1060"/>
                    <a:pt x="685" y="1048"/>
                  </a:cubicBezTo>
                  <a:cubicBezTo>
                    <a:pt x="666" y="1037"/>
                    <a:pt x="660" y="1014"/>
                    <a:pt x="672" y="994"/>
                  </a:cubicBezTo>
                  <a:close/>
                  <a:moveTo>
                    <a:pt x="718" y="1748"/>
                  </a:moveTo>
                  <a:cubicBezTo>
                    <a:pt x="716" y="1732"/>
                    <a:pt x="723" y="1721"/>
                    <a:pt x="736" y="1711"/>
                  </a:cubicBezTo>
                  <a:cubicBezTo>
                    <a:pt x="777" y="1680"/>
                    <a:pt x="819" y="1650"/>
                    <a:pt x="859" y="1617"/>
                  </a:cubicBezTo>
                  <a:cubicBezTo>
                    <a:pt x="951" y="1543"/>
                    <a:pt x="1034" y="1461"/>
                    <a:pt x="1105" y="1366"/>
                  </a:cubicBezTo>
                  <a:cubicBezTo>
                    <a:pt x="1133" y="1328"/>
                    <a:pt x="1158" y="1289"/>
                    <a:pt x="1177" y="1246"/>
                  </a:cubicBezTo>
                  <a:cubicBezTo>
                    <a:pt x="1184" y="1228"/>
                    <a:pt x="1203" y="1219"/>
                    <a:pt x="1222" y="1224"/>
                  </a:cubicBezTo>
                  <a:cubicBezTo>
                    <a:pt x="1240" y="1228"/>
                    <a:pt x="1252" y="1244"/>
                    <a:pt x="1253" y="1263"/>
                  </a:cubicBezTo>
                  <a:cubicBezTo>
                    <a:pt x="1251" y="1269"/>
                    <a:pt x="1249" y="1276"/>
                    <a:pt x="1247" y="1282"/>
                  </a:cubicBezTo>
                  <a:cubicBezTo>
                    <a:pt x="1223" y="1336"/>
                    <a:pt x="1191" y="1385"/>
                    <a:pt x="1155" y="1431"/>
                  </a:cubicBezTo>
                  <a:cubicBezTo>
                    <a:pt x="1075" y="1535"/>
                    <a:pt x="980" y="1623"/>
                    <a:pt x="877" y="1704"/>
                  </a:cubicBezTo>
                  <a:cubicBezTo>
                    <a:pt x="846" y="1729"/>
                    <a:pt x="813" y="1753"/>
                    <a:pt x="781" y="1776"/>
                  </a:cubicBezTo>
                  <a:cubicBezTo>
                    <a:pt x="755" y="1795"/>
                    <a:pt x="720" y="1779"/>
                    <a:pt x="718" y="1748"/>
                  </a:cubicBezTo>
                  <a:close/>
                  <a:moveTo>
                    <a:pt x="831" y="1849"/>
                  </a:moveTo>
                  <a:cubicBezTo>
                    <a:pt x="827" y="1832"/>
                    <a:pt x="834" y="1818"/>
                    <a:pt x="848" y="1807"/>
                  </a:cubicBezTo>
                  <a:cubicBezTo>
                    <a:pt x="889" y="1776"/>
                    <a:pt x="930" y="1746"/>
                    <a:pt x="970" y="1713"/>
                  </a:cubicBezTo>
                  <a:cubicBezTo>
                    <a:pt x="1055" y="1644"/>
                    <a:pt x="1136" y="1570"/>
                    <a:pt x="1207" y="1485"/>
                  </a:cubicBezTo>
                  <a:cubicBezTo>
                    <a:pt x="1245" y="1440"/>
                    <a:pt x="1281" y="1393"/>
                    <a:pt x="1303" y="1338"/>
                  </a:cubicBezTo>
                  <a:cubicBezTo>
                    <a:pt x="1315" y="1311"/>
                    <a:pt x="1323" y="1284"/>
                    <a:pt x="1319" y="1254"/>
                  </a:cubicBezTo>
                  <a:cubicBezTo>
                    <a:pt x="1315" y="1232"/>
                    <a:pt x="1308" y="1211"/>
                    <a:pt x="1296" y="1192"/>
                  </a:cubicBezTo>
                  <a:cubicBezTo>
                    <a:pt x="1267" y="1145"/>
                    <a:pt x="1213" y="1130"/>
                    <a:pt x="1164" y="1156"/>
                  </a:cubicBezTo>
                  <a:cubicBezTo>
                    <a:pt x="1135" y="1171"/>
                    <a:pt x="1115" y="1195"/>
                    <a:pt x="1101" y="1224"/>
                  </a:cubicBezTo>
                  <a:cubicBezTo>
                    <a:pt x="1081" y="1269"/>
                    <a:pt x="1057" y="1313"/>
                    <a:pt x="1029" y="1354"/>
                  </a:cubicBezTo>
                  <a:cubicBezTo>
                    <a:pt x="986" y="1417"/>
                    <a:pt x="932" y="1469"/>
                    <a:pt x="871" y="1514"/>
                  </a:cubicBezTo>
                  <a:cubicBezTo>
                    <a:pt x="819" y="1554"/>
                    <a:pt x="766" y="1591"/>
                    <a:pt x="713" y="1630"/>
                  </a:cubicBezTo>
                  <a:cubicBezTo>
                    <a:pt x="693" y="1644"/>
                    <a:pt x="668" y="1640"/>
                    <a:pt x="656" y="1621"/>
                  </a:cubicBezTo>
                  <a:cubicBezTo>
                    <a:pt x="643" y="1603"/>
                    <a:pt x="647" y="1580"/>
                    <a:pt x="667" y="1565"/>
                  </a:cubicBezTo>
                  <a:cubicBezTo>
                    <a:pt x="717" y="1529"/>
                    <a:pt x="767" y="1493"/>
                    <a:pt x="817" y="1457"/>
                  </a:cubicBezTo>
                  <a:cubicBezTo>
                    <a:pt x="912" y="1388"/>
                    <a:pt x="982" y="1301"/>
                    <a:pt x="1028" y="1194"/>
                  </a:cubicBezTo>
                  <a:cubicBezTo>
                    <a:pt x="1052" y="1142"/>
                    <a:pt x="1088" y="1102"/>
                    <a:pt x="1142" y="1079"/>
                  </a:cubicBezTo>
                  <a:cubicBezTo>
                    <a:pt x="1165" y="1070"/>
                    <a:pt x="1188" y="1065"/>
                    <a:pt x="1213" y="1065"/>
                  </a:cubicBezTo>
                  <a:cubicBezTo>
                    <a:pt x="1285" y="1065"/>
                    <a:pt x="1348" y="1109"/>
                    <a:pt x="1379" y="1180"/>
                  </a:cubicBezTo>
                  <a:cubicBezTo>
                    <a:pt x="1408" y="1247"/>
                    <a:pt x="1402" y="1312"/>
                    <a:pt x="1373" y="1376"/>
                  </a:cubicBezTo>
                  <a:cubicBezTo>
                    <a:pt x="1346" y="1437"/>
                    <a:pt x="1307" y="1490"/>
                    <a:pt x="1265" y="1540"/>
                  </a:cubicBezTo>
                  <a:cubicBezTo>
                    <a:pt x="1190" y="1628"/>
                    <a:pt x="1104" y="1705"/>
                    <a:pt x="1014" y="1778"/>
                  </a:cubicBezTo>
                  <a:cubicBezTo>
                    <a:pt x="975" y="1810"/>
                    <a:pt x="935" y="1841"/>
                    <a:pt x="894" y="1871"/>
                  </a:cubicBezTo>
                  <a:cubicBezTo>
                    <a:pt x="870" y="1889"/>
                    <a:pt x="838" y="1878"/>
                    <a:pt x="831" y="1849"/>
                  </a:cubicBezTo>
                  <a:close/>
                  <a:moveTo>
                    <a:pt x="1284" y="1943"/>
                  </a:moveTo>
                  <a:cubicBezTo>
                    <a:pt x="1263" y="1950"/>
                    <a:pt x="1243" y="1939"/>
                    <a:pt x="1235" y="1918"/>
                  </a:cubicBezTo>
                  <a:cubicBezTo>
                    <a:pt x="1227" y="1898"/>
                    <a:pt x="1220" y="1879"/>
                    <a:pt x="1211" y="1861"/>
                  </a:cubicBezTo>
                  <a:cubicBezTo>
                    <a:pt x="1203" y="1845"/>
                    <a:pt x="1191" y="1833"/>
                    <a:pt x="1174" y="1827"/>
                  </a:cubicBezTo>
                  <a:cubicBezTo>
                    <a:pt x="1163" y="1823"/>
                    <a:pt x="1153" y="1823"/>
                    <a:pt x="1144" y="1829"/>
                  </a:cubicBezTo>
                  <a:cubicBezTo>
                    <a:pt x="1128" y="1840"/>
                    <a:pt x="1111" y="1850"/>
                    <a:pt x="1097" y="1863"/>
                  </a:cubicBezTo>
                  <a:cubicBezTo>
                    <a:pt x="1081" y="1876"/>
                    <a:pt x="1068" y="1892"/>
                    <a:pt x="1054" y="1906"/>
                  </a:cubicBezTo>
                  <a:cubicBezTo>
                    <a:pt x="1042" y="1919"/>
                    <a:pt x="1025" y="1922"/>
                    <a:pt x="1010" y="1915"/>
                  </a:cubicBezTo>
                  <a:cubicBezTo>
                    <a:pt x="994" y="1909"/>
                    <a:pt x="985" y="1894"/>
                    <a:pt x="986" y="1877"/>
                  </a:cubicBezTo>
                  <a:cubicBezTo>
                    <a:pt x="987" y="1870"/>
                    <a:pt x="989" y="1862"/>
                    <a:pt x="993" y="1857"/>
                  </a:cubicBezTo>
                  <a:cubicBezTo>
                    <a:pt x="1026" y="1818"/>
                    <a:pt x="1062" y="1783"/>
                    <a:pt x="1107" y="1759"/>
                  </a:cubicBezTo>
                  <a:cubicBezTo>
                    <a:pt x="1124" y="1751"/>
                    <a:pt x="1141" y="1746"/>
                    <a:pt x="1160" y="1746"/>
                  </a:cubicBezTo>
                  <a:cubicBezTo>
                    <a:pt x="1210" y="1748"/>
                    <a:pt x="1246" y="1771"/>
                    <a:pt x="1273" y="1811"/>
                  </a:cubicBezTo>
                  <a:cubicBezTo>
                    <a:pt x="1291" y="1837"/>
                    <a:pt x="1302" y="1866"/>
                    <a:pt x="1311" y="1896"/>
                  </a:cubicBezTo>
                  <a:cubicBezTo>
                    <a:pt x="1316" y="1916"/>
                    <a:pt x="1304" y="1937"/>
                    <a:pt x="1284" y="1943"/>
                  </a:cubicBezTo>
                  <a:close/>
                  <a:moveTo>
                    <a:pt x="1448" y="1895"/>
                  </a:moveTo>
                  <a:cubicBezTo>
                    <a:pt x="1445" y="1896"/>
                    <a:pt x="1441" y="1896"/>
                    <a:pt x="1438" y="1897"/>
                  </a:cubicBezTo>
                  <a:cubicBezTo>
                    <a:pt x="1438" y="1897"/>
                    <a:pt x="1438" y="1898"/>
                    <a:pt x="1437" y="1898"/>
                  </a:cubicBezTo>
                  <a:cubicBezTo>
                    <a:pt x="1431" y="1896"/>
                    <a:pt x="1423" y="1895"/>
                    <a:pt x="1417" y="1891"/>
                  </a:cubicBezTo>
                  <a:cubicBezTo>
                    <a:pt x="1362" y="1851"/>
                    <a:pt x="1316" y="1803"/>
                    <a:pt x="1291" y="1739"/>
                  </a:cubicBezTo>
                  <a:cubicBezTo>
                    <a:pt x="1267" y="1680"/>
                    <a:pt x="1268" y="1620"/>
                    <a:pt x="1294" y="1562"/>
                  </a:cubicBezTo>
                  <a:cubicBezTo>
                    <a:pt x="1301" y="1548"/>
                    <a:pt x="1309" y="1536"/>
                    <a:pt x="1325" y="1532"/>
                  </a:cubicBezTo>
                  <a:cubicBezTo>
                    <a:pt x="1341" y="1529"/>
                    <a:pt x="1354" y="1534"/>
                    <a:pt x="1364" y="1545"/>
                  </a:cubicBezTo>
                  <a:cubicBezTo>
                    <a:pt x="1374" y="1557"/>
                    <a:pt x="1377" y="1571"/>
                    <a:pt x="1370" y="1585"/>
                  </a:cubicBezTo>
                  <a:cubicBezTo>
                    <a:pt x="1336" y="1655"/>
                    <a:pt x="1355" y="1716"/>
                    <a:pt x="1403" y="1771"/>
                  </a:cubicBezTo>
                  <a:cubicBezTo>
                    <a:pt x="1420" y="1791"/>
                    <a:pt x="1442" y="1808"/>
                    <a:pt x="1462" y="1826"/>
                  </a:cubicBezTo>
                  <a:cubicBezTo>
                    <a:pt x="1474" y="1836"/>
                    <a:pt x="1480" y="1849"/>
                    <a:pt x="1477" y="1865"/>
                  </a:cubicBezTo>
                  <a:cubicBezTo>
                    <a:pt x="1474" y="1881"/>
                    <a:pt x="1464" y="1891"/>
                    <a:pt x="1448" y="1895"/>
                  </a:cubicBezTo>
                  <a:close/>
                  <a:moveTo>
                    <a:pt x="1653" y="1777"/>
                  </a:moveTo>
                  <a:cubicBezTo>
                    <a:pt x="1645" y="1798"/>
                    <a:pt x="1623" y="1807"/>
                    <a:pt x="1601" y="1800"/>
                  </a:cubicBezTo>
                  <a:cubicBezTo>
                    <a:pt x="1518" y="1773"/>
                    <a:pt x="1463" y="1717"/>
                    <a:pt x="1434" y="1635"/>
                  </a:cubicBezTo>
                  <a:cubicBezTo>
                    <a:pt x="1416" y="1583"/>
                    <a:pt x="1405" y="1529"/>
                    <a:pt x="1412" y="1474"/>
                  </a:cubicBezTo>
                  <a:cubicBezTo>
                    <a:pt x="1416" y="1436"/>
                    <a:pt x="1423" y="1398"/>
                    <a:pt x="1430" y="1361"/>
                  </a:cubicBezTo>
                  <a:cubicBezTo>
                    <a:pt x="1437" y="1320"/>
                    <a:pt x="1445" y="1280"/>
                    <a:pt x="1446" y="1238"/>
                  </a:cubicBezTo>
                  <a:cubicBezTo>
                    <a:pt x="1449" y="1155"/>
                    <a:pt x="1414" y="1092"/>
                    <a:pt x="1347" y="1045"/>
                  </a:cubicBezTo>
                  <a:cubicBezTo>
                    <a:pt x="1252" y="979"/>
                    <a:pt x="1133" y="989"/>
                    <a:pt x="1046" y="1071"/>
                  </a:cubicBezTo>
                  <a:cubicBezTo>
                    <a:pt x="1011" y="1104"/>
                    <a:pt x="982" y="1144"/>
                    <a:pt x="963" y="1188"/>
                  </a:cubicBezTo>
                  <a:cubicBezTo>
                    <a:pt x="936" y="1253"/>
                    <a:pt x="893" y="1306"/>
                    <a:pt x="841" y="1353"/>
                  </a:cubicBezTo>
                  <a:cubicBezTo>
                    <a:pt x="800" y="1390"/>
                    <a:pt x="757" y="1423"/>
                    <a:pt x="710" y="1453"/>
                  </a:cubicBezTo>
                  <a:cubicBezTo>
                    <a:pt x="696" y="1461"/>
                    <a:pt x="682" y="1462"/>
                    <a:pt x="668" y="1453"/>
                  </a:cubicBezTo>
                  <a:cubicBezTo>
                    <a:pt x="655" y="1446"/>
                    <a:pt x="648" y="1434"/>
                    <a:pt x="649" y="1418"/>
                  </a:cubicBezTo>
                  <a:cubicBezTo>
                    <a:pt x="649" y="1404"/>
                    <a:pt x="657" y="1393"/>
                    <a:pt x="669" y="1385"/>
                  </a:cubicBezTo>
                  <a:cubicBezTo>
                    <a:pt x="719" y="1353"/>
                    <a:pt x="767" y="1317"/>
                    <a:pt x="809" y="1275"/>
                  </a:cubicBezTo>
                  <a:cubicBezTo>
                    <a:pt x="842" y="1241"/>
                    <a:pt x="870" y="1204"/>
                    <a:pt x="889" y="1160"/>
                  </a:cubicBezTo>
                  <a:cubicBezTo>
                    <a:pt x="919" y="1093"/>
                    <a:pt x="961" y="1034"/>
                    <a:pt x="1021" y="990"/>
                  </a:cubicBezTo>
                  <a:cubicBezTo>
                    <a:pt x="1085" y="940"/>
                    <a:pt x="1158" y="917"/>
                    <a:pt x="1240" y="924"/>
                  </a:cubicBezTo>
                  <a:cubicBezTo>
                    <a:pt x="1373" y="936"/>
                    <a:pt x="1490" y="1039"/>
                    <a:pt x="1516" y="1154"/>
                  </a:cubicBezTo>
                  <a:cubicBezTo>
                    <a:pt x="1522" y="1180"/>
                    <a:pt x="1524" y="1206"/>
                    <a:pt x="1528" y="1233"/>
                  </a:cubicBezTo>
                  <a:cubicBezTo>
                    <a:pt x="1527" y="1233"/>
                    <a:pt x="1526" y="1233"/>
                    <a:pt x="1525" y="1233"/>
                  </a:cubicBezTo>
                  <a:cubicBezTo>
                    <a:pt x="1525" y="1280"/>
                    <a:pt x="1517" y="1325"/>
                    <a:pt x="1508" y="1371"/>
                  </a:cubicBezTo>
                  <a:cubicBezTo>
                    <a:pt x="1499" y="1415"/>
                    <a:pt x="1489" y="1459"/>
                    <a:pt x="1489" y="1505"/>
                  </a:cubicBezTo>
                  <a:cubicBezTo>
                    <a:pt x="1490" y="1553"/>
                    <a:pt x="1501" y="1598"/>
                    <a:pt x="1522" y="1640"/>
                  </a:cubicBezTo>
                  <a:cubicBezTo>
                    <a:pt x="1541" y="1677"/>
                    <a:pt x="1570" y="1703"/>
                    <a:pt x="1608" y="1718"/>
                  </a:cubicBezTo>
                  <a:cubicBezTo>
                    <a:pt x="1615" y="1721"/>
                    <a:pt x="1621" y="1723"/>
                    <a:pt x="1628" y="1726"/>
                  </a:cubicBezTo>
                  <a:cubicBezTo>
                    <a:pt x="1650" y="1734"/>
                    <a:pt x="1661" y="1756"/>
                    <a:pt x="1653" y="1777"/>
                  </a:cubicBezTo>
                  <a:close/>
                  <a:moveTo>
                    <a:pt x="1670" y="1689"/>
                  </a:moveTo>
                  <a:cubicBezTo>
                    <a:pt x="1616" y="1641"/>
                    <a:pt x="1570" y="1586"/>
                    <a:pt x="1554" y="1512"/>
                  </a:cubicBezTo>
                  <a:cubicBezTo>
                    <a:pt x="1548" y="1484"/>
                    <a:pt x="1548" y="1456"/>
                    <a:pt x="1552" y="1428"/>
                  </a:cubicBezTo>
                  <a:cubicBezTo>
                    <a:pt x="1560" y="1371"/>
                    <a:pt x="1569" y="1314"/>
                    <a:pt x="1576" y="1257"/>
                  </a:cubicBezTo>
                  <a:cubicBezTo>
                    <a:pt x="1581" y="1222"/>
                    <a:pt x="1586" y="1186"/>
                    <a:pt x="1580" y="1150"/>
                  </a:cubicBezTo>
                  <a:cubicBezTo>
                    <a:pt x="1574" y="1111"/>
                    <a:pt x="1556" y="1075"/>
                    <a:pt x="1535" y="1042"/>
                  </a:cubicBezTo>
                  <a:cubicBezTo>
                    <a:pt x="1476" y="947"/>
                    <a:pt x="1392" y="888"/>
                    <a:pt x="1280" y="870"/>
                  </a:cubicBezTo>
                  <a:cubicBezTo>
                    <a:pt x="1258" y="867"/>
                    <a:pt x="1235" y="866"/>
                    <a:pt x="1213" y="863"/>
                  </a:cubicBezTo>
                  <a:cubicBezTo>
                    <a:pt x="1102" y="864"/>
                    <a:pt x="1011" y="908"/>
                    <a:pt x="939" y="991"/>
                  </a:cubicBezTo>
                  <a:cubicBezTo>
                    <a:pt x="911" y="1024"/>
                    <a:pt x="887" y="1059"/>
                    <a:pt x="865" y="1096"/>
                  </a:cubicBezTo>
                  <a:cubicBezTo>
                    <a:pt x="831" y="1155"/>
                    <a:pt x="788" y="1205"/>
                    <a:pt x="732" y="1244"/>
                  </a:cubicBezTo>
                  <a:cubicBezTo>
                    <a:pt x="721" y="1252"/>
                    <a:pt x="708" y="1259"/>
                    <a:pt x="695" y="1263"/>
                  </a:cubicBezTo>
                  <a:cubicBezTo>
                    <a:pt x="678" y="1268"/>
                    <a:pt x="660" y="1257"/>
                    <a:pt x="653" y="1240"/>
                  </a:cubicBezTo>
                  <a:cubicBezTo>
                    <a:pt x="645" y="1224"/>
                    <a:pt x="650" y="1203"/>
                    <a:pt x="666" y="1193"/>
                  </a:cubicBezTo>
                  <a:cubicBezTo>
                    <a:pt x="726" y="1157"/>
                    <a:pt x="768" y="1106"/>
                    <a:pt x="803" y="1047"/>
                  </a:cubicBezTo>
                  <a:cubicBezTo>
                    <a:pt x="829" y="1002"/>
                    <a:pt x="859" y="961"/>
                    <a:pt x="894" y="924"/>
                  </a:cubicBezTo>
                  <a:cubicBezTo>
                    <a:pt x="966" y="847"/>
                    <a:pt x="1054" y="800"/>
                    <a:pt x="1160" y="789"/>
                  </a:cubicBezTo>
                  <a:cubicBezTo>
                    <a:pt x="1265" y="778"/>
                    <a:pt x="1365" y="796"/>
                    <a:pt x="1455" y="852"/>
                  </a:cubicBezTo>
                  <a:cubicBezTo>
                    <a:pt x="1556" y="915"/>
                    <a:pt x="1623" y="1006"/>
                    <a:pt x="1655" y="1121"/>
                  </a:cubicBezTo>
                  <a:cubicBezTo>
                    <a:pt x="1663" y="1150"/>
                    <a:pt x="1663" y="1181"/>
                    <a:pt x="1660" y="1212"/>
                  </a:cubicBezTo>
                  <a:cubicBezTo>
                    <a:pt x="1653" y="1269"/>
                    <a:pt x="1645" y="1327"/>
                    <a:pt x="1637" y="1384"/>
                  </a:cubicBezTo>
                  <a:cubicBezTo>
                    <a:pt x="1634" y="1411"/>
                    <a:pt x="1630" y="1438"/>
                    <a:pt x="1629" y="1466"/>
                  </a:cubicBezTo>
                  <a:cubicBezTo>
                    <a:pt x="1627" y="1496"/>
                    <a:pt x="1638" y="1524"/>
                    <a:pt x="1653" y="1549"/>
                  </a:cubicBezTo>
                  <a:cubicBezTo>
                    <a:pt x="1671" y="1579"/>
                    <a:pt x="1694" y="1604"/>
                    <a:pt x="1719" y="1628"/>
                  </a:cubicBezTo>
                  <a:cubicBezTo>
                    <a:pt x="1731" y="1639"/>
                    <a:pt x="1736" y="1652"/>
                    <a:pt x="1731" y="1668"/>
                  </a:cubicBezTo>
                  <a:cubicBezTo>
                    <a:pt x="1724" y="1695"/>
                    <a:pt x="1691" y="1708"/>
                    <a:pt x="1670" y="1689"/>
                  </a:cubicBezTo>
                  <a:close/>
                  <a:moveTo>
                    <a:pt x="1758" y="1510"/>
                  </a:moveTo>
                  <a:cubicBezTo>
                    <a:pt x="1754" y="1530"/>
                    <a:pt x="1739" y="1542"/>
                    <a:pt x="1721" y="1543"/>
                  </a:cubicBezTo>
                  <a:cubicBezTo>
                    <a:pt x="1703" y="1543"/>
                    <a:pt x="1686" y="1532"/>
                    <a:pt x="1682" y="1515"/>
                  </a:cubicBezTo>
                  <a:cubicBezTo>
                    <a:pt x="1680" y="1507"/>
                    <a:pt x="1680" y="1499"/>
                    <a:pt x="1682" y="1492"/>
                  </a:cubicBezTo>
                  <a:cubicBezTo>
                    <a:pt x="1697" y="1420"/>
                    <a:pt x="1707" y="1349"/>
                    <a:pt x="1706" y="1276"/>
                  </a:cubicBezTo>
                  <a:cubicBezTo>
                    <a:pt x="1705" y="1219"/>
                    <a:pt x="1699" y="1163"/>
                    <a:pt x="1681" y="1109"/>
                  </a:cubicBezTo>
                  <a:cubicBezTo>
                    <a:pt x="1679" y="1103"/>
                    <a:pt x="1676" y="1096"/>
                    <a:pt x="1673" y="1090"/>
                  </a:cubicBezTo>
                  <a:cubicBezTo>
                    <a:pt x="1665" y="1069"/>
                    <a:pt x="1673" y="1047"/>
                    <a:pt x="1693" y="1038"/>
                  </a:cubicBezTo>
                  <a:cubicBezTo>
                    <a:pt x="1713" y="1029"/>
                    <a:pt x="1737" y="1037"/>
                    <a:pt x="1745" y="1058"/>
                  </a:cubicBezTo>
                  <a:cubicBezTo>
                    <a:pt x="1755" y="1085"/>
                    <a:pt x="1764" y="1112"/>
                    <a:pt x="1771" y="1140"/>
                  </a:cubicBezTo>
                  <a:cubicBezTo>
                    <a:pt x="1782" y="1188"/>
                    <a:pt x="1785" y="1237"/>
                    <a:pt x="1785" y="1286"/>
                  </a:cubicBezTo>
                  <a:cubicBezTo>
                    <a:pt x="1785" y="1362"/>
                    <a:pt x="1775" y="1436"/>
                    <a:pt x="1758" y="1510"/>
                  </a:cubicBezTo>
                  <a:close/>
                </a:path>
              </a:pathLst>
            </a:custGeom>
            <a:solidFill>
              <a:srgbClr val="002050"/>
            </a:solidFill>
            <a:ln>
              <a:noFill/>
            </a:ln>
          </p:spPr>
          <p:txBody>
            <a:bodyPr vert="horz" wrap="square" lIns="127155" tIns="63577" rIns="127155" bIns="63577" numCol="1" anchor="t" anchorCtr="0" compatLnSpc="1">
              <a:prstTxWarp prst="textNoShape">
                <a:avLst/>
              </a:prstTxWarp>
            </a:bodyPr>
            <a:lstStyle/>
            <a:p>
              <a:pPr defTabSz="854411">
                <a:defRPr/>
              </a:pPr>
              <a:endParaRPr lang="en-US" sz="1683" kern="0">
                <a:solidFill>
                  <a:prstClr val="black"/>
                </a:solidFill>
              </a:endParaRPr>
            </a:p>
          </p:txBody>
        </p:sp>
        <p:sp>
          <p:nvSpPr>
            <p:cNvPr id="67" name="Freeform 43"/>
            <p:cNvSpPr>
              <a:spLocks noChangeAspect="1" noEditPoints="1"/>
            </p:cNvSpPr>
            <p:nvPr/>
          </p:nvSpPr>
          <p:spPr bwMode="auto">
            <a:xfrm>
              <a:off x="824280" y="1638375"/>
              <a:ext cx="651746" cy="652083"/>
            </a:xfrm>
            <a:custGeom>
              <a:avLst/>
              <a:gdLst>
                <a:gd name="T0" fmla="*/ 1222 w 2445"/>
                <a:gd name="T1" fmla="*/ 2446 h 2446"/>
                <a:gd name="T2" fmla="*/ 727 w 2445"/>
                <a:gd name="T3" fmla="*/ 719 h 2446"/>
                <a:gd name="T4" fmla="*/ 1511 w 2445"/>
                <a:gd name="T5" fmla="*/ 574 h 2446"/>
                <a:gd name="T6" fmla="*/ 1661 w 2445"/>
                <a:gd name="T7" fmla="*/ 737 h 2446"/>
                <a:gd name="T8" fmla="*/ 1288 w 2445"/>
                <a:gd name="T9" fmla="*/ 595 h 2446"/>
                <a:gd name="T10" fmla="*/ 789 w 2445"/>
                <a:gd name="T11" fmla="*/ 768 h 2446"/>
                <a:gd name="T12" fmla="*/ 672 w 2445"/>
                <a:gd name="T13" fmla="*/ 994 h 2446"/>
                <a:gd name="T14" fmla="*/ 1291 w 2445"/>
                <a:gd name="T15" fmla="*/ 652 h 2446"/>
                <a:gd name="T16" fmla="*/ 1735 w 2445"/>
                <a:gd name="T17" fmla="*/ 944 h 2446"/>
                <a:gd name="T18" fmla="*/ 1661 w 2445"/>
                <a:gd name="T19" fmla="*/ 967 h 2446"/>
                <a:gd name="T20" fmla="*/ 1157 w 2445"/>
                <a:gd name="T21" fmla="*/ 729 h 2446"/>
                <a:gd name="T22" fmla="*/ 740 w 2445"/>
                <a:gd name="T23" fmla="*/ 1034 h 2446"/>
                <a:gd name="T24" fmla="*/ 718 w 2445"/>
                <a:gd name="T25" fmla="*/ 1748 h 2446"/>
                <a:gd name="T26" fmla="*/ 1105 w 2445"/>
                <a:gd name="T27" fmla="*/ 1366 h 2446"/>
                <a:gd name="T28" fmla="*/ 1253 w 2445"/>
                <a:gd name="T29" fmla="*/ 1263 h 2446"/>
                <a:gd name="T30" fmla="*/ 877 w 2445"/>
                <a:gd name="T31" fmla="*/ 1704 h 2446"/>
                <a:gd name="T32" fmla="*/ 831 w 2445"/>
                <a:gd name="T33" fmla="*/ 1849 h 2446"/>
                <a:gd name="T34" fmla="*/ 1207 w 2445"/>
                <a:gd name="T35" fmla="*/ 1485 h 2446"/>
                <a:gd name="T36" fmla="*/ 1296 w 2445"/>
                <a:gd name="T37" fmla="*/ 1192 h 2446"/>
                <a:gd name="T38" fmla="*/ 1029 w 2445"/>
                <a:gd name="T39" fmla="*/ 1354 h 2446"/>
                <a:gd name="T40" fmla="*/ 656 w 2445"/>
                <a:gd name="T41" fmla="*/ 1621 h 2446"/>
                <a:gd name="T42" fmla="*/ 1028 w 2445"/>
                <a:gd name="T43" fmla="*/ 1194 h 2446"/>
                <a:gd name="T44" fmla="*/ 1379 w 2445"/>
                <a:gd name="T45" fmla="*/ 1180 h 2446"/>
                <a:gd name="T46" fmla="*/ 1014 w 2445"/>
                <a:gd name="T47" fmla="*/ 1778 h 2446"/>
                <a:gd name="T48" fmla="*/ 1284 w 2445"/>
                <a:gd name="T49" fmla="*/ 1943 h 2446"/>
                <a:gd name="T50" fmla="*/ 1174 w 2445"/>
                <a:gd name="T51" fmla="*/ 1827 h 2446"/>
                <a:gd name="T52" fmla="*/ 1054 w 2445"/>
                <a:gd name="T53" fmla="*/ 1906 h 2446"/>
                <a:gd name="T54" fmla="*/ 993 w 2445"/>
                <a:gd name="T55" fmla="*/ 1857 h 2446"/>
                <a:gd name="T56" fmla="*/ 1273 w 2445"/>
                <a:gd name="T57" fmla="*/ 1811 h 2446"/>
                <a:gd name="T58" fmla="*/ 1448 w 2445"/>
                <a:gd name="T59" fmla="*/ 1895 h 2446"/>
                <a:gd name="T60" fmla="*/ 1417 w 2445"/>
                <a:gd name="T61" fmla="*/ 1891 h 2446"/>
                <a:gd name="T62" fmla="*/ 1325 w 2445"/>
                <a:gd name="T63" fmla="*/ 1532 h 2446"/>
                <a:gd name="T64" fmla="*/ 1403 w 2445"/>
                <a:gd name="T65" fmla="*/ 1771 h 2446"/>
                <a:gd name="T66" fmla="*/ 1448 w 2445"/>
                <a:gd name="T67" fmla="*/ 1895 h 2446"/>
                <a:gd name="T68" fmla="*/ 1434 w 2445"/>
                <a:gd name="T69" fmla="*/ 1635 h 2446"/>
                <a:gd name="T70" fmla="*/ 1446 w 2445"/>
                <a:gd name="T71" fmla="*/ 1238 h 2446"/>
                <a:gd name="T72" fmla="*/ 963 w 2445"/>
                <a:gd name="T73" fmla="*/ 1188 h 2446"/>
                <a:gd name="T74" fmla="*/ 668 w 2445"/>
                <a:gd name="T75" fmla="*/ 1453 h 2446"/>
                <a:gd name="T76" fmla="*/ 809 w 2445"/>
                <a:gd name="T77" fmla="*/ 1275 h 2446"/>
                <a:gd name="T78" fmla="*/ 1240 w 2445"/>
                <a:gd name="T79" fmla="*/ 924 h 2446"/>
                <a:gd name="T80" fmla="*/ 1525 w 2445"/>
                <a:gd name="T81" fmla="*/ 1233 h 2446"/>
                <a:gd name="T82" fmla="*/ 1522 w 2445"/>
                <a:gd name="T83" fmla="*/ 1640 h 2446"/>
                <a:gd name="T84" fmla="*/ 1653 w 2445"/>
                <a:gd name="T85" fmla="*/ 1777 h 2446"/>
                <a:gd name="T86" fmla="*/ 1552 w 2445"/>
                <a:gd name="T87" fmla="*/ 1428 h 2446"/>
                <a:gd name="T88" fmla="*/ 1535 w 2445"/>
                <a:gd name="T89" fmla="*/ 1042 h 2446"/>
                <a:gd name="T90" fmla="*/ 939 w 2445"/>
                <a:gd name="T91" fmla="*/ 991 h 2446"/>
                <a:gd name="T92" fmla="*/ 695 w 2445"/>
                <a:gd name="T93" fmla="*/ 1263 h 2446"/>
                <a:gd name="T94" fmla="*/ 803 w 2445"/>
                <a:gd name="T95" fmla="*/ 1047 h 2446"/>
                <a:gd name="T96" fmla="*/ 1455 w 2445"/>
                <a:gd name="T97" fmla="*/ 852 h 2446"/>
                <a:gd name="T98" fmla="*/ 1637 w 2445"/>
                <a:gd name="T99" fmla="*/ 1384 h 2446"/>
                <a:gd name="T100" fmla="*/ 1719 w 2445"/>
                <a:gd name="T101" fmla="*/ 1628 h 2446"/>
                <a:gd name="T102" fmla="*/ 1758 w 2445"/>
                <a:gd name="T103" fmla="*/ 1510 h 2446"/>
                <a:gd name="T104" fmla="*/ 1682 w 2445"/>
                <a:gd name="T105" fmla="*/ 1492 h 2446"/>
                <a:gd name="T106" fmla="*/ 1673 w 2445"/>
                <a:gd name="T107" fmla="*/ 1090 h 2446"/>
                <a:gd name="T108" fmla="*/ 1771 w 2445"/>
                <a:gd name="T109" fmla="*/ 1140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45" h="2446">
                  <a:moveTo>
                    <a:pt x="1222" y="0"/>
                  </a:moveTo>
                  <a:cubicBezTo>
                    <a:pt x="547" y="0"/>
                    <a:pt x="0" y="548"/>
                    <a:pt x="0" y="1223"/>
                  </a:cubicBezTo>
                  <a:cubicBezTo>
                    <a:pt x="0" y="1898"/>
                    <a:pt x="547" y="2446"/>
                    <a:pt x="1222" y="2446"/>
                  </a:cubicBezTo>
                  <a:cubicBezTo>
                    <a:pt x="1898" y="2446"/>
                    <a:pt x="2445" y="1898"/>
                    <a:pt x="2445" y="1223"/>
                  </a:cubicBezTo>
                  <a:cubicBezTo>
                    <a:pt x="2445" y="548"/>
                    <a:pt x="1898" y="0"/>
                    <a:pt x="1222" y="0"/>
                  </a:cubicBezTo>
                  <a:close/>
                  <a:moveTo>
                    <a:pt x="727" y="719"/>
                  </a:moveTo>
                  <a:cubicBezTo>
                    <a:pt x="757" y="681"/>
                    <a:pt x="793" y="650"/>
                    <a:pt x="833" y="623"/>
                  </a:cubicBezTo>
                  <a:cubicBezTo>
                    <a:pt x="916" y="565"/>
                    <a:pt x="1009" y="531"/>
                    <a:pt x="1110" y="518"/>
                  </a:cubicBezTo>
                  <a:cubicBezTo>
                    <a:pt x="1249" y="500"/>
                    <a:pt x="1383" y="517"/>
                    <a:pt x="1511" y="574"/>
                  </a:cubicBezTo>
                  <a:cubicBezTo>
                    <a:pt x="1567" y="599"/>
                    <a:pt x="1619" y="632"/>
                    <a:pt x="1666" y="671"/>
                  </a:cubicBezTo>
                  <a:cubicBezTo>
                    <a:pt x="1677" y="680"/>
                    <a:pt x="1682" y="690"/>
                    <a:pt x="1682" y="706"/>
                  </a:cubicBezTo>
                  <a:cubicBezTo>
                    <a:pt x="1682" y="718"/>
                    <a:pt x="1675" y="730"/>
                    <a:pt x="1661" y="737"/>
                  </a:cubicBezTo>
                  <a:cubicBezTo>
                    <a:pt x="1647" y="744"/>
                    <a:pt x="1633" y="743"/>
                    <a:pt x="1620" y="734"/>
                  </a:cubicBezTo>
                  <a:cubicBezTo>
                    <a:pt x="1608" y="726"/>
                    <a:pt x="1598" y="717"/>
                    <a:pt x="1586" y="709"/>
                  </a:cubicBezTo>
                  <a:cubicBezTo>
                    <a:pt x="1497" y="644"/>
                    <a:pt x="1397" y="607"/>
                    <a:pt x="1288" y="595"/>
                  </a:cubicBezTo>
                  <a:cubicBezTo>
                    <a:pt x="1190" y="584"/>
                    <a:pt x="1094" y="591"/>
                    <a:pt x="1000" y="625"/>
                  </a:cubicBezTo>
                  <a:cubicBezTo>
                    <a:pt x="929" y="650"/>
                    <a:pt x="866" y="689"/>
                    <a:pt x="812" y="742"/>
                  </a:cubicBezTo>
                  <a:cubicBezTo>
                    <a:pt x="804" y="750"/>
                    <a:pt x="796" y="759"/>
                    <a:pt x="789" y="768"/>
                  </a:cubicBezTo>
                  <a:cubicBezTo>
                    <a:pt x="774" y="786"/>
                    <a:pt x="749" y="789"/>
                    <a:pt x="732" y="775"/>
                  </a:cubicBezTo>
                  <a:cubicBezTo>
                    <a:pt x="715" y="762"/>
                    <a:pt x="712" y="737"/>
                    <a:pt x="727" y="719"/>
                  </a:cubicBezTo>
                  <a:close/>
                  <a:moveTo>
                    <a:pt x="672" y="994"/>
                  </a:moveTo>
                  <a:cubicBezTo>
                    <a:pt x="719" y="917"/>
                    <a:pt x="772" y="843"/>
                    <a:pt x="840" y="782"/>
                  </a:cubicBezTo>
                  <a:cubicBezTo>
                    <a:pt x="914" y="716"/>
                    <a:pt x="1000" y="676"/>
                    <a:pt x="1097" y="658"/>
                  </a:cubicBezTo>
                  <a:cubicBezTo>
                    <a:pt x="1161" y="647"/>
                    <a:pt x="1226" y="644"/>
                    <a:pt x="1291" y="652"/>
                  </a:cubicBezTo>
                  <a:cubicBezTo>
                    <a:pt x="1378" y="663"/>
                    <a:pt x="1458" y="693"/>
                    <a:pt x="1532" y="740"/>
                  </a:cubicBezTo>
                  <a:cubicBezTo>
                    <a:pt x="1606" y="788"/>
                    <a:pt x="1670" y="847"/>
                    <a:pt x="1722" y="918"/>
                  </a:cubicBezTo>
                  <a:cubicBezTo>
                    <a:pt x="1728" y="926"/>
                    <a:pt x="1731" y="936"/>
                    <a:pt x="1735" y="944"/>
                  </a:cubicBezTo>
                  <a:cubicBezTo>
                    <a:pt x="1734" y="945"/>
                    <a:pt x="1734" y="945"/>
                    <a:pt x="1733" y="945"/>
                  </a:cubicBezTo>
                  <a:cubicBezTo>
                    <a:pt x="1733" y="962"/>
                    <a:pt x="1722" y="977"/>
                    <a:pt x="1706" y="983"/>
                  </a:cubicBezTo>
                  <a:cubicBezTo>
                    <a:pt x="1689" y="988"/>
                    <a:pt x="1672" y="983"/>
                    <a:pt x="1661" y="967"/>
                  </a:cubicBezTo>
                  <a:cubicBezTo>
                    <a:pt x="1638" y="936"/>
                    <a:pt x="1612" y="907"/>
                    <a:pt x="1583" y="880"/>
                  </a:cubicBezTo>
                  <a:cubicBezTo>
                    <a:pt x="1511" y="812"/>
                    <a:pt x="1429" y="763"/>
                    <a:pt x="1332" y="739"/>
                  </a:cubicBezTo>
                  <a:cubicBezTo>
                    <a:pt x="1274" y="725"/>
                    <a:pt x="1216" y="723"/>
                    <a:pt x="1157" y="729"/>
                  </a:cubicBezTo>
                  <a:cubicBezTo>
                    <a:pt x="1094" y="736"/>
                    <a:pt x="1034" y="752"/>
                    <a:pt x="979" y="781"/>
                  </a:cubicBezTo>
                  <a:cubicBezTo>
                    <a:pt x="921" y="811"/>
                    <a:pt x="873" y="854"/>
                    <a:pt x="832" y="905"/>
                  </a:cubicBezTo>
                  <a:cubicBezTo>
                    <a:pt x="798" y="946"/>
                    <a:pt x="767" y="988"/>
                    <a:pt x="740" y="1034"/>
                  </a:cubicBezTo>
                  <a:cubicBezTo>
                    <a:pt x="728" y="1054"/>
                    <a:pt x="704" y="1060"/>
                    <a:pt x="685" y="1048"/>
                  </a:cubicBezTo>
                  <a:cubicBezTo>
                    <a:pt x="666" y="1037"/>
                    <a:pt x="660" y="1014"/>
                    <a:pt x="672" y="994"/>
                  </a:cubicBezTo>
                  <a:close/>
                  <a:moveTo>
                    <a:pt x="718" y="1748"/>
                  </a:moveTo>
                  <a:cubicBezTo>
                    <a:pt x="716" y="1732"/>
                    <a:pt x="723" y="1721"/>
                    <a:pt x="736" y="1711"/>
                  </a:cubicBezTo>
                  <a:cubicBezTo>
                    <a:pt x="777" y="1680"/>
                    <a:pt x="819" y="1650"/>
                    <a:pt x="859" y="1617"/>
                  </a:cubicBezTo>
                  <a:cubicBezTo>
                    <a:pt x="951" y="1543"/>
                    <a:pt x="1034" y="1461"/>
                    <a:pt x="1105" y="1366"/>
                  </a:cubicBezTo>
                  <a:cubicBezTo>
                    <a:pt x="1133" y="1328"/>
                    <a:pt x="1158" y="1289"/>
                    <a:pt x="1177" y="1246"/>
                  </a:cubicBezTo>
                  <a:cubicBezTo>
                    <a:pt x="1184" y="1228"/>
                    <a:pt x="1203" y="1219"/>
                    <a:pt x="1222" y="1224"/>
                  </a:cubicBezTo>
                  <a:cubicBezTo>
                    <a:pt x="1240" y="1228"/>
                    <a:pt x="1252" y="1244"/>
                    <a:pt x="1253" y="1263"/>
                  </a:cubicBezTo>
                  <a:cubicBezTo>
                    <a:pt x="1251" y="1269"/>
                    <a:pt x="1249" y="1276"/>
                    <a:pt x="1247" y="1282"/>
                  </a:cubicBezTo>
                  <a:cubicBezTo>
                    <a:pt x="1223" y="1336"/>
                    <a:pt x="1191" y="1385"/>
                    <a:pt x="1155" y="1431"/>
                  </a:cubicBezTo>
                  <a:cubicBezTo>
                    <a:pt x="1075" y="1535"/>
                    <a:pt x="980" y="1623"/>
                    <a:pt x="877" y="1704"/>
                  </a:cubicBezTo>
                  <a:cubicBezTo>
                    <a:pt x="846" y="1729"/>
                    <a:pt x="813" y="1753"/>
                    <a:pt x="781" y="1776"/>
                  </a:cubicBezTo>
                  <a:cubicBezTo>
                    <a:pt x="755" y="1795"/>
                    <a:pt x="720" y="1779"/>
                    <a:pt x="718" y="1748"/>
                  </a:cubicBezTo>
                  <a:close/>
                  <a:moveTo>
                    <a:pt x="831" y="1849"/>
                  </a:moveTo>
                  <a:cubicBezTo>
                    <a:pt x="827" y="1832"/>
                    <a:pt x="834" y="1818"/>
                    <a:pt x="848" y="1807"/>
                  </a:cubicBezTo>
                  <a:cubicBezTo>
                    <a:pt x="889" y="1776"/>
                    <a:pt x="930" y="1746"/>
                    <a:pt x="970" y="1713"/>
                  </a:cubicBezTo>
                  <a:cubicBezTo>
                    <a:pt x="1055" y="1644"/>
                    <a:pt x="1136" y="1570"/>
                    <a:pt x="1207" y="1485"/>
                  </a:cubicBezTo>
                  <a:cubicBezTo>
                    <a:pt x="1245" y="1440"/>
                    <a:pt x="1281" y="1393"/>
                    <a:pt x="1303" y="1338"/>
                  </a:cubicBezTo>
                  <a:cubicBezTo>
                    <a:pt x="1315" y="1311"/>
                    <a:pt x="1323" y="1284"/>
                    <a:pt x="1319" y="1254"/>
                  </a:cubicBezTo>
                  <a:cubicBezTo>
                    <a:pt x="1315" y="1232"/>
                    <a:pt x="1308" y="1211"/>
                    <a:pt x="1296" y="1192"/>
                  </a:cubicBezTo>
                  <a:cubicBezTo>
                    <a:pt x="1267" y="1145"/>
                    <a:pt x="1213" y="1130"/>
                    <a:pt x="1164" y="1156"/>
                  </a:cubicBezTo>
                  <a:cubicBezTo>
                    <a:pt x="1135" y="1171"/>
                    <a:pt x="1115" y="1195"/>
                    <a:pt x="1101" y="1224"/>
                  </a:cubicBezTo>
                  <a:cubicBezTo>
                    <a:pt x="1081" y="1269"/>
                    <a:pt x="1057" y="1313"/>
                    <a:pt x="1029" y="1354"/>
                  </a:cubicBezTo>
                  <a:cubicBezTo>
                    <a:pt x="986" y="1417"/>
                    <a:pt x="932" y="1469"/>
                    <a:pt x="871" y="1514"/>
                  </a:cubicBezTo>
                  <a:cubicBezTo>
                    <a:pt x="819" y="1554"/>
                    <a:pt x="766" y="1591"/>
                    <a:pt x="713" y="1630"/>
                  </a:cubicBezTo>
                  <a:cubicBezTo>
                    <a:pt x="693" y="1644"/>
                    <a:pt x="668" y="1640"/>
                    <a:pt x="656" y="1621"/>
                  </a:cubicBezTo>
                  <a:cubicBezTo>
                    <a:pt x="643" y="1603"/>
                    <a:pt x="647" y="1580"/>
                    <a:pt x="667" y="1565"/>
                  </a:cubicBezTo>
                  <a:cubicBezTo>
                    <a:pt x="717" y="1529"/>
                    <a:pt x="767" y="1493"/>
                    <a:pt x="817" y="1457"/>
                  </a:cubicBezTo>
                  <a:cubicBezTo>
                    <a:pt x="912" y="1388"/>
                    <a:pt x="982" y="1301"/>
                    <a:pt x="1028" y="1194"/>
                  </a:cubicBezTo>
                  <a:cubicBezTo>
                    <a:pt x="1052" y="1142"/>
                    <a:pt x="1088" y="1102"/>
                    <a:pt x="1142" y="1079"/>
                  </a:cubicBezTo>
                  <a:cubicBezTo>
                    <a:pt x="1165" y="1070"/>
                    <a:pt x="1188" y="1065"/>
                    <a:pt x="1213" y="1065"/>
                  </a:cubicBezTo>
                  <a:cubicBezTo>
                    <a:pt x="1285" y="1065"/>
                    <a:pt x="1348" y="1109"/>
                    <a:pt x="1379" y="1180"/>
                  </a:cubicBezTo>
                  <a:cubicBezTo>
                    <a:pt x="1408" y="1247"/>
                    <a:pt x="1402" y="1312"/>
                    <a:pt x="1373" y="1376"/>
                  </a:cubicBezTo>
                  <a:cubicBezTo>
                    <a:pt x="1346" y="1437"/>
                    <a:pt x="1307" y="1490"/>
                    <a:pt x="1265" y="1540"/>
                  </a:cubicBezTo>
                  <a:cubicBezTo>
                    <a:pt x="1190" y="1628"/>
                    <a:pt x="1104" y="1705"/>
                    <a:pt x="1014" y="1778"/>
                  </a:cubicBezTo>
                  <a:cubicBezTo>
                    <a:pt x="975" y="1810"/>
                    <a:pt x="935" y="1841"/>
                    <a:pt x="894" y="1871"/>
                  </a:cubicBezTo>
                  <a:cubicBezTo>
                    <a:pt x="870" y="1889"/>
                    <a:pt x="838" y="1878"/>
                    <a:pt x="831" y="1849"/>
                  </a:cubicBezTo>
                  <a:close/>
                  <a:moveTo>
                    <a:pt x="1284" y="1943"/>
                  </a:moveTo>
                  <a:cubicBezTo>
                    <a:pt x="1263" y="1950"/>
                    <a:pt x="1243" y="1939"/>
                    <a:pt x="1235" y="1918"/>
                  </a:cubicBezTo>
                  <a:cubicBezTo>
                    <a:pt x="1227" y="1898"/>
                    <a:pt x="1220" y="1879"/>
                    <a:pt x="1211" y="1861"/>
                  </a:cubicBezTo>
                  <a:cubicBezTo>
                    <a:pt x="1203" y="1845"/>
                    <a:pt x="1191" y="1833"/>
                    <a:pt x="1174" y="1827"/>
                  </a:cubicBezTo>
                  <a:cubicBezTo>
                    <a:pt x="1163" y="1823"/>
                    <a:pt x="1153" y="1823"/>
                    <a:pt x="1144" y="1829"/>
                  </a:cubicBezTo>
                  <a:cubicBezTo>
                    <a:pt x="1128" y="1840"/>
                    <a:pt x="1111" y="1850"/>
                    <a:pt x="1097" y="1863"/>
                  </a:cubicBezTo>
                  <a:cubicBezTo>
                    <a:pt x="1081" y="1876"/>
                    <a:pt x="1068" y="1892"/>
                    <a:pt x="1054" y="1906"/>
                  </a:cubicBezTo>
                  <a:cubicBezTo>
                    <a:pt x="1042" y="1919"/>
                    <a:pt x="1025" y="1922"/>
                    <a:pt x="1010" y="1915"/>
                  </a:cubicBezTo>
                  <a:cubicBezTo>
                    <a:pt x="994" y="1909"/>
                    <a:pt x="985" y="1894"/>
                    <a:pt x="986" y="1877"/>
                  </a:cubicBezTo>
                  <a:cubicBezTo>
                    <a:pt x="987" y="1870"/>
                    <a:pt x="989" y="1862"/>
                    <a:pt x="993" y="1857"/>
                  </a:cubicBezTo>
                  <a:cubicBezTo>
                    <a:pt x="1026" y="1818"/>
                    <a:pt x="1062" y="1783"/>
                    <a:pt x="1107" y="1759"/>
                  </a:cubicBezTo>
                  <a:cubicBezTo>
                    <a:pt x="1124" y="1751"/>
                    <a:pt x="1141" y="1746"/>
                    <a:pt x="1160" y="1746"/>
                  </a:cubicBezTo>
                  <a:cubicBezTo>
                    <a:pt x="1210" y="1748"/>
                    <a:pt x="1246" y="1771"/>
                    <a:pt x="1273" y="1811"/>
                  </a:cubicBezTo>
                  <a:cubicBezTo>
                    <a:pt x="1291" y="1837"/>
                    <a:pt x="1302" y="1866"/>
                    <a:pt x="1311" y="1896"/>
                  </a:cubicBezTo>
                  <a:cubicBezTo>
                    <a:pt x="1316" y="1916"/>
                    <a:pt x="1304" y="1937"/>
                    <a:pt x="1284" y="1943"/>
                  </a:cubicBezTo>
                  <a:close/>
                  <a:moveTo>
                    <a:pt x="1448" y="1895"/>
                  </a:moveTo>
                  <a:cubicBezTo>
                    <a:pt x="1445" y="1896"/>
                    <a:pt x="1441" y="1896"/>
                    <a:pt x="1438" y="1897"/>
                  </a:cubicBezTo>
                  <a:cubicBezTo>
                    <a:pt x="1438" y="1897"/>
                    <a:pt x="1438" y="1898"/>
                    <a:pt x="1437" y="1898"/>
                  </a:cubicBezTo>
                  <a:cubicBezTo>
                    <a:pt x="1431" y="1896"/>
                    <a:pt x="1423" y="1895"/>
                    <a:pt x="1417" y="1891"/>
                  </a:cubicBezTo>
                  <a:cubicBezTo>
                    <a:pt x="1362" y="1851"/>
                    <a:pt x="1316" y="1803"/>
                    <a:pt x="1291" y="1739"/>
                  </a:cubicBezTo>
                  <a:cubicBezTo>
                    <a:pt x="1267" y="1680"/>
                    <a:pt x="1268" y="1620"/>
                    <a:pt x="1294" y="1562"/>
                  </a:cubicBezTo>
                  <a:cubicBezTo>
                    <a:pt x="1301" y="1548"/>
                    <a:pt x="1309" y="1536"/>
                    <a:pt x="1325" y="1532"/>
                  </a:cubicBezTo>
                  <a:cubicBezTo>
                    <a:pt x="1341" y="1529"/>
                    <a:pt x="1354" y="1534"/>
                    <a:pt x="1364" y="1545"/>
                  </a:cubicBezTo>
                  <a:cubicBezTo>
                    <a:pt x="1374" y="1557"/>
                    <a:pt x="1377" y="1571"/>
                    <a:pt x="1370" y="1585"/>
                  </a:cubicBezTo>
                  <a:cubicBezTo>
                    <a:pt x="1336" y="1655"/>
                    <a:pt x="1355" y="1716"/>
                    <a:pt x="1403" y="1771"/>
                  </a:cubicBezTo>
                  <a:cubicBezTo>
                    <a:pt x="1420" y="1791"/>
                    <a:pt x="1442" y="1808"/>
                    <a:pt x="1462" y="1826"/>
                  </a:cubicBezTo>
                  <a:cubicBezTo>
                    <a:pt x="1474" y="1836"/>
                    <a:pt x="1480" y="1849"/>
                    <a:pt x="1477" y="1865"/>
                  </a:cubicBezTo>
                  <a:cubicBezTo>
                    <a:pt x="1474" y="1881"/>
                    <a:pt x="1464" y="1891"/>
                    <a:pt x="1448" y="1895"/>
                  </a:cubicBezTo>
                  <a:close/>
                  <a:moveTo>
                    <a:pt x="1653" y="1777"/>
                  </a:moveTo>
                  <a:cubicBezTo>
                    <a:pt x="1645" y="1798"/>
                    <a:pt x="1623" y="1807"/>
                    <a:pt x="1601" y="1800"/>
                  </a:cubicBezTo>
                  <a:cubicBezTo>
                    <a:pt x="1518" y="1773"/>
                    <a:pt x="1463" y="1717"/>
                    <a:pt x="1434" y="1635"/>
                  </a:cubicBezTo>
                  <a:cubicBezTo>
                    <a:pt x="1416" y="1583"/>
                    <a:pt x="1405" y="1529"/>
                    <a:pt x="1412" y="1474"/>
                  </a:cubicBezTo>
                  <a:cubicBezTo>
                    <a:pt x="1416" y="1436"/>
                    <a:pt x="1423" y="1398"/>
                    <a:pt x="1430" y="1361"/>
                  </a:cubicBezTo>
                  <a:cubicBezTo>
                    <a:pt x="1437" y="1320"/>
                    <a:pt x="1445" y="1280"/>
                    <a:pt x="1446" y="1238"/>
                  </a:cubicBezTo>
                  <a:cubicBezTo>
                    <a:pt x="1449" y="1155"/>
                    <a:pt x="1414" y="1092"/>
                    <a:pt x="1347" y="1045"/>
                  </a:cubicBezTo>
                  <a:cubicBezTo>
                    <a:pt x="1252" y="979"/>
                    <a:pt x="1133" y="989"/>
                    <a:pt x="1046" y="1071"/>
                  </a:cubicBezTo>
                  <a:cubicBezTo>
                    <a:pt x="1011" y="1104"/>
                    <a:pt x="982" y="1144"/>
                    <a:pt x="963" y="1188"/>
                  </a:cubicBezTo>
                  <a:cubicBezTo>
                    <a:pt x="936" y="1253"/>
                    <a:pt x="893" y="1306"/>
                    <a:pt x="841" y="1353"/>
                  </a:cubicBezTo>
                  <a:cubicBezTo>
                    <a:pt x="800" y="1390"/>
                    <a:pt x="757" y="1423"/>
                    <a:pt x="710" y="1453"/>
                  </a:cubicBezTo>
                  <a:cubicBezTo>
                    <a:pt x="696" y="1461"/>
                    <a:pt x="682" y="1462"/>
                    <a:pt x="668" y="1453"/>
                  </a:cubicBezTo>
                  <a:cubicBezTo>
                    <a:pt x="655" y="1446"/>
                    <a:pt x="648" y="1434"/>
                    <a:pt x="649" y="1418"/>
                  </a:cubicBezTo>
                  <a:cubicBezTo>
                    <a:pt x="649" y="1404"/>
                    <a:pt x="657" y="1393"/>
                    <a:pt x="669" y="1385"/>
                  </a:cubicBezTo>
                  <a:cubicBezTo>
                    <a:pt x="719" y="1353"/>
                    <a:pt x="767" y="1317"/>
                    <a:pt x="809" y="1275"/>
                  </a:cubicBezTo>
                  <a:cubicBezTo>
                    <a:pt x="842" y="1241"/>
                    <a:pt x="870" y="1204"/>
                    <a:pt x="889" y="1160"/>
                  </a:cubicBezTo>
                  <a:cubicBezTo>
                    <a:pt x="919" y="1093"/>
                    <a:pt x="961" y="1034"/>
                    <a:pt x="1021" y="990"/>
                  </a:cubicBezTo>
                  <a:cubicBezTo>
                    <a:pt x="1085" y="940"/>
                    <a:pt x="1158" y="917"/>
                    <a:pt x="1240" y="924"/>
                  </a:cubicBezTo>
                  <a:cubicBezTo>
                    <a:pt x="1373" y="936"/>
                    <a:pt x="1490" y="1039"/>
                    <a:pt x="1516" y="1154"/>
                  </a:cubicBezTo>
                  <a:cubicBezTo>
                    <a:pt x="1522" y="1180"/>
                    <a:pt x="1524" y="1206"/>
                    <a:pt x="1528" y="1233"/>
                  </a:cubicBezTo>
                  <a:cubicBezTo>
                    <a:pt x="1527" y="1233"/>
                    <a:pt x="1526" y="1233"/>
                    <a:pt x="1525" y="1233"/>
                  </a:cubicBezTo>
                  <a:cubicBezTo>
                    <a:pt x="1525" y="1280"/>
                    <a:pt x="1517" y="1325"/>
                    <a:pt x="1508" y="1371"/>
                  </a:cubicBezTo>
                  <a:cubicBezTo>
                    <a:pt x="1499" y="1415"/>
                    <a:pt x="1489" y="1459"/>
                    <a:pt x="1489" y="1505"/>
                  </a:cubicBezTo>
                  <a:cubicBezTo>
                    <a:pt x="1490" y="1553"/>
                    <a:pt x="1501" y="1598"/>
                    <a:pt x="1522" y="1640"/>
                  </a:cubicBezTo>
                  <a:cubicBezTo>
                    <a:pt x="1541" y="1677"/>
                    <a:pt x="1570" y="1703"/>
                    <a:pt x="1608" y="1718"/>
                  </a:cubicBezTo>
                  <a:cubicBezTo>
                    <a:pt x="1615" y="1721"/>
                    <a:pt x="1621" y="1723"/>
                    <a:pt x="1628" y="1726"/>
                  </a:cubicBezTo>
                  <a:cubicBezTo>
                    <a:pt x="1650" y="1734"/>
                    <a:pt x="1661" y="1756"/>
                    <a:pt x="1653" y="1777"/>
                  </a:cubicBezTo>
                  <a:close/>
                  <a:moveTo>
                    <a:pt x="1670" y="1689"/>
                  </a:moveTo>
                  <a:cubicBezTo>
                    <a:pt x="1616" y="1641"/>
                    <a:pt x="1570" y="1586"/>
                    <a:pt x="1554" y="1512"/>
                  </a:cubicBezTo>
                  <a:cubicBezTo>
                    <a:pt x="1548" y="1484"/>
                    <a:pt x="1548" y="1456"/>
                    <a:pt x="1552" y="1428"/>
                  </a:cubicBezTo>
                  <a:cubicBezTo>
                    <a:pt x="1560" y="1371"/>
                    <a:pt x="1569" y="1314"/>
                    <a:pt x="1576" y="1257"/>
                  </a:cubicBezTo>
                  <a:cubicBezTo>
                    <a:pt x="1581" y="1222"/>
                    <a:pt x="1586" y="1186"/>
                    <a:pt x="1580" y="1150"/>
                  </a:cubicBezTo>
                  <a:cubicBezTo>
                    <a:pt x="1574" y="1111"/>
                    <a:pt x="1556" y="1075"/>
                    <a:pt x="1535" y="1042"/>
                  </a:cubicBezTo>
                  <a:cubicBezTo>
                    <a:pt x="1476" y="947"/>
                    <a:pt x="1392" y="888"/>
                    <a:pt x="1280" y="870"/>
                  </a:cubicBezTo>
                  <a:cubicBezTo>
                    <a:pt x="1258" y="867"/>
                    <a:pt x="1235" y="866"/>
                    <a:pt x="1213" y="863"/>
                  </a:cubicBezTo>
                  <a:cubicBezTo>
                    <a:pt x="1102" y="864"/>
                    <a:pt x="1011" y="908"/>
                    <a:pt x="939" y="991"/>
                  </a:cubicBezTo>
                  <a:cubicBezTo>
                    <a:pt x="911" y="1024"/>
                    <a:pt x="887" y="1059"/>
                    <a:pt x="865" y="1096"/>
                  </a:cubicBezTo>
                  <a:cubicBezTo>
                    <a:pt x="831" y="1155"/>
                    <a:pt x="788" y="1205"/>
                    <a:pt x="732" y="1244"/>
                  </a:cubicBezTo>
                  <a:cubicBezTo>
                    <a:pt x="721" y="1252"/>
                    <a:pt x="708" y="1259"/>
                    <a:pt x="695" y="1263"/>
                  </a:cubicBezTo>
                  <a:cubicBezTo>
                    <a:pt x="678" y="1268"/>
                    <a:pt x="660" y="1257"/>
                    <a:pt x="653" y="1240"/>
                  </a:cubicBezTo>
                  <a:cubicBezTo>
                    <a:pt x="645" y="1224"/>
                    <a:pt x="650" y="1203"/>
                    <a:pt x="666" y="1193"/>
                  </a:cubicBezTo>
                  <a:cubicBezTo>
                    <a:pt x="726" y="1157"/>
                    <a:pt x="768" y="1106"/>
                    <a:pt x="803" y="1047"/>
                  </a:cubicBezTo>
                  <a:cubicBezTo>
                    <a:pt x="829" y="1002"/>
                    <a:pt x="859" y="961"/>
                    <a:pt x="894" y="924"/>
                  </a:cubicBezTo>
                  <a:cubicBezTo>
                    <a:pt x="966" y="847"/>
                    <a:pt x="1054" y="800"/>
                    <a:pt x="1160" y="789"/>
                  </a:cubicBezTo>
                  <a:cubicBezTo>
                    <a:pt x="1265" y="778"/>
                    <a:pt x="1365" y="796"/>
                    <a:pt x="1455" y="852"/>
                  </a:cubicBezTo>
                  <a:cubicBezTo>
                    <a:pt x="1556" y="915"/>
                    <a:pt x="1623" y="1006"/>
                    <a:pt x="1655" y="1121"/>
                  </a:cubicBezTo>
                  <a:cubicBezTo>
                    <a:pt x="1663" y="1150"/>
                    <a:pt x="1663" y="1181"/>
                    <a:pt x="1660" y="1212"/>
                  </a:cubicBezTo>
                  <a:cubicBezTo>
                    <a:pt x="1653" y="1269"/>
                    <a:pt x="1645" y="1327"/>
                    <a:pt x="1637" y="1384"/>
                  </a:cubicBezTo>
                  <a:cubicBezTo>
                    <a:pt x="1634" y="1411"/>
                    <a:pt x="1630" y="1438"/>
                    <a:pt x="1629" y="1466"/>
                  </a:cubicBezTo>
                  <a:cubicBezTo>
                    <a:pt x="1627" y="1496"/>
                    <a:pt x="1638" y="1524"/>
                    <a:pt x="1653" y="1549"/>
                  </a:cubicBezTo>
                  <a:cubicBezTo>
                    <a:pt x="1671" y="1579"/>
                    <a:pt x="1694" y="1604"/>
                    <a:pt x="1719" y="1628"/>
                  </a:cubicBezTo>
                  <a:cubicBezTo>
                    <a:pt x="1731" y="1639"/>
                    <a:pt x="1736" y="1652"/>
                    <a:pt x="1731" y="1668"/>
                  </a:cubicBezTo>
                  <a:cubicBezTo>
                    <a:pt x="1724" y="1695"/>
                    <a:pt x="1691" y="1708"/>
                    <a:pt x="1670" y="1689"/>
                  </a:cubicBezTo>
                  <a:close/>
                  <a:moveTo>
                    <a:pt x="1758" y="1510"/>
                  </a:moveTo>
                  <a:cubicBezTo>
                    <a:pt x="1754" y="1530"/>
                    <a:pt x="1739" y="1542"/>
                    <a:pt x="1721" y="1543"/>
                  </a:cubicBezTo>
                  <a:cubicBezTo>
                    <a:pt x="1703" y="1543"/>
                    <a:pt x="1686" y="1532"/>
                    <a:pt x="1682" y="1515"/>
                  </a:cubicBezTo>
                  <a:cubicBezTo>
                    <a:pt x="1680" y="1507"/>
                    <a:pt x="1680" y="1499"/>
                    <a:pt x="1682" y="1492"/>
                  </a:cubicBezTo>
                  <a:cubicBezTo>
                    <a:pt x="1697" y="1420"/>
                    <a:pt x="1707" y="1349"/>
                    <a:pt x="1706" y="1276"/>
                  </a:cubicBezTo>
                  <a:cubicBezTo>
                    <a:pt x="1705" y="1219"/>
                    <a:pt x="1699" y="1163"/>
                    <a:pt x="1681" y="1109"/>
                  </a:cubicBezTo>
                  <a:cubicBezTo>
                    <a:pt x="1679" y="1103"/>
                    <a:pt x="1676" y="1096"/>
                    <a:pt x="1673" y="1090"/>
                  </a:cubicBezTo>
                  <a:cubicBezTo>
                    <a:pt x="1665" y="1069"/>
                    <a:pt x="1673" y="1047"/>
                    <a:pt x="1693" y="1038"/>
                  </a:cubicBezTo>
                  <a:cubicBezTo>
                    <a:pt x="1713" y="1029"/>
                    <a:pt x="1737" y="1037"/>
                    <a:pt x="1745" y="1058"/>
                  </a:cubicBezTo>
                  <a:cubicBezTo>
                    <a:pt x="1755" y="1085"/>
                    <a:pt x="1764" y="1112"/>
                    <a:pt x="1771" y="1140"/>
                  </a:cubicBezTo>
                  <a:cubicBezTo>
                    <a:pt x="1782" y="1188"/>
                    <a:pt x="1785" y="1237"/>
                    <a:pt x="1785" y="1286"/>
                  </a:cubicBezTo>
                  <a:cubicBezTo>
                    <a:pt x="1785" y="1362"/>
                    <a:pt x="1775" y="1436"/>
                    <a:pt x="1758" y="1510"/>
                  </a:cubicBezTo>
                  <a:close/>
                </a:path>
              </a:pathLst>
            </a:custGeom>
            <a:solidFill>
              <a:schemeClr val="accent2"/>
            </a:solidFill>
            <a:ln>
              <a:noFill/>
            </a:ln>
          </p:spPr>
          <p:txBody>
            <a:bodyPr vert="horz" wrap="square" lIns="127155" tIns="63577" rIns="127155" bIns="63577" numCol="1" anchor="t" anchorCtr="0" compatLnSpc="1">
              <a:prstTxWarp prst="textNoShape">
                <a:avLst/>
              </a:prstTxWarp>
            </a:bodyPr>
            <a:lstStyle/>
            <a:p>
              <a:pPr defTabSz="854411">
                <a:defRPr/>
              </a:pPr>
              <a:endParaRPr lang="en-US" sz="1683" kern="0">
                <a:solidFill>
                  <a:prstClr val="black"/>
                </a:solidFill>
              </a:endParaRPr>
            </a:p>
          </p:txBody>
        </p:sp>
      </p:grpSp>
    </p:spTree>
    <p:extLst>
      <p:ext uri="{BB962C8B-B14F-4D97-AF65-F5344CB8AC3E}">
        <p14:creationId xmlns:p14="http://schemas.microsoft.com/office/powerpoint/2010/main" val="2038682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auto">
          <a:xfrm>
            <a:off x="372009" y="1485751"/>
            <a:ext cx="4734034" cy="422507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15" tIns="372829" rIns="186415" bIns="149133" numCol="1" spcCol="0" rtlCol="0" fromWordArt="0" anchor="b" anchorCtr="0" forceAA="0" compatLnSpc="1">
            <a:prstTxWarp prst="textNoShape">
              <a:avLst/>
            </a:prstTxWarp>
            <a:noAutofit/>
          </a:bodyPr>
          <a:lstStyle/>
          <a:p>
            <a:pPr defTabSz="685307" fontAlgn="base">
              <a:spcBef>
                <a:spcPct val="0"/>
              </a:spcBef>
              <a:spcAft>
                <a:spcPct val="0"/>
              </a:spcAft>
              <a:defRPr/>
            </a:pPr>
            <a:endParaRPr lang="en-US" sz="1071" kern="0" dirty="0">
              <a:solidFill>
                <a:srgbClr val="FFFFFF"/>
              </a:solidFill>
              <a:latin typeface="Segoe UI"/>
            </a:endParaRPr>
          </a:p>
        </p:txBody>
      </p:sp>
      <p:sp>
        <p:nvSpPr>
          <p:cNvPr id="3" name="Title 2"/>
          <p:cNvSpPr>
            <a:spLocks noGrp="1"/>
          </p:cNvSpPr>
          <p:nvPr>
            <p:ph type="title"/>
          </p:nvPr>
        </p:nvSpPr>
        <p:spPr/>
        <p:txBody>
          <a:bodyPr/>
          <a:lstStyle/>
          <a:p>
            <a:r>
              <a:rPr lang="en-US" dirty="0"/>
              <a:t>Azure Active Directory</a:t>
            </a:r>
          </a:p>
        </p:txBody>
      </p:sp>
      <p:sp>
        <p:nvSpPr>
          <p:cNvPr id="6" name="Rectangle 5"/>
          <p:cNvSpPr/>
          <p:nvPr/>
        </p:nvSpPr>
        <p:spPr bwMode="auto">
          <a:xfrm>
            <a:off x="5165397" y="3617824"/>
            <a:ext cx="2107269" cy="2096243"/>
          </a:xfrm>
          <a:prstGeom prst="rect">
            <a:avLst/>
          </a:prstGeom>
          <a:solidFill>
            <a:srgbClr val="0078D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15" tIns="93207" rIns="186415" bIns="149133" numCol="1" spcCol="0" rtlCol="0" fromWordArt="0" anchor="t" anchorCtr="0" forceAA="0" compatLnSpc="1">
            <a:prstTxWarp prst="textNoShape">
              <a:avLst/>
            </a:prstTxWarp>
            <a:noAutofit/>
          </a:bodyPr>
          <a:lstStyle/>
          <a:p>
            <a:pPr defTabSz="685307" fontAlgn="base">
              <a:spcBef>
                <a:spcPct val="0"/>
              </a:spcBef>
              <a:spcAft>
                <a:spcPct val="0"/>
              </a:spcAft>
              <a:defRPr/>
            </a:pPr>
            <a:r>
              <a:rPr lang="en-US" sz="3876" kern="0" dirty="0">
                <a:solidFill>
                  <a:srgbClr val="FFFFFF"/>
                </a:solidFill>
                <a:latin typeface="Segoe UI Light"/>
              </a:rPr>
              <a:t>33,000</a:t>
            </a:r>
          </a:p>
          <a:p>
            <a:pPr defTabSz="685307" fontAlgn="base">
              <a:spcBef>
                <a:spcPct val="0"/>
              </a:spcBef>
              <a:spcAft>
                <a:spcPct val="0"/>
              </a:spcAft>
              <a:defRPr/>
            </a:pPr>
            <a:r>
              <a:rPr lang="en-US" sz="1399" kern="0" dirty="0">
                <a:solidFill>
                  <a:srgbClr val="FFFFFF"/>
                </a:solidFill>
                <a:latin typeface="Segoe UI Light"/>
              </a:rPr>
              <a:t>Enterprise Mobility + Security | Azure AD Premium enterprise customers</a:t>
            </a:r>
            <a:endParaRPr lang="en-US" sz="1399" i="1" kern="0" dirty="0">
              <a:solidFill>
                <a:srgbClr val="FFFFFF"/>
              </a:solidFill>
              <a:latin typeface="Segoe UI Light"/>
            </a:endParaRPr>
          </a:p>
        </p:txBody>
      </p:sp>
      <p:sp>
        <p:nvSpPr>
          <p:cNvPr id="7" name="Rectangle 6"/>
          <p:cNvSpPr/>
          <p:nvPr/>
        </p:nvSpPr>
        <p:spPr bwMode="auto">
          <a:xfrm>
            <a:off x="7305740" y="3617823"/>
            <a:ext cx="2107269" cy="2101711"/>
          </a:xfrm>
          <a:prstGeom prst="rect">
            <a:avLst/>
          </a:prstGeom>
          <a:solidFill>
            <a:srgbClr val="D83B0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15" tIns="93207" rIns="186415" bIns="149133" numCol="1" spcCol="0" rtlCol="0" fromWordArt="0" anchor="t" anchorCtr="0" forceAA="0" compatLnSpc="1">
            <a:prstTxWarp prst="textNoShape">
              <a:avLst/>
            </a:prstTxWarp>
            <a:noAutofit/>
          </a:bodyPr>
          <a:lstStyle/>
          <a:p>
            <a:pPr defTabSz="671935" fontAlgn="base">
              <a:spcBef>
                <a:spcPct val="0"/>
              </a:spcBef>
              <a:spcAft>
                <a:spcPct val="0"/>
              </a:spcAft>
              <a:defRPr/>
            </a:pPr>
            <a:r>
              <a:rPr lang="en-US" sz="3997" kern="0" dirty="0">
                <a:solidFill>
                  <a:srgbClr val="FFFFFF"/>
                </a:solidFill>
                <a:latin typeface="Segoe UI Light"/>
              </a:rPr>
              <a:t>&gt;110k</a:t>
            </a:r>
            <a:br>
              <a:rPr lang="en-US" sz="3997" kern="0" dirty="0">
                <a:solidFill>
                  <a:srgbClr val="FFFFFF"/>
                </a:solidFill>
                <a:latin typeface="Segoe UI Light"/>
              </a:rPr>
            </a:br>
            <a:r>
              <a:rPr lang="en-US" kern="0" dirty="0">
                <a:solidFill>
                  <a:srgbClr val="FFFFFF"/>
                </a:solidFill>
                <a:latin typeface="Segoe UI Light"/>
              </a:rPr>
              <a:t>third-party applications used with Azure AD each month</a:t>
            </a:r>
            <a:endParaRPr lang="en-US" sz="800" kern="0" dirty="0">
              <a:solidFill>
                <a:srgbClr val="FFFFFF"/>
              </a:solidFill>
              <a:latin typeface="Segoe UI"/>
            </a:endParaRPr>
          </a:p>
        </p:txBody>
      </p:sp>
      <p:sp>
        <p:nvSpPr>
          <p:cNvPr id="8" name="Rectangle 7"/>
          <p:cNvSpPr/>
          <p:nvPr/>
        </p:nvSpPr>
        <p:spPr bwMode="auto">
          <a:xfrm>
            <a:off x="9454762" y="3620193"/>
            <a:ext cx="2107269" cy="2093874"/>
          </a:xfrm>
          <a:prstGeom prst="rect">
            <a:avLst/>
          </a:prstGeom>
          <a:solidFill>
            <a:srgbClr val="0078D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15" tIns="93207" rIns="186415" bIns="149133" numCol="1" spcCol="0" rtlCol="0" fromWordArt="0" anchor="t" anchorCtr="0" forceAA="0" compatLnSpc="1">
            <a:prstTxWarp prst="textNoShape">
              <a:avLst/>
            </a:prstTxWarp>
            <a:noAutofit/>
          </a:bodyPr>
          <a:lstStyle/>
          <a:p>
            <a:pPr defTabSz="685307" fontAlgn="base">
              <a:spcBef>
                <a:spcPct val="0"/>
              </a:spcBef>
              <a:spcAft>
                <a:spcPct val="0"/>
              </a:spcAft>
              <a:defRPr/>
            </a:pPr>
            <a:r>
              <a:rPr lang="en-US" sz="3672" kern="0" spc="-102" dirty="0">
                <a:solidFill>
                  <a:srgbClr val="FFFFFF"/>
                </a:solidFill>
                <a:latin typeface="Segoe UI Light"/>
              </a:rPr>
              <a:t>&gt;1.3 billion </a:t>
            </a:r>
            <a:r>
              <a:rPr lang="en-US" sz="1632" kern="0" spc="-102" dirty="0">
                <a:solidFill>
                  <a:srgbClr val="FFFFFF"/>
                </a:solidFill>
                <a:latin typeface="Segoe UI Light"/>
              </a:rPr>
              <a:t>authentications every day on Azure AD</a:t>
            </a:r>
            <a:endParaRPr lang="en-US" sz="1632" kern="0" dirty="0">
              <a:solidFill>
                <a:srgbClr val="FFFFFF"/>
              </a:solidFill>
              <a:latin typeface="Segoe UI"/>
            </a:endParaRPr>
          </a:p>
        </p:txBody>
      </p:sp>
      <p:sp>
        <p:nvSpPr>
          <p:cNvPr id="9" name="Rectangle 8"/>
          <p:cNvSpPr/>
          <p:nvPr/>
        </p:nvSpPr>
        <p:spPr bwMode="auto">
          <a:xfrm>
            <a:off x="9454762" y="1479456"/>
            <a:ext cx="2107269" cy="2108005"/>
          </a:xfrm>
          <a:prstGeom prst="rect">
            <a:avLst/>
          </a:prstGeom>
          <a:solidFill>
            <a:srgbClr val="D83B0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15" tIns="372829" rIns="186415" bIns="149133" numCol="1" spcCol="0" rtlCol="0" fromWordArt="0" anchor="t" anchorCtr="0" forceAA="0" compatLnSpc="1">
            <a:prstTxWarp prst="textNoShape">
              <a:avLst/>
            </a:prstTxWarp>
            <a:noAutofit/>
          </a:bodyPr>
          <a:lstStyle/>
          <a:p>
            <a:pPr defTabSz="671935" fontAlgn="base">
              <a:spcBef>
                <a:spcPct val="0"/>
              </a:spcBef>
              <a:spcAft>
                <a:spcPct val="0"/>
              </a:spcAft>
              <a:defRPr/>
            </a:pPr>
            <a:r>
              <a:rPr lang="en-US" kern="0" dirty="0">
                <a:solidFill>
                  <a:srgbClr val="FFFFFF"/>
                </a:solidFill>
                <a:latin typeface="Segoe UI Light"/>
              </a:rPr>
              <a:t>More than </a:t>
            </a:r>
          </a:p>
          <a:p>
            <a:pPr defTabSz="671935" fontAlgn="base">
              <a:spcBef>
                <a:spcPct val="0"/>
              </a:spcBef>
              <a:spcAft>
                <a:spcPct val="0"/>
              </a:spcAft>
              <a:defRPr/>
            </a:pPr>
            <a:r>
              <a:rPr lang="en-US" sz="3997" kern="0" dirty="0">
                <a:solidFill>
                  <a:srgbClr val="FFFFFF"/>
                </a:solidFill>
                <a:latin typeface="Segoe UI Light"/>
              </a:rPr>
              <a:t>750 M</a:t>
            </a:r>
            <a:r>
              <a:rPr lang="en-US" sz="1397" kern="0" dirty="0">
                <a:solidFill>
                  <a:srgbClr val="FFFFFF"/>
                </a:solidFill>
                <a:latin typeface="Segoe UI Light"/>
              </a:rPr>
              <a:t> </a:t>
            </a:r>
            <a:r>
              <a:rPr lang="en-US" sz="1632" kern="0" dirty="0">
                <a:solidFill>
                  <a:srgbClr val="FFFFFF"/>
                </a:solidFill>
                <a:latin typeface="Segoe UI Light"/>
              </a:rPr>
              <a:t>user accounts on Azure AD</a:t>
            </a:r>
          </a:p>
        </p:txBody>
      </p:sp>
      <p:sp>
        <p:nvSpPr>
          <p:cNvPr id="11" name="Rectangle 10"/>
          <p:cNvSpPr/>
          <p:nvPr/>
        </p:nvSpPr>
        <p:spPr bwMode="auto">
          <a:xfrm>
            <a:off x="7305740" y="1485751"/>
            <a:ext cx="2107269" cy="2101712"/>
          </a:xfrm>
          <a:prstGeom prst="rect">
            <a:avLst/>
          </a:prstGeom>
          <a:solidFill>
            <a:srgbClr val="0078D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15" tIns="372829" rIns="186415" bIns="149133" numCol="1" spcCol="0" rtlCol="0" fromWordArt="0" anchor="t" anchorCtr="0" forceAA="0" compatLnSpc="1">
            <a:prstTxWarp prst="textNoShape">
              <a:avLst/>
            </a:prstTxWarp>
            <a:noAutofit/>
          </a:bodyPr>
          <a:lstStyle/>
          <a:p>
            <a:pPr defTabSz="685307" fontAlgn="base">
              <a:spcBef>
                <a:spcPct val="0"/>
              </a:spcBef>
              <a:spcAft>
                <a:spcPct val="0"/>
              </a:spcAft>
              <a:defRPr/>
            </a:pPr>
            <a:r>
              <a:rPr lang="en-US" sz="1836" kern="0" dirty="0">
                <a:solidFill>
                  <a:srgbClr val="FFFFFF"/>
                </a:solidFill>
                <a:latin typeface="Segoe UI Light"/>
              </a:rPr>
              <a:t>Azure AD Directories</a:t>
            </a:r>
          </a:p>
          <a:p>
            <a:pPr defTabSz="685307" fontAlgn="base">
              <a:spcBef>
                <a:spcPct val="0"/>
              </a:spcBef>
              <a:spcAft>
                <a:spcPct val="0"/>
              </a:spcAft>
              <a:defRPr/>
            </a:pPr>
            <a:r>
              <a:rPr lang="en-US" sz="3264" kern="0" dirty="0">
                <a:solidFill>
                  <a:srgbClr val="FFFFFF"/>
                </a:solidFill>
                <a:latin typeface="Segoe UI Light"/>
              </a:rPr>
              <a:t>&gt;10 M</a:t>
            </a:r>
            <a:endParaRPr lang="en-US" sz="1428" kern="0" dirty="0">
              <a:solidFill>
                <a:srgbClr val="FFFFFF"/>
              </a:solidFill>
              <a:latin typeface="Segoe UI Light"/>
            </a:endParaRPr>
          </a:p>
        </p:txBody>
      </p:sp>
      <p:sp>
        <p:nvSpPr>
          <p:cNvPr id="13" name="Rectangle 12"/>
          <p:cNvSpPr/>
          <p:nvPr/>
        </p:nvSpPr>
        <p:spPr bwMode="auto">
          <a:xfrm>
            <a:off x="5165397" y="1485751"/>
            <a:ext cx="2107269" cy="2101711"/>
          </a:xfrm>
          <a:prstGeom prst="rect">
            <a:avLst/>
          </a:prstGeom>
          <a:solidFill>
            <a:srgbClr val="D83B0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15" tIns="372829" rIns="186415" bIns="149133" numCol="1" spcCol="0" rtlCol="0" fromWordArt="0" anchor="b" anchorCtr="0" forceAA="0" compatLnSpc="1">
            <a:prstTxWarp prst="textNoShape">
              <a:avLst/>
            </a:prstTxWarp>
            <a:noAutofit/>
          </a:bodyPr>
          <a:lstStyle/>
          <a:p>
            <a:pPr defTabSz="685307" fontAlgn="base">
              <a:spcBef>
                <a:spcPct val="0"/>
              </a:spcBef>
              <a:spcAft>
                <a:spcPct val="0"/>
              </a:spcAft>
              <a:defRPr/>
            </a:pPr>
            <a:endParaRPr lang="en-US" sz="4896" kern="0" dirty="0">
              <a:solidFill>
                <a:srgbClr val="FFFFFF"/>
              </a:solidFill>
              <a:latin typeface="Calibri" panose="020F0502020204030204"/>
            </a:endParaRPr>
          </a:p>
          <a:p>
            <a:pPr defTabSz="685307" fontAlgn="base">
              <a:spcBef>
                <a:spcPct val="0"/>
              </a:spcBef>
              <a:spcAft>
                <a:spcPct val="0"/>
              </a:spcAft>
              <a:defRPr/>
            </a:pPr>
            <a:endParaRPr lang="en-US" sz="4896" kern="0" dirty="0">
              <a:solidFill>
                <a:srgbClr val="FFFFFF"/>
              </a:solidFill>
              <a:latin typeface="Calibri" panose="020F0502020204030204"/>
            </a:endParaRPr>
          </a:p>
          <a:p>
            <a:pPr defTabSz="685307" fontAlgn="base">
              <a:spcBef>
                <a:spcPct val="0"/>
              </a:spcBef>
              <a:spcAft>
                <a:spcPct val="0"/>
              </a:spcAft>
              <a:defRPr/>
            </a:pPr>
            <a:endParaRPr lang="en-US" sz="4896" kern="0" dirty="0">
              <a:solidFill>
                <a:srgbClr val="FFFFFF"/>
              </a:solidFill>
              <a:latin typeface="Calibri" panose="020F0502020204030204"/>
            </a:endParaRPr>
          </a:p>
          <a:p>
            <a:pPr defTabSz="685307" fontAlgn="base">
              <a:spcBef>
                <a:spcPct val="0"/>
              </a:spcBef>
              <a:spcAft>
                <a:spcPct val="0"/>
              </a:spcAft>
              <a:defRPr/>
            </a:pPr>
            <a:endParaRPr lang="en-US" sz="4896" kern="0" dirty="0">
              <a:solidFill>
                <a:srgbClr val="FFFFFF"/>
              </a:solidFill>
              <a:latin typeface="Calibri" panose="020F0502020204030204"/>
            </a:endParaRPr>
          </a:p>
          <a:p>
            <a:pPr defTabSz="685307" fontAlgn="base">
              <a:spcBef>
                <a:spcPct val="0"/>
              </a:spcBef>
              <a:spcAft>
                <a:spcPct val="0"/>
              </a:spcAft>
              <a:defRPr/>
            </a:pPr>
            <a:r>
              <a:rPr lang="en-US" sz="4080" kern="0" dirty="0">
                <a:solidFill>
                  <a:srgbClr val="FFFFFF"/>
                </a:solidFill>
                <a:latin typeface="Segoe UI Light"/>
              </a:rPr>
              <a:t>90% </a:t>
            </a:r>
          </a:p>
          <a:p>
            <a:pPr defTabSz="685307" fontAlgn="base">
              <a:spcBef>
                <a:spcPct val="0"/>
              </a:spcBef>
              <a:spcAft>
                <a:spcPct val="0"/>
              </a:spcAft>
              <a:defRPr/>
            </a:pPr>
            <a:r>
              <a:rPr lang="en-US" sz="1397" kern="0" dirty="0">
                <a:solidFill>
                  <a:srgbClr val="FFFFFF"/>
                </a:solidFill>
                <a:latin typeface="Segoe UI Light"/>
              </a:rPr>
              <a:t>of Fortune 500 companies use Microsoft Cloud (Azure, O365, CRM Online, and </a:t>
            </a:r>
            <a:r>
              <a:rPr lang="en-US" sz="1397" kern="0" dirty="0" err="1">
                <a:solidFill>
                  <a:srgbClr val="FFFFFF"/>
                </a:solidFill>
                <a:latin typeface="Segoe UI Light"/>
              </a:rPr>
              <a:t>PowerBI</a:t>
            </a:r>
            <a:r>
              <a:rPr lang="en-US" sz="1397" kern="0" dirty="0">
                <a:solidFill>
                  <a:srgbClr val="FFFFFF"/>
                </a:solidFill>
                <a:latin typeface="Calibri" panose="020F0502020204030204"/>
              </a:rPr>
              <a:t>)</a:t>
            </a:r>
          </a:p>
          <a:p>
            <a:pPr defTabSz="685307" fontAlgn="base">
              <a:spcBef>
                <a:spcPct val="0"/>
              </a:spcBef>
              <a:spcAft>
                <a:spcPct val="0"/>
              </a:spcAft>
              <a:defRPr/>
            </a:pPr>
            <a:endParaRPr lang="en-US" sz="1071" kern="0" dirty="0">
              <a:solidFill>
                <a:srgbClr val="FFFFFF"/>
              </a:solidFill>
              <a:latin typeface="Segoe UI"/>
            </a:endParaRPr>
          </a:p>
        </p:txBody>
      </p:sp>
      <p:sp>
        <p:nvSpPr>
          <p:cNvPr id="46" name="TextBox 45"/>
          <p:cNvSpPr txBox="1"/>
          <p:nvPr/>
        </p:nvSpPr>
        <p:spPr>
          <a:xfrm>
            <a:off x="372008" y="5977105"/>
            <a:ext cx="11203736" cy="634307"/>
          </a:xfrm>
          <a:prstGeom prst="rect">
            <a:avLst/>
          </a:prstGeom>
          <a:noFill/>
        </p:spPr>
        <p:txBody>
          <a:bodyPr wrap="square" lIns="182802" tIns="146241" rIns="182802" bIns="146241" rtlCol="0">
            <a:spAutoFit/>
          </a:bodyPr>
          <a:lstStyle/>
          <a:p>
            <a:pPr algn="ctr" defTabSz="932205">
              <a:lnSpc>
                <a:spcPct val="90000"/>
              </a:lnSpc>
              <a:spcAft>
                <a:spcPts val="600"/>
              </a:spcAft>
              <a:defRPr/>
            </a:pPr>
            <a:r>
              <a:rPr lang="en-US" sz="2400" kern="0" dirty="0">
                <a:solidFill>
                  <a:srgbClr val="D83B01"/>
                </a:solidFill>
                <a:latin typeface="Segoe UI Light" panose="020B0502040204020203" pitchFamily="34" charset="0"/>
                <a:ea typeface="ＭＳ Ｐゴシック" charset="0"/>
                <a:cs typeface="Segoe UI Light" panose="020B0502040204020203" pitchFamily="34" charset="0"/>
              </a:rPr>
              <a:t>Every Office 365 and Microsoft Azure customer uses Azure Active Directory</a:t>
            </a:r>
          </a:p>
        </p:txBody>
      </p:sp>
      <p:sp>
        <p:nvSpPr>
          <p:cNvPr id="47" name="Text Placeholder 11"/>
          <p:cNvSpPr>
            <a:spLocks noGrp="1"/>
          </p:cNvSpPr>
          <p:nvPr>
            <p:ph type="body" sz="quarter" idx="10"/>
          </p:nvPr>
        </p:nvSpPr>
        <p:spPr>
          <a:xfrm>
            <a:off x="482571" y="1769603"/>
            <a:ext cx="4524317" cy="4096175"/>
          </a:xfrm>
        </p:spPr>
        <p:txBody>
          <a:bodyPr>
            <a:normAutofit/>
          </a:bodyPr>
          <a:lstStyle/>
          <a:p>
            <a:pPr>
              <a:lnSpc>
                <a:spcPct val="120000"/>
              </a:lnSpc>
              <a:spcBef>
                <a:spcPts val="0"/>
              </a:spcBef>
            </a:pPr>
            <a:r>
              <a:rPr lang="en-US" sz="1326" dirty="0">
                <a:solidFill>
                  <a:schemeClr val="tx1"/>
                </a:solidFill>
                <a:latin typeface="+mn-lt"/>
              </a:rPr>
              <a:t>Microsoft “Identity Management as a Service (</a:t>
            </a:r>
            <a:r>
              <a:rPr lang="en-US" sz="1326" dirty="0" err="1">
                <a:solidFill>
                  <a:schemeClr val="tx1"/>
                </a:solidFill>
                <a:latin typeface="+mn-lt"/>
              </a:rPr>
              <a:t>IDaaS</a:t>
            </a:r>
            <a:r>
              <a:rPr lang="en-US" sz="1326" dirty="0">
                <a:solidFill>
                  <a:schemeClr val="tx1"/>
                </a:solidFill>
                <a:latin typeface="+mn-lt"/>
              </a:rPr>
              <a:t>)” for organizations.</a:t>
            </a:r>
          </a:p>
          <a:p>
            <a:pPr>
              <a:lnSpc>
                <a:spcPct val="120000"/>
              </a:lnSpc>
              <a:spcBef>
                <a:spcPts val="0"/>
              </a:spcBef>
            </a:pPr>
            <a:endParaRPr lang="en-US" sz="1326" dirty="0">
              <a:solidFill>
                <a:schemeClr val="tx1"/>
              </a:solidFill>
              <a:latin typeface="+mn-lt"/>
            </a:endParaRPr>
          </a:p>
          <a:p>
            <a:pPr>
              <a:lnSpc>
                <a:spcPct val="120000"/>
              </a:lnSpc>
              <a:spcBef>
                <a:spcPts val="0"/>
              </a:spcBef>
            </a:pPr>
            <a:r>
              <a:rPr lang="en-US" sz="1326" dirty="0">
                <a:solidFill>
                  <a:schemeClr val="tx1"/>
                </a:solidFill>
                <a:latin typeface="+mn-lt"/>
              </a:rPr>
              <a:t>Millions of </a:t>
            </a:r>
            <a:r>
              <a:rPr lang="en-US" sz="1326" b="1" dirty="0">
                <a:solidFill>
                  <a:schemeClr val="tx1"/>
                </a:solidFill>
                <a:latin typeface="+mn-lt"/>
              </a:rPr>
              <a:t>independent</a:t>
            </a:r>
            <a:r>
              <a:rPr lang="en-US" sz="1326" dirty="0">
                <a:solidFill>
                  <a:schemeClr val="tx1"/>
                </a:solidFill>
                <a:latin typeface="+mn-lt"/>
              </a:rPr>
              <a:t> identity systems </a:t>
            </a:r>
            <a:r>
              <a:rPr lang="en-US" sz="1326" b="1" dirty="0">
                <a:solidFill>
                  <a:schemeClr val="tx1"/>
                </a:solidFill>
                <a:latin typeface="+mn-lt"/>
              </a:rPr>
              <a:t>controlled</a:t>
            </a:r>
            <a:r>
              <a:rPr lang="en-US" sz="1326" dirty="0">
                <a:solidFill>
                  <a:schemeClr val="tx1"/>
                </a:solidFill>
                <a:latin typeface="+mn-lt"/>
              </a:rPr>
              <a:t> by enterprise and government “tenants.”</a:t>
            </a:r>
          </a:p>
          <a:p>
            <a:pPr>
              <a:lnSpc>
                <a:spcPct val="120000"/>
              </a:lnSpc>
              <a:spcBef>
                <a:spcPts val="0"/>
              </a:spcBef>
            </a:pPr>
            <a:endParaRPr lang="en-US" sz="1326" dirty="0">
              <a:solidFill>
                <a:schemeClr val="tx1"/>
              </a:solidFill>
              <a:latin typeface="+mn-lt"/>
            </a:endParaRPr>
          </a:p>
          <a:p>
            <a:pPr>
              <a:lnSpc>
                <a:spcPct val="120000"/>
              </a:lnSpc>
              <a:spcBef>
                <a:spcPts val="0"/>
              </a:spcBef>
            </a:pPr>
            <a:r>
              <a:rPr lang="en-US" sz="1326" dirty="0">
                <a:solidFill>
                  <a:schemeClr val="tx1"/>
                </a:solidFill>
                <a:latin typeface="+mn-lt"/>
              </a:rPr>
              <a:t>Information is </a:t>
            </a:r>
            <a:r>
              <a:rPr lang="en-US" sz="1326" b="1" dirty="0">
                <a:solidFill>
                  <a:schemeClr val="tx1"/>
                </a:solidFill>
                <a:latin typeface="+mn-lt"/>
              </a:rPr>
              <a:t>owned and used by the controlling organization</a:t>
            </a:r>
            <a:r>
              <a:rPr lang="en-US" sz="1326" dirty="0">
                <a:solidFill>
                  <a:schemeClr val="tx1"/>
                </a:solidFill>
                <a:latin typeface="+mn-lt"/>
              </a:rPr>
              <a:t>—not by Microsoft.</a:t>
            </a:r>
          </a:p>
          <a:p>
            <a:pPr>
              <a:lnSpc>
                <a:spcPct val="120000"/>
              </a:lnSpc>
              <a:spcBef>
                <a:spcPts val="0"/>
              </a:spcBef>
            </a:pPr>
            <a:endParaRPr lang="en-US" sz="1326" dirty="0">
              <a:solidFill>
                <a:schemeClr val="tx1"/>
              </a:solidFill>
              <a:latin typeface="+mn-lt"/>
            </a:endParaRPr>
          </a:p>
          <a:p>
            <a:pPr>
              <a:lnSpc>
                <a:spcPct val="120000"/>
              </a:lnSpc>
              <a:spcBef>
                <a:spcPts val="0"/>
              </a:spcBef>
            </a:pPr>
            <a:r>
              <a:rPr lang="en-US" sz="1326" dirty="0">
                <a:solidFill>
                  <a:schemeClr val="tx1"/>
                </a:solidFill>
                <a:latin typeface="+mn-lt"/>
              </a:rPr>
              <a:t>Born-as-a-cloud directory for Office 365. Extended to manage across many clouds.</a:t>
            </a:r>
          </a:p>
          <a:p>
            <a:pPr>
              <a:lnSpc>
                <a:spcPct val="120000"/>
              </a:lnSpc>
              <a:spcBef>
                <a:spcPts val="0"/>
              </a:spcBef>
            </a:pPr>
            <a:endParaRPr lang="en-US" sz="1326" dirty="0">
              <a:solidFill>
                <a:schemeClr val="tx1"/>
              </a:solidFill>
              <a:latin typeface="+mn-lt"/>
            </a:endParaRPr>
          </a:p>
          <a:p>
            <a:pPr>
              <a:lnSpc>
                <a:spcPct val="120000"/>
              </a:lnSpc>
              <a:spcBef>
                <a:spcPts val="0"/>
              </a:spcBef>
            </a:pPr>
            <a:r>
              <a:rPr lang="en-US" sz="1326" dirty="0">
                <a:solidFill>
                  <a:schemeClr val="tx1"/>
                </a:solidFill>
                <a:latin typeface="+mn-lt"/>
              </a:rPr>
              <a:t>Evolved to manage an organization’s relationships with its customers/citizens and partners (B2C and B2B).</a:t>
            </a:r>
          </a:p>
        </p:txBody>
      </p:sp>
    </p:spTree>
    <p:extLst>
      <p:ext uri="{BB962C8B-B14F-4D97-AF65-F5344CB8AC3E}">
        <p14:creationId xmlns:p14="http://schemas.microsoft.com/office/powerpoint/2010/main" val="3770934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rapezoid 1"/>
          <p:cNvSpPr/>
          <p:nvPr/>
        </p:nvSpPr>
        <p:spPr bwMode="auto">
          <a:xfrm rot="5400000">
            <a:off x="1604804" y="3361571"/>
            <a:ext cx="5176103" cy="1130099"/>
          </a:xfrm>
          <a:prstGeom prst="trapezoid">
            <a:avLst>
              <a:gd name="adj" fmla="val 122059"/>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defRPr/>
            </a:pPr>
            <a:endParaRPr lang="en-US" sz="2448" kern="0"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pic>
        <p:nvPicPr>
          <p:cNvPr id="129" name="Picture 128"/>
          <p:cNvPicPr>
            <a:picLocks noChangeAspect="1"/>
          </p:cNvPicPr>
          <p:nvPr/>
        </p:nvPicPr>
        <p:blipFill>
          <a:blip r:embed="rId2"/>
          <a:stretch>
            <a:fillRect/>
          </a:stretch>
        </p:blipFill>
        <p:spPr>
          <a:xfrm>
            <a:off x="7451294" y="4942558"/>
            <a:ext cx="3308709" cy="1373705"/>
          </a:xfrm>
          <a:prstGeom prst="rect">
            <a:avLst/>
          </a:prstGeom>
        </p:spPr>
      </p:pic>
      <p:pic>
        <p:nvPicPr>
          <p:cNvPr id="144" name="Picture 143"/>
          <p:cNvPicPr>
            <a:picLocks noChangeAspect="1"/>
          </p:cNvPicPr>
          <p:nvPr/>
        </p:nvPicPr>
        <p:blipFill>
          <a:blip r:embed="rId3"/>
          <a:stretch>
            <a:fillRect/>
          </a:stretch>
        </p:blipFill>
        <p:spPr>
          <a:xfrm>
            <a:off x="11515402" y="5173427"/>
            <a:ext cx="417025" cy="1480029"/>
          </a:xfrm>
          <a:prstGeom prst="rect">
            <a:avLst/>
          </a:prstGeom>
        </p:spPr>
      </p:pic>
      <p:pic>
        <p:nvPicPr>
          <p:cNvPr id="143" name="Picture 142"/>
          <p:cNvPicPr>
            <a:picLocks noChangeAspect="1"/>
          </p:cNvPicPr>
          <p:nvPr/>
        </p:nvPicPr>
        <p:blipFill>
          <a:blip r:embed="rId4"/>
          <a:stretch>
            <a:fillRect/>
          </a:stretch>
        </p:blipFill>
        <p:spPr>
          <a:xfrm>
            <a:off x="11018158" y="4766319"/>
            <a:ext cx="357924" cy="1702322"/>
          </a:xfrm>
          <a:prstGeom prst="rect">
            <a:avLst/>
          </a:prstGeom>
        </p:spPr>
      </p:pic>
      <p:pic>
        <p:nvPicPr>
          <p:cNvPr id="142" name="Picture 141"/>
          <p:cNvPicPr>
            <a:picLocks noChangeAspect="1"/>
          </p:cNvPicPr>
          <p:nvPr/>
        </p:nvPicPr>
        <p:blipFill>
          <a:blip r:embed="rId5"/>
          <a:stretch>
            <a:fillRect/>
          </a:stretch>
        </p:blipFill>
        <p:spPr>
          <a:xfrm>
            <a:off x="10408643" y="4578662"/>
            <a:ext cx="440014" cy="1691033"/>
          </a:xfrm>
          <a:prstGeom prst="rect">
            <a:avLst/>
          </a:prstGeom>
        </p:spPr>
      </p:pic>
      <p:sp>
        <p:nvSpPr>
          <p:cNvPr id="22" name="Freeform 21"/>
          <p:cNvSpPr>
            <a:spLocks/>
          </p:cNvSpPr>
          <p:nvPr/>
        </p:nvSpPr>
        <p:spPr bwMode="auto">
          <a:xfrm>
            <a:off x="10681704" y="6038151"/>
            <a:ext cx="1753399" cy="613852"/>
          </a:xfrm>
          <a:custGeom>
            <a:avLst/>
            <a:gdLst>
              <a:gd name="T0" fmla="*/ 0 w 760"/>
              <a:gd name="T1" fmla="*/ 306 h 306"/>
              <a:gd name="T2" fmla="*/ 499 w 760"/>
              <a:gd name="T3" fmla="*/ 306 h 306"/>
              <a:gd name="T4" fmla="*/ 760 w 760"/>
              <a:gd name="T5" fmla="*/ 306 h 306"/>
              <a:gd name="T6" fmla="*/ 760 w 760"/>
              <a:gd name="T7" fmla="*/ 15 h 306"/>
              <a:gd name="T8" fmla="*/ 0 w 760"/>
              <a:gd name="T9" fmla="*/ 306 h 306"/>
            </a:gdLst>
            <a:ahLst/>
            <a:cxnLst>
              <a:cxn ang="0">
                <a:pos x="T0" y="T1"/>
              </a:cxn>
              <a:cxn ang="0">
                <a:pos x="T2" y="T3"/>
              </a:cxn>
              <a:cxn ang="0">
                <a:pos x="T4" y="T5"/>
              </a:cxn>
              <a:cxn ang="0">
                <a:pos x="T6" y="T7"/>
              </a:cxn>
              <a:cxn ang="0">
                <a:pos x="T8" y="T9"/>
              </a:cxn>
            </a:cxnLst>
            <a:rect l="0" t="0" r="r" b="b"/>
            <a:pathLst>
              <a:path w="760" h="306">
                <a:moveTo>
                  <a:pt x="0" y="306"/>
                </a:moveTo>
                <a:cubicBezTo>
                  <a:pt x="499" y="306"/>
                  <a:pt x="499" y="306"/>
                  <a:pt x="499" y="306"/>
                </a:cubicBezTo>
                <a:cubicBezTo>
                  <a:pt x="760" y="306"/>
                  <a:pt x="760" y="306"/>
                  <a:pt x="760" y="306"/>
                </a:cubicBezTo>
                <a:cubicBezTo>
                  <a:pt x="760" y="15"/>
                  <a:pt x="760" y="15"/>
                  <a:pt x="760" y="15"/>
                </a:cubicBezTo>
                <a:cubicBezTo>
                  <a:pt x="487" y="0"/>
                  <a:pt x="208" y="97"/>
                  <a:pt x="0" y="306"/>
                </a:cubicBezTo>
                <a:close/>
              </a:path>
            </a:pathLst>
          </a:custGeom>
          <a:solidFill>
            <a:srgbClr val="79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089" tIns="47544" rIns="95089" bIns="47544"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defTabSz="950791" fontAlgn="base">
              <a:spcBef>
                <a:spcPct val="0"/>
              </a:spcBef>
              <a:spcAft>
                <a:spcPct val="0"/>
              </a:spcAft>
              <a:defRPr/>
            </a:pPr>
            <a:endParaRPr lang="en-US" sz="1873">
              <a:solidFill>
                <a:srgbClr val="505050"/>
              </a:solidFill>
              <a:latin typeface="Segoe UI"/>
              <a:ea typeface="ＭＳ Ｐゴシック" charset="0"/>
            </a:endParaRPr>
          </a:p>
        </p:txBody>
      </p:sp>
      <p:pic>
        <p:nvPicPr>
          <p:cNvPr id="140" name="Picture 139"/>
          <p:cNvPicPr>
            <a:picLocks noChangeAspect="1"/>
          </p:cNvPicPr>
          <p:nvPr/>
        </p:nvPicPr>
        <p:blipFill>
          <a:blip r:embed="rId6"/>
          <a:stretch>
            <a:fillRect/>
          </a:stretch>
        </p:blipFill>
        <p:spPr>
          <a:xfrm>
            <a:off x="11734352" y="4726824"/>
            <a:ext cx="672636" cy="1491220"/>
          </a:xfrm>
          <a:prstGeom prst="rect">
            <a:avLst/>
          </a:prstGeom>
        </p:spPr>
      </p:pic>
      <p:grpSp>
        <p:nvGrpSpPr>
          <p:cNvPr id="133" name="Group 4"/>
          <p:cNvGrpSpPr>
            <a:grpSpLocks noChangeAspect="1"/>
          </p:cNvGrpSpPr>
          <p:nvPr/>
        </p:nvGrpSpPr>
        <p:grpSpPr bwMode="auto">
          <a:xfrm>
            <a:off x="6505711" y="5668928"/>
            <a:ext cx="2249169" cy="768241"/>
            <a:chOff x="3918" y="401"/>
            <a:chExt cx="1417" cy="484"/>
          </a:xfrm>
        </p:grpSpPr>
        <p:sp>
          <p:nvSpPr>
            <p:cNvPr id="134" name="AutoShape 3"/>
            <p:cNvSpPr>
              <a:spLocks noChangeAspect="1" noChangeArrowheads="1" noTextEdit="1"/>
            </p:cNvSpPr>
            <p:nvPr/>
          </p:nvSpPr>
          <p:spPr bwMode="auto">
            <a:xfrm>
              <a:off x="3918" y="403"/>
              <a:ext cx="1417"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4"/>
              <a:endParaRPr lang="en-US" kern="0">
                <a:solidFill>
                  <a:sysClr val="windowText" lastClr="000000"/>
                </a:solidFill>
              </a:endParaRPr>
            </a:p>
          </p:txBody>
        </p:sp>
        <p:sp>
          <p:nvSpPr>
            <p:cNvPr id="135" name="Freeform 5"/>
            <p:cNvSpPr>
              <a:spLocks/>
            </p:cNvSpPr>
            <p:nvPr/>
          </p:nvSpPr>
          <p:spPr bwMode="auto">
            <a:xfrm>
              <a:off x="4260" y="401"/>
              <a:ext cx="180" cy="309"/>
            </a:xfrm>
            <a:custGeom>
              <a:avLst/>
              <a:gdLst>
                <a:gd name="T0" fmla="*/ 180 w 180"/>
                <a:gd name="T1" fmla="*/ 309 h 309"/>
                <a:gd name="T2" fmla="*/ 138 w 180"/>
                <a:gd name="T3" fmla="*/ 206 h 309"/>
                <a:gd name="T4" fmla="*/ 157 w 180"/>
                <a:gd name="T5" fmla="*/ 206 h 309"/>
                <a:gd name="T6" fmla="*/ 116 w 180"/>
                <a:gd name="T7" fmla="*/ 103 h 309"/>
                <a:gd name="T8" fmla="*/ 133 w 180"/>
                <a:gd name="T9" fmla="*/ 103 h 309"/>
                <a:gd name="T10" fmla="*/ 90 w 180"/>
                <a:gd name="T11" fmla="*/ 0 h 309"/>
                <a:gd name="T12" fmla="*/ 47 w 180"/>
                <a:gd name="T13" fmla="*/ 103 h 309"/>
                <a:gd name="T14" fmla="*/ 64 w 180"/>
                <a:gd name="T15" fmla="*/ 103 h 309"/>
                <a:gd name="T16" fmla="*/ 24 w 180"/>
                <a:gd name="T17" fmla="*/ 206 h 309"/>
                <a:gd name="T18" fmla="*/ 43 w 180"/>
                <a:gd name="T19" fmla="*/ 206 h 309"/>
                <a:gd name="T20" fmla="*/ 0 w 180"/>
                <a:gd name="T21" fmla="*/ 309 h 309"/>
                <a:gd name="T22" fmla="*/ 180 w 180"/>
                <a:gd name="T23" fmla="*/ 309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0" h="309">
                  <a:moveTo>
                    <a:pt x="180" y="309"/>
                  </a:moveTo>
                  <a:lnTo>
                    <a:pt x="138" y="206"/>
                  </a:lnTo>
                  <a:lnTo>
                    <a:pt x="157" y="206"/>
                  </a:lnTo>
                  <a:lnTo>
                    <a:pt x="116" y="103"/>
                  </a:lnTo>
                  <a:lnTo>
                    <a:pt x="133" y="103"/>
                  </a:lnTo>
                  <a:lnTo>
                    <a:pt x="90" y="0"/>
                  </a:lnTo>
                  <a:lnTo>
                    <a:pt x="47" y="103"/>
                  </a:lnTo>
                  <a:lnTo>
                    <a:pt x="64" y="103"/>
                  </a:lnTo>
                  <a:lnTo>
                    <a:pt x="24" y="206"/>
                  </a:lnTo>
                  <a:lnTo>
                    <a:pt x="43" y="206"/>
                  </a:lnTo>
                  <a:lnTo>
                    <a:pt x="0" y="309"/>
                  </a:lnTo>
                  <a:lnTo>
                    <a:pt x="180" y="309"/>
                  </a:lnTo>
                  <a:close/>
                </a:path>
              </a:pathLst>
            </a:custGeom>
            <a:solidFill>
              <a:srgbClr val="008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224"/>
              <a:endParaRPr lang="en-US" kern="0">
                <a:solidFill>
                  <a:sysClr val="windowText" lastClr="000000"/>
                </a:solidFill>
              </a:endParaRPr>
            </a:p>
          </p:txBody>
        </p:sp>
        <p:sp>
          <p:nvSpPr>
            <p:cNvPr id="136" name="Freeform 7"/>
            <p:cNvSpPr>
              <a:spLocks/>
            </p:cNvSpPr>
            <p:nvPr/>
          </p:nvSpPr>
          <p:spPr bwMode="auto">
            <a:xfrm>
              <a:off x="4474" y="535"/>
              <a:ext cx="64" cy="105"/>
            </a:xfrm>
            <a:custGeom>
              <a:avLst/>
              <a:gdLst>
                <a:gd name="T0" fmla="*/ 64 w 64"/>
                <a:gd name="T1" fmla="*/ 105 h 105"/>
                <a:gd name="T2" fmla="*/ 0 w 64"/>
                <a:gd name="T3" fmla="*/ 105 h 105"/>
                <a:gd name="T4" fmla="*/ 30 w 64"/>
                <a:gd name="T5" fmla="*/ 0 h 105"/>
                <a:gd name="T6" fmla="*/ 64 w 64"/>
                <a:gd name="T7" fmla="*/ 105 h 105"/>
              </a:gdLst>
              <a:ahLst/>
              <a:cxnLst>
                <a:cxn ang="0">
                  <a:pos x="T0" y="T1"/>
                </a:cxn>
                <a:cxn ang="0">
                  <a:pos x="T2" y="T3"/>
                </a:cxn>
                <a:cxn ang="0">
                  <a:pos x="T4" y="T5"/>
                </a:cxn>
                <a:cxn ang="0">
                  <a:pos x="T6" y="T7"/>
                </a:cxn>
              </a:cxnLst>
              <a:rect l="0" t="0" r="r" b="b"/>
              <a:pathLst>
                <a:path w="64" h="105">
                  <a:moveTo>
                    <a:pt x="64" y="105"/>
                  </a:moveTo>
                  <a:lnTo>
                    <a:pt x="0" y="105"/>
                  </a:lnTo>
                  <a:lnTo>
                    <a:pt x="30" y="0"/>
                  </a:lnTo>
                  <a:lnTo>
                    <a:pt x="64" y="105"/>
                  </a:lnTo>
                  <a:close/>
                </a:path>
              </a:pathLst>
            </a:cu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224"/>
              <a:endParaRPr lang="en-US" kern="0">
                <a:solidFill>
                  <a:sysClr val="windowText" lastClr="000000"/>
                </a:solidFill>
              </a:endParaRPr>
            </a:p>
          </p:txBody>
        </p:sp>
      </p:grpSp>
      <p:sp>
        <p:nvSpPr>
          <p:cNvPr id="112" name="Pentagon 111"/>
          <p:cNvSpPr/>
          <p:nvPr/>
        </p:nvSpPr>
        <p:spPr bwMode="auto">
          <a:xfrm>
            <a:off x="4730539" y="2690928"/>
            <a:ext cx="2647714" cy="2463451"/>
          </a:xfrm>
          <a:prstGeom prst="homePlate">
            <a:avLst>
              <a:gd name="adj" fmla="val 21934"/>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defRPr/>
            </a:pPr>
            <a:endParaRPr lang="en-US" sz="2448" kern="0"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32" name="Round Same Side Corner Rectangle 131"/>
          <p:cNvSpPr/>
          <p:nvPr/>
        </p:nvSpPr>
        <p:spPr bwMode="auto">
          <a:xfrm rot="16200000">
            <a:off x="-545253" y="2342851"/>
            <a:ext cx="5162128" cy="3154000"/>
          </a:xfrm>
          <a:prstGeom prst="round2SameRect">
            <a:avLst>
              <a:gd name="adj1" fmla="val 9073"/>
              <a:gd name="adj2" fmla="val 0"/>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defRPr/>
            </a:pPr>
            <a:endParaRPr lang="en-US" sz="2448" kern="0"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263" name="Freeform 29"/>
          <p:cNvSpPr>
            <a:spLocks/>
          </p:cNvSpPr>
          <p:nvPr/>
        </p:nvSpPr>
        <p:spPr bwMode="auto">
          <a:xfrm flipH="1">
            <a:off x="5906197" y="5902203"/>
            <a:ext cx="4332101" cy="750149"/>
          </a:xfrm>
          <a:custGeom>
            <a:avLst/>
            <a:gdLst>
              <a:gd name="T0" fmla="*/ 344 w 556"/>
              <a:gd name="T1" fmla="*/ 21 h 130"/>
              <a:gd name="T2" fmla="*/ 344 w 556"/>
              <a:gd name="T3" fmla="*/ 21 h 130"/>
              <a:gd name="T4" fmla="*/ 0 w 556"/>
              <a:gd name="T5" fmla="*/ 130 h 130"/>
              <a:gd name="T6" fmla="*/ 197 w 556"/>
              <a:gd name="T7" fmla="*/ 130 h 130"/>
              <a:gd name="T8" fmla="*/ 556 w 556"/>
              <a:gd name="T9" fmla="*/ 130 h 130"/>
              <a:gd name="T10" fmla="*/ 344 w 556"/>
              <a:gd name="T11" fmla="*/ 21 h 130"/>
            </a:gdLst>
            <a:ahLst/>
            <a:cxnLst>
              <a:cxn ang="0">
                <a:pos x="T0" y="T1"/>
              </a:cxn>
              <a:cxn ang="0">
                <a:pos x="T2" y="T3"/>
              </a:cxn>
              <a:cxn ang="0">
                <a:pos x="T4" y="T5"/>
              </a:cxn>
              <a:cxn ang="0">
                <a:pos x="T6" y="T7"/>
              </a:cxn>
              <a:cxn ang="0">
                <a:pos x="T8" y="T9"/>
              </a:cxn>
              <a:cxn ang="0">
                <a:pos x="T10" y="T11"/>
              </a:cxn>
            </a:cxnLst>
            <a:rect l="0" t="0" r="r" b="b"/>
            <a:pathLst>
              <a:path w="556" h="130">
                <a:moveTo>
                  <a:pt x="344" y="21"/>
                </a:moveTo>
                <a:cubicBezTo>
                  <a:pt x="344" y="21"/>
                  <a:pt x="344" y="21"/>
                  <a:pt x="344" y="21"/>
                </a:cubicBezTo>
                <a:cubicBezTo>
                  <a:pt x="223" y="0"/>
                  <a:pt x="94" y="37"/>
                  <a:pt x="0" y="130"/>
                </a:cubicBezTo>
                <a:cubicBezTo>
                  <a:pt x="197" y="130"/>
                  <a:pt x="197" y="130"/>
                  <a:pt x="197" y="130"/>
                </a:cubicBezTo>
                <a:cubicBezTo>
                  <a:pt x="556" y="130"/>
                  <a:pt x="556" y="130"/>
                  <a:pt x="556" y="130"/>
                </a:cubicBezTo>
                <a:cubicBezTo>
                  <a:pt x="496" y="70"/>
                  <a:pt x="422" y="34"/>
                  <a:pt x="344" y="21"/>
                </a:cubicBezTo>
                <a:close/>
              </a:path>
            </a:pathLst>
          </a:custGeom>
          <a:solidFill>
            <a:srgbClr val="79A500"/>
          </a:solidFill>
          <a:ln>
            <a:noFill/>
          </a:ln>
          <a:extLst/>
        </p:spPr>
        <p:txBody>
          <a:bodyPr vert="horz" wrap="square" lIns="91414" tIns="45706" rIns="91414" bIns="45706" numCol="1" anchor="t" anchorCtr="0" compatLnSpc="1">
            <a:prstTxWarp prst="textNoShape">
              <a:avLst/>
            </a:prstTxWarp>
          </a:bodyPr>
          <a:lstStyle/>
          <a:p>
            <a:pPr defTabSz="931958">
              <a:defRPr/>
            </a:pPr>
            <a:endParaRPr lang="en-US" sz="1836" kern="0" dirty="0">
              <a:solidFill>
                <a:srgbClr val="000000"/>
              </a:solidFill>
              <a:latin typeface="Segoe UI"/>
            </a:endParaRPr>
          </a:p>
        </p:txBody>
      </p:sp>
      <p:sp>
        <p:nvSpPr>
          <p:cNvPr id="17" name="Oval 16"/>
          <p:cNvSpPr/>
          <p:nvPr/>
        </p:nvSpPr>
        <p:spPr bwMode="auto">
          <a:xfrm>
            <a:off x="7424685" y="2574986"/>
            <a:ext cx="7675241" cy="7594812"/>
          </a:xfrm>
          <a:prstGeom prst="ellipse">
            <a:avLst/>
          </a:prstGeom>
          <a:noFill/>
          <a:ln w="38100" cap="flat" cmpd="sng" algn="ctr">
            <a:solidFill>
              <a:srgbClr val="FFFFFF">
                <a:lumMod val="65000"/>
              </a:srgbClr>
            </a:solidFill>
            <a:prstDash val="sysDash"/>
            <a:headEnd type="none" w="med" len="med"/>
            <a:tailEnd type="none" w="med" len="med"/>
          </a:ln>
          <a:effectLst/>
        </p:spPr>
        <p:txBody>
          <a:bodyPr rot="0" spcFirstLastPara="0" vert="horz" wrap="square" lIns="190180" tIns="152145" rIns="190180" bIns="152145"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lgn="ctr" defTabSz="969581" fontAlgn="base">
              <a:lnSpc>
                <a:spcPct val="90000"/>
              </a:lnSpc>
              <a:spcBef>
                <a:spcPct val="0"/>
              </a:spcBef>
              <a:spcAft>
                <a:spcPct val="0"/>
              </a:spcAft>
              <a:defRPr/>
            </a:pPr>
            <a:endParaRPr lang="en-US" sz="2497" kern="0"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4" name="Title 1"/>
          <p:cNvSpPr txBox="1">
            <a:spLocks/>
          </p:cNvSpPr>
          <p:nvPr/>
        </p:nvSpPr>
        <p:spPr>
          <a:xfrm>
            <a:off x="276324" y="295733"/>
            <a:ext cx="11886192" cy="917444"/>
          </a:xfrm>
          <a:prstGeom prst="rect">
            <a:avLst/>
          </a:prstGeom>
        </p:spPr>
        <p:txBody>
          <a:bodyPr lIns="186494"/>
          <a:lstStyle>
            <a:lvl1pPr algn="l" defTabSz="914250" rtl="0" eaLnBrk="1" latinLnBrk="0" hangingPunct="1">
              <a:lnSpc>
                <a:spcPct val="90000"/>
              </a:lnSpc>
              <a:spcBef>
                <a:spcPct val="0"/>
              </a:spcBef>
              <a:buNone/>
              <a:defRPr lang="en-US" sz="5294" b="0" kern="1200" cap="none" spc="-100" baseline="0" dirty="0" smtClean="0">
                <a:ln w="3175">
                  <a:noFill/>
                </a:ln>
                <a:solidFill>
                  <a:schemeClr val="tx1"/>
                </a:solidFill>
                <a:effectLst/>
                <a:latin typeface="+mj-lt"/>
                <a:ea typeface="+mn-ea"/>
                <a:cs typeface="Segoe UI" pitchFamily="34" charset="0"/>
              </a:defRPr>
            </a:lvl1pPr>
          </a:lstStyle>
          <a:p>
            <a:pPr defTabSz="932265">
              <a:defRPr/>
            </a:pPr>
            <a:r>
              <a:rPr lang="en-US" sz="4799" dirty="0">
                <a:solidFill>
                  <a:srgbClr val="505050"/>
                </a:solidFill>
                <a:latin typeface="Segoe UI Light"/>
              </a:rPr>
              <a:t>Conditional Access</a:t>
            </a:r>
          </a:p>
          <a:p>
            <a:pPr defTabSz="932265">
              <a:defRPr/>
            </a:pPr>
            <a:r>
              <a:rPr lang="en-US" sz="2040" b="1" dirty="0">
                <a:solidFill>
                  <a:srgbClr val="002060"/>
                </a:solidFill>
                <a:latin typeface="Segoe UI Light"/>
              </a:rPr>
              <a:t>				</a:t>
            </a:r>
            <a:endParaRPr lang="en-US" sz="1224" b="1" spc="0" dirty="0">
              <a:ln>
                <a:noFill/>
              </a:ln>
              <a:solidFill>
                <a:srgbClr val="002060"/>
              </a:solidFill>
              <a:latin typeface="Segoe UI"/>
              <a:cs typeface="+mn-cs"/>
            </a:endParaRPr>
          </a:p>
        </p:txBody>
      </p:sp>
      <p:grpSp>
        <p:nvGrpSpPr>
          <p:cNvPr id="5" name="Group 2"/>
          <p:cNvGrpSpPr/>
          <p:nvPr/>
        </p:nvGrpSpPr>
        <p:grpSpPr>
          <a:xfrm>
            <a:off x="1766" y="6652004"/>
            <a:ext cx="12432948" cy="360996"/>
            <a:chOff x="2577137" y="4571778"/>
            <a:chExt cx="9101124" cy="1390560"/>
          </a:xfrm>
        </p:grpSpPr>
        <p:sp>
          <p:nvSpPr>
            <p:cNvPr id="6" name="TextBox 4"/>
            <p:cNvSpPr txBox="1"/>
            <p:nvPr/>
          </p:nvSpPr>
          <p:spPr>
            <a:xfrm>
              <a:off x="2577137" y="4571778"/>
              <a:ext cx="3416327" cy="1390458"/>
            </a:xfrm>
            <a:prstGeom prst="rect">
              <a:avLst/>
            </a:prstGeom>
            <a:solidFill>
              <a:schemeClr val="accent4"/>
            </a:solidFill>
          </p:spPr>
          <p:txBody>
            <a:bodyPr wrap="square" lIns="466235" tIns="139871" rIns="372988" rtlCol="0">
              <a:noAutofit/>
            </a:bodyPr>
            <a:lstStyle/>
            <a:p>
              <a:pPr defTabSz="932418">
                <a:lnSpc>
                  <a:spcPts val="3060"/>
                </a:lnSpc>
                <a:defRPr/>
              </a:pPr>
              <a:r>
                <a:rPr lang="en-US" sz="2856" kern="0" dirty="0">
                  <a:solidFill>
                    <a:srgbClr val="FFFFFF"/>
                  </a:solidFill>
                  <a:latin typeface="Segoe UI Light"/>
                </a:rPr>
                <a:t> </a:t>
              </a:r>
            </a:p>
          </p:txBody>
        </p:sp>
        <p:sp>
          <p:nvSpPr>
            <p:cNvPr id="7" name="TextBox 5"/>
            <p:cNvSpPr txBox="1"/>
            <p:nvPr/>
          </p:nvSpPr>
          <p:spPr>
            <a:xfrm>
              <a:off x="5993465" y="4572002"/>
              <a:ext cx="2896720" cy="1390014"/>
            </a:xfrm>
            <a:prstGeom prst="rect">
              <a:avLst/>
            </a:prstGeom>
            <a:solidFill>
              <a:srgbClr val="006256"/>
            </a:solidFill>
          </p:spPr>
          <p:txBody>
            <a:bodyPr wrap="square" lIns="466235" tIns="139871" rIns="372988" rtlCol="0">
              <a:noAutofit/>
            </a:bodyPr>
            <a:lstStyle/>
            <a:p>
              <a:pPr defTabSz="931958">
                <a:lnSpc>
                  <a:spcPts val="3000"/>
                </a:lnSpc>
                <a:defRPr/>
              </a:pPr>
              <a:endParaRPr lang="en-US" sz="2856" kern="0" dirty="0">
                <a:solidFill>
                  <a:srgbClr val="FFFFFF"/>
                </a:solidFill>
                <a:latin typeface="Segoe UI Light"/>
              </a:endParaRPr>
            </a:p>
          </p:txBody>
        </p:sp>
        <p:sp>
          <p:nvSpPr>
            <p:cNvPr id="8" name="TextBox 6"/>
            <p:cNvSpPr txBox="1"/>
            <p:nvPr/>
          </p:nvSpPr>
          <p:spPr>
            <a:xfrm>
              <a:off x="8890185" y="4572324"/>
              <a:ext cx="2788076" cy="1390014"/>
            </a:xfrm>
            <a:prstGeom prst="rect">
              <a:avLst/>
            </a:prstGeom>
            <a:solidFill>
              <a:srgbClr val="004139"/>
            </a:solidFill>
          </p:spPr>
          <p:txBody>
            <a:bodyPr wrap="square" lIns="466235" tIns="139871" rIns="652730" rtlCol="0">
              <a:noAutofit/>
            </a:bodyPr>
            <a:lstStyle/>
            <a:p>
              <a:pPr defTabSz="931958">
                <a:lnSpc>
                  <a:spcPts val="3000"/>
                </a:lnSpc>
                <a:defRPr/>
              </a:pPr>
              <a:endParaRPr lang="en-US" sz="2856" kern="0" dirty="0">
                <a:solidFill>
                  <a:srgbClr val="FFFFFF"/>
                </a:solidFill>
                <a:latin typeface="Segoe UI Light"/>
              </a:endParaRPr>
            </a:p>
          </p:txBody>
        </p:sp>
      </p:grpSp>
      <p:sp>
        <p:nvSpPr>
          <p:cNvPr id="9" name="TextBox 8"/>
          <p:cNvSpPr txBox="1"/>
          <p:nvPr/>
        </p:nvSpPr>
        <p:spPr>
          <a:xfrm>
            <a:off x="-75028" y="6626527"/>
            <a:ext cx="3291074" cy="470789"/>
          </a:xfrm>
          <a:prstGeom prst="rect">
            <a:avLst/>
          </a:prstGeom>
          <a:noFill/>
        </p:spPr>
        <p:txBody>
          <a:bodyPr wrap="square" lIns="186494" tIns="149196" rIns="186494" bIns="149196" rtlCol="0">
            <a:spAutoFit/>
          </a:bodyPr>
          <a:lstStyle/>
          <a:p>
            <a:pPr defTabSz="932418">
              <a:lnSpc>
                <a:spcPct val="90000"/>
              </a:lnSpc>
              <a:defRPr/>
            </a:pPr>
            <a:r>
              <a:rPr lang="en-US" sz="1122" kern="0" dirty="0">
                <a:solidFill>
                  <a:srgbClr val="FFFFFF"/>
                </a:solidFill>
                <a:latin typeface="Segoe UI"/>
              </a:rPr>
              <a:t>Microsoft Confidential - Subject to NDA</a:t>
            </a:r>
          </a:p>
        </p:txBody>
      </p:sp>
      <p:sp>
        <p:nvSpPr>
          <p:cNvPr id="23" name="Freeform 22"/>
          <p:cNvSpPr>
            <a:spLocks/>
          </p:cNvSpPr>
          <p:nvPr/>
        </p:nvSpPr>
        <p:spPr bwMode="auto">
          <a:xfrm>
            <a:off x="8784875" y="6027090"/>
            <a:ext cx="3059812" cy="624912"/>
          </a:xfrm>
          <a:custGeom>
            <a:avLst/>
            <a:gdLst>
              <a:gd name="T0" fmla="*/ 591 w 955"/>
              <a:gd name="T1" fmla="*/ 35 h 224"/>
              <a:gd name="T2" fmla="*/ 0 w 955"/>
              <a:gd name="T3" fmla="*/ 224 h 224"/>
              <a:gd name="T4" fmla="*/ 338 w 955"/>
              <a:gd name="T5" fmla="*/ 224 h 224"/>
              <a:gd name="T6" fmla="*/ 955 w 955"/>
              <a:gd name="T7" fmla="*/ 224 h 224"/>
              <a:gd name="T8" fmla="*/ 591 w 955"/>
              <a:gd name="T9" fmla="*/ 35 h 224"/>
            </a:gdLst>
            <a:ahLst/>
            <a:cxnLst>
              <a:cxn ang="0">
                <a:pos x="T0" y="T1"/>
              </a:cxn>
              <a:cxn ang="0">
                <a:pos x="T2" y="T3"/>
              </a:cxn>
              <a:cxn ang="0">
                <a:pos x="T4" y="T5"/>
              </a:cxn>
              <a:cxn ang="0">
                <a:pos x="T6" y="T7"/>
              </a:cxn>
              <a:cxn ang="0">
                <a:pos x="T8" y="T9"/>
              </a:cxn>
            </a:cxnLst>
            <a:rect l="0" t="0" r="r" b="b"/>
            <a:pathLst>
              <a:path w="955" h="224">
                <a:moveTo>
                  <a:pt x="591" y="35"/>
                </a:moveTo>
                <a:cubicBezTo>
                  <a:pt x="383" y="0"/>
                  <a:pt x="161" y="63"/>
                  <a:pt x="0" y="224"/>
                </a:cubicBezTo>
                <a:cubicBezTo>
                  <a:pt x="338" y="224"/>
                  <a:pt x="338" y="224"/>
                  <a:pt x="338" y="224"/>
                </a:cubicBezTo>
                <a:cubicBezTo>
                  <a:pt x="955" y="224"/>
                  <a:pt x="955" y="224"/>
                  <a:pt x="955" y="224"/>
                </a:cubicBezTo>
                <a:cubicBezTo>
                  <a:pt x="852" y="121"/>
                  <a:pt x="724" y="58"/>
                  <a:pt x="591" y="35"/>
                </a:cubicBezTo>
                <a:close/>
              </a:path>
            </a:pathLst>
          </a:custGeom>
          <a:solidFill>
            <a:srgbClr val="BAD8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089" tIns="47544" rIns="95089" bIns="47544"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defTabSz="950791" fontAlgn="base">
              <a:spcBef>
                <a:spcPct val="0"/>
              </a:spcBef>
              <a:spcAft>
                <a:spcPct val="0"/>
              </a:spcAft>
              <a:defRPr/>
            </a:pPr>
            <a:endParaRPr lang="en-US" sz="1873" dirty="0">
              <a:solidFill>
                <a:srgbClr val="505050"/>
              </a:solidFill>
              <a:latin typeface="Segoe UI"/>
              <a:ea typeface="ＭＳ Ｐゴシック" charset="0"/>
            </a:endParaRPr>
          </a:p>
        </p:txBody>
      </p:sp>
      <p:pic>
        <p:nvPicPr>
          <p:cNvPr id="37" name="Picture 36"/>
          <p:cNvPicPr>
            <a:picLocks noChangeAspect="1"/>
          </p:cNvPicPr>
          <p:nvPr/>
        </p:nvPicPr>
        <p:blipFill>
          <a:blip r:embed="rId7"/>
          <a:stretch>
            <a:fillRect/>
          </a:stretch>
        </p:blipFill>
        <p:spPr>
          <a:xfrm>
            <a:off x="10673890" y="5547533"/>
            <a:ext cx="586573" cy="781625"/>
          </a:xfrm>
          <a:prstGeom prst="rect">
            <a:avLst/>
          </a:prstGeom>
        </p:spPr>
      </p:pic>
      <p:pic>
        <p:nvPicPr>
          <p:cNvPr id="38" name="Picture 37"/>
          <p:cNvPicPr>
            <a:picLocks noChangeAspect="1"/>
          </p:cNvPicPr>
          <p:nvPr/>
        </p:nvPicPr>
        <p:blipFill>
          <a:blip r:embed="rId8"/>
          <a:stretch>
            <a:fillRect/>
          </a:stretch>
        </p:blipFill>
        <p:spPr>
          <a:xfrm>
            <a:off x="11492903" y="5727165"/>
            <a:ext cx="351941" cy="601995"/>
          </a:xfrm>
          <a:prstGeom prst="rect">
            <a:avLst/>
          </a:prstGeom>
        </p:spPr>
      </p:pic>
      <p:pic>
        <p:nvPicPr>
          <p:cNvPr id="39" name="Picture 38"/>
          <p:cNvPicPr>
            <a:picLocks noChangeAspect="1"/>
          </p:cNvPicPr>
          <p:nvPr/>
        </p:nvPicPr>
        <p:blipFill>
          <a:blip r:embed="rId9"/>
          <a:stretch>
            <a:fillRect/>
          </a:stretch>
        </p:blipFill>
        <p:spPr>
          <a:xfrm rot="5400000">
            <a:off x="11011991" y="5704767"/>
            <a:ext cx="545869" cy="795199"/>
          </a:xfrm>
          <a:prstGeom prst="rect">
            <a:avLst/>
          </a:prstGeom>
        </p:spPr>
      </p:pic>
      <p:grpSp>
        <p:nvGrpSpPr>
          <p:cNvPr id="243" name="Group 242"/>
          <p:cNvGrpSpPr/>
          <p:nvPr/>
        </p:nvGrpSpPr>
        <p:grpSpPr>
          <a:xfrm>
            <a:off x="763429" y="3583692"/>
            <a:ext cx="2801666" cy="894492"/>
            <a:chOff x="547973" y="4197065"/>
            <a:chExt cx="2747371" cy="877157"/>
          </a:xfrm>
        </p:grpSpPr>
        <p:grpSp>
          <p:nvGrpSpPr>
            <p:cNvPr id="14" name="Group 13"/>
            <p:cNvGrpSpPr/>
            <p:nvPr/>
          </p:nvGrpSpPr>
          <p:grpSpPr>
            <a:xfrm>
              <a:off x="547973" y="4197065"/>
              <a:ext cx="735223" cy="533965"/>
              <a:chOff x="486836" y="4173880"/>
              <a:chExt cx="868714" cy="630914"/>
            </a:xfrm>
          </p:grpSpPr>
          <p:grpSp>
            <p:nvGrpSpPr>
              <p:cNvPr id="177" name="Group 176"/>
              <p:cNvGrpSpPr/>
              <p:nvPr/>
            </p:nvGrpSpPr>
            <p:grpSpPr>
              <a:xfrm>
                <a:off x="486836" y="4266442"/>
                <a:ext cx="432027" cy="431877"/>
                <a:chOff x="1477963" y="-1187450"/>
                <a:chExt cx="9232900" cy="9229725"/>
              </a:xfrm>
              <a:solidFill>
                <a:schemeClr val="accent4"/>
              </a:solidFill>
            </p:grpSpPr>
            <p:sp>
              <p:nvSpPr>
                <p:cNvPr id="184" name="Freeform 9"/>
                <p:cNvSpPr>
                  <a:spLocks/>
                </p:cNvSpPr>
                <p:nvPr/>
              </p:nvSpPr>
              <p:spPr bwMode="auto">
                <a:xfrm>
                  <a:off x="3686176" y="1128713"/>
                  <a:ext cx="2589213" cy="2587625"/>
                </a:xfrm>
                <a:custGeom>
                  <a:avLst/>
                  <a:gdLst>
                    <a:gd name="T0" fmla="*/ 0 w 1631"/>
                    <a:gd name="T1" fmla="*/ 1630 h 1630"/>
                    <a:gd name="T2" fmla="*/ 953 w 1631"/>
                    <a:gd name="T3" fmla="*/ 1630 h 1630"/>
                    <a:gd name="T4" fmla="*/ 953 w 1631"/>
                    <a:gd name="T5" fmla="*/ 816 h 1630"/>
                    <a:gd name="T6" fmla="*/ 1631 w 1631"/>
                    <a:gd name="T7" fmla="*/ 816 h 1630"/>
                    <a:gd name="T8" fmla="*/ 1631 w 1631"/>
                    <a:gd name="T9" fmla="*/ 0 h 1630"/>
                    <a:gd name="T10" fmla="*/ 0 w 1631"/>
                    <a:gd name="T11" fmla="*/ 0 h 1630"/>
                    <a:gd name="T12" fmla="*/ 0 w 1631"/>
                    <a:gd name="T13" fmla="*/ 1630 h 1630"/>
                  </a:gdLst>
                  <a:ahLst/>
                  <a:cxnLst>
                    <a:cxn ang="0">
                      <a:pos x="T0" y="T1"/>
                    </a:cxn>
                    <a:cxn ang="0">
                      <a:pos x="T2" y="T3"/>
                    </a:cxn>
                    <a:cxn ang="0">
                      <a:pos x="T4" y="T5"/>
                    </a:cxn>
                    <a:cxn ang="0">
                      <a:pos x="T6" y="T7"/>
                    </a:cxn>
                    <a:cxn ang="0">
                      <a:pos x="T8" y="T9"/>
                    </a:cxn>
                    <a:cxn ang="0">
                      <a:pos x="T10" y="T11"/>
                    </a:cxn>
                    <a:cxn ang="0">
                      <a:pos x="T12" y="T13"/>
                    </a:cxn>
                  </a:cxnLst>
                  <a:rect l="0" t="0" r="r" b="b"/>
                  <a:pathLst>
                    <a:path w="1631" h="1630">
                      <a:moveTo>
                        <a:pt x="0" y="1630"/>
                      </a:moveTo>
                      <a:lnTo>
                        <a:pt x="953" y="1630"/>
                      </a:lnTo>
                      <a:lnTo>
                        <a:pt x="953" y="816"/>
                      </a:lnTo>
                      <a:lnTo>
                        <a:pt x="1631" y="816"/>
                      </a:lnTo>
                      <a:lnTo>
                        <a:pt x="1631" y="0"/>
                      </a:lnTo>
                      <a:lnTo>
                        <a:pt x="0" y="0"/>
                      </a:lnTo>
                      <a:lnTo>
                        <a:pt x="0" y="16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defRPr/>
                  </a:pPr>
                  <a:endParaRPr lang="en-US" sz="1836" kern="0">
                    <a:solidFill>
                      <a:srgbClr val="505050"/>
                    </a:solidFill>
                    <a:latin typeface="Segoe UI"/>
                  </a:endParaRPr>
                </a:p>
              </p:txBody>
            </p:sp>
            <p:sp>
              <p:nvSpPr>
                <p:cNvPr id="185" name="Freeform 10"/>
                <p:cNvSpPr>
                  <a:spLocks noEditPoints="1"/>
                </p:cNvSpPr>
                <p:nvPr/>
              </p:nvSpPr>
              <p:spPr bwMode="auto">
                <a:xfrm>
                  <a:off x="1477963" y="-1187450"/>
                  <a:ext cx="9232900" cy="9229725"/>
                </a:xfrm>
                <a:custGeom>
                  <a:avLst/>
                  <a:gdLst>
                    <a:gd name="T0" fmla="*/ 2147 w 2459"/>
                    <a:gd name="T1" fmla="*/ 0 h 2458"/>
                    <a:gd name="T2" fmla="*/ 312 w 2459"/>
                    <a:gd name="T3" fmla="*/ 0 h 2458"/>
                    <a:gd name="T4" fmla="*/ 0 w 2459"/>
                    <a:gd name="T5" fmla="*/ 312 h 2458"/>
                    <a:gd name="T6" fmla="*/ 0 w 2459"/>
                    <a:gd name="T7" fmla="*/ 2146 h 2458"/>
                    <a:gd name="T8" fmla="*/ 312 w 2459"/>
                    <a:gd name="T9" fmla="*/ 2458 h 2458"/>
                    <a:gd name="T10" fmla="*/ 2147 w 2459"/>
                    <a:gd name="T11" fmla="*/ 2458 h 2458"/>
                    <a:gd name="T12" fmla="*/ 2459 w 2459"/>
                    <a:gd name="T13" fmla="*/ 2146 h 2458"/>
                    <a:gd name="T14" fmla="*/ 2459 w 2459"/>
                    <a:gd name="T15" fmla="*/ 312 h 2458"/>
                    <a:gd name="T16" fmla="*/ 2147 w 2459"/>
                    <a:gd name="T17" fmla="*/ 0 h 2458"/>
                    <a:gd name="T18" fmla="*/ 2061 w 2459"/>
                    <a:gd name="T19" fmla="*/ 2032 h 2458"/>
                    <a:gd name="T20" fmla="*/ 991 w 2459"/>
                    <a:gd name="T21" fmla="*/ 2032 h 2458"/>
                    <a:gd name="T22" fmla="*/ 991 w 2459"/>
                    <a:gd name="T23" fmla="*/ 1497 h 2458"/>
                    <a:gd name="T24" fmla="*/ 398 w 2459"/>
                    <a:gd name="T25" fmla="*/ 1497 h 2458"/>
                    <a:gd name="T26" fmla="*/ 398 w 2459"/>
                    <a:gd name="T27" fmla="*/ 426 h 2458"/>
                    <a:gd name="T28" fmla="*/ 1468 w 2459"/>
                    <a:gd name="T29" fmla="*/ 426 h 2458"/>
                    <a:gd name="T30" fmla="*/ 1468 w 2459"/>
                    <a:gd name="T31" fmla="*/ 962 h 2458"/>
                    <a:gd name="T32" fmla="*/ 2061 w 2459"/>
                    <a:gd name="T33" fmla="*/ 962 h 2458"/>
                    <a:gd name="T34" fmla="*/ 2061 w 2459"/>
                    <a:gd name="T35" fmla="*/ 2032 h 2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59" h="2458">
                      <a:moveTo>
                        <a:pt x="2147" y="0"/>
                      </a:moveTo>
                      <a:cubicBezTo>
                        <a:pt x="312" y="0"/>
                        <a:pt x="312" y="0"/>
                        <a:pt x="312" y="0"/>
                      </a:cubicBezTo>
                      <a:cubicBezTo>
                        <a:pt x="141" y="0"/>
                        <a:pt x="0" y="140"/>
                        <a:pt x="0" y="312"/>
                      </a:cubicBezTo>
                      <a:cubicBezTo>
                        <a:pt x="0" y="2146"/>
                        <a:pt x="0" y="2146"/>
                        <a:pt x="0" y="2146"/>
                      </a:cubicBezTo>
                      <a:cubicBezTo>
                        <a:pt x="0" y="2318"/>
                        <a:pt x="141" y="2458"/>
                        <a:pt x="312" y="2458"/>
                      </a:cubicBezTo>
                      <a:cubicBezTo>
                        <a:pt x="2147" y="2458"/>
                        <a:pt x="2147" y="2458"/>
                        <a:pt x="2147" y="2458"/>
                      </a:cubicBezTo>
                      <a:cubicBezTo>
                        <a:pt x="2318" y="2458"/>
                        <a:pt x="2459" y="2318"/>
                        <a:pt x="2459" y="2146"/>
                      </a:cubicBezTo>
                      <a:cubicBezTo>
                        <a:pt x="2459" y="312"/>
                        <a:pt x="2459" y="312"/>
                        <a:pt x="2459" y="312"/>
                      </a:cubicBezTo>
                      <a:cubicBezTo>
                        <a:pt x="2459" y="140"/>
                        <a:pt x="2318" y="0"/>
                        <a:pt x="2147" y="0"/>
                      </a:cubicBezTo>
                      <a:close/>
                      <a:moveTo>
                        <a:pt x="2061" y="2032"/>
                      </a:moveTo>
                      <a:cubicBezTo>
                        <a:pt x="991" y="2032"/>
                        <a:pt x="991" y="2032"/>
                        <a:pt x="991" y="2032"/>
                      </a:cubicBezTo>
                      <a:cubicBezTo>
                        <a:pt x="991" y="1497"/>
                        <a:pt x="991" y="1497"/>
                        <a:pt x="991" y="1497"/>
                      </a:cubicBezTo>
                      <a:cubicBezTo>
                        <a:pt x="398" y="1497"/>
                        <a:pt x="398" y="1497"/>
                        <a:pt x="398" y="1497"/>
                      </a:cubicBezTo>
                      <a:cubicBezTo>
                        <a:pt x="398" y="426"/>
                        <a:pt x="398" y="426"/>
                        <a:pt x="398" y="426"/>
                      </a:cubicBezTo>
                      <a:cubicBezTo>
                        <a:pt x="1468" y="426"/>
                        <a:pt x="1468" y="426"/>
                        <a:pt x="1468" y="426"/>
                      </a:cubicBezTo>
                      <a:cubicBezTo>
                        <a:pt x="1468" y="962"/>
                        <a:pt x="1468" y="962"/>
                        <a:pt x="1468" y="962"/>
                      </a:cubicBezTo>
                      <a:cubicBezTo>
                        <a:pt x="2061" y="962"/>
                        <a:pt x="2061" y="962"/>
                        <a:pt x="2061" y="962"/>
                      </a:cubicBezTo>
                      <a:lnTo>
                        <a:pt x="2061" y="20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defRPr/>
                  </a:pPr>
                  <a:endParaRPr lang="en-US" sz="1836" kern="0">
                    <a:solidFill>
                      <a:srgbClr val="505050"/>
                    </a:solidFill>
                    <a:latin typeface="Segoe UI"/>
                  </a:endParaRPr>
                </a:p>
              </p:txBody>
            </p:sp>
          </p:grpSp>
          <p:grpSp>
            <p:nvGrpSpPr>
              <p:cNvPr id="187" name="Group 186"/>
              <p:cNvGrpSpPr/>
              <p:nvPr/>
            </p:nvGrpSpPr>
            <p:grpSpPr>
              <a:xfrm>
                <a:off x="1093228" y="4173880"/>
                <a:ext cx="262322" cy="262231"/>
                <a:chOff x="1477963" y="-1187450"/>
                <a:chExt cx="9232900" cy="9229725"/>
              </a:xfrm>
              <a:solidFill>
                <a:schemeClr val="accent4"/>
              </a:solidFill>
            </p:grpSpPr>
            <p:sp>
              <p:nvSpPr>
                <p:cNvPr id="188" name="Freeform 9"/>
                <p:cNvSpPr>
                  <a:spLocks/>
                </p:cNvSpPr>
                <p:nvPr/>
              </p:nvSpPr>
              <p:spPr bwMode="auto">
                <a:xfrm>
                  <a:off x="3686176" y="1128713"/>
                  <a:ext cx="2589213" cy="2587625"/>
                </a:xfrm>
                <a:custGeom>
                  <a:avLst/>
                  <a:gdLst>
                    <a:gd name="T0" fmla="*/ 0 w 1631"/>
                    <a:gd name="T1" fmla="*/ 1630 h 1630"/>
                    <a:gd name="T2" fmla="*/ 953 w 1631"/>
                    <a:gd name="T3" fmla="*/ 1630 h 1630"/>
                    <a:gd name="T4" fmla="*/ 953 w 1631"/>
                    <a:gd name="T5" fmla="*/ 816 h 1630"/>
                    <a:gd name="T6" fmla="*/ 1631 w 1631"/>
                    <a:gd name="T7" fmla="*/ 816 h 1630"/>
                    <a:gd name="T8" fmla="*/ 1631 w 1631"/>
                    <a:gd name="T9" fmla="*/ 0 h 1630"/>
                    <a:gd name="T10" fmla="*/ 0 w 1631"/>
                    <a:gd name="T11" fmla="*/ 0 h 1630"/>
                    <a:gd name="T12" fmla="*/ 0 w 1631"/>
                    <a:gd name="T13" fmla="*/ 1630 h 1630"/>
                  </a:gdLst>
                  <a:ahLst/>
                  <a:cxnLst>
                    <a:cxn ang="0">
                      <a:pos x="T0" y="T1"/>
                    </a:cxn>
                    <a:cxn ang="0">
                      <a:pos x="T2" y="T3"/>
                    </a:cxn>
                    <a:cxn ang="0">
                      <a:pos x="T4" y="T5"/>
                    </a:cxn>
                    <a:cxn ang="0">
                      <a:pos x="T6" y="T7"/>
                    </a:cxn>
                    <a:cxn ang="0">
                      <a:pos x="T8" y="T9"/>
                    </a:cxn>
                    <a:cxn ang="0">
                      <a:pos x="T10" y="T11"/>
                    </a:cxn>
                    <a:cxn ang="0">
                      <a:pos x="T12" y="T13"/>
                    </a:cxn>
                  </a:cxnLst>
                  <a:rect l="0" t="0" r="r" b="b"/>
                  <a:pathLst>
                    <a:path w="1631" h="1630">
                      <a:moveTo>
                        <a:pt x="0" y="1630"/>
                      </a:moveTo>
                      <a:lnTo>
                        <a:pt x="953" y="1630"/>
                      </a:lnTo>
                      <a:lnTo>
                        <a:pt x="953" y="816"/>
                      </a:lnTo>
                      <a:lnTo>
                        <a:pt x="1631" y="816"/>
                      </a:lnTo>
                      <a:lnTo>
                        <a:pt x="1631" y="0"/>
                      </a:lnTo>
                      <a:lnTo>
                        <a:pt x="0" y="0"/>
                      </a:lnTo>
                      <a:lnTo>
                        <a:pt x="0" y="16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defRPr/>
                  </a:pPr>
                  <a:endParaRPr lang="en-US" sz="1836" kern="0">
                    <a:solidFill>
                      <a:srgbClr val="505050"/>
                    </a:solidFill>
                    <a:latin typeface="Segoe UI"/>
                  </a:endParaRPr>
                </a:p>
              </p:txBody>
            </p:sp>
            <p:sp>
              <p:nvSpPr>
                <p:cNvPr id="189" name="Freeform 10"/>
                <p:cNvSpPr>
                  <a:spLocks noEditPoints="1"/>
                </p:cNvSpPr>
                <p:nvPr/>
              </p:nvSpPr>
              <p:spPr bwMode="auto">
                <a:xfrm>
                  <a:off x="1477963" y="-1187450"/>
                  <a:ext cx="9232900" cy="9229725"/>
                </a:xfrm>
                <a:custGeom>
                  <a:avLst/>
                  <a:gdLst>
                    <a:gd name="T0" fmla="*/ 2147 w 2459"/>
                    <a:gd name="T1" fmla="*/ 0 h 2458"/>
                    <a:gd name="T2" fmla="*/ 312 w 2459"/>
                    <a:gd name="T3" fmla="*/ 0 h 2458"/>
                    <a:gd name="T4" fmla="*/ 0 w 2459"/>
                    <a:gd name="T5" fmla="*/ 312 h 2458"/>
                    <a:gd name="T6" fmla="*/ 0 w 2459"/>
                    <a:gd name="T7" fmla="*/ 2146 h 2458"/>
                    <a:gd name="T8" fmla="*/ 312 w 2459"/>
                    <a:gd name="T9" fmla="*/ 2458 h 2458"/>
                    <a:gd name="T10" fmla="*/ 2147 w 2459"/>
                    <a:gd name="T11" fmla="*/ 2458 h 2458"/>
                    <a:gd name="T12" fmla="*/ 2459 w 2459"/>
                    <a:gd name="T13" fmla="*/ 2146 h 2458"/>
                    <a:gd name="T14" fmla="*/ 2459 w 2459"/>
                    <a:gd name="T15" fmla="*/ 312 h 2458"/>
                    <a:gd name="T16" fmla="*/ 2147 w 2459"/>
                    <a:gd name="T17" fmla="*/ 0 h 2458"/>
                    <a:gd name="T18" fmla="*/ 2061 w 2459"/>
                    <a:gd name="T19" fmla="*/ 2032 h 2458"/>
                    <a:gd name="T20" fmla="*/ 991 w 2459"/>
                    <a:gd name="T21" fmla="*/ 2032 h 2458"/>
                    <a:gd name="T22" fmla="*/ 991 w 2459"/>
                    <a:gd name="T23" fmla="*/ 1497 h 2458"/>
                    <a:gd name="T24" fmla="*/ 398 w 2459"/>
                    <a:gd name="T25" fmla="*/ 1497 h 2458"/>
                    <a:gd name="T26" fmla="*/ 398 w 2459"/>
                    <a:gd name="T27" fmla="*/ 426 h 2458"/>
                    <a:gd name="T28" fmla="*/ 1468 w 2459"/>
                    <a:gd name="T29" fmla="*/ 426 h 2458"/>
                    <a:gd name="T30" fmla="*/ 1468 w 2459"/>
                    <a:gd name="T31" fmla="*/ 962 h 2458"/>
                    <a:gd name="T32" fmla="*/ 2061 w 2459"/>
                    <a:gd name="T33" fmla="*/ 962 h 2458"/>
                    <a:gd name="T34" fmla="*/ 2061 w 2459"/>
                    <a:gd name="T35" fmla="*/ 2032 h 2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59" h="2458">
                      <a:moveTo>
                        <a:pt x="2147" y="0"/>
                      </a:moveTo>
                      <a:cubicBezTo>
                        <a:pt x="312" y="0"/>
                        <a:pt x="312" y="0"/>
                        <a:pt x="312" y="0"/>
                      </a:cubicBezTo>
                      <a:cubicBezTo>
                        <a:pt x="141" y="0"/>
                        <a:pt x="0" y="140"/>
                        <a:pt x="0" y="312"/>
                      </a:cubicBezTo>
                      <a:cubicBezTo>
                        <a:pt x="0" y="2146"/>
                        <a:pt x="0" y="2146"/>
                        <a:pt x="0" y="2146"/>
                      </a:cubicBezTo>
                      <a:cubicBezTo>
                        <a:pt x="0" y="2318"/>
                        <a:pt x="141" y="2458"/>
                        <a:pt x="312" y="2458"/>
                      </a:cubicBezTo>
                      <a:cubicBezTo>
                        <a:pt x="2147" y="2458"/>
                        <a:pt x="2147" y="2458"/>
                        <a:pt x="2147" y="2458"/>
                      </a:cubicBezTo>
                      <a:cubicBezTo>
                        <a:pt x="2318" y="2458"/>
                        <a:pt x="2459" y="2318"/>
                        <a:pt x="2459" y="2146"/>
                      </a:cubicBezTo>
                      <a:cubicBezTo>
                        <a:pt x="2459" y="312"/>
                        <a:pt x="2459" y="312"/>
                        <a:pt x="2459" y="312"/>
                      </a:cubicBezTo>
                      <a:cubicBezTo>
                        <a:pt x="2459" y="140"/>
                        <a:pt x="2318" y="0"/>
                        <a:pt x="2147" y="0"/>
                      </a:cubicBezTo>
                      <a:close/>
                      <a:moveTo>
                        <a:pt x="2061" y="2032"/>
                      </a:moveTo>
                      <a:cubicBezTo>
                        <a:pt x="991" y="2032"/>
                        <a:pt x="991" y="2032"/>
                        <a:pt x="991" y="2032"/>
                      </a:cubicBezTo>
                      <a:cubicBezTo>
                        <a:pt x="991" y="1497"/>
                        <a:pt x="991" y="1497"/>
                        <a:pt x="991" y="1497"/>
                      </a:cubicBezTo>
                      <a:cubicBezTo>
                        <a:pt x="398" y="1497"/>
                        <a:pt x="398" y="1497"/>
                        <a:pt x="398" y="1497"/>
                      </a:cubicBezTo>
                      <a:cubicBezTo>
                        <a:pt x="398" y="426"/>
                        <a:pt x="398" y="426"/>
                        <a:pt x="398" y="426"/>
                      </a:cubicBezTo>
                      <a:cubicBezTo>
                        <a:pt x="1468" y="426"/>
                        <a:pt x="1468" y="426"/>
                        <a:pt x="1468" y="426"/>
                      </a:cubicBezTo>
                      <a:cubicBezTo>
                        <a:pt x="1468" y="962"/>
                        <a:pt x="1468" y="962"/>
                        <a:pt x="1468" y="962"/>
                      </a:cubicBezTo>
                      <a:cubicBezTo>
                        <a:pt x="2061" y="962"/>
                        <a:pt x="2061" y="962"/>
                        <a:pt x="2061" y="962"/>
                      </a:cubicBezTo>
                      <a:lnTo>
                        <a:pt x="2061" y="20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defRPr/>
                  </a:pPr>
                  <a:endParaRPr lang="en-US" sz="1836" kern="0">
                    <a:solidFill>
                      <a:srgbClr val="505050"/>
                    </a:solidFill>
                    <a:latin typeface="Segoe UI"/>
                  </a:endParaRPr>
                </a:p>
              </p:txBody>
            </p:sp>
          </p:grpSp>
          <p:grpSp>
            <p:nvGrpSpPr>
              <p:cNvPr id="178" name="Group 177"/>
              <p:cNvGrpSpPr/>
              <p:nvPr/>
            </p:nvGrpSpPr>
            <p:grpSpPr>
              <a:xfrm>
                <a:off x="965487" y="4482311"/>
                <a:ext cx="322594" cy="322483"/>
                <a:chOff x="1477963" y="-1187450"/>
                <a:chExt cx="9232900" cy="9229725"/>
              </a:xfrm>
              <a:solidFill>
                <a:schemeClr val="accent4"/>
              </a:solidFill>
            </p:grpSpPr>
            <p:sp>
              <p:nvSpPr>
                <p:cNvPr id="182" name="Freeform 9"/>
                <p:cNvSpPr>
                  <a:spLocks/>
                </p:cNvSpPr>
                <p:nvPr/>
              </p:nvSpPr>
              <p:spPr bwMode="auto">
                <a:xfrm>
                  <a:off x="3686176" y="1128713"/>
                  <a:ext cx="2589213" cy="2587625"/>
                </a:xfrm>
                <a:custGeom>
                  <a:avLst/>
                  <a:gdLst>
                    <a:gd name="T0" fmla="*/ 0 w 1631"/>
                    <a:gd name="T1" fmla="*/ 1630 h 1630"/>
                    <a:gd name="T2" fmla="*/ 953 w 1631"/>
                    <a:gd name="T3" fmla="*/ 1630 h 1630"/>
                    <a:gd name="T4" fmla="*/ 953 w 1631"/>
                    <a:gd name="T5" fmla="*/ 816 h 1630"/>
                    <a:gd name="T6" fmla="*/ 1631 w 1631"/>
                    <a:gd name="T7" fmla="*/ 816 h 1630"/>
                    <a:gd name="T8" fmla="*/ 1631 w 1631"/>
                    <a:gd name="T9" fmla="*/ 0 h 1630"/>
                    <a:gd name="T10" fmla="*/ 0 w 1631"/>
                    <a:gd name="T11" fmla="*/ 0 h 1630"/>
                    <a:gd name="T12" fmla="*/ 0 w 1631"/>
                    <a:gd name="T13" fmla="*/ 1630 h 1630"/>
                  </a:gdLst>
                  <a:ahLst/>
                  <a:cxnLst>
                    <a:cxn ang="0">
                      <a:pos x="T0" y="T1"/>
                    </a:cxn>
                    <a:cxn ang="0">
                      <a:pos x="T2" y="T3"/>
                    </a:cxn>
                    <a:cxn ang="0">
                      <a:pos x="T4" y="T5"/>
                    </a:cxn>
                    <a:cxn ang="0">
                      <a:pos x="T6" y="T7"/>
                    </a:cxn>
                    <a:cxn ang="0">
                      <a:pos x="T8" y="T9"/>
                    </a:cxn>
                    <a:cxn ang="0">
                      <a:pos x="T10" y="T11"/>
                    </a:cxn>
                    <a:cxn ang="0">
                      <a:pos x="T12" y="T13"/>
                    </a:cxn>
                  </a:cxnLst>
                  <a:rect l="0" t="0" r="r" b="b"/>
                  <a:pathLst>
                    <a:path w="1631" h="1630">
                      <a:moveTo>
                        <a:pt x="0" y="1630"/>
                      </a:moveTo>
                      <a:lnTo>
                        <a:pt x="953" y="1630"/>
                      </a:lnTo>
                      <a:lnTo>
                        <a:pt x="953" y="816"/>
                      </a:lnTo>
                      <a:lnTo>
                        <a:pt x="1631" y="816"/>
                      </a:lnTo>
                      <a:lnTo>
                        <a:pt x="1631" y="0"/>
                      </a:lnTo>
                      <a:lnTo>
                        <a:pt x="0" y="0"/>
                      </a:lnTo>
                      <a:lnTo>
                        <a:pt x="0" y="16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defRPr/>
                  </a:pPr>
                  <a:endParaRPr lang="en-US" sz="1836" kern="0">
                    <a:solidFill>
                      <a:srgbClr val="505050"/>
                    </a:solidFill>
                    <a:latin typeface="Segoe UI"/>
                  </a:endParaRPr>
                </a:p>
              </p:txBody>
            </p:sp>
            <p:sp>
              <p:nvSpPr>
                <p:cNvPr id="183" name="Freeform 10"/>
                <p:cNvSpPr>
                  <a:spLocks noEditPoints="1"/>
                </p:cNvSpPr>
                <p:nvPr/>
              </p:nvSpPr>
              <p:spPr bwMode="auto">
                <a:xfrm>
                  <a:off x="1477963" y="-1187450"/>
                  <a:ext cx="9232900" cy="9229725"/>
                </a:xfrm>
                <a:custGeom>
                  <a:avLst/>
                  <a:gdLst>
                    <a:gd name="T0" fmla="*/ 2147 w 2459"/>
                    <a:gd name="T1" fmla="*/ 0 h 2458"/>
                    <a:gd name="T2" fmla="*/ 312 w 2459"/>
                    <a:gd name="T3" fmla="*/ 0 h 2458"/>
                    <a:gd name="T4" fmla="*/ 0 w 2459"/>
                    <a:gd name="T5" fmla="*/ 312 h 2458"/>
                    <a:gd name="T6" fmla="*/ 0 w 2459"/>
                    <a:gd name="T7" fmla="*/ 2146 h 2458"/>
                    <a:gd name="T8" fmla="*/ 312 w 2459"/>
                    <a:gd name="T9" fmla="*/ 2458 h 2458"/>
                    <a:gd name="T10" fmla="*/ 2147 w 2459"/>
                    <a:gd name="T11" fmla="*/ 2458 h 2458"/>
                    <a:gd name="T12" fmla="*/ 2459 w 2459"/>
                    <a:gd name="T13" fmla="*/ 2146 h 2458"/>
                    <a:gd name="T14" fmla="*/ 2459 w 2459"/>
                    <a:gd name="T15" fmla="*/ 312 h 2458"/>
                    <a:gd name="T16" fmla="*/ 2147 w 2459"/>
                    <a:gd name="T17" fmla="*/ 0 h 2458"/>
                    <a:gd name="T18" fmla="*/ 2061 w 2459"/>
                    <a:gd name="T19" fmla="*/ 2032 h 2458"/>
                    <a:gd name="T20" fmla="*/ 991 w 2459"/>
                    <a:gd name="T21" fmla="*/ 2032 h 2458"/>
                    <a:gd name="T22" fmla="*/ 991 w 2459"/>
                    <a:gd name="T23" fmla="*/ 1497 h 2458"/>
                    <a:gd name="T24" fmla="*/ 398 w 2459"/>
                    <a:gd name="T25" fmla="*/ 1497 h 2458"/>
                    <a:gd name="T26" fmla="*/ 398 w 2459"/>
                    <a:gd name="T27" fmla="*/ 426 h 2458"/>
                    <a:gd name="T28" fmla="*/ 1468 w 2459"/>
                    <a:gd name="T29" fmla="*/ 426 h 2458"/>
                    <a:gd name="T30" fmla="*/ 1468 w 2459"/>
                    <a:gd name="T31" fmla="*/ 962 h 2458"/>
                    <a:gd name="T32" fmla="*/ 2061 w 2459"/>
                    <a:gd name="T33" fmla="*/ 962 h 2458"/>
                    <a:gd name="T34" fmla="*/ 2061 w 2459"/>
                    <a:gd name="T35" fmla="*/ 2032 h 2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59" h="2458">
                      <a:moveTo>
                        <a:pt x="2147" y="0"/>
                      </a:moveTo>
                      <a:cubicBezTo>
                        <a:pt x="312" y="0"/>
                        <a:pt x="312" y="0"/>
                        <a:pt x="312" y="0"/>
                      </a:cubicBezTo>
                      <a:cubicBezTo>
                        <a:pt x="141" y="0"/>
                        <a:pt x="0" y="140"/>
                        <a:pt x="0" y="312"/>
                      </a:cubicBezTo>
                      <a:cubicBezTo>
                        <a:pt x="0" y="2146"/>
                        <a:pt x="0" y="2146"/>
                        <a:pt x="0" y="2146"/>
                      </a:cubicBezTo>
                      <a:cubicBezTo>
                        <a:pt x="0" y="2318"/>
                        <a:pt x="141" y="2458"/>
                        <a:pt x="312" y="2458"/>
                      </a:cubicBezTo>
                      <a:cubicBezTo>
                        <a:pt x="2147" y="2458"/>
                        <a:pt x="2147" y="2458"/>
                        <a:pt x="2147" y="2458"/>
                      </a:cubicBezTo>
                      <a:cubicBezTo>
                        <a:pt x="2318" y="2458"/>
                        <a:pt x="2459" y="2318"/>
                        <a:pt x="2459" y="2146"/>
                      </a:cubicBezTo>
                      <a:cubicBezTo>
                        <a:pt x="2459" y="312"/>
                        <a:pt x="2459" y="312"/>
                        <a:pt x="2459" y="312"/>
                      </a:cubicBezTo>
                      <a:cubicBezTo>
                        <a:pt x="2459" y="140"/>
                        <a:pt x="2318" y="0"/>
                        <a:pt x="2147" y="0"/>
                      </a:cubicBezTo>
                      <a:close/>
                      <a:moveTo>
                        <a:pt x="2061" y="2032"/>
                      </a:moveTo>
                      <a:cubicBezTo>
                        <a:pt x="991" y="2032"/>
                        <a:pt x="991" y="2032"/>
                        <a:pt x="991" y="2032"/>
                      </a:cubicBezTo>
                      <a:cubicBezTo>
                        <a:pt x="991" y="1497"/>
                        <a:pt x="991" y="1497"/>
                        <a:pt x="991" y="1497"/>
                      </a:cubicBezTo>
                      <a:cubicBezTo>
                        <a:pt x="398" y="1497"/>
                        <a:pt x="398" y="1497"/>
                        <a:pt x="398" y="1497"/>
                      </a:cubicBezTo>
                      <a:cubicBezTo>
                        <a:pt x="398" y="426"/>
                        <a:pt x="398" y="426"/>
                        <a:pt x="398" y="426"/>
                      </a:cubicBezTo>
                      <a:cubicBezTo>
                        <a:pt x="1468" y="426"/>
                        <a:pt x="1468" y="426"/>
                        <a:pt x="1468" y="426"/>
                      </a:cubicBezTo>
                      <a:cubicBezTo>
                        <a:pt x="1468" y="962"/>
                        <a:pt x="1468" y="962"/>
                        <a:pt x="1468" y="962"/>
                      </a:cubicBezTo>
                      <a:cubicBezTo>
                        <a:pt x="2061" y="962"/>
                        <a:pt x="2061" y="962"/>
                        <a:pt x="2061" y="962"/>
                      </a:cubicBezTo>
                      <a:lnTo>
                        <a:pt x="2061" y="20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defRPr/>
                  </a:pPr>
                  <a:endParaRPr lang="en-US" sz="1836" kern="0">
                    <a:solidFill>
                      <a:srgbClr val="505050"/>
                    </a:solidFill>
                    <a:latin typeface="Segoe UI"/>
                  </a:endParaRPr>
                </a:p>
              </p:txBody>
            </p:sp>
          </p:grpSp>
        </p:grpSp>
        <p:sp>
          <p:nvSpPr>
            <p:cNvPr id="196" name="Rectangle 195"/>
            <p:cNvSpPr/>
            <p:nvPr/>
          </p:nvSpPr>
          <p:spPr>
            <a:xfrm>
              <a:off x="1545055" y="4200526"/>
              <a:ext cx="1750289" cy="873696"/>
            </a:xfrm>
            <a:prstGeom prst="rect">
              <a:avLst/>
            </a:prstGeom>
            <a:noFill/>
            <a:ln>
              <a:noFill/>
            </a:ln>
          </p:spPr>
          <p:txBody>
            <a:bodyPr wrap="square" lIns="0" tIns="0" rIns="0" bIns="0" rtlCol="0">
              <a:spAutoFit/>
            </a:bodyPr>
            <a:lstStyle/>
            <a:p>
              <a:pPr defTabSz="950846" fontAlgn="base">
                <a:lnSpc>
                  <a:spcPct val="90000"/>
                </a:lnSpc>
                <a:spcBef>
                  <a:spcPct val="0"/>
                </a:spcBef>
                <a:spcAft>
                  <a:spcPts val="612"/>
                </a:spcAft>
                <a:defRPr/>
              </a:pPr>
              <a:r>
                <a:rPr lang="en-US" sz="1599" kern="0" spc="-31" dirty="0">
                  <a:solidFill>
                    <a:srgbClr val="008272"/>
                  </a:solidFill>
                  <a:latin typeface="Segoe UI Semilight" panose="020B0402040204020203" pitchFamily="34" charset="0"/>
                  <a:cs typeface="Segoe UI Semilight" panose="020B0402040204020203" pitchFamily="34" charset="0"/>
                </a:rPr>
                <a:t>Application</a:t>
              </a:r>
            </a:p>
            <a:p>
              <a:pPr defTabSz="932418">
                <a:lnSpc>
                  <a:spcPct val="90000"/>
                </a:lnSpc>
                <a:spcAft>
                  <a:spcPts val="612"/>
                </a:spcAft>
                <a:defRPr/>
              </a:pPr>
              <a:r>
                <a:rPr lang="en-US" sz="1199" kern="0" dirty="0">
                  <a:solidFill>
                    <a:srgbClr val="002060"/>
                  </a:solidFill>
                  <a:latin typeface="Segoe UI"/>
                </a:rPr>
                <a:t>Per app policy </a:t>
              </a:r>
            </a:p>
            <a:p>
              <a:pPr defTabSz="932418">
                <a:lnSpc>
                  <a:spcPct val="90000"/>
                </a:lnSpc>
                <a:spcAft>
                  <a:spcPts val="612"/>
                </a:spcAft>
                <a:defRPr/>
              </a:pPr>
              <a:r>
                <a:rPr lang="en-US" sz="1199" kern="0" dirty="0">
                  <a:solidFill>
                    <a:srgbClr val="505050"/>
                  </a:solidFill>
                  <a:latin typeface="Segoe UI"/>
                </a:rPr>
                <a:t>Type of client</a:t>
              </a:r>
              <a:br>
                <a:rPr lang="en-US" sz="1199" kern="0" dirty="0">
                  <a:solidFill>
                    <a:srgbClr val="505050"/>
                  </a:solidFill>
                  <a:latin typeface="Segoe UI"/>
                </a:rPr>
              </a:br>
              <a:r>
                <a:rPr lang="en-US" sz="1199" kern="0" dirty="0">
                  <a:solidFill>
                    <a:srgbClr val="505050"/>
                  </a:solidFill>
                  <a:latin typeface="Segoe UI"/>
                </a:rPr>
                <a:t>(Web, Rich, mobile)</a:t>
              </a:r>
            </a:p>
          </p:txBody>
        </p:sp>
      </p:grpSp>
      <p:sp>
        <p:nvSpPr>
          <p:cNvPr id="264" name="TextBox 263"/>
          <p:cNvSpPr txBox="1"/>
          <p:nvPr/>
        </p:nvSpPr>
        <p:spPr>
          <a:xfrm>
            <a:off x="10929542" y="3798639"/>
            <a:ext cx="1720218" cy="766404"/>
          </a:xfrm>
          <a:prstGeom prst="rect">
            <a:avLst/>
          </a:prstGeom>
          <a:noFill/>
        </p:spPr>
        <p:txBody>
          <a:bodyPr wrap="square" rtlCol="0">
            <a:spAutoFit/>
          </a:bodyPr>
          <a:lstStyle/>
          <a:p>
            <a:pPr defTabSz="913722">
              <a:defRPr/>
            </a:pPr>
            <a:r>
              <a:rPr lang="en-US" sz="1428" kern="0" dirty="0">
                <a:solidFill>
                  <a:srgbClr val="505050"/>
                </a:solidFill>
                <a:latin typeface="Segoe UI"/>
                <a:cs typeface="Segoe UI Light" panose="020B0502040204020203" pitchFamily="34" charset="0"/>
              </a:rPr>
              <a:t>Cloud and</a:t>
            </a:r>
            <a:br>
              <a:rPr lang="en-US" sz="1428" kern="0" dirty="0">
                <a:solidFill>
                  <a:srgbClr val="505050"/>
                </a:solidFill>
                <a:latin typeface="Segoe UI"/>
                <a:cs typeface="Segoe UI Light" panose="020B0502040204020203" pitchFamily="34" charset="0"/>
              </a:rPr>
            </a:br>
            <a:r>
              <a:rPr lang="en-US" sz="1428" kern="0" dirty="0">
                <a:solidFill>
                  <a:srgbClr val="505050"/>
                </a:solidFill>
                <a:latin typeface="Segoe UI"/>
                <a:cs typeface="Segoe UI Light" panose="020B0502040204020203" pitchFamily="34" charset="0"/>
              </a:rPr>
              <a:t>On-premises </a:t>
            </a:r>
            <a:br>
              <a:rPr lang="en-US" sz="1428" kern="0" dirty="0">
                <a:solidFill>
                  <a:srgbClr val="505050"/>
                </a:solidFill>
                <a:latin typeface="Segoe UI"/>
                <a:cs typeface="Segoe UI Light" panose="020B0502040204020203" pitchFamily="34" charset="0"/>
              </a:rPr>
            </a:br>
            <a:r>
              <a:rPr lang="en-US" sz="1428" kern="0" dirty="0">
                <a:solidFill>
                  <a:srgbClr val="505050"/>
                </a:solidFill>
                <a:latin typeface="Segoe UI"/>
                <a:cs typeface="Segoe UI Light" panose="020B0502040204020203" pitchFamily="34" charset="0"/>
              </a:rPr>
              <a:t>applications</a:t>
            </a:r>
          </a:p>
        </p:txBody>
      </p:sp>
      <p:grpSp>
        <p:nvGrpSpPr>
          <p:cNvPr id="249" name="Group 248"/>
          <p:cNvGrpSpPr/>
          <p:nvPr/>
        </p:nvGrpSpPr>
        <p:grpSpPr>
          <a:xfrm>
            <a:off x="852651" y="1480651"/>
            <a:ext cx="3228347" cy="831845"/>
            <a:chOff x="606780" y="1451469"/>
            <a:chExt cx="3165782" cy="815724"/>
          </a:xfrm>
        </p:grpSpPr>
        <p:sp>
          <p:nvSpPr>
            <p:cNvPr id="64" name="Rectangle 63"/>
            <p:cNvSpPr/>
            <p:nvPr/>
          </p:nvSpPr>
          <p:spPr>
            <a:xfrm>
              <a:off x="1545055" y="1476352"/>
              <a:ext cx="2227507" cy="790841"/>
            </a:xfrm>
            <a:prstGeom prst="rect">
              <a:avLst/>
            </a:prstGeom>
            <a:noFill/>
            <a:ln>
              <a:noFill/>
            </a:ln>
          </p:spPr>
          <p:txBody>
            <a:bodyPr wrap="square" lIns="0" tIns="0" rIns="0" bIns="0" rtlCol="0">
              <a:spAutoFit/>
            </a:bodyPr>
            <a:lstStyle/>
            <a:p>
              <a:pPr defTabSz="950846" fontAlgn="base">
                <a:lnSpc>
                  <a:spcPct val="90000"/>
                </a:lnSpc>
                <a:spcBef>
                  <a:spcPct val="0"/>
                </a:spcBef>
                <a:spcAft>
                  <a:spcPts val="612"/>
                </a:spcAft>
                <a:defRPr/>
              </a:pPr>
              <a:r>
                <a:rPr lang="en-US" kern="0" spc="-31" dirty="0">
                  <a:solidFill>
                    <a:srgbClr val="008272"/>
                  </a:solidFill>
                  <a:latin typeface="Segoe UI Semilight" panose="020B0402040204020203" pitchFamily="34" charset="0"/>
                  <a:cs typeface="Segoe UI Semilight" panose="020B0402040204020203" pitchFamily="34" charset="0"/>
                </a:rPr>
                <a:t>User attributes</a:t>
              </a:r>
            </a:p>
            <a:p>
              <a:pPr defTabSz="932418">
                <a:lnSpc>
                  <a:spcPct val="90000"/>
                </a:lnSpc>
                <a:spcAft>
                  <a:spcPts val="612"/>
                </a:spcAft>
                <a:defRPr/>
              </a:pPr>
              <a:r>
                <a:rPr lang="en-US" sz="1199" kern="0" dirty="0">
                  <a:solidFill>
                    <a:srgbClr val="002060"/>
                  </a:solidFill>
                  <a:latin typeface="Segoe UI"/>
                </a:rPr>
                <a:t>Group membership</a:t>
              </a:r>
            </a:p>
            <a:p>
              <a:pPr defTabSz="932418">
                <a:lnSpc>
                  <a:spcPct val="90000"/>
                </a:lnSpc>
                <a:spcAft>
                  <a:spcPts val="612"/>
                </a:spcAft>
                <a:defRPr/>
              </a:pPr>
              <a:endParaRPr lang="en-US" sz="1599" i="1" kern="0" dirty="0">
                <a:solidFill>
                  <a:srgbClr val="505050"/>
                </a:solidFill>
                <a:latin typeface="Segoe UI"/>
              </a:endParaRPr>
            </a:p>
          </p:txBody>
        </p:sp>
        <p:sp>
          <p:nvSpPr>
            <p:cNvPr id="125" name="Freeform 48"/>
            <p:cNvSpPr>
              <a:spLocks noChangeAspect="1"/>
            </p:cNvSpPr>
            <p:nvPr/>
          </p:nvSpPr>
          <p:spPr bwMode="black">
            <a:xfrm>
              <a:off x="606780" y="1451469"/>
              <a:ext cx="617609" cy="541906"/>
            </a:xfrm>
            <a:custGeom>
              <a:avLst/>
              <a:gdLst/>
              <a:ahLst/>
              <a:cxnLst/>
              <a:rect l="l" t="t" r="r" b="b"/>
              <a:pathLst>
                <a:path w="4740335" h="4048081">
                  <a:moveTo>
                    <a:pt x="3683614" y="1098549"/>
                  </a:moveTo>
                  <a:cubicBezTo>
                    <a:pt x="3683654" y="1098549"/>
                    <a:pt x="3689354" y="1098549"/>
                    <a:pt x="4502870" y="1098549"/>
                  </a:cubicBezTo>
                  <a:cubicBezTo>
                    <a:pt x="4633477" y="1098549"/>
                    <a:pt x="4740335" y="1205183"/>
                    <a:pt x="4740335" y="1335514"/>
                  </a:cubicBezTo>
                  <a:cubicBezTo>
                    <a:pt x="4740335" y="1335569"/>
                    <a:pt x="4740335" y="1343335"/>
                    <a:pt x="4740335" y="2449249"/>
                  </a:cubicBezTo>
                  <a:cubicBezTo>
                    <a:pt x="4740335" y="2579580"/>
                    <a:pt x="4633477" y="2686214"/>
                    <a:pt x="4502870" y="2686214"/>
                  </a:cubicBezTo>
                  <a:cubicBezTo>
                    <a:pt x="4502870" y="2686253"/>
                    <a:pt x="4502870" y="2691777"/>
                    <a:pt x="4502870" y="3480046"/>
                  </a:cubicBezTo>
                  <a:cubicBezTo>
                    <a:pt x="4502870" y="3610377"/>
                    <a:pt x="4396011" y="3717011"/>
                    <a:pt x="4265405" y="3717011"/>
                  </a:cubicBezTo>
                  <a:cubicBezTo>
                    <a:pt x="4265376" y="3717011"/>
                    <a:pt x="4262133" y="3717011"/>
                    <a:pt x="3909206" y="3717011"/>
                  </a:cubicBezTo>
                  <a:cubicBezTo>
                    <a:pt x="3790473" y="3717011"/>
                    <a:pt x="3683614" y="3610377"/>
                    <a:pt x="3683614" y="3480046"/>
                  </a:cubicBezTo>
                  <a:cubicBezTo>
                    <a:pt x="3683614" y="3480010"/>
                    <a:pt x="3683614" y="3474701"/>
                    <a:pt x="3683614" y="2686214"/>
                  </a:cubicBezTo>
                  <a:cubicBezTo>
                    <a:pt x="3553008" y="2686214"/>
                    <a:pt x="3446148" y="2579580"/>
                    <a:pt x="3446148" y="2449249"/>
                  </a:cubicBezTo>
                  <a:cubicBezTo>
                    <a:pt x="3446148" y="2449192"/>
                    <a:pt x="3446148" y="2441288"/>
                    <a:pt x="3446148" y="1335514"/>
                  </a:cubicBezTo>
                  <a:cubicBezTo>
                    <a:pt x="3446148" y="1205183"/>
                    <a:pt x="3553008" y="1098549"/>
                    <a:pt x="3683614" y="1098549"/>
                  </a:cubicBezTo>
                  <a:close/>
                  <a:moveTo>
                    <a:pt x="236546" y="1098549"/>
                  </a:moveTo>
                  <a:cubicBezTo>
                    <a:pt x="236570" y="1098549"/>
                    <a:pt x="240947" y="1098549"/>
                    <a:pt x="1052628" y="1098549"/>
                  </a:cubicBezTo>
                  <a:cubicBezTo>
                    <a:pt x="1182728" y="1098549"/>
                    <a:pt x="1289174" y="1205183"/>
                    <a:pt x="1289174" y="1335514"/>
                  </a:cubicBezTo>
                  <a:cubicBezTo>
                    <a:pt x="1289174" y="1335532"/>
                    <a:pt x="1289174" y="1340039"/>
                    <a:pt x="1289174" y="2449249"/>
                  </a:cubicBezTo>
                  <a:cubicBezTo>
                    <a:pt x="1289174" y="2579580"/>
                    <a:pt x="1182728" y="2686214"/>
                    <a:pt x="1052628" y="2686214"/>
                  </a:cubicBezTo>
                  <a:cubicBezTo>
                    <a:pt x="1052628" y="2686235"/>
                    <a:pt x="1052628" y="2690268"/>
                    <a:pt x="1052628" y="3480046"/>
                  </a:cubicBezTo>
                  <a:cubicBezTo>
                    <a:pt x="1052628" y="3610377"/>
                    <a:pt x="946183" y="3717011"/>
                    <a:pt x="827910" y="3717011"/>
                  </a:cubicBezTo>
                  <a:cubicBezTo>
                    <a:pt x="827894" y="3717011"/>
                    <a:pt x="825508" y="3717011"/>
                    <a:pt x="473091" y="3717011"/>
                  </a:cubicBezTo>
                  <a:cubicBezTo>
                    <a:pt x="342991" y="3717011"/>
                    <a:pt x="236546" y="3610377"/>
                    <a:pt x="236546" y="3480046"/>
                  </a:cubicBezTo>
                  <a:cubicBezTo>
                    <a:pt x="236546" y="3480026"/>
                    <a:pt x="236546" y="3476021"/>
                    <a:pt x="236546" y="2686214"/>
                  </a:cubicBezTo>
                  <a:cubicBezTo>
                    <a:pt x="106446" y="2686214"/>
                    <a:pt x="0" y="2579580"/>
                    <a:pt x="0" y="2449249"/>
                  </a:cubicBezTo>
                  <a:cubicBezTo>
                    <a:pt x="0" y="2449230"/>
                    <a:pt x="0" y="2444630"/>
                    <a:pt x="0" y="1335514"/>
                  </a:cubicBezTo>
                  <a:cubicBezTo>
                    <a:pt x="0" y="1205183"/>
                    <a:pt x="106446" y="1098549"/>
                    <a:pt x="236546" y="1098549"/>
                  </a:cubicBezTo>
                  <a:close/>
                  <a:moveTo>
                    <a:pt x="1895194" y="993211"/>
                  </a:moveTo>
                  <a:cubicBezTo>
                    <a:pt x="1895245" y="993211"/>
                    <a:pt x="1902161" y="993211"/>
                    <a:pt x="2845141" y="993211"/>
                  </a:cubicBezTo>
                  <a:cubicBezTo>
                    <a:pt x="2999507" y="993211"/>
                    <a:pt x="3130125" y="1123457"/>
                    <a:pt x="3130125" y="1277385"/>
                  </a:cubicBezTo>
                  <a:cubicBezTo>
                    <a:pt x="3130125" y="1277420"/>
                    <a:pt x="3130125" y="1284134"/>
                    <a:pt x="3130125" y="2568008"/>
                  </a:cubicBezTo>
                  <a:cubicBezTo>
                    <a:pt x="3130125" y="2721936"/>
                    <a:pt x="2999507" y="2852182"/>
                    <a:pt x="2845141" y="2852182"/>
                  </a:cubicBezTo>
                  <a:cubicBezTo>
                    <a:pt x="2845141" y="2852231"/>
                    <a:pt x="2845141" y="2858826"/>
                    <a:pt x="2845141" y="3763907"/>
                  </a:cubicBezTo>
                  <a:cubicBezTo>
                    <a:pt x="2845141" y="3917835"/>
                    <a:pt x="2726398" y="4048081"/>
                    <a:pt x="2572031" y="4048081"/>
                  </a:cubicBezTo>
                  <a:cubicBezTo>
                    <a:pt x="2571992" y="4048081"/>
                    <a:pt x="2568051" y="4048081"/>
                    <a:pt x="2168304" y="4048081"/>
                  </a:cubicBezTo>
                  <a:cubicBezTo>
                    <a:pt x="2013937" y="4048081"/>
                    <a:pt x="1895194" y="3917835"/>
                    <a:pt x="1895194" y="3763907"/>
                  </a:cubicBezTo>
                  <a:cubicBezTo>
                    <a:pt x="1895194" y="3763858"/>
                    <a:pt x="1895194" y="3757193"/>
                    <a:pt x="1895194" y="2852182"/>
                  </a:cubicBezTo>
                  <a:cubicBezTo>
                    <a:pt x="1740828" y="2852182"/>
                    <a:pt x="1610210" y="2721936"/>
                    <a:pt x="1610210" y="2568008"/>
                  </a:cubicBezTo>
                  <a:cubicBezTo>
                    <a:pt x="1610210" y="2567966"/>
                    <a:pt x="1610210" y="2560581"/>
                    <a:pt x="1610210" y="1277385"/>
                  </a:cubicBezTo>
                  <a:cubicBezTo>
                    <a:pt x="1610210" y="1123457"/>
                    <a:pt x="1740828" y="993211"/>
                    <a:pt x="1895194" y="993211"/>
                  </a:cubicBezTo>
                  <a:close/>
                  <a:moveTo>
                    <a:pt x="4093246" y="245790"/>
                  </a:moveTo>
                  <a:cubicBezTo>
                    <a:pt x="4306565" y="245790"/>
                    <a:pt x="4479495" y="420965"/>
                    <a:pt x="4479495" y="637055"/>
                  </a:cubicBezTo>
                  <a:cubicBezTo>
                    <a:pt x="4479495" y="853145"/>
                    <a:pt x="4306565" y="1028320"/>
                    <a:pt x="4093246" y="1028320"/>
                  </a:cubicBezTo>
                  <a:cubicBezTo>
                    <a:pt x="3879927" y="1028320"/>
                    <a:pt x="3706997" y="853145"/>
                    <a:pt x="3706997" y="637055"/>
                  </a:cubicBezTo>
                  <a:cubicBezTo>
                    <a:pt x="3706997" y="420965"/>
                    <a:pt x="3879927" y="245790"/>
                    <a:pt x="4093246" y="245790"/>
                  </a:cubicBezTo>
                  <a:close/>
                  <a:moveTo>
                    <a:pt x="644584" y="245790"/>
                  </a:moveTo>
                  <a:cubicBezTo>
                    <a:pt x="856519" y="245790"/>
                    <a:pt x="1028326" y="420965"/>
                    <a:pt x="1028326" y="637055"/>
                  </a:cubicBezTo>
                  <a:cubicBezTo>
                    <a:pt x="1028326" y="853145"/>
                    <a:pt x="856519" y="1028320"/>
                    <a:pt x="644584" y="1028320"/>
                  </a:cubicBezTo>
                  <a:cubicBezTo>
                    <a:pt x="432649" y="1028320"/>
                    <a:pt x="260842" y="853145"/>
                    <a:pt x="260842" y="637055"/>
                  </a:cubicBezTo>
                  <a:cubicBezTo>
                    <a:pt x="260842" y="420965"/>
                    <a:pt x="432649" y="245790"/>
                    <a:pt x="644584" y="245790"/>
                  </a:cubicBezTo>
                  <a:close/>
                  <a:moveTo>
                    <a:pt x="2367657" y="0"/>
                  </a:moveTo>
                  <a:cubicBezTo>
                    <a:pt x="2616992" y="0"/>
                    <a:pt x="2819118" y="203249"/>
                    <a:pt x="2819118" y="453969"/>
                  </a:cubicBezTo>
                  <a:cubicBezTo>
                    <a:pt x="2819118" y="704689"/>
                    <a:pt x="2616992" y="907938"/>
                    <a:pt x="2367657" y="907938"/>
                  </a:cubicBezTo>
                  <a:cubicBezTo>
                    <a:pt x="2118322" y="907938"/>
                    <a:pt x="1916196" y="704689"/>
                    <a:pt x="1916196" y="453969"/>
                  </a:cubicBezTo>
                  <a:cubicBezTo>
                    <a:pt x="1916196" y="203249"/>
                    <a:pt x="2118322" y="0"/>
                    <a:pt x="2367657" y="0"/>
                  </a:cubicBezTo>
                  <a:close/>
                </a:path>
              </a:pathLst>
            </a:custGeom>
            <a:solidFill>
              <a:schemeClr val="accent4"/>
            </a:solid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2400" kern="0" dirty="0">
                <a:gradFill>
                  <a:gsLst>
                    <a:gs pos="0">
                      <a:srgbClr val="FFFFFF"/>
                    </a:gs>
                    <a:gs pos="100000">
                      <a:srgbClr val="FFFFFF"/>
                    </a:gs>
                  </a:gsLst>
                  <a:lin ang="5400000" scaled="0"/>
                </a:gradFill>
                <a:latin typeface="Segoe UI"/>
                <a:ea typeface="Segoe UI" pitchFamily="34" charset="0"/>
                <a:cs typeface="Segoe UI" pitchFamily="34" charset="0"/>
              </a:endParaRPr>
            </a:p>
          </p:txBody>
        </p:sp>
      </p:grpSp>
      <p:grpSp>
        <p:nvGrpSpPr>
          <p:cNvPr id="248" name="Group 247"/>
          <p:cNvGrpSpPr/>
          <p:nvPr/>
        </p:nvGrpSpPr>
        <p:grpSpPr>
          <a:xfrm>
            <a:off x="768391" y="2256001"/>
            <a:ext cx="2944744" cy="1138816"/>
            <a:chOff x="489073" y="2743036"/>
            <a:chExt cx="2887676" cy="1116745"/>
          </a:xfrm>
        </p:grpSpPr>
        <p:sp>
          <p:nvSpPr>
            <p:cNvPr id="192" name="Rectangle 191"/>
            <p:cNvSpPr/>
            <p:nvPr/>
          </p:nvSpPr>
          <p:spPr>
            <a:xfrm>
              <a:off x="1545055" y="2743036"/>
              <a:ext cx="1831694" cy="1116745"/>
            </a:xfrm>
            <a:prstGeom prst="rect">
              <a:avLst/>
            </a:prstGeom>
            <a:noFill/>
            <a:ln>
              <a:noFill/>
            </a:ln>
          </p:spPr>
          <p:txBody>
            <a:bodyPr wrap="square" lIns="0" tIns="0" rIns="0" bIns="0" rtlCol="0">
              <a:spAutoFit/>
            </a:bodyPr>
            <a:lstStyle/>
            <a:p>
              <a:pPr defTabSz="950846" fontAlgn="base">
                <a:lnSpc>
                  <a:spcPct val="90000"/>
                </a:lnSpc>
                <a:spcBef>
                  <a:spcPct val="0"/>
                </a:spcBef>
                <a:spcAft>
                  <a:spcPts val="612"/>
                </a:spcAft>
                <a:defRPr/>
              </a:pPr>
              <a:r>
                <a:rPr lang="en-US" sz="1599" kern="0" spc="-31" dirty="0">
                  <a:solidFill>
                    <a:srgbClr val="008272"/>
                  </a:solidFill>
                  <a:latin typeface="Segoe UI Semilight" panose="020B0402040204020203" pitchFamily="34" charset="0"/>
                  <a:cs typeface="Segoe UI Semilight" panose="020B0402040204020203" pitchFamily="34" charset="0"/>
                </a:rPr>
                <a:t>Devices</a:t>
              </a:r>
            </a:p>
            <a:p>
              <a:pPr defTabSz="932418">
                <a:lnSpc>
                  <a:spcPct val="90000"/>
                </a:lnSpc>
                <a:spcAft>
                  <a:spcPts val="612"/>
                </a:spcAft>
                <a:defRPr/>
              </a:pPr>
              <a:r>
                <a:rPr lang="en-US" sz="1199" kern="0" dirty="0">
                  <a:solidFill>
                    <a:srgbClr val="505050"/>
                  </a:solidFill>
                  <a:latin typeface="Segoe UI"/>
                </a:rPr>
                <a:t>Domain Joined</a:t>
              </a:r>
            </a:p>
            <a:p>
              <a:pPr defTabSz="932418">
                <a:lnSpc>
                  <a:spcPct val="90000"/>
                </a:lnSpc>
                <a:spcAft>
                  <a:spcPts val="612"/>
                </a:spcAft>
                <a:defRPr/>
              </a:pPr>
              <a:r>
                <a:rPr lang="en-US" sz="1199" kern="0" dirty="0">
                  <a:solidFill>
                    <a:srgbClr val="505050"/>
                  </a:solidFill>
                  <a:latin typeface="Segoe UI"/>
                </a:rPr>
                <a:t>compliant</a:t>
              </a:r>
            </a:p>
            <a:p>
              <a:pPr defTabSz="932418">
                <a:lnSpc>
                  <a:spcPct val="90000"/>
                </a:lnSpc>
                <a:spcAft>
                  <a:spcPts val="612"/>
                </a:spcAft>
                <a:defRPr/>
              </a:pPr>
              <a:r>
                <a:rPr lang="en-US" sz="1199" kern="0" dirty="0">
                  <a:solidFill>
                    <a:srgbClr val="505050"/>
                  </a:solidFill>
                  <a:latin typeface="Segoe UI"/>
                </a:rPr>
                <a:t>Platform type </a:t>
              </a:r>
              <a:br>
                <a:rPr lang="en-US" sz="1199" kern="0" dirty="0">
                  <a:solidFill>
                    <a:srgbClr val="505050"/>
                  </a:solidFill>
                  <a:latin typeface="Segoe UI"/>
                </a:rPr>
              </a:br>
              <a:r>
                <a:rPr lang="en-US" sz="1199" kern="0" dirty="0">
                  <a:solidFill>
                    <a:srgbClr val="505050"/>
                  </a:solidFill>
                  <a:latin typeface="Segoe UI"/>
                </a:rPr>
                <a:t>(Windows, iOS, Android)</a:t>
              </a:r>
            </a:p>
          </p:txBody>
        </p:sp>
        <p:grpSp>
          <p:nvGrpSpPr>
            <p:cNvPr id="13" name="Group 12"/>
            <p:cNvGrpSpPr/>
            <p:nvPr/>
          </p:nvGrpSpPr>
          <p:grpSpPr>
            <a:xfrm>
              <a:off x="489073" y="2779900"/>
              <a:ext cx="853022" cy="487897"/>
              <a:chOff x="269240" y="2745313"/>
              <a:chExt cx="853022" cy="487897"/>
            </a:xfrm>
          </p:grpSpPr>
          <p:grpSp>
            <p:nvGrpSpPr>
              <p:cNvPr id="12" name="Group 11"/>
              <p:cNvGrpSpPr/>
              <p:nvPr/>
            </p:nvGrpSpPr>
            <p:grpSpPr>
              <a:xfrm>
                <a:off x="384335" y="2745313"/>
                <a:ext cx="737927" cy="487897"/>
                <a:chOff x="384335" y="2745313"/>
                <a:chExt cx="876374" cy="579434"/>
              </a:xfrm>
            </p:grpSpPr>
            <p:sp>
              <p:nvSpPr>
                <p:cNvPr id="161" name="Freeform 160"/>
                <p:cNvSpPr>
                  <a:spLocks noEditPoints="1"/>
                </p:cNvSpPr>
                <p:nvPr/>
              </p:nvSpPr>
              <p:spPr bwMode="black">
                <a:xfrm>
                  <a:off x="384335" y="2745313"/>
                  <a:ext cx="532563" cy="451609"/>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solidFill>
                  <a:schemeClr val="accent4"/>
                </a:solidFill>
                <a:ln>
                  <a:noFill/>
                </a:ln>
                <a:extLst/>
              </p:spPr>
              <p:txBody>
                <a:bodyPr vert="horz" wrap="square" lIns="93247" tIns="46623" rIns="93247" bIns="46623" numCol="1" anchor="t" anchorCtr="0" compatLnSpc="1">
                  <a:prstTxWarp prst="textNoShape">
                    <a:avLst/>
                  </a:prstTxWarp>
                </a:bodyPr>
                <a:lstStyle/>
                <a:p>
                  <a:pPr defTabSz="951065">
                    <a:defRPr/>
                  </a:pPr>
                  <a:endParaRPr lang="en-US" sz="1428" kern="0" dirty="0">
                    <a:solidFill>
                      <a:srgbClr val="505050"/>
                    </a:solidFill>
                    <a:latin typeface="Segoe UI"/>
                  </a:endParaRPr>
                </a:p>
              </p:txBody>
            </p:sp>
            <p:grpSp>
              <p:nvGrpSpPr>
                <p:cNvPr id="11" name="Group 10"/>
                <p:cNvGrpSpPr/>
                <p:nvPr/>
              </p:nvGrpSpPr>
              <p:grpSpPr>
                <a:xfrm>
                  <a:off x="573086" y="2955942"/>
                  <a:ext cx="687623" cy="368805"/>
                  <a:chOff x="1889982" y="9235037"/>
                  <a:chExt cx="1356340" cy="727469"/>
                </a:xfrm>
              </p:grpSpPr>
              <p:sp>
                <p:nvSpPr>
                  <p:cNvPr id="170" name="Freeform 63"/>
                  <p:cNvSpPr>
                    <a:spLocks/>
                  </p:cNvSpPr>
                  <p:nvPr/>
                </p:nvSpPr>
                <p:spPr bwMode="auto">
                  <a:xfrm>
                    <a:off x="2065538" y="9332490"/>
                    <a:ext cx="948218" cy="580912"/>
                  </a:xfrm>
                  <a:custGeom>
                    <a:avLst/>
                    <a:gdLst>
                      <a:gd name="T0" fmla="*/ 0 w 347"/>
                      <a:gd name="T1" fmla="*/ 0 h 218"/>
                      <a:gd name="T2" fmla="*/ 347 w 347"/>
                      <a:gd name="T3" fmla="*/ 0 h 218"/>
                      <a:gd name="T4" fmla="*/ 347 w 347"/>
                      <a:gd name="T5" fmla="*/ 218 h 218"/>
                      <a:gd name="T6" fmla="*/ 0 w 347"/>
                      <a:gd name="T7" fmla="*/ 218 h 218"/>
                      <a:gd name="T8" fmla="*/ 0 w 347"/>
                      <a:gd name="T9" fmla="*/ 0 h 218"/>
                      <a:gd name="T10" fmla="*/ 0 w 347"/>
                      <a:gd name="T11" fmla="*/ 0 h 218"/>
                    </a:gdLst>
                    <a:ahLst/>
                    <a:cxnLst>
                      <a:cxn ang="0">
                        <a:pos x="T0" y="T1"/>
                      </a:cxn>
                      <a:cxn ang="0">
                        <a:pos x="T2" y="T3"/>
                      </a:cxn>
                      <a:cxn ang="0">
                        <a:pos x="T4" y="T5"/>
                      </a:cxn>
                      <a:cxn ang="0">
                        <a:pos x="T6" y="T7"/>
                      </a:cxn>
                      <a:cxn ang="0">
                        <a:pos x="T8" y="T9"/>
                      </a:cxn>
                      <a:cxn ang="0">
                        <a:pos x="T10" y="T11"/>
                      </a:cxn>
                    </a:cxnLst>
                    <a:rect l="0" t="0" r="r" b="b"/>
                    <a:pathLst>
                      <a:path w="347" h="218">
                        <a:moveTo>
                          <a:pt x="0" y="0"/>
                        </a:moveTo>
                        <a:lnTo>
                          <a:pt x="347" y="0"/>
                        </a:lnTo>
                        <a:lnTo>
                          <a:pt x="347" y="218"/>
                        </a:lnTo>
                        <a:lnTo>
                          <a:pt x="0" y="218"/>
                        </a:lnTo>
                        <a:lnTo>
                          <a:pt x="0" y="0"/>
                        </a:lnTo>
                        <a:lnTo>
                          <a:pt x="0" y="0"/>
                        </a:lnTo>
                        <a:close/>
                      </a:path>
                    </a:pathLst>
                  </a:custGeom>
                  <a:solidFill>
                    <a:schemeClr val="bg1">
                      <a:lumMod val="95000"/>
                    </a:schemeClr>
                  </a:solid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defRPr/>
                    </a:pPr>
                    <a:endParaRPr lang="en-US" sz="2448" kern="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71" name="Freeform 64"/>
                  <p:cNvSpPr>
                    <a:spLocks noEditPoints="1"/>
                  </p:cNvSpPr>
                  <p:nvPr/>
                </p:nvSpPr>
                <p:spPr bwMode="auto">
                  <a:xfrm>
                    <a:off x="1889982" y="9235037"/>
                    <a:ext cx="1356340" cy="727469"/>
                  </a:xfrm>
                  <a:custGeom>
                    <a:avLst/>
                    <a:gdLst>
                      <a:gd name="T0" fmla="*/ 160 w 189"/>
                      <a:gd name="T1" fmla="*/ 90 h 101"/>
                      <a:gd name="T2" fmla="*/ 165 w 189"/>
                      <a:gd name="T3" fmla="*/ 85 h 101"/>
                      <a:gd name="T4" fmla="*/ 165 w 189"/>
                      <a:gd name="T5" fmla="*/ 4 h 101"/>
                      <a:gd name="T6" fmla="*/ 160 w 189"/>
                      <a:gd name="T7" fmla="*/ 0 h 101"/>
                      <a:gd name="T8" fmla="*/ 29 w 189"/>
                      <a:gd name="T9" fmla="*/ 0 h 101"/>
                      <a:gd name="T10" fmla="*/ 24 w 189"/>
                      <a:gd name="T11" fmla="*/ 4 h 101"/>
                      <a:gd name="T12" fmla="*/ 24 w 189"/>
                      <a:gd name="T13" fmla="*/ 85 h 101"/>
                      <a:gd name="T14" fmla="*/ 29 w 189"/>
                      <a:gd name="T15" fmla="*/ 90 h 101"/>
                      <a:gd name="T16" fmla="*/ 0 w 189"/>
                      <a:gd name="T17" fmla="*/ 90 h 101"/>
                      <a:gd name="T18" fmla="*/ 0 w 189"/>
                      <a:gd name="T19" fmla="*/ 93 h 101"/>
                      <a:gd name="T20" fmla="*/ 0 w 189"/>
                      <a:gd name="T21" fmla="*/ 97 h 101"/>
                      <a:gd name="T22" fmla="*/ 0 w 189"/>
                      <a:gd name="T23" fmla="*/ 97 h 101"/>
                      <a:gd name="T24" fmla="*/ 0 w 189"/>
                      <a:gd name="T25" fmla="*/ 97 h 101"/>
                      <a:gd name="T26" fmla="*/ 0 w 189"/>
                      <a:gd name="T27" fmla="*/ 98 h 101"/>
                      <a:gd name="T28" fmla="*/ 0 w 189"/>
                      <a:gd name="T29" fmla="*/ 98 h 101"/>
                      <a:gd name="T30" fmla="*/ 4 w 189"/>
                      <a:gd name="T31" fmla="*/ 101 h 101"/>
                      <a:gd name="T32" fmla="*/ 185 w 189"/>
                      <a:gd name="T33" fmla="*/ 101 h 101"/>
                      <a:gd name="T34" fmla="*/ 189 w 189"/>
                      <a:gd name="T35" fmla="*/ 98 h 101"/>
                      <a:gd name="T36" fmla="*/ 189 w 189"/>
                      <a:gd name="T37" fmla="*/ 98 h 101"/>
                      <a:gd name="T38" fmla="*/ 189 w 189"/>
                      <a:gd name="T39" fmla="*/ 93 h 101"/>
                      <a:gd name="T40" fmla="*/ 189 w 189"/>
                      <a:gd name="T41" fmla="*/ 90 h 101"/>
                      <a:gd name="T42" fmla="*/ 160 w 189"/>
                      <a:gd name="T43" fmla="*/ 90 h 101"/>
                      <a:gd name="T44" fmla="*/ 30 w 189"/>
                      <a:gd name="T45" fmla="*/ 5 h 101"/>
                      <a:gd name="T46" fmla="*/ 159 w 189"/>
                      <a:gd name="T47" fmla="*/ 5 h 101"/>
                      <a:gd name="T48" fmla="*/ 159 w 189"/>
                      <a:gd name="T49" fmla="*/ 84 h 101"/>
                      <a:gd name="T50" fmla="*/ 30 w 189"/>
                      <a:gd name="T51" fmla="*/ 84 h 101"/>
                      <a:gd name="T52" fmla="*/ 30 w 189"/>
                      <a:gd name="T53" fmla="*/ 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9" h="101">
                        <a:moveTo>
                          <a:pt x="160" y="90"/>
                        </a:moveTo>
                        <a:cubicBezTo>
                          <a:pt x="163" y="90"/>
                          <a:pt x="165" y="88"/>
                          <a:pt x="165" y="85"/>
                        </a:cubicBezTo>
                        <a:cubicBezTo>
                          <a:pt x="165" y="4"/>
                          <a:pt x="165" y="4"/>
                          <a:pt x="165" y="4"/>
                        </a:cubicBezTo>
                        <a:cubicBezTo>
                          <a:pt x="165" y="1"/>
                          <a:pt x="163" y="0"/>
                          <a:pt x="160" y="0"/>
                        </a:cubicBezTo>
                        <a:cubicBezTo>
                          <a:pt x="29" y="0"/>
                          <a:pt x="29" y="0"/>
                          <a:pt x="29" y="0"/>
                        </a:cubicBezTo>
                        <a:cubicBezTo>
                          <a:pt x="26" y="0"/>
                          <a:pt x="24" y="1"/>
                          <a:pt x="24" y="4"/>
                        </a:cubicBezTo>
                        <a:cubicBezTo>
                          <a:pt x="24" y="85"/>
                          <a:pt x="24" y="85"/>
                          <a:pt x="24" y="85"/>
                        </a:cubicBezTo>
                        <a:cubicBezTo>
                          <a:pt x="24" y="88"/>
                          <a:pt x="26" y="90"/>
                          <a:pt x="29" y="90"/>
                        </a:cubicBezTo>
                        <a:cubicBezTo>
                          <a:pt x="0" y="90"/>
                          <a:pt x="0" y="90"/>
                          <a:pt x="0" y="90"/>
                        </a:cubicBezTo>
                        <a:cubicBezTo>
                          <a:pt x="0" y="93"/>
                          <a:pt x="0" y="93"/>
                          <a:pt x="0" y="93"/>
                        </a:cubicBezTo>
                        <a:cubicBezTo>
                          <a:pt x="0" y="97"/>
                          <a:pt x="0" y="97"/>
                          <a:pt x="0" y="97"/>
                        </a:cubicBezTo>
                        <a:cubicBezTo>
                          <a:pt x="0" y="97"/>
                          <a:pt x="0" y="97"/>
                          <a:pt x="0" y="97"/>
                        </a:cubicBezTo>
                        <a:cubicBezTo>
                          <a:pt x="0" y="97"/>
                          <a:pt x="0" y="97"/>
                          <a:pt x="0" y="97"/>
                        </a:cubicBezTo>
                        <a:cubicBezTo>
                          <a:pt x="0" y="98"/>
                          <a:pt x="0" y="98"/>
                          <a:pt x="0" y="98"/>
                        </a:cubicBezTo>
                        <a:cubicBezTo>
                          <a:pt x="0" y="98"/>
                          <a:pt x="0" y="98"/>
                          <a:pt x="0" y="98"/>
                        </a:cubicBezTo>
                        <a:cubicBezTo>
                          <a:pt x="0" y="100"/>
                          <a:pt x="2" y="101"/>
                          <a:pt x="4" y="101"/>
                        </a:cubicBezTo>
                        <a:cubicBezTo>
                          <a:pt x="185" y="101"/>
                          <a:pt x="185" y="101"/>
                          <a:pt x="185" y="101"/>
                        </a:cubicBezTo>
                        <a:cubicBezTo>
                          <a:pt x="187" y="101"/>
                          <a:pt x="188" y="100"/>
                          <a:pt x="189" y="98"/>
                        </a:cubicBezTo>
                        <a:cubicBezTo>
                          <a:pt x="189" y="98"/>
                          <a:pt x="189" y="98"/>
                          <a:pt x="189" y="98"/>
                        </a:cubicBezTo>
                        <a:cubicBezTo>
                          <a:pt x="189" y="93"/>
                          <a:pt x="189" y="93"/>
                          <a:pt x="189" y="93"/>
                        </a:cubicBezTo>
                        <a:cubicBezTo>
                          <a:pt x="189" y="90"/>
                          <a:pt x="189" y="90"/>
                          <a:pt x="189" y="90"/>
                        </a:cubicBezTo>
                        <a:lnTo>
                          <a:pt x="160" y="90"/>
                        </a:lnTo>
                        <a:close/>
                        <a:moveTo>
                          <a:pt x="30" y="5"/>
                        </a:moveTo>
                        <a:cubicBezTo>
                          <a:pt x="159" y="5"/>
                          <a:pt x="159" y="5"/>
                          <a:pt x="159" y="5"/>
                        </a:cubicBezTo>
                        <a:cubicBezTo>
                          <a:pt x="159" y="84"/>
                          <a:pt x="159" y="84"/>
                          <a:pt x="159" y="84"/>
                        </a:cubicBezTo>
                        <a:cubicBezTo>
                          <a:pt x="30" y="84"/>
                          <a:pt x="30" y="84"/>
                          <a:pt x="30" y="84"/>
                        </a:cubicBezTo>
                        <a:cubicBezTo>
                          <a:pt x="30" y="5"/>
                          <a:pt x="30" y="5"/>
                          <a:pt x="30" y="5"/>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defRPr/>
                    </a:pPr>
                    <a:endParaRPr lang="en-US" sz="1224" kern="0">
                      <a:solidFill>
                        <a:srgbClr val="505050"/>
                      </a:solidFill>
                      <a:latin typeface="Segoe UI"/>
                    </a:endParaRPr>
                  </a:p>
                </p:txBody>
              </p:sp>
            </p:grpSp>
          </p:grpSp>
          <p:grpSp>
            <p:nvGrpSpPr>
              <p:cNvPr id="3" name="Group 2"/>
              <p:cNvGrpSpPr/>
              <p:nvPr/>
            </p:nvGrpSpPr>
            <p:grpSpPr>
              <a:xfrm>
                <a:off x="269240" y="2910723"/>
                <a:ext cx="187492" cy="322487"/>
                <a:chOff x="3581016" y="9103328"/>
                <a:chExt cx="499522" cy="859178"/>
              </a:xfrm>
            </p:grpSpPr>
            <p:sp>
              <p:nvSpPr>
                <p:cNvPr id="172" name="Freeform 38"/>
                <p:cNvSpPr>
                  <a:spLocks/>
                </p:cNvSpPr>
                <p:nvPr/>
              </p:nvSpPr>
              <p:spPr bwMode="auto">
                <a:xfrm>
                  <a:off x="3581016" y="9103328"/>
                  <a:ext cx="499522" cy="859178"/>
                </a:xfrm>
                <a:custGeom>
                  <a:avLst/>
                  <a:gdLst>
                    <a:gd name="T0" fmla="*/ 93 w 93"/>
                    <a:gd name="T1" fmla="*/ 153 h 159"/>
                    <a:gd name="T2" fmla="*/ 87 w 93"/>
                    <a:gd name="T3" fmla="*/ 159 h 159"/>
                    <a:gd name="T4" fmla="*/ 6 w 93"/>
                    <a:gd name="T5" fmla="*/ 159 h 159"/>
                    <a:gd name="T6" fmla="*/ 0 w 93"/>
                    <a:gd name="T7" fmla="*/ 153 h 159"/>
                    <a:gd name="T8" fmla="*/ 0 w 93"/>
                    <a:gd name="T9" fmla="*/ 7 h 159"/>
                    <a:gd name="T10" fmla="*/ 6 w 93"/>
                    <a:gd name="T11" fmla="*/ 0 h 159"/>
                    <a:gd name="T12" fmla="*/ 87 w 93"/>
                    <a:gd name="T13" fmla="*/ 0 h 159"/>
                    <a:gd name="T14" fmla="*/ 93 w 93"/>
                    <a:gd name="T15" fmla="*/ 7 h 159"/>
                    <a:gd name="T16" fmla="*/ 93 w 93"/>
                    <a:gd name="T17" fmla="*/ 153 h 159"/>
                    <a:gd name="T18" fmla="*/ 93 w 93"/>
                    <a:gd name="T19" fmla="*/ 153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 h="159">
                      <a:moveTo>
                        <a:pt x="93" y="153"/>
                      </a:moveTo>
                      <a:cubicBezTo>
                        <a:pt x="93" y="156"/>
                        <a:pt x="90" y="159"/>
                        <a:pt x="87" y="159"/>
                      </a:cubicBezTo>
                      <a:cubicBezTo>
                        <a:pt x="6" y="159"/>
                        <a:pt x="6" y="159"/>
                        <a:pt x="6" y="159"/>
                      </a:cubicBezTo>
                      <a:cubicBezTo>
                        <a:pt x="3" y="159"/>
                        <a:pt x="0" y="156"/>
                        <a:pt x="0" y="153"/>
                      </a:cubicBezTo>
                      <a:cubicBezTo>
                        <a:pt x="0" y="7"/>
                        <a:pt x="0" y="7"/>
                        <a:pt x="0" y="7"/>
                      </a:cubicBezTo>
                      <a:cubicBezTo>
                        <a:pt x="0" y="3"/>
                        <a:pt x="3" y="0"/>
                        <a:pt x="6" y="0"/>
                      </a:cubicBezTo>
                      <a:cubicBezTo>
                        <a:pt x="87" y="0"/>
                        <a:pt x="87" y="0"/>
                        <a:pt x="87" y="0"/>
                      </a:cubicBezTo>
                      <a:cubicBezTo>
                        <a:pt x="90" y="0"/>
                        <a:pt x="93" y="3"/>
                        <a:pt x="93" y="7"/>
                      </a:cubicBezTo>
                      <a:cubicBezTo>
                        <a:pt x="93" y="153"/>
                        <a:pt x="93" y="153"/>
                        <a:pt x="93" y="153"/>
                      </a:cubicBezTo>
                      <a:cubicBezTo>
                        <a:pt x="93" y="153"/>
                        <a:pt x="93" y="153"/>
                        <a:pt x="93" y="153"/>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defRPr/>
                  </a:pPr>
                  <a:endParaRPr lang="en-US" sz="1224" kern="0">
                    <a:solidFill>
                      <a:srgbClr val="505050"/>
                    </a:solidFill>
                    <a:latin typeface="Segoe UI"/>
                  </a:endParaRPr>
                </a:p>
              </p:txBody>
            </p:sp>
            <p:sp>
              <p:nvSpPr>
                <p:cNvPr id="173" name="Freeform 39"/>
                <p:cNvSpPr>
                  <a:spLocks/>
                </p:cNvSpPr>
                <p:nvPr/>
              </p:nvSpPr>
              <p:spPr bwMode="auto">
                <a:xfrm>
                  <a:off x="3628969" y="9157276"/>
                  <a:ext cx="403612" cy="669361"/>
                </a:xfrm>
                <a:custGeom>
                  <a:avLst/>
                  <a:gdLst>
                    <a:gd name="T0" fmla="*/ 0 w 202"/>
                    <a:gd name="T1" fmla="*/ 0 h 335"/>
                    <a:gd name="T2" fmla="*/ 202 w 202"/>
                    <a:gd name="T3" fmla="*/ 0 h 335"/>
                    <a:gd name="T4" fmla="*/ 202 w 202"/>
                    <a:gd name="T5" fmla="*/ 335 h 335"/>
                    <a:gd name="T6" fmla="*/ 0 w 202"/>
                    <a:gd name="T7" fmla="*/ 335 h 335"/>
                    <a:gd name="T8" fmla="*/ 0 w 202"/>
                    <a:gd name="T9" fmla="*/ 0 h 335"/>
                    <a:gd name="T10" fmla="*/ 0 w 202"/>
                    <a:gd name="T11" fmla="*/ 0 h 335"/>
                  </a:gdLst>
                  <a:ahLst/>
                  <a:cxnLst>
                    <a:cxn ang="0">
                      <a:pos x="T0" y="T1"/>
                    </a:cxn>
                    <a:cxn ang="0">
                      <a:pos x="T2" y="T3"/>
                    </a:cxn>
                    <a:cxn ang="0">
                      <a:pos x="T4" y="T5"/>
                    </a:cxn>
                    <a:cxn ang="0">
                      <a:pos x="T6" y="T7"/>
                    </a:cxn>
                    <a:cxn ang="0">
                      <a:pos x="T8" y="T9"/>
                    </a:cxn>
                    <a:cxn ang="0">
                      <a:pos x="T10" y="T11"/>
                    </a:cxn>
                  </a:cxnLst>
                  <a:rect l="0" t="0" r="r" b="b"/>
                  <a:pathLst>
                    <a:path w="202" h="335">
                      <a:moveTo>
                        <a:pt x="0" y="0"/>
                      </a:moveTo>
                      <a:lnTo>
                        <a:pt x="202" y="0"/>
                      </a:lnTo>
                      <a:lnTo>
                        <a:pt x="202" y="335"/>
                      </a:lnTo>
                      <a:lnTo>
                        <a:pt x="0" y="335"/>
                      </a:lnTo>
                      <a:lnTo>
                        <a:pt x="0" y="0"/>
                      </a:lnTo>
                      <a:lnTo>
                        <a:pt x="0" y="0"/>
                      </a:lnTo>
                      <a:close/>
                    </a:path>
                  </a:pathLst>
                </a:custGeom>
                <a:solidFill>
                  <a:schemeClr val="bg1">
                    <a:lumMod val="95000"/>
                  </a:schemeClr>
                </a:solid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defRPr/>
                  </a:pPr>
                  <a:endParaRPr lang="en-US" sz="2448" kern="0">
                    <a:gradFill>
                      <a:gsLst>
                        <a:gs pos="0">
                          <a:srgbClr val="FFFFFF"/>
                        </a:gs>
                        <a:gs pos="100000">
                          <a:srgbClr val="FFFFFF"/>
                        </a:gs>
                      </a:gsLst>
                      <a:lin ang="5400000" scaled="0"/>
                    </a:gradFill>
                    <a:latin typeface="Segoe UI"/>
                    <a:ea typeface="Segoe UI" pitchFamily="34" charset="0"/>
                    <a:cs typeface="Segoe UI" pitchFamily="34" charset="0"/>
                  </a:endParaRPr>
                </a:p>
              </p:txBody>
            </p:sp>
          </p:grpSp>
        </p:grpSp>
      </p:grpSp>
      <p:grpSp>
        <p:nvGrpSpPr>
          <p:cNvPr id="241" name="Group 240"/>
          <p:cNvGrpSpPr/>
          <p:nvPr/>
        </p:nvGrpSpPr>
        <p:grpSpPr>
          <a:xfrm>
            <a:off x="801076" y="4675326"/>
            <a:ext cx="2441790" cy="474685"/>
            <a:chOff x="611814" y="5413937"/>
            <a:chExt cx="2394468" cy="465487"/>
          </a:xfrm>
        </p:grpSpPr>
        <p:sp>
          <p:nvSpPr>
            <p:cNvPr id="197" name="Rectangle 196"/>
            <p:cNvSpPr/>
            <p:nvPr/>
          </p:nvSpPr>
          <p:spPr>
            <a:xfrm>
              <a:off x="1545055" y="5414871"/>
              <a:ext cx="1461227" cy="464553"/>
            </a:xfrm>
            <a:prstGeom prst="rect">
              <a:avLst/>
            </a:prstGeom>
            <a:noFill/>
            <a:ln>
              <a:noFill/>
            </a:ln>
          </p:spPr>
          <p:txBody>
            <a:bodyPr wrap="square" lIns="0" tIns="0" rIns="0" bIns="0" rtlCol="0">
              <a:spAutoFit/>
            </a:bodyPr>
            <a:lstStyle/>
            <a:p>
              <a:pPr defTabSz="950846" fontAlgn="base">
                <a:lnSpc>
                  <a:spcPct val="90000"/>
                </a:lnSpc>
                <a:spcBef>
                  <a:spcPct val="0"/>
                </a:spcBef>
                <a:spcAft>
                  <a:spcPts val="612"/>
                </a:spcAft>
                <a:defRPr/>
              </a:pPr>
              <a:r>
                <a:rPr lang="en-US" sz="1599" kern="0" spc="-31" dirty="0">
                  <a:solidFill>
                    <a:srgbClr val="008272"/>
                  </a:solidFill>
                  <a:latin typeface="Segoe UI Semilight" panose="020B0402040204020203" pitchFamily="34" charset="0"/>
                  <a:cs typeface="Segoe UI Semilight" panose="020B0402040204020203" pitchFamily="34" charset="0"/>
                </a:rPr>
                <a:t>Location</a:t>
              </a:r>
            </a:p>
            <a:p>
              <a:pPr defTabSz="932418">
                <a:lnSpc>
                  <a:spcPct val="90000"/>
                </a:lnSpc>
                <a:spcAft>
                  <a:spcPts val="612"/>
                </a:spcAft>
                <a:defRPr/>
              </a:pPr>
              <a:r>
                <a:rPr lang="en-US" sz="1199" kern="0" dirty="0">
                  <a:solidFill>
                    <a:srgbClr val="002060"/>
                  </a:solidFill>
                  <a:latin typeface="Segoe UI"/>
                </a:rPr>
                <a:t>IP Range</a:t>
              </a:r>
              <a:endParaRPr lang="en-US" sz="1199" b="1" kern="0" dirty="0">
                <a:solidFill>
                  <a:srgbClr val="002060"/>
                </a:solidFill>
                <a:latin typeface="Segoe UI"/>
              </a:endParaRPr>
            </a:p>
          </p:txBody>
        </p:sp>
        <p:grpSp>
          <p:nvGrpSpPr>
            <p:cNvPr id="152" name="Group 151"/>
            <p:cNvGrpSpPr/>
            <p:nvPr/>
          </p:nvGrpSpPr>
          <p:grpSpPr>
            <a:xfrm>
              <a:off x="611814" y="5413937"/>
              <a:ext cx="604373" cy="437498"/>
              <a:chOff x="2692534" y="4819483"/>
              <a:chExt cx="604373" cy="437498"/>
            </a:xfrm>
            <a:solidFill>
              <a:schemeClr val="accent4"/>
            </a:solidFill>
          </p:grpSpPr>
          <p:grpSp>
            <p:nvGrpSpPr>
              <p:cNvPr id="153" name="Group 152"/>
              <p:cNvGrpSpPr/>
              <p:nvPr/>
            </p:nvGrpSpPr>
            <p:grpSpPr>
              <a:xfrm>
                <a:off x="2692534" y="4819483"/>
                <a:ext cx="316918" cy="437498"/>
                <a:chOff x="12679481" y="-2476193"/>
                <a:chExt cx="7318375" cy="10102850"/>
              </a:xfrm>
              <a:grpFill/>
            </p:grpSpPr>
            <p:sp>
              <p:nvSpPr>
                <p:cNvPr id="157" name="Freeform 47"/>
                <p:cNvSpPr>
                  <a:spLocks noEditPoints="1"/>
                </p:cNvSpPr>
                <p:nvPr/>
              </p:nvSpPr>
              <p:spPr bwMode="auto">
                <a:xfrm>
                  <a:off x="12679481" y="-2476193"/>
                  <a:ext cx="7318375" cy="9794875"/>
                </a:xfrm>
                <a:custGeom>
                  <a:avLst/>
                  <a:gdLst>
                    <a:gd name="T0" fmla="*/ 4610 w 4610"/>
                    <a:gd name="T1" fmla="*/ 707 h 6170"/>
                    <a:gd name="T2" fmla="*/ 4080 w 4610"/>
                    <a:gd name="T3" fmla="*/ 707 h 6170"/>
                    <a:gd name="T4" fmla="*/ 4080 w 4610"/>
                    <a:gd name="T5" fmla="*/ 293 h 6170"/>
                    <a:gd name="T6" fmla="*/ 2565 w 4610"/>
                    <a:gd name="T7" fmla="*/ 293 h 6170"/>
                    <a:gd name="T8" fmla="*/ 2565 w 4610"/>
                    <a:gd name="T9" fmla="*/ 0 h 6170"/>
                    <a:gd name="T10" fmla="*/ 1110 w 4610"/>
                    <a:gd name="T11" fmla="*/ 0 h 6170"/>
                    <a:gd name="T12" fmla="*/ 1110 w 4610"/>
                    <a:gd name="T13" fmla="*/ 293 h 6170"/>
                    <a:gd name="T14" fmla="*/ 530 w 4610"/>
                    <a:gd name="T15" fmla="*/ 293 h 6170"/>
                    <a:gd name="T16" fmla="*/ 530 w 4610"/>
                    <a:gd name="T17" fmla="*/ 707 h 6170"/>
                    <a:gd name="T18" fmla="*/ 0 w 4610"/>
                    <a:gd name="T19" fmla="*/ 707 h 6170"/>
                    <a:gd name="T20" fmla="*/ 0 w 4610"/>
                    <a:gd name="T21" fmla="*/ 6170 h 6170"/>
                    <a:gd name="T22" fmla="*/ 1673 w 4610"/>
                    <a:gd name="T23" fmla="*/ 6170 h 6170"/>
                    <a:gd name="T24" fmla="*/ 1673 w 4610"/>
                    <a:gd name="T25" fmla="*/ 5351 h 6170"/>
                    <a:gd name="T26" fmla="*/ 2151 w 4610"/>
                    <a:gd name="T27" fmla="*/ 5351 h 6170"/>
                    <a:gd name="T28" fmla="*/ 2151 w 4610"/>
                    <a:gd name="T29" fmla="*/ 6170 h 6170"/>
                    <a:gd name="T30" fmla="*/ 2459 w 4610"/>
                    <a:gd name="T31" fmla="*/ 6170 h 6170"/>
                    <a:gd name="T32" fmla="*/ 2459 w 4610"/>
                    <a:gd name="T33" fmla="*/ 5351 h 6170"/>
                    <a:gd name="T34" fmla="*/ 2937 w 4610"/>
                    <a:gd name="T35" fmla="*/ 5351 h 6170"/>
                    <a:gd name="T36" fmla="*/ 2937 w 4610"/>
                    <a:gd name="T37" fmla="*/ 6170 h 6170"/>
                    <a:gd name="T38" fmla="*/ 4610 w 4610"/>
                    <a:gd name="T39" fmla="*/ 6170 h 6170"/>
                    <a:gd name="T40" fmla="*/ 4610 w 4610"/>
                    <a:gd name="T41" fmla="*/ 707 h 6170"/>
                    <a:gd name="T42" fmla="*/ 2094 w 4610"/>
                    <a:gd name="T43" fmla="*/ 4370 h 6170"/>
                    <a:gd name="T44" fmla="*/ 582 w 4610"/>
                    <a:gd name="T45" fmla="*/ 4370 h 6170"/>
                    <a:gd name="T46" fmla="*/ 582 w 4610"/>
                    <a:gd name="T47" fmla="*/ 3973 h 6170"/>
                    <a:gd name="T48" fmla="*/ 2094 w 4610"/>
                    <a:gd name="T49" fmla="*/ 3973 h 6170"/>
                    <a:gd name="T50" fmla="*/ 2094 w 4610"/>
                    <a:gd name="T51" fmla="*/ 4370 h 6170"/>
                    <a:gd name="T52" fmla="*/ 2094 w 4610"/>
                    <a:gd name="T53" fmla="*/ 3355 h 6170"/>
                    <a:gd name="T54" fmla="*/ 582 w 4610"/>
                    <a:gd name="T55" fmla="*/ 3355 h 6170"/>
                    <a:gd name="T56" fmla="*/ 582 w 4610"/>
                    <a:gd name="T57" fmla="*/ 2956 h 6170"/>
                    <a:gd name="T58" fmla="*/ 2094 w 4610"/>
                    <a:gd name="T59" fmla="*/ 2956 h 6170"/>
                    <a:gd name="T60" fmla="*/ 2094 w 4610"/>
                    <a:gd name="T61" fmla="*/ 3355 h 6170"/>
                    <a:gd name="T62" fmla="*/ 2094 w 4610"/>
                    <a:gd name="T63" fmla="*/ 2338 h 6170"/>
                    <a:gd name="T64" fmla="*/ 582 w 4610"/>
                    <a:gd name="T65" fmla="*/ 2338 h 6170"/>
                    <a:gd name="T66" fmla="*/ 582 w 4610"/>
                    <a:gd name="T67" fmla="*/ 1941 h 6170"/>
                    <a:gd name="T68" fmla="*/ 2094 w 4610"/>
                    <a:gd name="T69" fmla="*/ 1941 h 6170"/>
                    <a:gd name="T70" fmla="*/ 2094 w 4610"/>
                    <a:gd name="T71" fmla="*/ 2338 h 6170"/>
                    <a:gd name="T72" fmla="*/ 4080 w 4610"/>
                    <a:gd name="T73" fmla="*/ 4370 h 6170"/>
                    <a:gd name="T74" fmla="*/ 2565 w 4610"/>
                    <a:gd name="T75" fmla="*/ 4370 h 6170"/>
                    <a:gd name="T76" fmla="*/ 2565 w 4610"/>
                    <a:gd name="T77" fmla="*/ 3973 h 6170"/>
                    <a:gd name="T78" fmla="*/ 4080 w 4610"/>
                    <a:gd name="T79" fmla="*/ 3973 h 6170"/>
                    <a:gd name="T80" fmla="*/ 4080 w 4610"/>
                    <a:gd name="T81" fmla="*/ 4370 h 6170"/>
                    <a:gd name="T82" fmla="*/ 4080 w 4610"/>
                    <a:gd name="T83" fmla="*/ 3355 h 6170"/>
                    <a:gd name="T84" fmla="*/ 2565 w 4610"/>
                    <a:gd name="T85" fmla="*/ 3355 h 6170"/>
                    <a:gd name="T86" fmla="*/ 2565 w 4610"/>
                    <a:gd name="T87" fmla="*/ 2956 h 6170"/>
                    <a:gd name="T88" fmla="*/ 4080 w 4610"/>
                    <a:gd name="T89" fmla="*/ 2956 h 6170"/>
                    <a:gd name="T90" fmla="*/ 4080 w 4610"/>
                    <a:gd name="T91" fmla="*/ 3355 h 6170"/>
                    <a:gd name="T92" fmla="*/ 4080 w 4610"/>
                    <a:gd name="T93" fmla="*/ 2338 h 6170"/>
                    <a:gd name="T94" fmla="*/ 2565 w 4610"/>
                    <a:gd name="T95" fmla="*/ 2338 h 6170"/>
                    <a:gd name="T96" fmla="*/ 2565 w 4610"/>
                    <a:gd name="T97" fmla="*/ 1941 h 6170"/>
                    <a:gd name="T98" fmla="*/ 4080 w 4610"/>
                    <a:gd name="T99" fmla="*/ 1941 h 6170"/>
                    <a:gd name="T100" fmla="*/ 4080 w 4610"/>
                    <a:gd name="T101" fmla="*/ 2338 h 6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610" h="6170">
                      <a:moveTo>
                        <a:pt x="4610" y="707"/>
                      </a:moveTo>
                      <a:lnTo>
                        <a:pt x="4080" y="707"/>
                      </a:lnTo>
                      <a:lnTo>
                        <a:pt x="4080" y="293"/>
                      </a:lnTo>
                      <a:lnTo>
                        <a:pt x="2565" y="293"/>
                      </a:lnTo>
                      <a:lnTo>
                        <a:pt x="2565" y="0"/>
                      </a:lnTo>
                      <a:lnTo>
                        <a:pt x="1110" y="0"/>
                      </a:lnTo>
                      <a:lnTo>
                        <a:pt x="1110" y="293"/>
                      </a:lnTo>
                      <a:lnTo>
                        <a:pt x="530" y="293"/>
                      </a:lnTo>
                      <a:lnTo>
                        <a:pt x="530" y="707"/>
                      </a:lnTo>
                      <a:lnTo>
                        <a:pt x="0" y="707"/>
                      </a:lnTo>
                      <a:lnTo>
                        <a:pt x="0" y="6170"/>
                      </a:lnTo>
                      <a:lnTo>
                        <a:pt x="1673" y="6170"/>
                      </a:lnTo>
                      <a:lnTo>
                        <a:pt x="1673" y="5351"/>
                      </a:lnTo>
                      <a:lnTo>
                        <a:pt x="2151" y="5351"/>
                      </a:lnTo>
                      <a:lnTo>
                        <a:pt x="2151" y="6170"/>
                      </a:lnTo>
                      <a:lnTo>
                        <a:pt x="2459" y="6170"/>
                      </a:lnTo>
                      <a:lnTo>
                        <a:pt x="2459" y="5351"/>
                      </a:lnTo>
                      <a:lnTo>
                        <a:pt x="2937" y="5351"/>
                      </a:lnTo>
                      <a:lnTo>
                        <a:pt x="2937" y="6170"/>
                      </a:lnTo>
                      <a:lnTo>
                        <a:pt x="4610" y="6170"/>
                      </a:lnTo>
                      <a:lnTo>
                        <a:pt x="4610" y="707"/>
                      </a:lnTo>
                      <a:close/>
                      <a:moveTo>
                        <a:pt x="2094" y="4370"/>
                      </a:moveTo>
                      <a:lnTo>
                        <a:pt x="582" y="4370"/>
                      </a:lnTo>
                      <a:lnTo>
                        <a:pt x="582" y="3973"/>
                      </a:lnTo>
                      <a:lnTo>
                        <a:pt x="2094" y="3973"/>
                      </a:lnTo>
                      <a:lnTo>
                        <a:pt x="2094" y="4370"/>
                      </a:lnTo>
                      <a:close/>
                      <a:moveTo>
                        <a:pt x="2094" y="3355"/>
                      </a:moveTo>
                      <a:lnTo>
                        <a:pt x="582" y="3355"/>
                      </a:lnTo>
                      <a:lnTo>
                        <a:pt x="582" y="2956"/>
                      </a:lnTo>
                      <a:lnTo>
                        <a:pt x="2094" y="2956"/>
                      </a:lnTo>
                      <a:lnTo>
                        <a:pt x="2094" y="3355"/>
                      </a:lnTo>
                      <a:close/>
                      <a:moveTo>
                        <a:pt x="2094" y="2338"/>
                      </a:moveTo>
                      <a:lnTo>
                        <a:pt x="582" y="2338"/>
                      </a:lnTo>
                      <a:lnTo>
                        <a:pt x="582" y="1941"/>
                      </a:lnTo>
                      <a:lnTo>
                        <a:pt x="2094" y="1941"/>
                      </a:lnTo>
                      <a:lnTo>
                        <a:pt x="2094" y="2338"/>
                      </a:lnTo>
                      <a:close/>
                      <a:moveTo>
                        <a:pt x="4080" y="4370"/>
                      </a:moveTo>
                      <a:lnTo>
                        <a:pt x="2565" y="4370"/>
                      </a:lnTo>
                      <a:lnTo>
                        <a:pt x="2565" y="3973"/>
                      </a:lnTo>
                      <a:lnTo>
                        <a:pt x="4080" y="3973"/>
                      </a:lnTo>
                      <a:lnTo>
                        <a:pt x="4080" y="4370"/>
                      </a:lnTo>
                      <a:close/>
                      <a:moveTo>
                        <a:pt x="4080" y="3355"/>
                      </a:moveTo>
                      <a:lnTo>
                        <a:pt x="2565" y="3355"/>
                      </a:lnTo>
                      <a:lnTo>
                        <a:pt x="2565" y="2956"/>
                      </a:lnTo>
                      <a:lnTo>
                        <a:pt x="4080" y="2956"/>
                      </a:lnTo>
                      <a:lnTo>
                        <a:pt x="4080" y="3355"/>
                      </a:lnTo>
                      <a:close/>
                      <a:moveTo>
                        <a:pt x="4080" y="2338"/>
                      </a:moveTo>
                      <a:lnTo>
                        <a:pt x="2565" y="2338"/>
                      </a:lnTo>
                      <a:lnTo>
                        <a:pt x="2565" y="1941"/>
                      </a:lnTo>
                      <a:lnTo>
                        <a:pt x="4080" y="1941"/>
                      </a:lnTo>
                      <a:lnTo>
                        <a:pt x="4080" y="23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defRPr/>
                  </a:pPr>
                  <a:endParaRPr lang="en-US" sz="1836" kern="0">
                    <a:solidFill>
                      <a:srgbClr val="505050"/>
                    </a:solidFill>
                    <a:latin typeface="Segoe UI"/>
                  </a:endParaRPr>
                </a:p>
              </p:txBody>
            </p:sp>
            <p:sp>
              <p:nvSpPr>
                <p:cNvPr id="158" name="Rectangle 48"/>
                <p:cNvSpPr>
                  <a:spLocks noChangeArrowheads="1"/>
                </p:cNvSpPr>
                <p:nvPr/>
              </p:nvSpPr>
              <p:spPr bwMode="auto">
                <a:xfrm>
                  <a:off x="15335369" y="7318682"/>
                  <a:ext cx="758825" cy="307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47" tIns="46623" rIns="93247" bIns="46623" numCol="1" anchor="t" anchorCtr="0" compatLnSpc="1">
                  <a:prstTxWarp prst="textNoShape">
                    <a:avLst/>
                  </a:prstTxWarp>
                </a:bodyPr>
                <a:lstStyle/>
                <a:p>
                  <a:pPr defTabSz="932418">
                    <a:defRPr/>
                  </a:pPr>
                  <a:endParaRPr lang="en-US" sz="1836" kern="0">
                    <a:solidFill>
                      <a:srgbClr val="505050"/>
                    </a:solidFill>
                    <a:latin typeface="Segoe UI"/>
                  </a:endParaRPr>
                </a:p>
              </p:txBody>
            </p:sp>
            <p:sp>
              <p:nvSpPr>
                <p:cNvPr id="159" name="Rectangle 49"/>
                <p:cNvSpPr>
                  <a:spLocks noChangeArrowheads="1"/>
                </p:cNvSpPr>
                <p:nvPr/>
              </p:nvSpPr>
              <p:spPr bwMode="auto">
                <a:xfrm>
                  <a:off x="16583144" y="7318682"/>
                  <a:ext cx="758825" cy="307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47" tIns="46623" rIns="93247" bIns="46623" numCol="1" anchor="t" anchorCtr="0" compatLnSpc="1">
                  <a:prstTxWarp prst="textNoShape">
                    <a:avLst/>
                  </a:prstTxWarp>
                </a:bodyPr>
                <a:lstStyle/>
                <a:p>
                  <a:pPr defTabSz="932418">
                    <a:defRPr/>
                  </a:pPr>
                  <a:endParaRPr lang="en-US" sz="1836" kern="0">
                    <a:solidFill>
                      <a:srgbClr val="505050"/>
                    </a:solidFill>
                    <a:latin typeface="Segoe UI"/>
                  </a:endParaRPr>
                </a:p>
              </p:txBody>
            </p:sp>
          </p:grpSp>
          <p:grpSp>
            <p:nvGrpSpPr>
              <p:cNvPr id="154" name="Group 153"/>
              <p:cNvGrpSpPr/>
              <p:nvPr/>
            </p:nvGrpSpPr>
            <p:grpSpPr>
              <a:xfrm>
                <a:off x="3062137" y="5067722"/>
                <a:ext cx="234770" cy="188156"/>
                <a:chOff x="4292600" y="3052763"/>
                <a:chExt cx="1535113" cy="1230312"/>
              </a:xfrm>
              <a:grpFill/>
            </p:grpSpPr>
            <p:sp>
              <p:nvSpPr>
                <p:cNvPr id="155" name="Freeform 1"/>
                <p:cNvSpPr>
                  <a:spLocks noChangeArrowheads="1"/>
                </p:cNvSpPr>
                <p:nvPr/>
              </p:nvSpPr>
              <p:spPr bwMode="auto">
                <a:xfrm>
                  <a:off x="4292600" y="3052763"/>
                  <a:ext cx="1535113" cy="733425"/>
                </a:xfrm>
                <a:custGeom>
                  <a:avLst/>
                  <a:gdLst>
                    <a:gd name="T0" fmla="*/ 0 w 4263"/>
                    <a:gd name="T1" fmla="*/ 1720 h 2037"/>
                    <a:gd name="T2" fmla="*/ 104 w 4263"/>
                    <a:gd name="T3" fmla="*/ 1616 h 2037"/>
                    <a:gd name="T4" fmla="*/ 906 w 4263"/>
                    <a:gd name="T5" fmla="*/ 948 h 2037"/>
                    <a:gd name="T6" fmla="*/ 1521 w 4263"/>
                    <a:gd name="T7" fmla="*/ 437 h 2037"/>
                    <a:gd name="T8" fmla="*/ 1927 w 4263"/>
                    <a:gd name="T9" fmla="*/ 98 h 2037"/>
                    <a:gd name="T10" fmla="*/ 2335 w 4263"/>
                    <a:gd name="T11" fmla="*/ 101 h 2037"/>
                    <a:gd name="T12" fmla="*/ 2953 w 4263"/>
                    <a:gd name="T13" fmla="*/ 618 h 2037"/>
                    <a:gd name="T14" fmla="*/ 2973 w 4263"/>
                    <a:gd name="T15" fmla="*/ 632 h 2037"/>
                    <a:gd name="T16" fmla="*/ 2976 w 4263"/>
                    <a:gd name="T17" fmla="*/ 592 h 2037"/>
                    <a:gd name="T18" fmla="*/ 2976 w 4263"/>
                    <a:gd name="T19" fmla="*/ 146 h 2037"/>
                    <a:gd name="T20" fmla="*/ 3086 w 4263"/>
                    <a:gd name="T21" fmla="*/ 36 h 2037"/>
                    <a:gd name="T22" fmla="*/ 3546 w 4263"/>
                    <a:gd name="T23" fmla="*/ 36 h 2037"/>
                    <a:gd name="T24" fmla="*/ 3653 w 4263"/>
                    <a:gd name="T25" fmla="*/ 144 h 2037"/>
                    <a:gd name="T26" fmla="*/ 3653 w 4263"/>
                    <a:gd name="T27" fmla="*/ 1159 h 2037"/>
                    <a:gd name="T28" fmla="*/ 3684 w 4263"/>
                    <a:gd name="T29" fmla="*/ 1221 h 2037"/>
                    <a:gd name="T30" fmla="*/ 4206 w 4263"/>
                    <a:gd name="T31" fmla="*/ 1656 h 2037"/>
                    <a:gd name="T32" fmla="*/ 4262 w 4263"/>
                    <a:gd name="T33" fmla="*/ 1720 h 2037"/>
                    <a:gd name="T34" fmla="*/ 4262 w 4263"/>
                    <a:gd name="T35" fmla="*/ 1768 h 2037"/>
                    <a:gd name="T36" fmla="*/ 4096 w 4263"/>
                    <a:gd name="T37" fmla="*/ 1971 h 2037"/>
                    <a:gd name="T38" fmla="*/ 3944 w 4263"/>
                    <a:gd name="T39" fmla="*/ 1985 h 2037"/>
                    <a:gd name="T40" fmla="*/ 3470 w 4263"/>
                    <a:gd name="T41" fmla="*/ 1591 h 2037"/>
                    <a:gd name="T42" fmla="*/ 3052 w 4263"/>
                    <a:gd name="T43" fmla="*/ 1244 h 2037"/>
                    <a:gd name="T44" fmla="*/ 2620 w 4263"/>
                    <a:gd name="T45" fmla="*/ 886 h 2037"/>
                    <a:gd name="T46" fmla="*/ 2158 w 4263"/>
                    <a:gd name="T47" fmla="*/ 499 h 2037"/>
                    <a:gd name="T48" fmla="*/ 2111 w 4263"/>
                    <a:gd name="T49" fmla="*/ 499 h 2037"/>
                    <a:gd name="T50" fmla="*/ 1687 w 4263"/>
                    <a:gd name="T51" fmla="*/ 855 h 2037"/>
                    <a:gd name="T52" fmla="*/ 1264 w 4263"/>
                    <a:gd name="T53" fmla="*/ 1207 h 2037"/>
                    <a:gd name="T54" fmla="*/ 838 w 4263"/>
                    <a:gd name="T55" fmla="*/ 1563 h 2037"/>
                    <a:gd name="T56" fmla="*/ 364 w 4263"/>
                    <a:gd name="T57" fmla="*/ 1957 h 2037"/>
                    <a:gd name="T58" fmla="*/ 308 w 4263"/>
                    <a:gd name="T59" fmla="*/ 2002 h 2037"/>
                    <a:gd name="T60" fmla="*/ 186 w 4263"/>
                    <a:gd name="T61" fmla="*/ 1991 h 2037"/>
                    <a:gd name="T62" fmla="*/ 6 w 4263"/>
                    <a:gd name="T63" fmla="*/ 1771 h 2037"/>
                    <a:gd name="T64" fmla="*/ 0 w 4263"/>
                    <a:gd name="T65" fmla="*/ 1720 h 2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263" h="2037">
                      <a:moveTo>
                        <a:pt x="0" y="1720"/>
                      </a:moveTo>
                      <a:cubicBezTo>
                        <a:pt x="34" y="1687"/>
                        <a:pt x="65" y="1648"/>
                        <a:pt x="104" y="1616"/>
                      </a:cubicBezTo>
                      <a:cubicBezTo>
                        <a:pt x="370" y="1394"/>
                        <a:pt x="638" y="1171"/>
                        <a:pt x="906" y="948"/>
                      </a:cubicBezTo>
                      <a:cubicBezTo>
                        <a:pt x="1109" y="778"/>
                        <a:pt x="1315" y="609"/>
                        <a:pt x="1521" y="437"/>
                      </a:cubicBezTo>
                      <a:cubicBezTo>
                        <a:pt x="1656" y="324"/>
                        <a:pt x="1792" y="208"/>
                        <a:pt x="1927" y="98"/>
                      </a:cubicBezTo>
                      <a:cubicBezTo>
                        <a:pt x="2048" y="0"/>
                        <a:pt x="2217" y="0"/>
                        <a:pt x="2335" y="101"/>
                      </a:cubicBezTo>
                      <a:cubicBezTo>
                        <a:pt x="2541" y="273"/>
                        <a:pt x="2747" y="446"/>
                        <a:pt x="2953" y="618"/>
                      </a:cubicBezTo>
                      <a:cubicBezTo>
                        <a:pt x="2956" y="620"/>
                        <a:pt x="2962" y="623"/>
                        <a:pt x="2973" y="632"/>
                      </a:cubicBezTo>
                      <a:cubicBezTo>
                        <a:pt x="2973" y="615"/>
                        <a:pt x="2976" y="604"/>
                        <a:pt x="2976" y="592"/>
                      </a:cubicBezTo>
                      <a:cubicBezTo>
                        <a:pt x="2976" y="443"/>
                        <a:pt x="2976" y="296"/>
                        <a:pt x="2976" y="146"/>
                      </a:cubicBezTo>
                      <a:cubicBezTo>
                        <a:pt x="2976" y="62"/>
                        <a:pt x="3001" y="36"/>
                        <a:pt x="3086" y="36"/>
                      </a:cubicBezTo>
                      <a:cubicBezTo>
                        <a:pt x="3238" y="36"/>
                        <a:pt x="3391" y="36"/>
                        <a:pt x="3546" y="36"/>
                      </a:cubicBezTo>
                      <a:cubicBezTo>
                        <a:pt x="3625" y="36"/>
                        <a:pt x="3653" y="65"/>
                        <a:pt x="3653" y="144"/>
                      </a:cubicBezTo>
                      <a:cubicBezTo>
                        <a:pt x="3653" y="482"/>
                        <a:pt x="3653" y="821"/>
                        <a:pt x="3653" y="1159"/>
                      </a:cubicBezTo>
                      <a:cubicBezTo>
                        <a:pt x="3653" y="1188"/>
                        <a:pt x="3661" y="1205"/>
                        <a:pt x="3684" y="1221"/>
                      </a:cubicBezTo>
                      <a:cubicBezTo>
                        <a:pt x="3859" y="1365"/>
                        <a:pt x="4034" y="1509"/>
                        <a:pt x="4206" y="1656"/>
                      </a:cubicBezTo>
                      <a:cubicBezTo>
                        <a:pt x="4229" y="1676"/>
                        <a:pt x="4243" y="1700"/>
                        <a:pt x="4262" y="1720"/>
                      </a:cubicBezTo>
                      <a:cubicBezTo>
                        <a:pt x="4262" y="1737"/>
                        <a:pt x="4262" y="1751"/>
                        <a:pt x="4262" y="1768"/>
                      </a:cubicBezTo>
                      <a:cubicBezTo>
                        <a:pt x="4206" y="1836"/>
                        <a:pt x="4152" y="1903"/>
                        <a:pt x="4096" y="1971"/>
                      </a:cubicBezTo>
                      <a:cubicBezTo>
                        <a:pt x="4048" y="2030"/>
                        <a:pt x="4006" y="2036"/>
                        <a:pt x="3944" y="1985"/>
                      </a:cubicBezTo>
                      <a:cubicBezTo>
                        <a:pt x="3786" y="1853"/>
                        <a:pt x="3628" y="1720"/>
                        <a:pt x="3470" y="1591"/>
                      </a:cubicBezTo>
                      <a:cubicBezTo>
                        <a:pt x="3331" y="1475"/>
                        <a:pt x="3190" y="1360"/>
                        <a:pt x="3052" y="1244"/>
                      </a:cubicBezTo>
                      <a:cubicBezTo>
                        <a:pt x="2908" y="1126"/>
                        <a:pt x="2764" y="1004"/>
                        <a:pt x="2620" y="886"/>
                      </a:cubicBezTo>
                      <a:cubicBezTo>
                        <a:pt x="2465" y="756"/>
                        <a:pt x="2310" y="629"/>
                        <a:pt x="2158" y="499"/>
                      </a:cubicBezTo>
                      <a:cubicBezTo>
                        <a:pt x="2141" y="485"/>
                        <a:pt x="2128" y="482"/>
                        <a:pt x="2111" y="499"/>
                      </a:cubicBezTo>
                      <a:cubicBezTo>
                        <a:pt x="1969" y="618"/>
                        <a:pt x="1828" y="736"/>
                        <a:pt x="1687" y="855"/>
                      </a:cubicBezTo>
                      <a:cubicBezTo>
                        <a:pt x="1546" y="973"/>
                        <a:pt x="1405" y="1088"/>
                        <a:pt x="1264" y="1207"/>
                      </a:cubicBezTo>
                      <a:cubicBezTo>
                        <a:pt x="1123" y="1325"/>
                        <a:pt x="982" y="1444"/>
                        <a:pt x="838" y="1563"/>
                      </a:cubicBezTo>
                      <a:cubicBezTo>
                        <a:pt x="680" y="1696"/>
                        <a:pt x="522" y="1824"/>
                        <a:pt x="364" y="1957"/>
                      </a:cubicBezTo>
                      <a:cubicBezTo>
                        <a:pt x="347" y="1971"/>
                        <a:pt x="327" y="1988"/>
                        <a:pt x="308" y="2002"/>
                      </a:cubicBezTo>
                      <a:cubicBezTo>
                        <a:pt x="262" y="2033"/>
                        <a:pt x="223" y="2030"/>
                        <a:pt x="186" y="1991"/>
                      </a:cubicBezTo>
                      <a:cubicBezTo>
                        <a:pt x="124" y="1920"/>
                        <a:pt x="65" y="1844"/>
                        <a:pt x="6" y="1771"/>
                      </a:cubicBezTo>
                      <a:cubicBezTo>
                        <a:pt x="0" y="1754"/>
                        <a:pt x="0" y="1737"/>
                        <a:pt x="0" y="172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32418">
                    <a:defRPr/>
                  </a:pPr>
                  <a:endParaRPr lang="en-US" sz="1836" kern="0">
                    <a:solidFill>
                      <a:srgbClr val="505050"/>
                    </a:solidFill>
                    <a:latin typeface="Segoe UI"/>
                  </a:endParaRPr>
                </a:p>
              </p:txBody>
            </p:sp>
            <p:sp>
              <p:nvSpPr>
                <p:cNvPr id="156" name="Freeform 2"/>
                <p:cNvSpPr>
                  <a:spLocks noChangeArrowheads="1"/>
                </p:cNvSpPr>
                <p:nvPr/>
              </p:nvSpPr>
              <p:spPr bwMode="auto">
                <a:xfrm>
                  <a:off x="4511675" y="3308350"/>
                  <a:ext cx="1093788" cy="974725"/>
                </a:xfrm>
                <a:custGeom>
                  <a:avLst/>
                  <a:gdLst>
                    <a:gd name="T0" fmla="*/ 1856 w 3037"/>
                    <a:gd name="T1" fmla="*/ 2702 h 2706"/>
                    <a:gd name="T2" fmla="*/ 1856 w 3037"/>
                    <a:gd name="T3" fmla="*/ 1692 h 2706"/>
                    <a:gd name="T4" fmla="*/ 1822 w 3037"/>
                    <a:gd name="T5" fmla="*/ 1689 h 2706"/>
                    <a:gd name="T6" fmla="*/ 1217 w 3037"/>
                    <a:gd name="T7" fmla="*/ 1689 h 2706"/>
                    <a:gd name="T8" fmla="*/ 1180 w 3037"/>
                    <a:gd name="T9" fmla="*/ 1728 h 2706"/>
                    <a:gd name="T10" fmla="*/ 1180 w 3037"/>
                    <a:gd name="T11" fmla="*/ 2657 h 2706"/>
                    <a:gd name="T12" fmla="*/ 1180 w 3037"/>
                    <a:gd name="T13" fmla="*/ 2705 h 2706"/>
                    <a:gd name="T14" fmla="*/ 1140 w 3037"/>
                    <a:gd name="T15" fmla="*/ 2705 h 2706"/>
                    <a:gd name="T16" fmla="*/ 189 w 3037"/>
                    <a:gd name="T17" fmla="*/ 2705 h 2706"/>
                    <a:gd name="T18" fmla="*/ 0 w 3037"/>
                    <a:gd name="T19" fmla="*/ 2515 h 2706"/>
                    <a:gd name="T20" fmla="*/ 0 w 3037"/>
                    <a:gd name="T21" fmla="*/ 1297 h 2706"/>
                    <a:gd name="T22" fmla="*/ 34 w 3037"/>
                    <a:gd name="T23" fmla="*/ 1226 h 2706"/>
                    <a:gd name="T24" fmla="*/ 728 w 3037"/>
                    <a:gd name="T25" fmla="*/ 654 h 2706"/>
                    <a:gd name="T26" fmla="*/ 1355 w 3037"/>
                    <a:gd name="T27" fmla="*/ 138 h 2706"/>
                    <a:gd name="T28" fmla="*/ 1519 w 3037"/>
                    <a:gd name="T29" fmla="*/ 0 h 2706"/>
                    <a:gd name="T30" fmla="*/ 1664 w 3037"/>
                    <a:gd name="T31" fmla="*/ 118 h 2706"/>
                    <a:gd name="T32" fmla="*/ 2025 w 3037"/>
                    <a:gd name="T33" fmla="*/ 417 h 2706"/>
                    <a:gd name="T34" fmla="*/ 2488 w 3037"/>
                    <a:gd name="T35" fmla="*/ 801 h 2706"/>
                    <a:gd name="T36" fmla="*/ 2880 w 3037"/>
                    <a:gd name="T37" fmla="*/ 1124 h 2706"/>
                    <a:gd name="T38" fmla="*/ 3019 w 3037"/>
                    <a:gd name="T39" fmla="*/ 1240 h 2706"/>
                    <a:gd name="T40" fmla="*/ 3036 w 3037"/>
                    <a:gd name="T41" fmla="*/ 1291 h 2706"/>
                    <a:gd name="T42" fmla="*/ 3036 w 3037"/>
                    <a:gd name="T43" fmla="*/ 1954 h 2706"/>
                    <a:gd name="T44" fmla="*/ 3036 w 3037"/>
                    <a:gd name="T45" fmla="*/ 2513 h 2706"/>
                    <a:gd name="T46" fmla="*/ 2844 w 3037"/>
                    <a:gd name="T47" fmla="*/ 2705 h 2706"/>
                    <a:gd name="T48" fmla="*/ 1893 w 3037"/>
                    <a:gd name="T49" fmla="*/ 2705 h 2706"/>
                    <a:gd name="T50" fmla="*/ 1856 w 3037"/>
                    <a:gd name="T51" fmla="*/ 2702 h 2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037" h="2706">
                      <a:moveTo>
                        <a:pt x="1856" y="2702"/>
                      </a:moveTo>
                      <a:cubicBezTo>
                        <a:pt x="1856" y="2363"/>
                        <a:pt x="1856" y="2027"/>
                        <a:pt x="1856" y="1692"/>
                      </a:cubicBezTo>
                      <a:cubicBezTo>
                        <a:pt x="1842" y="1692"/>
                        <a:pt x="1831" y="1689"/>
                        <a:pt x="1822" y="1689"/>
                      </a:cubicBezTo>
                      <a:cubicBezTo>
                        <a:pt x="1619" y="1689"/>
                        <a:pt x="1420" y="1689"/>
                        <a:pt x="1217" y="1689"/>
                      </a:cubicBezTo>
                      <a:cubicBezTo>
                        <a:pt x="1186" y="1689"/>
                        <a:pt x="1180" y="1697"/>
                        <a:pt x="1180" y="1728"/>
                      </a:cubicBezTo>
                      <a:cubicBezTo>
                        <a:pt x="1180" y="2039"/>
                        <a:pt x="1180" y="2346"/>
                        <a:pt x="1180" y="2657"/>
                      </a:cubicBezTo>
                      <a:cubicBezTo>
                        <a:pt x="1180" y="2671"/>
                        <a:pt x="1180" y="2685"/>
                        <a:pt x="1180" y="2705"/>
                      </a:cubicBezTo>
                      <a:cubicBezTo>
                        <a:pt x="1163" y="2705"/>
                        <a:pt x="1152" y="2705"/>
                        <a:pt x="1140" y="2705"/>
                      </a:cubicBezTo>
                      <a:cubicBezTo>
                        <a:pt x="824" y="2705"/>
                        <a:pt x="506" y="2705"/>
                        <a:pt x="189" y="2705"/>
                      </a:cubicBezTo>
                      <a:cubicBezTo>
                        <a:pt x="68" y="2705"/>
                        <a:pt x="0" y="2637"/>
                        <a:pt x="0" y="2515"/>
                      </a:cubicBezTo>
                      <a:cubicBezTo>
                        <a:pt x="0" y="2109"/>
                        <a:pt x="0" y="1703"/>
                        <a:pt x="0" y="1297"/>
                      </a:cubicBezTo>
                      <a:cubicBezTo>
                        <a:pt x="0" y="1265"/>
                        <a:pt x="12" y="1246"/>
                        <a:pt x="34" y="1226"/>
                      </a:cubicBezTo>
                      <a:cubicBezTo>
                        <a:pt x="266" y="1037"/>
                        <a:pt x="497" y="846"/>
                        <a:pt x="728" y="654"/>
                      </a:cubicBezTo>
                      <a:cubicBezTo>
                        <a:pt x="937" y="482"/>
                        <a:pt x="1146" y="310"/>
                        <a:pt x="1355" y="138"/>
                      </a:cubicBezTo>
                      <a:cubicBezTo>
                        <a:pt x="1408" y="93"/>
                        <a:pt x="1462" y="48"/>
                        <a:pt x="1519" y="0"/>
                      </a:cubicBezTo>
                      <a:cubicBezTo>
                        <a:pt x="1568" y="39"/>
                        <a:pt x="1616" y="79"/>
                        <a:pt x="1664" y="118"/>
                      </a:cubicBezTo>
                      <a:cubicBezTo>
                        <a:pt x="1786" y="217"/>
                        <a:pt x="1904" y="316"/>
                        <a:pt x="2025" y="417"/>
                      </a:cubicBezTo>
                      <a:cubicBezTo>
                        <a:pt x="2181" y="544"/>
                        <a:pt x="2333" y="674"/>
                        <a:pt x="2488" y="801"/>
                      </a:cubicBezTo>
                      <a:cubicBezTo>
                        <a:pt x="2618" y="908"/>
                        <a:pt x="2751" y="1014"/>
                        <a:pt x="2880" y="1124"/>
                      </a:cubicBezTo>
                      <a:cubicBezTo>
                        <a:pt x="2926" y="1161"/>
                        <a:pt x="2973" y="1201"/>
                        <a:pt x="3019" y="1240"/>
                      </a:cubicBezTo>
                      <a:cubicBezTo>
                        <a:pt x="3030" y="1251"/>
                        <a:pt x="3036" y="1274"/>
                        <a:pt x="3036" y="1291"/>
                      </a:cubicBezTo>
                      <a:cubicBezTo>
                        <a:pt x="3036" y="1511"/>
                        <a:pt x="3036" y="1734"/>
                        <a:pt x="3036" y="1954"/>
                      </a:cubicBezTo>
                      <a:cubicBezTo>
                        <a:pt x="3036" y="2140"/>
                        <a:pt x="3036" y="2326"/>
                        <a:pt x="3036" y="2513"/>
                      </a:cubicBezTo>
                      <a:cubicBezTo>
                        <a:pt x="3036" y="2637"/>
                        <a:pt x="2971" y="2705"/>
                        <a:pt x="2844" y="2705"/>
                      </a:cubicBezTo>
                      <a:cubicBezTo>
                        <a:pt x="2528" y="2705"/>
                        <a:pt x="2209" y="2705"/>
                        <a:pt x="1893" y="2705"/>
                      </a:cubicBezTo>
                      <a:cubicBezTo>
                        <a:pt x="1884" y="2702"/>
                        <a:pt x="1873" y="2702"/>
                        <a:pt x="1856" y="2702"/>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32418">
                    <a:defRPr/>
                  </a:pPr>
                  <a:endParaRPr lang="en-US" sz="1836" kern="0">
                    <a:solidFill>
                      <a:srgbClr val="505050"/>
                    </a:solidFill>
                    <a:latin typeface="Segoe UI"/>
                  </a:endParaRPr>
                </a:p>
              </p:txBody>
            </p:sp>
          </p:grpSp>
        </p:grpSp>
      </p:grpSp>
      <p:grpSp>
        <p:nvGrpSpPr>
          <p:cNvPr id="15" name="Group 14"/>
          <p:cNvGrpSpPr/>
          <p:nvPr/>
        </p:nvGrpSpPr>
        <p:grpSpPr>
          <a:xfrm>
            <a:off x="7921775" y="1579910"/>
            <a:ext cx="3116752" cy="2004146"/>
            <a:chOff x="7324647" y="2441018"/>
            <a:chExt cx="3056350" cy="1965306"/>
          </a:xfrm>
        </p:grpSpPr>
        <p:pic>
          <p:nvPicPr>
            <p:cNvPr id="50" name="Picture 49"/>
            <p:cNvPicPr>
              <a:picLocks noChangeAspect="1"/>
            </p:cNvPicPr>
            <p:nvPr/>
          </p:nvPicPr>
          <p:blipFill>
            <a:blip r:embed="rId10"/>
            <a:stretch>
              <a:fillRect/>
            </a:stretch>
          </p:blipFill>
          <p:spPr>
            <a:xfrm>
              <a:off x="7324647" y="2441018"/>
              <a:ext cx="3056350" cy="1965306"/>
            </a:xfrm>
            <a:prstGeom prst="rect">
              <a:avLst/>
            </a:prstGeom>
          </p:spPr>
        </p:pic>
        <p:sp>
          <p:nvSpPr>
            <p:cNvPr id="204" name="Freeform 81"/>
            <p:cNvSpPr>
              <a:spLocks noChangeAspect="1" noEditPoints="1"/>
            </p:cNvSpPr>
            <p:nvPr/>
          </p:nvSpPr>
          <p:spPr bwMode="black">
            <a:xfrm>
              <a:off x="8275348" y="2755079"/>
              <a:ext cx="211306" cy="163592"/>
            </a:xfrm>
            <a:custGeom>
              <a:avLst/>
              <a:gdLst>
                <a:gd name="T0" fmla="*/ 71 w 75"/>
                <a:gd name="T1" fmla="*/ 58 h 58"/>
                <a:gd name="T2" fmla="*/ 4 w 75"/>
                <a:gd name="T3" fmla="*/ 58 h 58"/>
                <a:gd name="T4" fmla="*/ 0 w 75"/>
                <a:gd name="T5" fmla="*/ 54 h 58"/>
                <a:gd name="T6" fmla="*/ 0 w 75"/>
                <a:gd name="T7" fmla="*/ 4 h 58"/>
                <a:gd name="T8" fmla="*/ 4 w 75"/>
                <a:gd name="T9" fmla="*/ 0 h 58"/>
                <a:gd name="T10" fmla="*/ 71 w 75"/>
                <a:gd name="T11" fmla="*/ 0 h 58"/>
                <a:gd name="T12" fmla="*/ 75 w 75"/>
                <a:gd name="T13" fmla="*/ 4 h 58"/>
                <a:gd name="T14" fmla="*/ 75 w 75"/>
                <a:gd name="T15" fmla="*/ 54 h 58"/>
                <a:gd name="T16" fmla="*/ 71 w 75"/>
                <a:gd name="T17" fmla="*/ 58 h 58"/>
                <a:gd name="T18" fmla="*/ 8 w 75"/>
                <a:gd name="T19" fmla="*/ 50 h 58"/>
                <a:gd name="T20" fmla="*/ 67 w 75"/>
                <a:gd name="T21" fmla="*/ 50 h 58"/>
                <a:gd name="T22" fmla="*/ 67 w 75"/>
                <a:gd name="T23" fmla="*/ 16 h 58"/>
                <a:gd name="T24" fmla="*/ 39 w 75"/>
                <a:gd name="T25" fmla="*/ 38 h 58"/>
                <a:gd name="T26" fmla="*/ 35 w 75"/>
                <a:gd name="T27" fmla="*/ 38 h 58"/>
                <a:gd name="T28" fmla="*/ 8 w 75"/>
                <a:gd name="T29" fmla="*/ 17 h 58"/>
                <a:gd name="T30" fmla="*/ 8 w 75"/>
                <a:gd name="T31" fmla="*/ 50 h 58"/>
                <a:gd name="T32" fmla="*/ 9 w 75"/>
                <a:gd name="T33" fmla="*/ 8 h 58"/>
                <a:gd name="T34" fmla="*/ 37 w 75"/>
                <a:gd name="T35" fmla="*/ 30 h 58"/>
                <a:gd name="T36" fmla="*/ 65 w 75"/>
                <a:gd name="T37" fmla="*/ 8 h 58"/>
                <a:gd name="T38" fmla="*/ 9 w 75"/>
                <a:gd name="T39" fmla="*/ 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5" h="58">
                  <a:moveTo>
                    <a:pt x="71" y="58"/>
                  </a:moveTo>
                  <a:cubicBezTo>
                    <a:pt x="4" y="58"/>
                    <a:pt x="4" y="58"/>
                    <a:pt x="4" y="58"/>
                  </a:cubicBezTo>
                  <a:cubicBezTo>
                    <a:pt x="2" y="58"/>
                    <a:pt x="0" y="56"/>
                    <a:pt x="0" y="54"/>
                  </a:cubicBezTo>
                  <a:cubicBezTo>
                    <a:pt x="0" y="4"/>
                    <a:pt x="0" y="4"/>
                    <a:pt x="0" y="4"/>
                  </a:cubicBezTo>
                  <a:cubicBezTo>
                    <a:pt x="0" y="2"/>
                    <a:pt x="2" y="0"/>
                    <a:pt x="4" y="0"/>
                  </a:cubicBezTo>
                  <a:cubicBezTo>
                    <a:pt x="71" y="0"/>
                    <a:pt x="71" y="0"/>
                    <a:pt x="71" y="0"/>
                  </a:cubicBezTo>
                  <a:cubicBezTo>
                    <a:pt x="73" y="0"/>
                    <a:pt x="75" y="2"/>
                    <a:pt x="75" y="4"/>
                  </a:cubicBezTo>
                  <a:cubicBezTo>
                    <a:pt x="75" y="54"/>
                    <a:pt x="75" y="54"/>
                    <a:pt x="75" y="54"/>
                  </a:cubicBezTo>
                  <a:cubicBezTo>
                    <a:pt x="75" y="56"/>
                    <a:pt x="73" y="58"/>
                    <a:pt x="71" y="58"/>
                  </a:cubicBezTo>
                  <a:close/>
                  <a:moveTo>
                    <a:pt x="8" y="50"/>
                  </a:moveTo>
                  <a:cubicBezTo>
                    <a:pt x="67" y="50"/>
                    <a:pt x="67" y="50"/>
                    <a:pt x="67" y="50"/>
                  </a:cubicBezTo>
                  <a:cubicBezTo>
                    <a:pt x="67" y="16"/>
                    <a:pt x="67" y="16"/>
                    <a:pt x="67" y="16"/>
                  </a:cubicBezTo>
                  <a:cubicBezTo>
                    <a:pt x="39" y="38"/>
                    <a:pt x="39" y="38"/>
                    <a:pt x="39" y="38"/>
                  </a:cubicBezTo>
                  <a:cubicBezTo>
                    <a:pt x="38" y="39"/>
                    <a:pt x="36" y="39"/>
                    <a:pt x="35" y="38"/>
                  </a:cubicBezTo>
                  <a:cubicBezTo>
                    <a:pt x="8" y="17"/>
                    <a:pt x="8" y="17"/>
                    <a:pt x="8" y="17"/>
                  </a:cubicBezTo>
                  <a:lnTo>
                    <a:pt x="8" y="50"/>
                  </a:lnTo>
                  <a:close/>
                  <a:moveTo>
                    <a:pt x="9" y="8"/>
                  </a:moveTo>
                  <a:cubicBezTo>
                    <a:pt x="37" y="30"/>
                    <a:pt x="37" y="30"/>
                    <a:pt x="37" y="30"/>
                  </a:cubicBezTo>
                  <a:cubicBezTo>
                    <a:pt x="65" y="8"/>
                    <a:pt x="65" y="8"/>
                    <a:pt x="65" y="8"/>
                  </a:cubicBezTo>
                  <a:lnTo>
                    <a:pt x="9" y="8"/>
                  </a:lnTo>
                  <a:close/>
                </a:path>
              </a:pathLst>
            </a:custGeom>
            <a:solidFill>
              <a:schemeClr val="bg1"/>
            </a:solidFill>
            <a:ln>
              <a:noFill/>
            </a:ln>
            <a:extLst/>
          </p:spPr>
          <p:txBody>
            <a:bodyPr vert="horz" wrap="square" lIns="93251" tIns="46625" rIns="93251" bIns="46625" numCol="1" anchor="t" anchorCtr="0" compatLnSpc="1">
              <a:prstTxWarp prst="textNoShape">
                <a:avLst/>
              </a:prstTxWarp>
            </a:bodyPr>
            <a:lstStyle/>
            <a:p>
              <a:pPr defTabSz="932384">
                <a:defRPr/>
              </a:pPr>
              <a:endParaRPr lang="en-US" kern="0" dirty="0">
                <a:solidFill>
                  <a:srgbClr val="000000"/>
                </a:solidFill>
                <a:latin typeface="Segoe UI"/>
              </a:endParaRPr>
            </a:p>
          </p:txBody>
        </p:sp>
        <p:sp>
          <p:nvSpPr>
            <p:cNvPr id="205" name="Freeform 204"/>
            <p:cNvSpPr>
              <a:spLocks noChangeAspect="1" noEditPoints="1"/>
            </p:cNvSpPr>
            <p:nvPr/>
          </p:nvSpPr>
          <p:spPr bwMode="black">
            <a:xfrm>
              <a:off x="8936814" y="3091836"/>
              <a:ext cx="201090" cy="200274"/>
            </a:xfrm>
            <a:custGeom>
              <a:avLst/>
              <a:gdLst>
                <a:gd name="T0" fmla="*/ 112 w 246"/>
                <a:gd name="T1" fmla="*/ 19 h 245"/>
                <a:gd name="T2" fmla="*/ 246 w 246"/>
                <a:gd name="T3" fmla="*/ 0 h 245"/>
                <a:gd name="T4" fmla="*/ 246 w 246"/>
                <a:gd name="T5" fmla="*/ 116 h 245"/>
                <a:gd name="T6" fmla="*/ 112 w 246"/>
                <a:gd name="T7" fmla="*/ 116 h 245"/>
                <a:gd name="T8" fmla="*/ 112 w 246"/>
                <a:gd name="T9" fmla="*/ 19 h 245"/>
                <a:gd name="T10" fmla="*/ 102 w 246"/>
                <a:gd name="T11" fmla="*/ 116 h 245"/>
                <a:gd name="T12" fmla="*/ 102 w 246"/>
                <a:gd name="T13" fmla="*/ 19 h 245"/>
                <a:gd name="T14" fmla="*/ 0 w 246"/>
                <a:gd name="T15" fmla="*/ 34 h 245"/>
                <a:gd name="T16" fmla="*/ 0 w 246"/>
                <a:gd name="T17" fmla="*/ 116 h 245"/>
                <a:gd name="T18" fmla="*/ 102 w 246"/>
                <a:gd name="T19" fmla="*/ 116 h 245"/>
                <a:gd name="T20" fmla="*/ 102 w 246"/>
                <a:gd name="T21" fmla="*/ 126 h 245"/>
                <a:gd name="T22" fmla="*/ 0 w 246"/>
                <a:gd name="T23" fmla="*/ 126 h 245"/>
                <a:gd name="T24" fmla="*/ 0 w 246"/>
                <a:gd name="T25" fmla="*/ 211 h 245"/>
                <a:gd name="T26" fmla="*/ 102 w 246"/>
                <a:gd name="T27" fmla="*/ 226 h 245"/>
                <a:gd name="T28" fmla="*/ 102 w 246"/>
                <a:gd name="T29" fmla="*/ 126 h 245"/>
                <a:gd name="T30" fmla="*/ 112 w 246"/>
                <a:gd name="T31" fmla="*/ 126 h 245"/>
                <a:gd name="T32" fmla="*/ 112 w 246"/>
                <a:gd name="T33" fmla="*/ 226 h 245"/>
                <a:gd name="T34" fmla="*/ 246 w 246"/>
                <a:gd name="T35" fmla="*/ 245 h 245"/>
                <a:gd name="T36" fmla="*/ 246 w 246"/>
                <a:gd name="T37" fmla="*/ 126 h 245"/>
                <a:gd name="T38" fmla="*/ 112 w 246"/>
                <a:gd name="T39" fmla="*/ 12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6" h="245">
                  <a:moveTo>
                    <a:pt x="112" y="19"/>
                  </a:moveTo>
                  <a:lnTo>
                    <a:pt x="246" y="0"/>
                  </a:lnTo>
                  <a:lnTo>
                    <a:pt x="246" y="116"/>
                  </a:lnTo>
                  <a:lnTo>
                    <a:pt x="112" y="116"/>
                  </a:lnTo>
                  <a:lnTo>
                    <a:pt x="112" y="19"/>
                  </a:lnTo>
                  <a:close/>
                  <a:moveTo>
                    <a:pt x="102" y="116"/>
                  </a:moveTo>
                  <a:lnTo>
                    <a:pt x="102" y="19"/>
                  </a:lnTo>
                  <a:lnTo>
                    <a:pt x="0" y="34"/>
                  </a:lnTo>
                  <a:lnTo>
                    <a:pt x="0" y="116"/>
                  </a:lnTo>
                  <a:lnTo>
                    <a:pt x="102" y="116"/>
                  </a:lnTo>
                  <a:close/>
                  <a:moveTo>
                    <a:pt x="102" y="126"/>
                  </a:moveTo>
                  <a:lnTo>
                    <a:pt x="0" y="126"/>
                  </a:lnTo>
                  <a:lnTo>
                    <a:pt x="0" y="211"/>
                  </a:lnTo>
                  <a:lnTo>
                    <a:pt x="102" y="226"/>
                  </a:lnTo>
                  <a:lnTo>
                    <a:pt x="102" y="126"/>
                  </a:lnTo>
                  <a:close/>
                  <a:moveTo>
                    <a:pt x="112" y="126"/>
                  </a:moveTo>
                  <a:lnTo>
                    <a:pt x="112" y="226"/>
                  </a:lnTo>
                  <a:lnTo>
                    <a:pt x="246" y="245"/>
                  </a:lnTo>
                  <a:lnTo>
                    <a:pt x="246" y="126"/>
                  </a:lnTo>
                  <a:lnTo>
                    <a:pt x="112" y="126"/>
                  </a:lnTo>
                  <a:close/>
                </a:path>
              </a:pathLst>
            </a:custGeom>
            <a:solidFill>
              <a:schemeClr val="bg1"/>
            </a:solidFill>
            <a:ln>
              <a:noFill/>
            </a:ln>
            <a:extLst/>
          </p:spPr>
          <p:txBody>
            <a:bodyPr vert="horz" wrap="square" lIns="91414" tIns="45706" rIns="91414" bIns="45706" numCol="1" anchor="t" anchorCtr="0" compatLnSpc="1">
              <a:prstTxWarp prst="textNoShape">
                <a:avLst/>
              </a:prstTxWarp>
            </a:bodyPr>
            <a:lstStyle/>
            <a:p>
              <a:pPr defTabSz="932384">
                <a:defRPr/>
              </a:pPr>
              <a:endParaRPr lang="en-US" kern="0" dirty="0">
                <a:solidFill>
                  <a:srgbClr val="505050"/>
                </a:solidFill>
                <a:latin typeface="Segoe UI"/>
              </a:endParaRPr>
            </a:p>
          </p:txBody>
        </p:sp>
        <p:sp>
          <p:nvSpPr>
            <p:cNvPr id="206" name="Freeform 144"/>
            <p:cNvSpPr>
              <a:spLocks noChangeAspect="1" noEditPoints="1"/>
            </p:cNvSpPr>
            <p:nvPr/>
          </p:nvSpPr>
          <p:spPr bwMode="black">
            <a:xfrm>
              <a:off x="8673552" y="2705515"/>
              <a:ext cx="250680" cy="235500"/>
            </a:xfrm>
            <a:custGeom>
              <a:avLst/>
              <a:gdLst>
                <a:gd name="T0" fmla="*/ 1091 w 1412"/>
                <a:gd name="T1" fmla="*/ 240 h 1327"/>
                <a:gd name="T2" fmla="*/ 1091 w 1412"/>
                <a:gd name="T3" fmla="*/ 1152 h 1327"/>
                <a:gd name="T4" fmla="*/ 1048 w 1412"/>
                <a:gd name="T5" fmla="*/ 1159 h 1327"/>
                <a:gd name="T6" fmla="*/ 0 w 1412"/>
                <a:gd name="T7" fmla="*/ 1321 h 1327"/>
                <a:gd name="T8" fmla="*/ 695 w 1412"/>
                <a:gd name="T9" fmla="*/ 1074 h 1327"/>
                <a:gd name="T10" fmla="*/ 715 w 1412"/>
                <a:gd name="T11" fmla="*/ 1072 h 1327"/>
                <a:gd name="T12" fmla="*/ 726 w 1412"/>
                <a:gd name="T13" fmla="*/ 1066 h 1327"/>
                <a:gd name="T14" fmla="*/ 726 w 1412"/>
                <a:gd name="T15" fmla="*/ 750 h 1327"/>
                <a:gd name="T16" fmla="*/ 1061 w 1412"/>
                <a:gd name="T17" fmla="*/ 230 h 1327"/>
                <a:gd name="T18" fmla="*/ 1061 w 1412"/>
                <a:gd name="T19" fmla="*/ 230 h 1327"/>
                <a:gd name="T20" fmla="*/ 1091 w 1412"/>
                <a:gd name="T21" fmla="*/ 240 h 1327"/>
                <a:gd name="T22" fmla="*/ 1390 w 1412"/>
                <a:gd name="T23" fmla="*/ 450 h 1327"/>
                <a:gd name="T24" fmla="*/ 1390 w 1412"/>
                <a:gd name="T25" fmla="*/ 450 h 1327"/>
                <a:gd name="T26" fmla="*/ 1200 w 1412"/>
                <a:gd name="T27" fmla="*/ 638 h 1327"/>
                <a:gd name="T28" fmla="*/ 1117 w 1412"/>
                <a:gd name="T29" fmla="*/ 714 h 1327"/>
                <a:gd name="T30" fmla="*/ 1117 w 1412"/>
                <a:gd name="T31" fmla="*/ 1182 h 1327"/>
                <a:gd name="T32" fmla="*/ 1088 w 1412"/>
                <a:gd name="T33" fmla="*/ 1190 h 1327"/>
                <a:gd name="T34" fmla="*/ 755 w 1412"/>
                <a:gd name="T35" fmla="*/ 1144 h 1327"/>
                <a:gd name="T36" fmla="*/ 1 w 1412"/>
                <a:gd name="T37" fmla="*/ 1321 h 1327"/>
                <a:gd name="T38" fmla="*/ 11 w 1412"/>
                <a:gd name="T39" fmla="*/ 1322 h 1327"/>
                <a:gd name="T40" fmla="*/ 1384 w 1412"/>
                <a:gd name="T41" fmla="*/ 1327 h 1327"/>
                <a:gd name="T42" fmla="*/ 1384 w 1412"/>
                <a:gd name="T43" fmla="*/ 1327 h 1327"/>
                <a:gd name="T44" fmla="*/ 1412 w 1412"/>
                <a:gd name="T45" fmla="*/ 1317 h 1327"/>
                <a:gd name="T46" fmla="*/ 1412 w 1412"/>
                <a:gd name="T47" fmla="*/ 462 h 1327"/>
                <a:gd name="T48" fmla="*/ 1390 w 1412"/>
                <a:gd name="T49" fmla="*/ 450 h 1327"/>
                <a:gd name="T50" fmla="*/ 700 w 1412"/>
                <a:gd name="T51" fmla="*/ 9 h 1327"/>
                <a:gd name="T52" fmla="*/ 666 w 1412"/>
                <a:gd name="T53" fmla="*/ 0 h 1327"/>
                <a:gd name="T54" fmla="*/ 666 w 1412"/>
                <a:gd name="T55" fmla="*/ 0 h 1327"/>
                <a:gd name="T56" fmla="*/ 666 w 1412"/>
                <a:gd name="T57" fmla="*/ 0 h 1327"/>
                <a:gd name="T58" fmla="*/ 665 w 1412"/>
                <a:gd name="T59" fmla="*/ 0 h 1327"/>
                <a:gd name="T60" fmla="*/ 665 w 1412"/>
                <a:gd name="T61" fmla="*/ 4 h 1327"/>
                <a:gd name="T62" fmla="*/ 464 w 1412"/>
                <a:gd name="T63" fmla="*/ 568 h 1327"/>
                <a:gd name="T64" fmla="*/ 0 w 1412"/>
                <a:gd name="T65" fmla="*/ 1215 h 1327"/>
                <a:gd name="T66" fmla="*/ 0 w 1412"/>
                <a:gd name="T67" fmla="*/ 1321 h 1327"/>
                <a:gd name="T68" fmla="*/ 661 w 1412"/>
                <a:gd name="T69" fmla="*/ 1053 h 1327"/>
                <a:gd name="T70" fmla="*/ 676 w 1412"/>
                <a:gd name="T71" fmla="*/ 1052 h 1327"/>
                <a:gd name="T72" fmla="*/ 700 w 1412"/>
                <a:gd name="T73" fmla="*/ 1044 h 1327"/>
                <a:gd name="T74" fmla="*/ 700 w 1412"/>
                <a:gd name="T75" fmla="*/ 9 h 1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12" h="1327">
                  <a:moveTo>
                    <a:pt x="1091" y="240"/>
                  </a:moveTo>
                  <a:cubicBezTo>
                    <a:pt x="1091" y="1152"/>
                    <a:pt x="1091" y="1152"/>
                    <a:pt x="1091" y="1152"/>
                  </a:cubicBezTo>
                  <a:cubicBezTo>
                    <a:pt x="1048" y="1159"/>
                    <a:pt x="1048" y="1159"/>
                    <a:pt x="1048" y="1159"/>
                  </a:cubicBezTo>
                  <a:cubicBezTo>
                    <a:pt x="1047" y="1159"/>
                    <a:pt x="491" y="1018"/>
                    <a:pt x="0" y="1321"/>
                  </a:cubicBezTo>
                  <a:cubicBezTo>
                    <a:pt x="0" y="1321"/>
                    <a:pt x="257" y="1103"/>
                    <a:pt x="695" y="1074"/>
                  </a:cubicBezTo>
                  <a:cubicBezTo>
                    <a:pt x="715" y="1072"/>
                    <a:pt x="715" y="1072"/>
                    <a:pt x="715" y="1072"/>
                  </a:cubicBezTo>
                  <a:cubicBezTo>
                    <a:pt x="726" y="1066"/>
                    <a:pt x="726" y="1066"/>
                    <a:pt x="726" y="1066"/>
                  </a:cubicBezTo>
                  <a:cubicBezTo>
                    <a:pt x="726" y="750"/>
                    <a:pt x="726" y="750"/>
                    <a:pt x="726" y="750"/>
                  </a:cubicBezTo>
                  <a:cubicBezTo>
                    <a:pt x="854" y="620"/>
                    <a:pt x="979" y="433"/>
                    <a:pt x="1061" y="230"/>
                  </a:cubicBezTo>
                  <a:cubicBezTo>
                    <a:pt x="1061" y="230"/>
                    <a:pt x="1061" y="230"/>
                    <a:pt x="1061" y="230"/>
                  </a:cubicBezTo>
                  <a:lnTo>
                    <a:pt x="1091" y="240"/>
                  </a:lnTo>
                  <a:close/>
                  <a:moveTo>
                    <a:pt x="1390" y="450"/>
                  </a:moveTo>
                  <a:cubicBezTo>
                    <a:pt x="1390" y="450"/>
                    <a:pt x="1390" y="450"/>
                    <a:pt x="1390" y="450"/>
                  </a:cubicBezTo>
                  <a:cubicBezTo>
                    <a:pt x="1390" y="450"/>
                    <a:pt x="1342" y="510"/>
                    <a:pt x="1200" y="638"/>
                  </a:cubicBezTo>
                  <a:cubicBezTo>
                    <a:pt x="1167" y="668"/>
                    <a:pt x="1149" y="686"/>
                    <a:pt x="1117" y="714"/>
                  </a:cubicBezTo>
                  <a:cubicBezTo>
                    <a:pt x="1117" y="1182"/>
                    <a:pt x="1117" y="1182"/>
                    <a:pt x="1117" y="1182"/>
                  </a:cubicBezTo>
                  <a:cubicBezTo>
                    <a:pt x="1088" y="1190"/>
                    <a:pt x="1088" y="1190"/>
                    <a:pt x="1088" y="1190"/>
                  </a:cubicBezTo>
                  <a:cubicBezTo>
                    <a:pt x="1088" y="1189"/>
                    <a:pt x="965" y="1150"/>
                    <a:pt x="755" y="1144"/>
                  </a:cubicBezTo>
                  <a:cubicBezTo>
                    <a:pt x="547" y="1137"/>
                    <a:pt x="237" y="1195"/>
                    <a:pt x="1" y="1321"/>
                  </a:cubicBezTo>
                  <a:cubicBezTo>
                    <a:pt x="11" y="1322"/>
                    <a:pt x="11" y="1322"/>
                    <a:pt x="11" y="1322"/>
                  </a:cubicBezTo>
                  <a:cubicBezTo>
                    <a:pt x="11" y="1322"/>
                    <a:pt x="646" y="1074"/>
                    <a:pt x="1384" y="1327"/>
                  </a:cubicBezTo>
                  <a:cubicBezTo>
                    <a:pt x="1384" y="1327"/>
                    <a:pt x="1384" y="1327"/>
                    <a:pt x="1384" y="1327"/>
                  </a:cubicBezTo>
                  <a:cubicBezTo>
                    <a:pt x="1412" y="1317"/>
                    <a:pt x="1412" y="1317"/>
                    <a:pt x="1412" y="1317"/>
                  </a:cubicBezTo>
                  <a:cubicBezTo>
                    <a:pt x="1412" y="462"/>
                    <a:pt x="1412" y="462"/>
                    <a:pt x="1412" y="462"/>
                  </a:cubicBezTo>
                  <a:lnTo>
                    <a:pt x="1390" y="450"/>
                  </a:lnTo>
                  <a:close/>
                  <a:moveTo>
                    <a:pt x="700" y="9"/>
                  </a:moveTo>
                  <a:cubicBezTo>
                    <a:pt x="666" y="0"/>
                    <a:pt x="666" y="0"/>
                    <a:pt x="666" y="0"/>
                  </a:cubicBezTo>
                  <a:cubicBezTo>
                    <a:pt x="666" y="0"/>
                    <a:pt x="666" y="0"/>
                    <a:pt x="666" y="0"/>
                  </a:cubicBezTo>
                  <a:cubicBezTo>
                    <a:pt x="666" y="0"/>
                    <a:pt x="666" y="0"/>
                    <a:pt x="666" y="0"/>
                  </a:cubicBezTo>
                  <a:cubicBezTo>
                    <a:pt x="665" y="0"/>
                    <a:pt x="665" y="0"/>
                    <a:pt x="665" y="0"/>
                  </a:cubicBezTo>
                  <a:cubicBezTo>
                    <a:pt x="665" y="4"/>
                    <a:pt x="665" y="4"/>
                    <a:pt x="665" y="4"/>
                  </a:cubicBezTo>
                  <a:cubicBezTo>
                    <a:pt x="661" y="33"/>
                    <a:pt x="625" y="255"/>
                    <a:pt x="464" y="568"/>
                  </a:cubicBezTo>
                  <a:cubicBezTo>
                    <a:pt x="368" y="753"/>
                    <a:pt x="223" y="984"/>
                    <a:pt x="0" y="1215"/>
                  </a:cubicBezTo>
                  <a:cubicBezTo>
                    <a:pt x="0" y="1321"/>
                    <a:pt x="0" y="1321"/>
                    <a:pt x="0" y="1321"/>
                  </a:cubicBezTo>
                  <a:cubicBezTo>
                    <a:pt x="0" y="1321"/>
                    <a:pt x="237" y="1097"/>
                    <a:pt x="661" y="1053"/>
                  </a:cubicBezTo>
                  <a:cubicBezTo>
                    <a:pt x="676" y="1052"/>
                    <a:pt x="676" y="1052"/>
                    <a:pt x="676" y="1052"/>
                  </a:cubicBezTo>
                  <a:cubicBezTo>
                    <a:pt x="700" y="1044"/>
                    <a:pt x="700" y="1044"/>
                    <a:pt x="700" y="1044"/>
                  </a:cubicBezTo>
                  <a:lnTo>
                    <a:pt x="700" y="9"/>
                  </a:lnTo>
                  <a:close/>
                </a:path>
              </a:pathLst>
            </a:custGeom>
            <a:solidFill>
              <a:schemeClr val="bg1"/>
            </a:solidFill>
            <a:ln>
              <a:noFill/>
            </a:ln>
            <a:extLst/>
          </p:spPr>
          <p:txBody>
            <a:bodyPr vert="horz" wrap="square" lIns="91414" tIns="45706" rIns="91414" bIns="45706" numCol="1" anchor="t" anchorCtr="0" compatLnSpc="1">
              <a:prstTxWarp prst="textNoShape">
                <a:avLst/>
              </a:prstTxWarp>
            </a:bodyPr>
            <a:lstStyle/>
            <a:p>
              <a:pPr defTabSz="932384">
                <a:defRPr/>
              </a:pPr>
              <a:endParaRPr lang="en-US" kern="0" dirty="0">
                <a:solidFill>
                  <a:srgbClr val="505050"/>
                </a:solidFill>
                <a:latin typeface="Segoe UI"/>
              </a:endParaRPr>
            </a:p>
          </p:txBody>
        </p:sp>
        <p:sp>
          <p:nvSpPr>
            <p:cNvPr id="207" name="Freeform 104"/>
            <p:cNvSpPr>
              <a:spLocks noChangeAspect="1" noEditPoints="1"/>
            </p:cNvSpPr>
            <p:nvPr/>
          </p:nvSpPr>
          <p:spPr bwMode="black">
            <a:xfrm>
              <a:off x="8496754" y="3472852"/>
              <a:ext cx="234856" cy="234856"/>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chemeClr val="bg1"/>
            </a:solidFill>
            <a:ln>
              <a:noFill/>
            </a:ln>
            <a:extLst/>
          </p:spPr>
          <p:txBody>
            <a:bodyPr vert="horz" wrap="square" lIns="93251" tIns="46625" rIns="93251" bIns="46625" numCol="1" anchor="t" anchorCtr="0" compatLnSpc="1">
              <a:prstTxWarp prst="textNoShape">
                <a:avLst/>
              </a:prstTxWarp>
            </a:bodyPr>
            <a:lstStyle/>
            <a:p>
              <a:pPr defTabSz="932384">
                <a:defRPr/>
              </a:pPr>
              <a:endParaRPr lang="en-US" kern="0" dirty="0">
                <a:solidFill>
                  <a:srgbClr val="000000"/>
                </a:solidFill>
                <a:latin typeface="Segoe UI"/>
              </a:endParaRPr>
            </a:p>
          </p:txBody>
        </p:sp>
        <p:sp>
          <p:nvSpPr>
            <p:cNvPr id="208" name="Freeform 109"/>
            <p:cNvSpPr>
              <a:spLocks noChangeAspect="1" noEditPoints="1"/>
            </p:cNvSpPr>
            <p:nvPr/>
          </p:nvSpPr>
          <p:spPr bwMode="black">
            <a:xfrm>
              <a:off x="8100779" y="3091474"/>
              <a:ext cx="226644" cy="184040"/>
            </a:xfrm>
            <a:custGeom>
              <a:avLst/>
              <a:gdLst>
                <a:gd name="T0" fmla="*/ 49 w 80"/>
                <a:gd name="T1" fmla="*/ 51 h 65"/>
                <a:gd name="T2" fmla="*/ 43 w 80"/>
                <a:gd name="T3" fmla="*/ 50 h 65"/>
                <a:gd name="T4" fmla="*/ 42 w 80"/>
                <a:gd name="T5" fmla="*/ 50 h 65"/>
                <a:gd name="T6" fmla="*/ 42 w 80"/>
                <a:gd name="T7" fmla="*/ 44 h 65"/>
                <a:gd name="T8" fmla="*/ 43 w 80"/>
                <a:gd name="T9" fmla="*/ 44 h 65"/>
                <a:gd name="T10" fmla="*/ 51 w 80"/>
                <a:gd name="T11" fmla="*/ 45 h 65"/>
                <a:gd name="T12" fmla="*/ 52 w 80"/>
                <a:gd name="T13" fmla="*/ 42 h 65"/>
                <a:gd name="T14" fmla="*/ 44 w 80"/>
                <a:gd name="T15" fmla="*/ 40 h 65"/>
                <a:gd name="T16" fmla="*/ 43 w 80"/>
                <a:gd name="T17" fmla="*/ 40 h 65"/>
                <a:gd name="T18" fmla="*/ 43 w 80"/>
                <a:gd name="T19" fmla="*/ 25 h 65"/>
                <a:gd name="T20" fmla="*/ 58 w 80"/>
                <a:gd name="T21" fmla="*/ 25 h 65"/>
                <a:gd name="T22" fmla="*/ 58 w 80"/>
                <a:gd name="T23" fmla="*/ 30 h 65"/>
                <a:gd name="T24" fmla="*/ 49 w 80"/>
                <a:gd name="T25" fmla="*/ 30 h 65"/>
                <a:gd name="T26" fmla="*/ 49 w 80"/>
                <a:gd name="T27" fmla="*/ 34 h 65"/>
                <a:gd name="T28" fmla="*/ 57 w 80"/>
                <a:gd name="T29" fmla="*/ 36 h 65"/>
                <a:gd name="T30" fmla="*/ 59 w 80"/>
                <a:gd name="T31" fmla="*/ 42 h 65"/>
                <a:gd name="T32" fmla="*/ 56 w 80"/>
                <a:gd name="T33" fmla="*/ 48 h 65"/>
                <a:gd name="T34" fmla="*/ 49 w 80"/>
                <a:gd name="T35" fmla="*/ 51 h 65"/>
                <a:gd name="T36" fmla="*/ 38 w 80"/>
                <a:gd name="T37" fmla="*/ 45 h 65"/>
                <a:gd name="T38" fmla="*/ 29 w 80"/>
                <a:gd name="T39" fmla="*/ 45 h 65"/>
                <a:gd name="T40" fmla="*/ 33 w 80"/>
                <a:gd name="T41" fmla="*/ 41 h 65"/>
                <a:gd name="T42" fmla="*/ 39 w 80"/>
                <a:gd name="T43" fmla="*/ 32 h 65"/>
                <a:gd name="T44" fmla="*/ 36 w 80"/>
                <a:gd name="T45" fmla="*/ 26 h 65"/>
                <a:gd name="T46" fmla="*/ 30 w 80"/>
                <a:gd name="T47" fmla="*/ 24 h 65"/>
                <a:gd name="T48" fmla="*/ 22 w 80"/>
                <a:gd name="T49" fmla="*/ 26 h 65"/>
                <a:gd name="T50" fmla="*/ 22 w 80"/>
                <a:gd name="T51" fmla="*/ 27 h 65"/>
                <a:gd name="T52" fmla="*/ 22 w 80"/>
                <a:gd name="T53" fmla="*/ 33 h 65"/>
                <a:gd name="T54" fmla="*/ 23 w 80"/>
                <a:gd name="T55" fmla="*/ 32 h 65"/>
                <a:gd name="T56" fmla="*/ 29 w 80"/>
                <a:gd name="T57" fmla="*/ 30 h 65"/>
                <a:gd name="T58" fmla="*/ 32 w 80"/>
                <a:gd name="T59" fmla="*/ 33 h 65"/>
                <a:gd name="T60" fmla="*/ 31 w 80"/>
                <a:gd name="T61" fmla="*/ 35 h 65"/>
                <a:gd name="T62" fmla="*/ 28 w 80"/>
                <a:gd name="T63" fmla="*/ 39 h 65"/>
                <a:gd name="T64" fmla="*/ 21 w 80"/>
                <a:gd name="T65" fmla="*/ 46 h 65"/>
                <a:gd name="T66" fmla="*/ 21 w 80"/>
                <a:gd name="T67" fmla="*/ 50 h 65"/>
                <a:gd name="T68" fmla="*/ 38 w 80"/>
                <a:gd name="T69" fmla="*/ 50 h 65"/>
                <a:gd name="T70" fmla="*/ 38 w 80"/>
                <a:gd name="T71" fmla="*/ 45 h 65"/>
                <a:gd name="T72" fmla="*/ 71 w 80"/>
                <a:gd name="T73" fmla="*/ 19 h 65"/>
                <a:gd name="T74" fmla="*/ 9 w 80"/>
                <a:gd name="T75" fmla="*/ 19 h 65"/>
                <a:gd name="T76" fmla="*/ 9 w 80"/>
                <a:gd name="T77" fmla="*/ 56 h 65"/>
                <a:gd name="T78" fmla="*/ 9 w 80"/>
                <a:gd name="T79" fmla="*/ 57 h 65"/>
                <a:gd name="T80" fmla="*/ 70 w 80"/>
                <a:gd name="T81" fmla="*/ 57 h 65"/>
                <a:gd name="T82" fmla="*/ 71 w 80"/>
                <a:gd name="T83" fmla="*/ 56 h 65"/>
                <a:gd name="T84" fmla="*/ 71 w 80"/>
                <a:gd name="T85" fmla="*/ 19 h 65"/>
                <a:gd name="T86" fmla="*/ 76 w 80"/>
                <a:gd name="T87" fmla="*/ 0 h 65"/>
                <a:gd name="T88" fmla="*/ 80 w 80"/>
                <a:gd name="T89" fmla="*/ 4 h 65"/>
                <a:gd name="T90" fmla="*/ 80 w 80"/>
                <a:gd name="T91" fmla="*/ 62 h 65"/>
                <a:gd name="T92" fmla="*/ 76 w 80"/>
                <a:gd name="T93" fmla="*/ 65 h 65"/>
                <a:gd name="T94" fmla="*/ 4 w 80"/>
                <a:gd name="T95" fmla="*/ 65 h 65"/>
                <a:gd name="T96" fmla="*/ 0 w 80"/>
                <a:gd name="T97" fmla="*/ 62 h 65"/>
                <a:gd name="T98" fmla="*/ 0 w 80"/>
                <a:gd name="T99" fmla="*/ 4 h 65"/>
                <a:gd name="T100" fmla="*/ 4 w 80"/>
                <a:gd name="T101" fmla="*/ 0 h 65"/>
                <a:gd name="T102" fmla="*/ 76 w 80"/>
                <a:gd name="T103"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 h="65">
                  <a:moveTo>
                    <a:pt x="49" y="51"/>
                  </a:moveTo>
                  <a:cubicBezTo>
                    <a:pt x="46" y="51"/>
                    <a:pt x="44" y="51"/>
                    <a:pt x="43" y="50"/>
                  </a:cubicBezTo>
                  <a:cubicBezTo>
                    <a:pt x="42" y="50"/>
                    <a:pt x="42" y="50"/>
                    <a:pt x="42" y="50"/>
                  </a:cubicBezTo>
                  <a:cubicBezTo>
                    <a:pt x="42" y="44"/>
                    <a:pt x="42" y="44"/>
                    <a:pt x="42" y="44"/>
                  </a:cubicBezTo>
                  <a:cubicBezTo>
                    <a:pt x="43" y="44"/>
                    <a:pt x="43" y="44"/>
                    <a:pt x="43" y="44"/>
                  </a:cubicBezTo>
                  <a:cubicBezTo>
                    <a:pt x="46" y="46"/>
                    <a:pt x="50" y="46"/>
                    <a:pt x="51" y="45"/>
                  </a:cubicBezTo>
                  <a:cubicBezTo>
                    <a:pt x="52" y="44"/>
                    <a:pt x="52" y="43"/>
                    <a:pt x="52" y="42"/>
                  </a:cubicBezTo>
                  <a:cubicBezTo>
                    <a:pt x="52" y="41"/>
                    <a:pt x="51" y="39"/>
                    <a:pt x="44" y="40"/>
                  </a:cubicBezTo>
                  <a:cubicBezTo>
                    <a:pt x="43" y="40"/>
                    <a:pt x="43" y="40"/>
                    <a:pt x="43" y="40"/>
                  </a:cubicBezTo>
                  <a:cubicBezTo>
                    <a:pt x="43" y="25"/>
                    <a:pt x="43" y="25"/>
                    <a:pt x="43" y="25"/>
                  </a:cubicBezTo>
                  <a:cubicBezTo>
                    <a:pt x="58" y="25"/>
                    <a:pt x="58" y="25"/>
                    <a:pt x="58" y="25"/>
                  </a:cubicBezTo>
                  <a:cubicBezTo>
                    <a:pt x="58" y="30"/>
                    <a:pt x="58" y="30"/>
                    <a:pt x="58" y="30"/>
                  </a:cubicBezTo>
                  <a:cubicBezTo>
                    <a:pt x="49" y="30"/>
                    <a:pt x="49" y="30"/>
                    <a:pt x="49" y="30"/>
                  </a:cubicBezTo>
                  <a:cubicBezTo>
                    <a:pt x="49" y="34"/>
                    <a:pt x="49" y="34"/>
                    <a:pt x="49" y="34"/>
                  </a:cubicBezTo>
                  <a:cubicBezTo>
                    <a:pt x="52" y="34"/>
                    <a:pt x="55" y="34"/>
                    <a:pt x="57" y="36"/>
                  </a:cubicBezTo>
                  <a:cubicBezTo>
                    <a:pt x="58" y="38"/>
                    <a:pt x="59" y="40"/>
                    <a:pt x="59" y="42"/>
                  </a:cubicBezTo>
                  <a:cubicBezTo>
                    <a:pt x="59" y="44"/>
                    <a:pt x="58" y="47"/>
                    <a:pt x="56" y="48"/>
                  </a:cubicBezTo>
                  <a:cubicBezTo>
                    <a:pt x="55" y="50"/>
                    <a:pt x="52" y="51"/>
                    <a:pt x="49" y="51"/>
                  </a:cubicBezTo>
                  <a:moveTo>
                    <a:pt x="38" y="45"/>
                  </a:moveTo>
                  <a:cubicBezTo>
                    <a:pt x="29" y="45"/>
                    <a:pt x="29" y="45"/>
                    <a:pt x="29" y="45"/>
                  </a:cubicBezTo>
                  <a:cubicBezTo>
                    <a:pt x="33" y="41"/>
                    <a:pt x="33" y="41"/>
                    <a:pt x="33" y="41"/>
                  </a:cubicBezTo>
                  <a:cubicBezTo>
                    <a:pt x="37" y="38"/>
                    <a:pt x="39" y="35"/>
                    <a:pt x="39" y="32"/>
                  </a:cubicBezTo>
                  <a:cubicBezTo>
                    <a:pt x="39" y="30"/>
                    <a:pt x="38" y="28"/>
                    <a:pt x="36" y="26"/>
                  </a:cubicBezTo>
                  <a:cubicBezTo>
                    <a:pt x="35" y="25"/>
                    <a:pt x="33" y="24"/>
                    <a:pt x="30" y="24"/>
                  </a:cubicBezTo>
                  <a:cubicBezTo>
                    <a:pt x="27" y="24"/>
                    <a:pt x="25" y="25"/>
                    <a:pt x="22" y="26"/>
                  </a:cubicBezTo>
                  <a:cubicBezTo>
                    <a:pt x="22" y="27"/>
                    <a:pt x="22" y="27"/>
                    <a:pt x="22" y="27"/>
                  </a:cubicBezTo>
                  <a:cubicBezTo>
                    <a:pt x="22" y="33"/>
                    <a:pt x="22" y="33"/>
                    <a:pt x="22" y="33"/>
                  </a:cubicBezTo>
                  <a:cubicBezTo>
                    <a:pt x="23" y="32"/>
                    <a:pt x="23" y="32"/>
                    <a:pt x="23" y="32"/>
                  </a:cubicBezTo>
                  <a:cubicBezTo>
                    <a:pt x="25" y="30"/>
                    <a:pt x="27" y="30"/>
                    <a:pt x="29" y="30"/>
                  </a:cubicBezTo>
                  <a:cubicBezTo>
                    <a:pt x="31" y="30"/>
                    <a:pt x="32" y="31"/>
                    <a:pt x="32" y="33"/>
                  </a:cubicBezTo>
                  <a:cubicBezTo>
                    <a:pt x="32" y="33"/>
                    <a:pt x="32" y="34"/>
                    <a:pt x="31" y="35"/>
                  </a:cubicBezTo>
                  <a:cubicBezTo>
                    <a:pt x="31" y="36"/>
                    <a:pt x="30" y="37"/>
                    <a:pt x="28" y="39"/>
                  </a:cubicBezTo>
                  <a:cubicBezTo>
                    <a:pt x="21" y="46"/>
                    <a:pt x="21" y="46"/>
                    <a:pt x="21" y="46"/>
                  </a:cubicBezTo>
                  <a:cubicBezTo>
                    <a:pt x="21" y="50"/>
                    <a:pt x="21" y="50"/>
                    <a:pt x="21" y="50"/>
                  </a:cubicBezTo>
                  <a:cubicBezTo>
                    <a:pt x="38" y="50"/>
                    <a:pt x="38" y="50"/>
                    <a:pt x="38" y="50"/>
                  </a:cubicBezTo>
                  <a:lnTo>
                    <a:pt x="38" y="45"/>
                  </a:lnTo>
                  <a:close/>
                  <a:moveTo>
                    <a:pt x="71" y="19"/>
                  </a:moveTo>
                  <a:cubicBezTo>
                    <a:pt x="9" y="19"/>
                    <a:pt x="9" y="19"/>
                    <a:pt x="9" y="19"/>
                  </a:cubicBezTo>
                  <a:cubicBezTo>
                    <a:pt x="9" y="56"/>
                    <a:pt x="9" y="56"/>
                    <a:pt x="9" y="56"/>
                  </a:cubicBezTo>
                  <a:cubicBezTo>
                    <a:pt x="9" y="57"/>
                    <a:pt x="9" y="57"/>
                    <a:pt x="9" y="57"/>
                  </a:cubicBezTo>
                  <a:cubicBezTo>
                    <a:pt x="70" y="57"/>
                    <a:pt x="70" y="57"/>
                    <a:pt x="70" y="57"/>
                  </a:cubicBezTo>
                  <a:cubicBezTo>
                    <a:pt x="71" y="57"/>
                    <a:pt x="71" y="57"/>
                    <a:pt x="71" y="56"/>
                  </a:cubicBezTo>
                  <a:lnTo>
                    <a:pt x="71" y="19"/>
                  </a:lnTo>
                  <a:close/>
                  <a:moveTo>
                    <a:pt x="76" y="0"/>
                  </a:moveTo>
                  <a:cubicBezTo>
                    <a:pt x="78" y="0"/>
                    <a:pt x="80" y="1"/>
                    <a:pt x="80" y="4"/>
                  </a:cubicBezTo>
                  <a:cubicBezTo>
                    <a:pt x="80" y="62"/>
                    <a:pt x="80" y="62"/>
                    <a:pt x="80" y="62"/>
                  </a:cubicBezTo>
                  <a:cubicBezTo>
                    <a:pt x="80" y="64"/>
                    <a:pt x="78" y="65"/>
                    <a:pt x="76" y="65"/>
                  </a:cubicBezTo>
                  <a:cubicBezTo>
                    <a:pt x="4" y="65"/>
                    <a:pt x="4" y="65"/>
                    <a:pt x="4" y="65"/>
                  </a:cubicBezTo>
                  <a:cubicBezTo>
                    <a:pt x="2" y="65"/>
                    <a:pt x="0" y="64"/>
                    <a:pt x="0" y="62"/>
                  </a:cubicBezTo>
                  <a:cubicBezTo>
                    <a:pt x="0" y="4"/>
                    <a:pt x="0" y="4"/>
                    <a:pt x="0" y="4"/>
                  </a:cubicBezTo>
                  <a:cubicBezTo>
                    <a:pt x="0" y="1"/>
                    <a:pt x="2" y="0"/>
                    <a:pt x="4" y="0"/>
                  </a:cubicBezTo>
                  <a:cubicBezTo>
                    <a:pt x="76" y="0"/>
                    <a:pt x="76" y="0"/>
                    <a:pt x="76" y="0"/>
                  </a:cubicBezTo>
                </a:path>
              </a:pathLst>
            </a:custGeom>
            <a:solidFill>
              <a:schemeClr val="bg1"/>
            </a:solidFill>
            <a:ln>
              <a:noFill/>
            </a:ln>
            <a:extLst/>
          </p:spPr>
          <p:txBody>
            <a:bodyPr vert="horz" wrap="square" lIns="93251" tIns="46625" rIns="93251" bIns="46625" numCol="1" anchor="t" anchorCtr="0" compatLnSpc="1">
              <a:prstTxWarp prst="textNoShape">
                <a:avLst/>
              </a:prstTxWarp>
            </a:bodyPr>
            <a:lstStyle/>
            <a:p>
              <a:pPr defTabSz="932384">
                <a:defRPr/>
              </a:pPr>
              <a:endParaRPr lang="en-US" kern="0" dirty="0">
                <a:solidFill>
                  <a:srgbClr val="000000"/>
                </a:solidFill>
                <a:latin typeface="Segoe UI"/>
              </a:endParaRPr>
            </a:p>
          </p:txBody>
        </p:sp>
        <p:sp>
          <p:nvSpPr>
            <p:cNvPr id="209" name="Freeform 208"/>
            <p:cNvSpPr>
              <a:spLocks noChangeAspect="1"/>
            </p:cNvSpPr>
            <p:nvPr/>
          </p:nvSpPr>
          <p:spPr bwMode="black">
            <a:xfrm>
              <a:off x="9528093" y="3482333"/>
              <a:ext cx="211705" cy="210214"/>
            </a:xfrm>
            <a:custGeom>
              <a:avLst/>
              <a:gdLst>
                <a:gd name="connsiteX0" fmla="*/ 0 w 1208341"/>
                <a:gd name="connsiteY0" fmla="*/ 445145 h 1199827"/>
                <a:gd name="connsiteX1" fmla="*/ 16338 w 1208341"/>
                <a:gd name="connsiteY1" fmla="*/ 458290 h 1199827"/>
                <a:gd name="connsiteX2" fmla="*/ 604170 w 1208341"/>
                <a:gd name="connsiteY2" fmla="*/ 593891 h 1199827"/>
                <a:gd name="connsiteX3" fmla="*/ 1192003 w 1208341"/>
                <a:gd name="connsiteY3" fmla="*/ 458290 h 1199827"/>
                <a:gd name="connsiteX4" fmla="*/ 1208341 w 1208341"/>
                <a:gd name="connsiteY4" fmla="*/ 445145 h 1199827"/>
                <a:gd name="connsiteX5" fmla="*/ 1208341 w 1208341"/>
                <a:gd name="connsiteY5" fmla="*/ 965655 h 1199827"/>
                <a:gd name="connsiteX6" fmla="*/ 1208341 w 1208341"/>
                <a:gd name="connsiteY6" fmla="*/ 965659 h 1199827"/>
                <a:gd name="connsiteX7" fmla="*/ 604170 w 1208341"/>
                <a:gd name="connsiteY7" fmla="*/ 1199827 h 1199827"/>
                <a:gd name="connsiteX8" fmla="*/ 0 w 1208341"/>
                <a:gd name="connsiteY8" fmla="*/ 965659 h 1199827"/>
                <a:gd name="connsiteX9" fmla="*/ 603170 w 1208341"/>
                <a:gd name="connsiteY9" fmla="*/ 0 h 1199827"/>
                <a:gd name="connsiteX10" fmla="*/ 1206340 w 1208341"/>
                <a:gd name="connsiteY10" fmla="*/ 259109 h 1199827"/>
                <a:gd name="connsiteX11" fmla="*/ 603170 w 1208341"/>
                <a:gd name="connsiteY11" fmla="*/ 518218 h 1199827"/>
                <a:gd name="connsiteX12" fmla="*/ 0 w 1208341"/>
                <a:gd name="connsiteY12" fmla="*/ 259109 h 1199827"/>
                <a:gd name="connsiteX13" fmla="*/ 603170 w 1208341"/>
                <a:gd name="connsiteY13" fmla="*/ 0 h 1199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08341" h="1199827">
                  <a:moveTo>
                    <a:pt x="0" y="445145"/>
                  </a:moveTo>
                  <a:lnTo>
                    <a:pt x="16338" y="458290"/>
                  </a:lnTo>
                  <a:cubicBezTo>
                    <a:pt x="129544" y="539061"/>
                    <a:pt x="350335" y="593891"/>
                    <a:pt x="604170" y="593891"/>
                  </a:cubicBezTo>
                  <a:cubicBezTo>
                    <a:pt x="858005" y="593891"/>
                    <a:pt x="1078797" y="539061"/>
                    <a:pt x="1192003" y="458290"/>
                  </a:cubicBezTo>
                  <a:lnTo>
                    <a:pt x="1208341" y="445145"/>
                  </a:lnTo>
                  <a:lnTo>
                    <a:pt x="1208341" y="965655"/>
                  </a:lnTo>
                  <a:lnTo>
                    <a:pt x="1208341" y="965659"/>
                  </a:lnTo>
                  <a:cubicBezTo>
                    <a:pt x="1208341" y="1094988"/>
                    <a:pt x="937845" y="1199827"/>
                    <a:pt x="604170" y="1199827"/>
                  </a:cubicBezTo>
                  <a:cubicBezTo>
                    <a:pt x="270495" y="1199827"/>
                    <a:pt x="0" y="1094988"/>
                    <a:pt x="0" y="965659"/>
                  </a:cubicBezTo>
                  <a:close/>
                  <a:moveTo>
                    <a:pt x="603170" y="0"/>
                  </a:moveTo>
                  <a:cubicBezTo>
                    <a:pt x="936291" y="0"/>
                    <a:pt x="1206340" y="116007"/>
                    <a:pt x="1206340" y="259109"/>
                  </a:cubicBezTo>
                  <a:cubicBezTo>
                    <a:pt x="1206340" y="402211"/>
                    <a:pt x="936291" y="518218"/>
                    <a:pt x="603170" y="518218"/>
                  </a:cubicBezTo>
                  <a:cubicBezTo>
                    <a:pt x="270049" y="518218"/>
                    <a:pt x="0" y="402211"/>
                    <a:pt x="0" y="259109"/>
                  </a:cubicBezTo>
                  <a:cubicBezTo>
                    <a:pt x="0" y="116007"/>
                    <a:pt x="270049" y="0"/>
                    <a:pt x="603170" y="0"/>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2400" kern="0"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210" name="Freeform 48"/>
            <p:cNvSpPr>
              <a:spLocks noChangeAspect="1"/>
            </p:cNvSpPr>
            <p:nvPr/>
          </p:nvSpPr>
          <p:spPr bwMode="black">
            <a:xfrm>
              <a:off x="7964981" y="3461274"/>
              <a:ext cx="287152" cy="251954"/>
            </a:xfrm>
            <a:custGeom>
              <a:avLst/>
              <a:gdLst/>
              <a:ahLst/>
              <a:cxnLst/>
              <a:rect l="l" t="t" r="r" b="b"/>
              <a:pathLst>
                <a:path w="4740335" h="4048081">
                  <a:moveTo>
                    <a:pt x="3683614" y="1098549"/>
                  </a:moveTo>
                  <a:cubicBezTo>
                    <a:pt x="3683654" y="1098549"/>
                    <a:pt x="3689354" y="1098549"/>
                    <a:pt x="4502870" y="1098549"/>
                  </a:cubicBezTo>
                  <a:cubicBezTo>
                    <a:pt x="4633477" y="1098549"/>
                    <a:pt x="4740335" y="1205183"/>
                    <a:pt x="4740335" y="1335514"/>
                  </a:cubicBezTo>
                  <a:cubicBezTo>
                    <a:pt x="4740335" y="1335569"/>
                    <a:pt x="4740335" y="1343335"/>
                    <a:pt x="4740335" y="2449249"/>
                  </a:cubicBezTo>
                  <a:cubicBezTo>
                    <a:pt x="4740335" y="2579580"/>
                    <a:pt x="4633477" y="2686214"/>
                    <a:pt x="4502870" y="2686214"/>
                  </a:cubicBezTo>
                  <a:cubicBezTo>
                    <a:pt x="4502870" y="2686253"/>
                    <a:pt x="4502870" y="2691777"/>
                    <a:pt x="4502870" y="3480046"/>
                  </a:cubicBezTo>
                  <a:cubicBezTo>
                    <a:pt x="4502870" y="3610377"/>
                    <a:pt x="4396011" y="3717011"/>
                    <a:pt x="4265405" y="3717011"/>
                  </a:cubicBezTo>
                  <a:cubicBezTo>
                    <a:pt x="4265376" y="3717011"/>
                    <a:pt x="4262133" y="3717011"/>
                    <a:pt x="3909206" y="3717011"/>
                  </a:cubicBezTo>
                  <a:cubicBezTo>
                    <a:pt x="3790473" y="3717011"/>
                    <a:pt x="3683614" y="3610377"/>
                    <a:pt x="3683614" y="3480046"/>
                  </a:cubicBezTo>
                  <a:cubicBezTo>
                    <a:pt x="3683614" y="3480010"/>
                    <a:pt x="3683614" y="3474701"/>
                    <a:pt x="3683614" y="2686214"/>
                  </a:cubicBezTo>
                  <a:cubicBezTo>
                    <a:pt x="3553008" y="2686214"/>
                    <a:pt x="3446148" y="2579580"/>
                    <a:pt x="3446148" y="2449249"/>
                  </a:cubicBezTo>
                  <a:cubicBezTo>
                    <a:pt x="3446148" y="2449192"/>
                    <a:pt x="3446148" y="2441288"/>
                    <a:pt x="3446148" y="1335514"/>
                  </a:cubicBezTo>
                  <a:cubicBezTo>
                    <a:pt x="3446148" y="1205183"/>
                    <a:pt x="3553008" y="1098549"/>
                    <a:pt x="3683614" y="1098549"/>
                  </a:cubicBezTo>
                  <a:close/>
                  <a:moveTo>
                    <a:pt x="236546" y="1098549"/>
                  </a:moveTo>
                  <a:cubicBezTo>
                    <a:pt x="236570" y="1098549"/>
                    <a:pt x="240947" y="1098549"/>
                    <a:pt x="1052628" y="1098549"/>
                  </a:cubicBezTo>
                  <a:cubicBezTo>
                    <a:pt x="1182728" y="1098549"/>
                    <a:pt x="1289174" y="1205183"/>
                    <a:pt x="1289174" y="1335514"/>
                  </a:cubicBezTo>
                  <a:cubicBezTo>
                    <a:pt x="1289174" y="1335532"/>
                    <a:pt x="1289174" y="1340039"/>
                    <a:pt x="1289174" y="2449249"/>
                  </a:cubicBezTo>
                  <a:cubicBezTo>
                    <a:pt x="1289174" y="2579580"/>
                    <a:pt x="1182728" y="2686214"/>
                    <a:pt x="1052628" y="2686214"/>
                  </a:cubicBezTo>
                  <a:cubicBezTo>
                    <a:pt x="1052628" y="2686235"/>
                    <a:pt x="1052628" y="2690268"/>
                    <a:pt x="1052628" y="3480046"/>
                  </a:cubicBezTo>
                  <a:cubicBezTo>
                    <a:pt x="1052628" y="3610377"/>
                    <a:pt x="946183" y="3717011"/>
                    <a:pt x="827910" y="3717011"/>
                  </a:cubicBezTo>
                  <a:cubicBezTo>
                    <a:pt x="827894" y="3717011"/>
                    <a:pt x="825508" y="3717011"/>
                    <a:pt x="473091" y="3717011"/>
                  </a:cubicBezTo>
                  <a:cubicBezTo>
                    <a:pt x="342991" y="3717011"/>
                    <a:pt x="236546" y="3610377"/>
                    <a:pt x="236546" y="3480046"/>
                  </a:cubicBezTo>
                  <a:cubicBezTo>
                    <a:pt x="236546" y="3480026"/>
                    <a:pt x="236546" y="3476021"/>
                    <a:pt x="236546" y="2686214"/>
                  </a:cubicBezTo>
                  <a:cubicBezTo>
                    <a:pt x="106446" y="2686214"/>
                    <a:pt x="0" y="2579580"/>
                    <a:pt x="0" y="2449249"/>
                  </a:cubicBezTo>
                  <a:cubicBezTo>
                    <a:pt x="0" y="2449230"/>
                    <a:pt x="0" y="2444630"/>
                    <a:pt x="0" y="1335514"/>
                  </a:cubicBezTo>
                  <a:cubicBezTo>
                    <a:pt x="0" y="1205183"/>
                    <a:pt x="106446" y="1098549"/>
                    <a:pt x="236546" y="1098549"/>
                  </a:cubicBezTo>
                  <a:close/>
                  <a:moveTo>
                    <a:pt x="1895194" y="993211"/>
                  </a:moveTo>
                  <a:cubicBezTo>
                    <a:pt x="1895245" y="993211"/>
                    <a:pt x="1902161" y="993211"/>
                    <a:pt x="2845141" y="993211"/>
                  </a:cubicBezTo>
                  <a:cubicBezTo>
                    <a:pt x="2999507" y="993211"/>
                    <a:pt x="3130125" y="1123457"/>
                    <a:pt x="3130125" y="1277385"/>
                  </a:cubicBezTo>
                  <a:cubicBezTo>
                    <a:pt x="3130125" y="1277420"/>
                    <a:pt x="3130125" y="1284134"/>
                    <a:pt x="3130125" y="2568008"/>
                  </a:cubicBezTo>
                  <a:cubicBezTo>
                    <a:pt x="3130125" y="2721936"/>
                    <a:pt x="2999507" y="2852182"/>
                    <a:pt x="2845141" y="2852182"/>
                  </a:cubicBezTo>
                  <a:cubicBezTo>
                    <a:pt x="2845141" y="2852231"/>
                    <a:pt x="2845141" y="2858826"/>
                    <a:pt x="2845141" y="3763907"/>
                  </a:cubicBezTo>
                  <a:cubicBezTo>
                    <a:pt x="2845141" y="3917835"/>
                    <a:pt x="2726398" y="4048081"/>
                    <a:pt x="2572031" y="4048081"/>
                  </a:cubicBezTo>
                  <a:cubicBezTo>
                    <a:pt x="2571992" y="4048081"/>
                    <a:pt x="2568051" y="4048081"/>
                    <a:pt x="2168304" y="4048081"/>
                  </a:cubicBezTo>
                  <a:cubicBezTo>
                    <a:pt x="2013937" y="4048081"/>
                    <a:pt x="1895194" y="3917835"/>
                    <a:pt x="1895194" y="3763907"/>
                  </a:cubicBezTo>
                  <a:cubicBezTo>
                    <a:pt x="1895194" y="3763858"/>
                    <a:pt x="1895194" y="3757193"/>
                    <a:pt x="1895194" y="2852182"/>
                  </a:cubicBezTo>
                  <a:cubicBezTo>
                    <a:pt x="1740828" y="2852182"/>
                    <a:pt x="1610210" y="2721936"/>
                    <a:pt x="1610210" y="2568008"/>
                  </a:cubicBezTo>
                  <a:cubicBezTo>
                    <a:pt x="1610210" y="2567966"/>
                    <a:pt x="1610210" y="2560581"/>
                    <a:pt x="1610210" y="1277385"/>
                  </a:cubicBezTo>
                  <a:cubicBezTo>
                    <a:pt x="1610210" y="1123457"/>
                    <a:pt x="1740828" y="993211"/>
                    <a:pt x="1895194" y="993211"/>
                  </a:cubicBezTo>
                  <a:close/>
                  <a:moveTo>
                    <a:pt x="4093246" y="245790"/>
                  </a:moveTo>
                  <a:cubicBezTo>
                    <a:pt x="4306565" y="245790"/>
                    <a:pt x="4479495" y="420965"/>
                    <a:pt x="4479495" y="637055"/>
                  </a:cubicBezTo>
                  <a:cubicBezTo>
                    <a:pt x="4479495" y="853145"/>
                    <a:pt x="4306565" y="1028320"/>
                    <a:pt x="4093246" y="1028320"/>
                  </a:cubicBezTo>
                  <a:cubicBezTo>
                    <a:pt x="3879927" y="1028320"/>
                    <a:pt x="3706997" y="853145"/>
                    <a:pt x="3706997" y="637055"/>
                  </a:cubicBezTo>
                  <a:cubicBezTo>
                    <a:pt x="3706997" y="420965"/>
                    <a:pt x="3879927" y="245790"/>
                    <a:pt x="4093246" y="245790"/>
                  </a:cubicBezTo>
                  <a:close/>
                  <a:moveTo>
                    <a:pt x="644584" y="245790"/>
                  </a:moveTo>
                  <a:cubicBezTo>
                    <a:pt x="856519" y="245790"/>
                    <a:pt x="1028326" y="420965"/>
                    <a:pt x="1028326" y="637055"/>
                  </a:cubicBezTo>
                  <a:cubicBezTo>
                    <a:pt x="1028326" y="853145"/>
                    <a:pt x="856519" y="1028320"/>
                    <a:pt x="644584" y="1028320"/>
                  </a:cubicBezTo>
                  <a:cubicBezTo>
                    <a:pt x="432649" y="1028320"/>
                    <a:pt x="260842" y="853145"/>
                    <a:pt x="260842" y="637055"/>
                  </a:cubicBezTo>
                  <a:cubicBezTo>
                    <a:pt x="260842" y="420965"/>
                    <a:pt x="432649" y="245790"/>
                    <a:pt x="644584" y="245790"/>
                  </a:cubicBezTo>
                  <a:close/>
                  <a:moveTo>
                    <a:pt x="2367657" y="0"/>
                  </a:moveTo>
                  <a:cubicBezTo>
                    <a:pt x="2616992" y="0"/>
                    <a:pt x="2819118" y="203249"/>
                    <a:pt x="2819118" y="453969"/>
                  </a:cubicBezTo>
                  <a:cubicBezTo>
                    <a:pt x="2819118" y="704689"/>
                    <a:pt x="2616992" y="907938"/>
                    <a:pt x="2367657" y="907938"/>
                  </a:cubicBezTo>
                  <a:cubicBezTo>
                    <a:pt x="2118322" y="907938"/>
                    <a:pt x="1916196" y="704689"/>
                    <a:pt x="1916196" y="453969"/>
                  </a:cubicBezTo>
                  <a:cubicBezTo>
                    <a:pt x="1916196" y="203249"/>
                    <a:pt x="2118322" y="0"/>
                    <a:pt x="2367657" y="0"/>
                  </a:cubicBezTo>
                  <a:close/>
                </a:path>
              </a:pathLst>
            </a:custGeom>
            <a:solidFill>
              <a:schemeClr val="bg1"/>
            </a:solid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2400" kern="0" dirty="0">
                <a:gradFill>
                  <a:gsLst>
                    <a:gs pos="0">
                      <a:srgbClr val="FFFFFF"/>
                    </a:gs>
                    <a:gs pos="100000">
                      <a:srgbClr val="FFFFFF"/>
                    </a:gs>
                  </a:gsLst>
                  <a:lin ang="5400000" scaled="0"/>
                </a:gradFill>
                <a:latin typeface="Segoe UI"/>
                <a:ea typeface="Segoe UI" pitchFamily="34" charset="0"/>
                <a:cs typeface="Segoe UI" pitchFamily="34" charset="0"/>
              </a:endParaRPr>
            </a:p>
          </p:txBody>
        </p:sp>
        <p:grpSp>
          <p:nvGrpSpPr>
            <p:cNvPr id="31" name="Group 4"/>
            <p:cNvGrpSpPr>
              <a:grpSpLocks noChangeAspect="1"/>
            </p:cNvGrpSpPr>
            <p:nvPr/>
          </p:nvGrpSpPr>
          <p:grpSpPr bwMode="auto">
            <a:xfrm>
              <a:off x="8274603" y="3860122"/>
              <a:ext cx="402033" cy="213337"/>
              <a:chOff x="-5" y="-15"/>
              <a:chExt cx="5482" cy="2909"/>
            </a:xfrm>
            <a:solidFill>
              <a:schemeClr val="bg1"/>
            </a:solidFill>
          </p:grpSpPr>
          <p:sp>
            <p:nvSpPr>
              <p:cNvPr id="225" name="Freeform 5"/>
              <p:cNvSpPr>
                <a:spLocks noEditPoints="1"/>
              </p:cNvSpPr>
              <p:nvPr/>
            </p:nvSpPr>
            <p:spPr bwMode="auto">
              <a:xfrm>
                <a:off x="-5" y="-15"/>
                <a:ext cx="1874" cy="2909"/>
              </a:xfrm>
              <a:custGeom>
                <a:avLst/>
                <a:gdLst>
                  <a:gd name="T0" fmla="*/ 6 w 702"/>
                  <a:gd name="T1" fmla="*/ 70 h 1088"/>
                  <a:gd name="T2" fmla="*/ 15 w 702"/>
                  <a:gd name="T3" fmla="*/ 53 h 1088"/>
                  <a:gd name="T4" fmla="*/ 106 w 702"/>
                  <a:gd name="T5" fmla="*/ 6 h 1088"/>
                  <a:gd name="T6" fmla="*/ 175 w 702"/>
                  <a:gd name="T7" fmla="*/ 75 h 1088"/>
                  <a:gd name="T8" fmla="*/ 177 w 702"/>
                  <a:gd name="T9" fmla="*/ 105 h 1088"/>
                  <a:gd name="T10" fmla="*/ 177 w 702"/>
                  <a:gd name="T11" fmla="*/ 411 h 1088"/>
                  <a:gd name="T12" fmla="*/ 177 w 702"/>
                  <a:gd name="T13" fmla="*/ 432 h 1088"/>
                  <a:gd name="T14" fmla="*/ 260 w 702"/>
                  <a:gd name="T15" fmla="*/ 401 h 1088"/>
                  <a:gd name="T16" fmla="*/ 687 w 702"/>
                  <a:gd name="T17" fmla="*/ 697 h 1088"/>
                  <a:gd name="T18" fmla="*/ 411 w 702"/>
                  <a:gd name="T19" fmla="*/ 1065 h 1088"/>
                  <a:gd name="T20" fmla="*/ 79 w 702"/>
                  <a:gd name="T21" fmla="*/ 939 h 1088"/>
                  <a:gd name="T22" fmla="*/ 11 w 702"/>
                  <a:gd name="T23" fmla="*/ 792 h 1088"/>
                  <a:gd name="T24" fmla="*/ 6 w 702"/>
                  <a:gd name="T25" fmla="*/ 652 h 1088"/>
                  <a:gd name="T26" fmla="*/ 6 w 702"/>
                  <a:gd name="T27" fmla="*/ 511 h 1088"/>
                  <a:gd name="T28" fmla="*/ 6 w 702"/>
                  <a:gd name="T29" fmla="*/ 226 h 1088"/>
                  <a:gd name="T30" fmla="*/ 6 w 702"/>
                  <a:gd name="T31" fmla="*/ 147 h 1088"/>
                  <a:gd name="T32" fmla="*/ 6 w 702"/>
                  <a:gd name="T33" fmla="*/ 108 h 1088"/>
                  <a:gd name="T34" fmla="*/ 6 w 702"/>
                  <a:gd name="T35" fmla="*/ 70 h 1088"/>
                  <a:gd name="T36" fmla="*/ 177 w 702"/>
                  <a:gd name="T37" fmla="*/ 729 h 1088"/>
                  <a:gd name="T38" fmla="*/ 346 w 702"/>
                  <a:gd name="T39" fmla="*/ 901 h 1088"/>
                  <a:gd name="T40" fmla="*/ 518 w 702"/>
                  <a:gd name="T41" fmla="*/ 732 h 1088"/>
                  <a:gd name="T42" fmla="*/ 348 w 702"/>
                  <a:gd name="T43" fmla="*/ 559 h 1088"/>
                  <a:gd name="T44" fmla="*/ 177 w 702"/>
                  <a:gd name="T45" fmla="*/ 729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02" h="1088">
                    <a:moveTo>
                      <a:pt x="6" y="70"/>
                    </a:moveTo>
                    <a:cubicBezTo>
                      <a:pt x="9" y="64"/>
                      <a:pt x="12" y="58"/>
                      <a:pt x="15" y="53"/>
                    </a:cubicBezTo>
                    <a:cubicBezTo>
                      <a:pt x="31" y="19"/>
                      <a:pt x="67" y="0"/>
                      <a:pt x="106" y="6"/>
                    </a:cubicBezTo>
                    <a:cubicBezTo>
                      <a:pt x="140" y="11"/>
                      <a:pt x="169" y="39"/>
                      <a:pt x="175" y="75"/>
                    </a:cubicBezTo>
                    <a:cubicBezTo>
                      <a:pt x="176" y="85"/>
                      <a:pt x="177" y="95"/>
                      <a:pt x="177" y="105"/>
                    </a:cubicBezTo>
                    <a:cubicBezTo>
                      <a:pt x="177" y="207"/>
                      <a:pt x="177" y="309"/>
                      <a:pt x="177" y="411"/>
                    </a:cubicBezTo>
                    <a:cubicBezTo>
                      <a:pt x="177" y="418"/>
                      <a:pt x="177" y="425"/>
                      <a:pt x="177" y="432"/>
                    </a:cubicBezTo>
                    <a:cubicBezTo>
                      <a:pt x="206" y="421"/>
                      <a:pt x="232" y="409"/>
                      <a:pt x="260" y="401"/>
                    </a:cubicBezTo>
                    <a:cubicBezTo>
                      <a:pt x="460" y="344"/>
                      <a:pt x="669" y="489"/>
                      <a:pt x="687" y="697"/>
                    </a:cubicBezTo>
                    <a:cubicBezTo>
                      <a:pt x="702" y="875"/>
                      <a:pt x="583" y="1033"/>
                      <a:pt x="411" y="1065"/>
                    </a:cubicBezTo>
                    <a:cubicBezTo>
                      <a:pt x="290" y="1088"/>
                      <a:pt x="151" y="1041"/>
                      <a:pt x="79" y="939"/>
                    </a:cubicBezTo>
                    <a:cubicBezTo>
                      <a:pt x="48" y="895"/>
                      <a:pt x="25" y="843"/>
                      <a:pt x="11" y="792"/>
                    </a:cubicBezTo>
                    <a:cubicBezTo>
                      <a:pt x="0" y="746"/>
                      <a:pt x="6" y="698"/>
                      <a:pt x="6" y="652"/>
                    </a:cubicBezTo>
                    <a:cubicBezTo>
                      <a:pt x="6" y="605"/>
                      <a:pt x="6" y="558"/>
                      <a:pt x="6" y="511"/>
                    </a:cubicBezTo>
                    <a:cubicBezTo>
                      <a:pt x="6" y="416"/>
                      <a:pt x="6" y="321"/>
                      <a:pt x="6" y="226"/>
                    </a:cubicBezTo>
                    <a:cubicBezTo>
                      <a:pt x="6" y="200"/>
                      <a:pt x="6" y="173"/>
                      <a:pt x="6" y="147"/>
                    </a:cubicBezTo>
                    <a:cubicBezTo>
                      <a:pt x="6" y="134"/>
                      <a:pt x="6" y="121"/>
                      <a:pt x="6" y="108"/>
                    </a:cubicBezTo>
                    <a:cubicBezTo>
                      <a:pt x="6" y="99"/>
                      <a:pt x="2" y="78"/>
                      <a:pt x="6" y="70"/>
                    </a:cubicBezTo>
                    <a:close/>
                    <a:moveTo>
                      <a:pt x="177" y="729"/>
                    </a:moveTo>
                    <a:cubicBezTo>
                      <a:pt x="177" y="823"/>
                      <a:pt x="252" y="899"/>
                      <a:pt x="346" y="901"/>
                    </a:cubicBezTo>
                    <a:cubicBezTo>
                      <a:pt x="439" y="902"/>
                      <a:pt x="517" y="825"/>
                      <a:pt x="518" y="732"/>
                    </a:cubicBezTo>
                    <a:cubicBezTo>
                      <a:pt x="519" y="637"/>
                      <a:pt x="442" y="559"/>
                      <a:pt x="348" y="559"/>
                    </a:cubicBezTo>
                    <a:cubicBezTo>
                      <a:pt x="254" y="559"/>
                      <a:pt x="177" y="635"/>
                      <a:pt x="177" y="7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defRPr/>
                </a:pPr>
                <a:endParaRPr lang="en-US" sz="1836" kern="0">
                  <a:solidFill>
                    <a:srgbClr val="505050"/>
                  </a:solidFill>
                  <a:latin typeface="Segoe UI"/>
                </a:endParaRPr>
              </a:p>
            </p:txBody>
          </p:sp>
          <p:sp>
            <p:nvSpPr>
              <p:cNvPr id="226" name="Freeform 6"/>
              <p:cNvSpPr>
                <a:spLocks/>
              </p:cNvSpPr>
              <p:nvPr/>
            </p:nvSpPr>
            <p:spPr bwMode="auto">
              <a:xfrm>
                <a:off x="3620" y="990"/>
                <a:ext cx="1857" cy="1875"/>
              </a:xfrm>
              <a:custGeom>
                <a:avLst/>
                <a:gdLst>
                  <a:gd name="T0" fmla="*/ 696 w 696"/>
                  <a:gd name="T1" fmla="*/ 626 h 701"/>
                  <a:gd name="T2" fmla="*/ 609 w 696"/>
                  <a:gd name="T3" fmla="*/ 695 h 701"/>
                  <a:gd name="T4" fmla="*/ 547 w 696"/>
                  <a:gd name="T5" fmla="*/ 667 h 701"/>
                  <a:gd name="T6" fmla="*/ 354 w 696"/>
                  <a:gd name="T7" fmla="*/ 473 h 701"/>
                  <a:gd name="T8" fmla="*/ 337 w 696"/>
                  <a:gd name="T9" fmla="*/ 488 h 701"/>
                  <a:gd name="T10" fmla="*/ 156 w 696"/>
                  <a:gd name="T11" fmla="*/ 669 h 701"/>
                  <a:gd name="T12" fmla="*/ 66 w 696"/>
                  <a:gd name="T13" fmla="*/ 690 h 701"/>
                  <a:gd name="T14" fmla="*/ 10 w 696"/>
                  <a:gd name="T15" fmla="*/ 618 h 701"/>
                  <a:gd name="T16" fmla="*/ 37 w 696"/>
                  <a:gd name="T17" fmla="*/ 546 h 701"/>
                  <a:gd name="T18" fmla="*/ 182 w 696"/>
                  <a:gd name="T19" fmla="*/ 401 h 701"/>
                  <a:gd name="T20" fmla="*/ 235 w 696"/>
                  <a:gd name="T21" fmla="*/ 354 h 701"/>
                  <a:gd name="T22" fmla="*/ 101 w 696"/>
                  <a:gd name="T23" fmla="*/ 221 h 701"/>
                  <a:gd name="T24" fmla="*/ 36 w 696"/>
                  <a:gd name="T25" fmla="*/ 156 h 701"/>
                  <a:gd name="T26" fmla="*/ 34 w 696"/>
                  <a:gd name="T27" fmla="*/ 34 h 701"/>
                  <a:gd name="T28" fmla="*/ 157 w 696"/>
                  <a:gd name="T29" fmla="*/ 36 h 701"/>
                  <a:gd name="T30" fmla="*/ 335 w 696"/>
                  <a:gd name="T31" fmla="*/ 214 h 701"/>
                  <a:gd name="T32" fmla="*/ 350 w 696"/>
                  <a:gd name="T33" fmla="*/ 232 h 701"/>
                  <a:gd name="T34" fmla="*/ 368 w 696"/>
                  <a:gd name="T35" fmla="*/ 216 h 701"/>
                  <a:gd name="T36" fmla="*/ 542 w 696"/>
                  <a:gd name="T37" fmla="*/ 41 h 701"/>
                  <a:gd name="T38" fmla="*/ 615 w 696"/>
                  <a:gd name="T39" fmla="*/ 10 h 701"/>
                  <a:gd name="T40" fmla="*/ 669 w 696"/>
                  <a:gd name="T41" fmla="*/ 30 h 701"/>
                  <a:gd name="T42" fmla="*/ 695 w 696"/>
                  <a:gd name="T43" fmla="*/ 93 h 701"/>
                  <a:gd name="T44" fmla="*/ 655 w 696"/>
                  <a:gd name="T45" fmla="*/ 170 h 701"/>
                  <a:gd name="T46" fmla="*/ 489 w 696"/>
                  <a:gd name="T47" fmla="*/ 337 h 701"/>
                  <a:gd name="T48" fmla="*/ 474 w 696"/>
                  <a:gd name="T49" fmla="*/ 353 h 701"/>
                  <a:gd name="T50" fmla="*/ 647 w 696"/>
                  <a:gd name="T51" fmla="*/ 526 h 701"/>
                  <a:gd name="T52" fmla="*/ 696 w 696"/>
                  <a:gd name="T53" fmla="*/ 590 h 701"/>
                  <a:gd name="T54" fmla="*/ 696 w 696"/>
                  <a:gd name="T55" fmla="*/ 626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96" h="701">
                    <a:moveTo>
                      <a:pt x="696" y="626"/>
                    </a:moveTo>
                    <a:cubicBezTo>
                      <a:pt x="682" y="668"/>
                      <a:pt x="656" y="695"/>
                      <a:pt x="609" y="695"/>
                    </a:cubicBezTo>
                    <a:cubicBezTo>
                      <a:pt x="584" y="695"/>
                      <a:pt x="564" y="684"/>
                      <a:pt x="547" y="667"/>
                    </a:cubicBezTo>
                    <a:cubicBezTo>
                      <a:pt x="483" y="603"/>
                      <a:pt x="419" y="538"/>
                      <a:pt x="354" y="473"/>
                    </a:cubicBezTo>
                    <a:cubicBezTo>
                      <a:pt x="348" y="478"/>
                      <a:pt x="342" y="483"/>
                      <a:pt x="337" y="488"/>
                    </a:cubicBezTo>
                    <a:cubicBezTo>
                      <a:pt x="277" y="548"/>
                      <a:pt x="217" y="609"/>
                      <a:pt x="156" y="669"/>
                    </a:cubicBezTo>
                    <a:cubicBezTo>
                      <a:pt x="131" y="694"/>
                      <a:pt x="100" y="701"/>
                      <a:pt x="66" y="690"/>
                    </a:cubicBezTo>
                    <a:cubicBezTo>
                      <a:pt x="33" y="678"/>
                      <a:pt x="14" y="653"/>
                      <a:pt x="10" y="618"/>
                    </a:cubicBezTo>
                    <a:cubicBezTo>
                      <a:pt x="7" y="590"/>
                      <a:pt x="17" y="566"/>
                      <a:pt x="37" y="546"/>
                    </a:cubicBezTo>
                    <a:cubicBezTo>
                      <a:pt x="86" y="498"/>
                      <a:pt x="134" y="450"/>
                      <a:pt x="182" y="401"/>
                    </a:cubicBezTo>
                    <a:cubicBezTo>
                      <a:pt x="199" y="384"/>
                      <a:pt x="216" y="368"/>
                      <a:pt x="235" y="354"/>
                    </a:cubicBezTo>
                    <a:cubicBezTo>
                      <a:pt x="188" y="307"/>
                      <a:pt x="145" y="264"/>
                      <a:pt x="101" y="221"/>
                    </a:cubicBezTo>
                    <a:cubicBezTo>
                      <a:pt x="80" y="200"/>
                      <a:pt x="58" y="178"/>
                      <a:pt x="36" y="156"/>
                    </a:cubicBezTo>
                    <a:cubicBezTo>
                      <a:pt x="1" y="120"/>
                      <a:pt x="0" y="68"/>
                      <a:pt x="34" y="34"/>
                    </a:cubicBezTo>
                    <a:cubicBezTo>
                      <a:pt x="68" y="0"/>
                      <a:pt x="121" y="0"/>
                      <a:pt x="157" y="36"/>
                    </a:cubicBezTo>
                    <a:cubicBezTo>
                      <a:pt x="217" y="95"/>
                      <a:pt x="276" y="155"/>
                      <a:pt x="335" y="214"/>
                    </a:cubicBezTo>
                    <a:cubicBezTo>
                      <a:pt x="340" y="219"/>
                      <a:pt x="345" y="225"/>
                      <a:pt x="350" y="232"/>
                    </a:cubicBezTo>
                    <a:cubicBezTo>
                      <a:pt x="358" y="225"/>
                      <a:pt x="363" y="221"/>
                      <a:pt x="368" y="216"/>
                    </a:cubicBezTo>
                    <a:cubicBezTo>
                      <a:pt x="426" y="158"/>
                      <a:pt x="486" y="101"/>
                      <a:pt x="542" y="41"/>
                    </a:cubicBezTo>
                    <a:cubicBezTo>
                      <a:pt x="560" y="21"/>
                      <a:pt x="588" y="8"/>
                      <a:pt x="615" y="10"/>
                    </a:cubicBezTo>
                    <a:cubicBezTo>
                      <a:pt x="634" y="11"/>
                      <a:pt x="655" y="17"/>
                      <a:pt x="669" y="30"/>
                    </a:cubicBezTo>
                    <a:cubicBezTo>
                      <a:pt x="686" y="45"/>
                      <a:pt x="695" y="71"/>
                      <a:pt x="695" y="93"/>
                    </a:cubicBezTo>
                    <a:cubicBezTo>
                      <a:pt x="696" y="121"/>
                      <a:pt x="674" y="150"/>
                      <a:pt x="655" y="170"/>
                    </a:cubicBezTo>
                    <a:cubicBezTo>
                      <a:pt x="600" y="226"/>
                      <a:pt x="544" y="281"/>
                      <a:pt x="489" y="337"/>
                    </a:cubicBezTo>
                    <a:cubicBezTo>
                      <a:pt x="484" y="341"/>
                      <a:pt x="479" y="347"/>
                      <a:pt x="474" y="353"/>
                    </a:cubicBezTo>
                    <a:cubicBezTo>
                      <a:pt x="533" y="411"/>
                      <a:pt x="591" y="468"/>
                      <a:pt x="647" y="526"/>
                    </a:cubicBezTo>
                    <a:cubicBezTo>
                      <a:pt x="666" y="545"/>
                      <a:pt x="680" y="569"/>
                      <a:pt x="696" y="590"/>
                    </a:cubicBezTo>
                    <a:cubicBezTo>
                      <a:pt x="696" y="602"/>
                      <a:pt x="696" y="614"/>
                      <a:pt x="696" y="6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defRPr/>
                </a:pPr>
                <a:endParaRPr lang="en-US" sz="1836" kern="0">
                  <a:solidFill>
                    <a:srgbClr val="505050"/>
                  </a:solidFill>
                  <a:latin typeface="Segoe UI"/>
                </a:endParaRPr>
              </a:p>
            </p:txBody>
          </p:sp>
          <p:sp>
            <p:nvSpPr>
              <p:cNvPr id="227" name="Freeform 7"/>
              <p:cNvSpPr>
                <a:spLocks noEditPoints="1"/>
              </p:cNvSpPr>
              <p:nvPr/>
            </p:nvSpPr>
            <p:spPr bwMode="auto">
              <a:xfrm>
                <a:off x="1943" y="1023"/>
                <a:ext cx="1829" cy="1829"/>
              </a:xfrm>
              <a:custGeom>
                <a:avLst/>
                <a:gdLst>
                  <a:gd name="T0" fmla="*/ 343 w 685"/>
                  <a:gd name="T1" fmla="*/ 1 h 684"/>
                  <a:gd name="T2" fmla="*/ 684 w 685"/>
                  <a:gd name="T3" fmla="*/ 345 h 684"/>
                  <a:gd name="T4" fmla="*/ 342 w 685"/>
                  <a:gd name="T5" fmla="*/ 683 h 684"/>
                  <a:gd name="T6" fmla="*/ 1 w 685"/>
                  <a:gd name="T7" fmla="*/ 340 h 684"/>
                  <a:gd name="T8" fmla="*/ 343 w 685"/>
                  <a:gd name="T9" fmla="*/ 1 h 684"/>
                  <a:gd name="T10" fmla="*/ 513 w 685"/>
                  <a:gd name="T11" fmla="*/ 343 h 684"/>
                  <a:gd name="T12" fmla="*/ 344 w 685"/>
                  <a:gd name="T13" fmla="*/ 171 h 684"/>
                  <a:gd name="T14" fmla="*/ 172 w 685"/>
                  <a:gd name="T15" fmla="*/ 340 h 684"/>
                  <a:gd name="T16" fmla="*/ 342 w 685"/>
                  <a:gd name="T17" fmla="*/ 513 h 684"/>
                  <a:gd name="T18" fmla="*/ 513 w 685"/>
                  <a:gd name="T19" fmla="*/ 343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5" h="684">
                    <a:moveTo>
                      <a:pt x="343" y="1"/>
                    </a:moveTo>
                    <a:cubicBezTo>
                      <a:pt x="533" y="1"/>
                      <a:pt x="685" y="154"/>
                      <a:pt x="684" y="345"/>
                    </a:cubicBezTo>
                    <a:cubicBezTo>
                      <a:pt x="683" y="531"/>
                      <a:pt x="529" y="684"/>
                      <a:pt x="342" y="683"/>
                    </a:cubicBezTo>
                    <a:cubicBezTo>
                      <a:pt x="153" y="682"/>
                      <a:pt x="0" y="529"/>
                      <a:pt x="1" y="340"/>
                    </a:cubicBezTo>
                    <a:cubicBezTo>
                      <a:pt x="2" y="153"/>
                      <a:pt x="155" y="0"/>
                      <a:pt x="343" y="1"/>
                    </a:cubicBezTo>
                    <a:close/>
                    <a:moveTo>
                      <a:pt x="513" y="343"/>
                    </a:moveTo>
                    <a:cubicBezTo>
                      <a:pt x="513" y="248"/>
                      <a:pt x="438" y="172"/>
                      <a:pt x="344" y="171"/>
                    </a:cubicBezTo>
                    <a:cubicBezTo>
                      <a:pt x="250" y="170"/>
                      <a:pt x="173" y="247"/>
                      <a:pt x="172" y="340"/>
                    </a:cubicBezTo>
                    <a:cubicBezTo>
                      <a:pt x="171" y="435"/>
                      <a:pt x="248" y="512"/>
                      <a:pt x="342" y="513"/>
                    </a:cubicBezTo>
                    <a:cubicBezTo>
                      <a:pt x="436" y="513"/>
                      <a:pt x="513" y="437"/>
                      <a:pt x="513" y="3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defRPr/>
                </a:pPr>
                <a:endParaRPr lang="en-US" sz="1836" kern="0">
                  <a:solidFill>
                    <a:srgbClr val="505050"/>
                  </a:solidFill>
                  <a:latin typeface="Segoe UI"/>
                </a:endParaRPr>
              </a:p>
            </p:txBody>
          </p:sp>
        </p:grpSp>
        <p:sp>
          <p:nvSpPr>
            <p:cNvPr id="231" name="Freeform 11"/>
            <p:cNvSpPr>
              <a:spLocks noEditPoints="1"/>
            </p:cNvSpPr>
            <p:nvPr/>
          </p:nvSpPr>
          <p:spPr bwMode="auto">
            <a:xfrm>
              <a:off x="8931001" y="3856347"/>
              <a:ext cx="257163" cy="277467"/>
            </a:xfrm>
            <a:custGeom>
              <a:avLst/>
              <a:gdLst>
                <a:gd name="T0" fmla="*/ 0 w 1204"/>
                <a:gd name="T1" fmla="*/ 351 h 1299"/>
                <a:gd name="T2" fmla="*/ 124 w 1204"/>
                <a:gd name="T3" fmla="*/ 296 h 1299"/>
                <a:gd name="T4" fmla="*/ 748 w 1204"/>
                <a:gd name="T5" fmla="*/ 6 h 1299"/>
                <a:gd name="T6" fmla="*/ 764 w 1204"/>
                <a:gd name="T7" fmla="*/ 0 h 1299"/>
                <a:gd name="T8" fmla="*/ 774 w 1204"/>
                <a:gd name="T9" fmla="*/ 15 h 1299"/>
                <a:gd name="T10" fmla="*/ 1204 w 1204"/>
                <a:gd name="T11" fmla="*/ 945 h 1299"/>
                <a:gd name="T12" fmla="*/ 441 w 1204"/>
                <a:gd name="T13" fmla="*/ 1299 h 1299"/>
                <a:gd name="T14" fmla="*/ 430 w 1204"/>
                <a:gd name="T15" fmla="*/ 1277 h 1299"/>
                <a:gd name="T16" fmla="*/ 13 w 1204"/>
                <a:gd name="T17" fmla="*/ 377 h 1299"/>
                <a:gd name="T18" fmla="*/ 0 w 1204"/>
                <a:gd name="T19" fmla="*/ 355 h 1299"/>
                <a:gd name="T20" fmla="*/ 0 w 1204"/>
                <a:gd name="T21" fmla="*/ 351 h 1299"/>
                <a:gd name="T22" fmla="*/ 696 w 1204"/>
                <a:gd name="T23" fmla="*/ 369 h 1299"/>
                <a:gd name="T24" fmla="*/ 705 w 1204"/>
                <a:gd name="T25" fmla="*/ 188 h 1299"/>
                <a:gd name="T26" fmla="*/ 683 w 1204"/>
                <a:gd name="T27" fmla="*/ 166 h 1299"/>
                <a:gd name="T28" fmla="*/ 456 w 1204"/>
                <a:gd name="T29" fmla="*/ 204 h 1299"/>
                <a:gd name="T30" fmla="*/ 272 w 1204"/>
                <a:gd name="T31" fmla="*/ 346 h 1299"/>
                <a:gd name="T32" fmla="*/ 278 w 1204"/>
                <a:gd name="T33" fmla="*/ 647 h 1299"/>
                <a:gd name="T34" fmla="*/ 435 w 1204"/>
                <a:gd name="T35" fmla="*/ 758 h 1299"/>
                <a:gd name="T36" fmla="*/ 541 w 1204"/>
                <a:gd name="T37" fmla="*/ 754 h 1299"/>
                <a:gd name="T38" fmla="*/ 698 w 1204"/>
                <a:gd name="T39" fmla="*/ 740 h 1299"/>
                <a:gd name="T40" fmla="*/ 759 w 1204"/>
                <a:gd name="T41" fmla="*/ 786 h 1299"/>
                <a:gd name="T42" fmla="*/ 711 w 1204"/>
                <a:gd name="T43" fmla="*/ 891 h 1299"/>
                <a:gd name="T44" fmla="*/ 512 w 1204"/>
                <a:gd name="T45" fmla="*/ 916 h 1299"/>
                <a:gd name="T46" fmla="*/ 471 w 1204"/>
                <a:gd name="T47" fmla="*/ 907 h 1299"/>
                <a:gd name="T48" fmla="*/ 468 w 1204"/>
                <a:gd name="T49" fmla="*/ 913 h 1299"/>
                <a:gd name="T50" fmla="*/ 457 w 1204"/>
                <a:gd name="T51" fmla="*/ 1108 h 1299"/>
                <a:gd name="T52" fmla="*/ 473 w 1204"/>
                <a:gd name="T53" fmla="*/ 1123 h 1299"/>
                <a:gd name="T54" fmla="*/ 799 w 1204"/>
                <a:gd name="T55" fmla="*/ 1072 h 1299"/>
                <a:gd name="T56" fmla="*/ 944 w 1204"/>
                <a:gd name="T57" fmla="*/ 958 h 1299"/>
                <a:gd name="T58" fmla="*/ 948 w 1204"/>
                <a:gd name="T59" fmla="*/ 611 h 1299"/>
                <a:gd name="T60" fmla="*/ 764 w 1204"/>
                <a:gd name="T61" fmla="*/ 507 h 1299"/>
                <a:gd name="T62" fmla="*/ 609 w 1204"/>
                <a:gd name="T63" fmla="*/ 520 h 1299"/>
                <a:gd name="T64" fmla="*/ 520 w 1204"/>
                <a:gd name="T65" fmla="*/ 521 h 1299"/>
                <a:gd name="T66" fmla="*/ 477 w 1204"/>
                <a:gd name="T67" fmla="*/ 437 h 1299"/>
                <a:gd name="T68" fmla="*/ 514 w 1204"/>
                <a:gd name="T69" fmla="*/ 394 h 1299"/>
                <a:gd name="T70" fmla="*/ 606 w 1204"/>
                <a:gd name="T71" fmla="*/ 364 h 1299"/>
                <a:gd name="T72" fmla="*/ 696 w 1204"/>
                <a:gd name="T73" fmla="*/ 369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04" h="1299">
                  <a:moveTo>
                    <a:pt x="0" y="351"/>
                  </a:moveTo>
                  <a:cubicBezTo>
                    <a:pt x="41" y="333"/>
                    <a:pt x="83" y="315"/>
                    <a:pt x="124" y="296"/>
                  </a:cubicBezTo>
                  <a:cubicBezTo>
                    <a:pt x="332" y="199"/>
                    <a:pt x="540" y="103"/>
                    <a:pt x="748" y="6"/>
                  </a:cubicBezTo>
                  <a:cubicBezTo>
                    <a:pt x="753" y="4"/>
                    <a:pt x="758" y="2"/>
                    <a:pt x="764" y="0"/>
                  </a:cubicBezTo>
                  <a:cubicBezTo>
                    <a:pt x="768" y="5"/>
                    <a:pt x="771" y="10"/>
                    <a:pt x="774" y="15"/>
                  </a:cubicBezTo>
                  <a:cubicBezTo>
                    <a:pt x="871" y="226"/>
                    <a:pt x="1194" y="923"/>
                    <a:pt x="1204" y="945"/>
                  </a:cubicBezTo>
                  <a:cubicBezTo>
                    <a:pt x="949" y="1063"/>
                    <a:pt x="696" y="1181"/>
                    <a:pt x="441" y="1299"/>
                  </a:cubicBezTo>
                  <a:cubicBezTo>
                    <a:pt x="437" y="1291"/>
                    <a:pt x="433" y="1284"/>
                    <a:pt x="430" y="1277"/>
                  </a:cubicBezTo>
                  <a:cubicBezTo>
                    <a:pt x="291" y="977"/>
                    <a:pt x="152" y="677"/>
                    <a:pt x="13" y="377"/>
                  </a:cubicBezTo>
                  <a:cubicBezTo>
                    <a:pt x="10" y="369"/>
                    <a:pt x="4" y="362"/>
                    <a:pt x="0" y="355"/>
                  </a:cubicBezTo>
                  <a:cubicBezTo>
                    <a:pt x="0" y="354"/>
                    <a:pt x="0" y="352"/>
                    <a:pt x="0" y="351"/>
                  </a:cubicBezTo>
                  <a:close/>
                  <a:moveTo>
                    <a:pt x="696" y="369"/>
                  </a:moveTo>
                  <a:cubicBezTo>
                    <a:pt x="699" y="308"/>
                    <a:pt x="701" y="248"/>
                    <a:pt x="705" y="188"/>
                  </a:cubicBezTo>
                  <a:cubicBezTo>
                    <a:pt x="706" y="171"/>
                    <a:pt x="700" y="166"/>
                    <a:pt x="683" y="166"/>
                  </a:cubicBezTo>
                  <a:cubicBezTo>
                    <a:pt x="605" y="165"/>
                    <a:pt x="529" y="177"/>
                    <a:pt x="456" y="204"/>
                  </a:cubicBezTo>
                  <a:cubicBezTo>
                    <a:pt x="380" y="232"/>
                    <a:pt x="313" y="274"/>
                    <a:pt x="272" y="346"/>
                  </a:cubicBezTo>
                  <a:cubicBezTo>
                    <a:pt x="214" y="447"/>
                    <a:pt x="225" y="548"/>
                    <a:pt x="278" y="647"/>
                  </a:cubicBezTo>
                  <a:cubicBezTo>
                    <a:pt x="312" y="709"/>
                    <a:pt x="362" y="753"/>
                    <a:pt x="435" y="758"/>
                  </a:cubicBezTo>
                  <a:cubicBezTo>
                    <a:pt x="470" y="760"/>
                    <a:pt x="506" y="756"/>
                    <a:pt x="541" y="754"/>
                  </a:cubicBezTo>
                  <a:cubicBezTo>
                    <a:pt x="593" y="750"/>
                    <a:pt x="645" y="743"/>
                    <a:pt x="698" y="740"/>
                  </a:cubicBezTo>
                  <a:cubicBezTo>
                    <a:pt x="728" y="739"/>
                    <a:pt x="749" y="757"/>
                    <a:pt x="759" y="786"/>
                  </a:cubicBezTo>
                  <a:cubicBezTo>
                    <a:pt x="773" y="825"/>
                    <a:pt x="755" y="865"/>
                    <a:pt x="711" y="891"/>
                  </a:cubicBezTo>
                  <a:cubicBezTo>
                    <a:pt x="649" y="929"/>
                    <a:pt x="581" y="929"/>
                    <a:pt x="512" y="916"/>
                  </a:cubicBezTo>
                  <a:cubicBezTo>
                    <a:pt x="498" y="913"/>
                    <a:pt x="484" y="910"/>
                    <a:pt x="471" y="907"/>
                  </a:cubicBezTo>
                  <a:cubicBezTo>
                    <a:pt x="469" y="911"/>
                    <a:pt x="468" y="912"/>
                    <a:pt x="468" y="913"/>
                  </a:cubicBezTo>
                  <a:cubicBezTo>
                    <a:pt x="464" y="978"/>
                    <a:pt x="460" y="1043"/>
                    <a:pt x="457" y="1108"/>
                  </a:cubicBezTo>
                  <a:cubicBezTo>
                    <a:pt x="457" y="1113"/>
                    <a:pt x="467" y="1122"/>
                    <a:pt x="473" y="1123"/>
                  </a:cubicBezTo>
                  <a:cubicBezTo>
                    <a:pt x="587" y="1139"/>
                    <a:pt x="696" y="1124"/>
                    <a:pt x="799" y="1072"/>
                  </a:cubicBezTo>
                  <a:cubicBezTo>
                    <a:pt x="855" y="1044"/>
                    <a:pt x="905" y="1008"/>
                    <a:pt x="944" y="958"/>
                  </a:cubicBezTo>
                  <a:cubicBezTo>
                    <a:pt x="1023" y="854"/>
                    <a:pt x="1016" y="730"/>
                    <a:pt x="948" y="611"/>
                  </a:cubicBezTo>
                  <a:cubicBezTo>
                    <a:pt x="907" y="541"/>
                    <a:pt x="843" y="507"/>
                    <a:pt x="764" y="507"/>
                  </a:cubicBezTo>
                  <a:cubicBezTo>
                    <a:pt x="712" y="507"/>
                    <a:pt x="661" y="516"/>
                    <a:pt x="609" y="520"/>
                  </a:cubicBezTo>
                  <a:cubicBezTo>
                    <a:pt x="579" y="522"/>
                    <a:pt x="549" y="525"/>
                    <a:pt x="520" y="521"/>
                  </a:cubicBezTo>
                  <a:cubicBezTo>
                    <a:pt x="477" y="515"/>
                    <a:pt x="458" y="475"/>
                    <a:pt x="477" y="437"/>
                  </a:cubicBezTo>
                  <a:cubicBezTo>
                    <a:pt x="486" y="420"/>
                    <a:pt x="499" y="405"/>
                    <a:pt x="514" y="394"/>
                  </a:cubicBezTo>
                  <a:cubicBezTo>
                    <a:pt x="541" y="374"/>
                    <a:pt x="573" y="364"/>
                    <a:pt x="606" y="364"/>
                  </a:cubicBezTo>
                  <a:cubicBezTo>
                    <a:pt x="635" y="364"/>
                    <a:pt x="664" y="367"/>
                    <a:pt x="696" y="369"/>
                  </a:cubicBezTo>
                  <a:close/>
                </a:path>
              </a:pathLst>
            </a:custGeom>
            <a:solidFill>
              <a:schemeClr val="bg1"/>
            </a:solidFill>
            <a:ln>
              <a:noFill/>
            </a:ln>
          </p:spPr>
          <p:txBody>
            <a:bodyPr vert="horz" wrap="square" lIns="93247" tIns="46623" rIns="93247" bIns="46623" numCol="1" anchor="t" anchorCtr="0" compatLnSpc="1">
              <a:prstTxWarp prst="textNoShape">
                <a:avLst/>
              </a:prstTxWarp>
            </a:bodyPr>
            <a:lstStyle/>
            <a:p>
              <a:pPr defTabSz="932418">
                <a:defRPr/>
              </a:pPr>
              <a:endParaRPr lang="en-US" sz="1836" kern="0">
                <a:solidFill>
                  <a:srgbClr val="505050"/>
                </a:solidFill>
                <a:latin typeface="Segoe UI"/>
              </a:endParaRPr>
            </a:p>
          </p:txBody>
        </p:sp>
        <p:grpSp>
          <p:nvGrpSpPr>
            <p:cNvPr id="233" name="Group 14"/>
            <p:cNvGrpSpPr>
              <a:grpSpLocks noChangeAspect="1"/>
            </p:cNvGrpSpPr>
            <p:nvPr/>
          </p:nvGrpSpPr>
          <p:grpSpPr bwMode="auto">
            <a:xfrm>
              <a:off x="8982356" y="3465073"/>
              <a:ext cx="280079" cy="259654"/>
              <a:chOff x="-7" y="-7"/>
              <a:chExt cx="4004" cy="3712"/>
            </a:xfrm>
            <a:solidFill>
              <a:schemeClr val="bg1"/>
            </a:solidFill>
          </p:grpSpPr>
          <p:sp>
            <p:nvSpPr>
              <p:cNvPr id="236" name="Freeform 15"/>
              <p:cNvSpPr>
                <a:spLocks/>
              </p:cNvSpPr>
              <p:nvPr/>
            </p:nvSpPr>
            <p:spPr bwMode="auto">
              <a:xfrm>
                <a:off x="1994" y="-7"/>
                <a:ext cx="1989" cy="1427"/>
              </a:xfrm>
              <a:custGeom>
                <a:avLst/>
                <a:gdLst>
                  <a:gd name="T0" fmla="*/ 422 w 745"/>
                  <a:gd name="T1" fmla="*/ 519 h 534"/>
                  <a:gd name="T2" fmla="*/ 123 w 745"/>
                  <a:gd name="T3" fmla="*/ 334 h 534"/>
                  <a:gd name="T4" fmla="*/ 12 w 745"/>
                  <a:gd name="T5" fmla="*/ 265 h 534"/>
                  <a:gd name="T6" fmla="*/ 10 w 745"/>
                  <a:gd name="T7" fmla="*/ 246 h 534"/>
                  <a:gd name="T8" fmla="*/ 295 w 745"/>
                  <a:gd name="T9" fmla="*/ 8 h 534"/>
                  <a:gd name="T10" fmla="*/ 320 w 745"/>
                  <a:gd name="T11" fmla="*/ 8 h 534"/>
                  <a:gd name="T12" fmla="*/ 597 w 745"/>
                  <a:gd name="T13" fmla="*/ 189 h 534"/>
                  <a:gd name="T14" fmla="*/ 732 w 745"/>
                  <a:gd name="T15" fmla="*/ 277 h 534"/>
                  <a:gd name="T16" fmla="*/ 732 w 745"/>
                  <a:gd name="T17" fmla="*/ 298 h 534"/>
                  <a:gd name="T18" fmla="*/ 446 w 745"/>
                  <a:gd name="T19" fmla="*/ 528 h 534"/>
                  <a:gd name="T20" fmla="*/ 422 w 745"/>
                  <a:gd name="T21" fmla="*/ 519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5" h="534">
                    <a:moveTo>
                      <a:pt x="422" y="519"/>
                    </a:moveTo>
                    <a:cubicBezTo>
                      <a:pt x="322" y="458"/>
                      <a:pt x="223" y="396"/>
                      <a:pt x="123" y="334"/>
                    </a:cubicBezTo>
                    <a:cubicBezTo>
                      <a:pt x="86" y="311"/>
                      <a:pt x="49" y="288"/>
                      <a:pt x="12" y="265"/>
                    </a:cubicBezTo>
                    <a:cubicBezTo>
                      <a:pt x="1" y="259"/>
                      <a:pt x="0" y="255"/>
                      <a:pt x="10" y="246"/>
                    </a:cubicBezTo>
                    <a:cubicBezTo>
                      <a:pt x="106" y="167"/>
                      <a:pt x="201" y="87"/>
                      <a:pt x="295" y="8"/>
                    </a:cubicBezTo>
                    <a:cubicBezTo>
                      <a:pt x="305" y="0"/>
                      <a:pt x="311" y="2"/>
                      <a:pt x="320" y="8"/>
                    </a:cubicBezTo>
                    <a:cubicBezTo>
                      <a:pt x="412" y="68"/>
                      <a:pt x="504" y="129"/>
                      <a:pt x="597" y="189"/>
                    </a:cubicBezTo>
                    <a:cubicBezTo>
                      <a:pt x="642" y="219"/>
                      <a:pt x="686" y="249"/>
                      <a:pt x="732" y="277"/>
                    </a:cubicBezTo>
                    <a:cubicBezTo>
                      <a:pt x="745" y="285"/>
                      <a:pt x="743" y="289"/>
                      <a:pt x="732" y="298"/>
                    </a:cubicBezTo>
                    <a:cubicBezTo>
                      <a:pt x="637" y="374"/>
                      <a:pt x="542" y="451"/>
                      <a:pt x="446" y="528"/>
                    </a:cubicBezTo>
                    <a:cubicBezTo>
                      <a:pt x="435" y="534"/>
                      <a:pt x="429" y="525"/>
                      <a:pt x="422" y="5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defRPr/>
                </a:pPr>
                <a:endParaRPr lang="en-US" sz="1836" kern="0">
                  <a:solidFill>
                    <a:srgbClr val="505050"/>
                  </a:solidFill>
                  <a:latin typeface="Segoe UI"/>
                </a:endParaRPr>
              </a:p>
            </p:txBody>
          </p:sp>
          <p:sp>
            <p:nvSpPr>
              <p:cNvPr id="237" name="Freeform 16"/>
              <p:cNvSpPr>
                <a:spLocks/>
              </p:cNvSpPr>
              <p:nvPr/>
            </p:nvSpPr>
            <p:spPr bwMode="auto">
              <a:xfrm>
                <a:off x="-7" y="-4"/>
                <a:ext cx="2001" cy="1411"/>
              </a:xfrm>
              <a:custGeom>
                <a:avLst/>
                <a:gdLst>
                  <a:gd name="T0" fmla="*/ 300 w 749"/>
                  <a:gd name="T1" fmla="*/ 526 h 528"/>
                  <a:gd name="T2" fmla="*/ 67 w 749"/>
                  <a:gd name="T3" fmla="*/ 341 h 528"/>
                  <a:gd name="T4" fmla="*/ 11 w 749"/>
                  <a:gd name="T5" fmla="*/ 296 h 528"/>
                  <a:gd name="T6" fmla="*/ 12 w 749"/>
                  <a:gd name="T7" fmla="*/ 277 h 528"/>
                  <a:gd name="T8" fmla="*/ 315 w 749"/>
                  <a:gd name="T9" fmla="*/ 79 h 528"/>
                  <a:gd name="T10" fmla="*/ 425 w 749"/>
                  <a:gd name="T11" fmla="*/ 7 h 528"/>
                  <a:gd name="T12" fmla="*/ 451 w 749"/>
                  <a:gd name="T13" fmla="*/ 8 h 528"/>
                  <a:gd name="T14" fmla="*/ 662 w 749"/>
                  <a:gd name="T15" fmla="*/ 185 h 528"/>
                  <a:gd name="T16" fmla="*/ 731 w 749"/>
                  <a:gd name="T17" fmla="*/ 241 h 528"/>
                  <a:gd name="T18" fmla="*/ 728 w 749"/>
                  <a:gd name="T19" fmla="*/ 268 h 528"/>
                  <a:gd name="T20" fmla="*/ 601 w 749"/>
                  <a:gd name="T21" fmla="*/ 346 h 528"/>
                  <a:gd name="T22" fmla="*/ 319 w 749"/>
                  <a:gd name="T23" fmla="*/ 520 h 528"/>
                  <a:gd name="T24" fmla="*/ 307 w 749"/>
                  <a:gd name="T25" fmla="*/ 526 h 528"/>
                  <a:gd name="T26" fmla="*/ 300 w 749"/>
                  <a:gd name="T27" fmla="*/ 526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9" h="528">
                    <a:moveTo>
                      <a:pt x="300" y="526"/>
                    </a:moveTo>
                    <a:cubicBezTo>
                      <a:pt x="222" y="464"/>
                      <a:pt x="145" y="402"/>
                      <a:pt x="67" y="341"/>
                    </a:cubicBezTo>
                    <a:cubicBezTo>
                      <a:pt x="49" y="326"/>
                      <a:pt x="30" y="310"/>
                      <a:pt x="11" y="296"/>
                    </a:cubicBezTo>
                    <a:cubicBezTo>
                      <a:pt x="0" y="288"/>
                      <a:pt x="1" y="284"/>
                      <a:pt x="12" y="277"/>
                    </a:cubicBezTo>
                    <a:cubicBezTo>
                      <a:pt x="114" y="211"/>
                      <a:pt x="214" y="145"/>
                      <a:pt x="315" y="79"/>
                    </a:cubicBezTo>
                    <a:cubicBezTo>
                      <a:pt x="352" y="55"/>
                      <a:pt x="389" y="31"/>
                      <a:pt x="425" y="7"/>
                    </a:cubicBezTo>
                    <a:cubicBezTo>
                      <a:pt x="435" y="0"/>
                      <a:pt x="441" y="0"/>
                      <a:pt x="451" y="8"/>
                    </a:cubicBezTo>
                    <a:cubicBezTo>
                      <a:pt x="521" y="67"/>
                      <a:pt x="592" y="126"/>
                      <a:pt x="662" y="185"/>
                    </a:cubicBezTo>
                    <a:cubicBezTo>
                      <a:pt x="685" y="204"/>
                      <a:pt x="707" y="224"/>
                      <a:pt x="731" y="241"/>
                    </a:cubicBezTo>
                    <a:cubicBezTo>
                      <a:pt x="749" y="255"/>
                      <a:pt x="739" y="261"/>
                      <a:pt x="728" y="268"/>
                    </a:cubicBezTo>
                    <a:cubicBezTo>
                      <a:pt x="685" y="294"/>
                      <a:pt x="643" y="320"/>
                      <a:pt x="601" y="346"/>
                    </a:cubicBezTo>
                    <a:cubicBezTo>
                      <a:pt x="507" y="404"/>
                      <a:pt x="413" y="462"/>
                      <a:pt x="319" y="520"/>
                    </a:cubicBezTo>
                    <a:cubicBezTo>
                      <a:pt x="315" y="522"/>
                      <a:pt x="311" y="524"/>
                      <a:pt x="307" y="526"/>
                    </a:cubicBezTo>
                    <a:cubicBezTo>
                      <a:pt x="304" y="528"/>
                      <a:pt x="302" y="528"/>
                      <a:pt x="300" y="5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defRPr/>
                </a:pPr>
                <a:endParaRPr lang="en-US" sz="1836" kern="0">
                  <a:solidFill>
                    <a:srgbClr val="505050"/>
                  </a:solidFill>
                  <a:latin typeface="Segoe UI"/>
                </a:endParaRPr>
              </a:p>
            </p:txBody>
          </p:sp>
          <p:sp>
            <p:nvSpPr>
              <p:cNvPr id="238" name="Freeform 17"/>
              <p:cNvSpPr>
                <a:spLocks/>
              </p:cNvSpPr>
              <p:nvPr/>
            </p:nvSpPr>
            <p:spPr bwMode="auto">
              <a:xfrm>
                <a:off x="2018" y="1404"/>
                <a:ext cx="1979" cy="1435"/>
              </a:xfrm>
              <a:custGeom>
                <a:avLst/>
                <a:gdLst>
                  <a:gd name="T0" fmla="*/ 437 w 741"/>
                  <a:gd name="T1" fmla="*/ 6 h 537"/>
                  <a:gd name="T2" fmla="*/ 718 w 741"/>
                  <a:gd name="T3" fmla="*/ 225 h 537"/>
                  <a:gd name="T4" fmla="*/ 718 w 741"/>
                  <a:gd name="T5" fmla="*/ 264 h 537"/>
                  <a:gd name="T6" fmla="*/ 541 w 741"/>
                  <a:gd name="T7" fmla="*/ 380 h 537"/>
                  <a:gd name="T8" fmla="*/ 402 w 741"/>
                  <a:gd name="T9" fmla="*/ 471 h 537"/>
                  <a:gd name="T10" fmla="*/ 317 w 741"/>
                  <a:gd name="T11" fmla="*/ 526 h 537"/>
                  <a:gd name="T12" fmla="*/ 277 w 741"/>
                  <a:gd name="T13" fmla="*/ 524 h 537"/>
                  <a:gd name="T14" fmla="*/ 14 w 741"/>
                  <a:gd name="T15" fmla="*/ 304 h 537"/>
                  <a:gd name="T16" fmla="*/ 1 w 741"/>
                  <a:gd name="T17" fmla="*/ 286 h 537"/>
                  <a:gd name="T18" fmla="*/ 12 w 741"/>
                  <a:gd name="T19" fmla="*/ 266 h 537"/>
                  <a:gd name="T20" fmla="*/ 272 w 741"/>
                  <a:gd name="T21" fmla="*/ 102 h 537"/>
                  <a:gd name="T22" fmla="*/ 421 w 741"/>
                  <a:gd name="T23" fmla="*/ 7 h 537"/>
                  <a:gd name="T24" fmla="*/ 437 w 741"/>
                  <a:gd name="T25" fmla="*/ 6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1" h="537">
                    <a:moveTo>
                      <a:pt x="437" y="6"/>
                    </a:moveTo>
                    <a:cubicBezTo>
                      <a:pt x="488" y="46"/>
                      <a:pt x="691" y="204"/>
                      <a:pt x="718" y="225"/>
                    </a:cubicBezTo>
                    <a:cubicBezTo>
                      <a:pt x="740" y="242"/>
                      <a:pt x="741" y="249"/>
                      <a:pt x="718" y="264"/>
                    </a:cubicBezTo>
                    <a:cubicBezTo>
                      <a:pt x="659" y="302"/>
                      <a:pt x="600" y="341"/>
                      <a:pt x="541" y="380"/>
                    </a:cubicBezTo>
                    <a:cubicBezTo>
                      <a:pt x="494" y="410"/>
                      <a:pt x="448" y="439"/>
                      <a:pt x="402" y="471"/>
                    </a:cubicBezTo>
                    <a:cubicBezTo>
                      <a:pt x="374" y="490"/>
                      <a:pt x="345" y="507"/>
                      <a:pt x="317" y="526"/>
                    </a:cubicBezTo>
                    <a:cubicBezTo>
                      <a:pt x="303" y="537"/>
                      <a:pt x="291" y="535"/>
                      <a:pt x="277" y="524"/>
                    </a:cubicBezTo>
                    <a:cubicBezTo>
                      <a:pt x="190" y="451"/>
                      <a:pt x="102" y="377"/>
                      <a:pt x="14" y="304"/>
                    </a:cubicBezTo>
                    <a:cubicBezTo>
                      <a:pt x="8" y="299"/>
                      <a:pt x="3" y="294"/>
                      <a:pt x="1" y="286"/>
                    </a:cubicBezTo>
                    <a:cubicBezTo>
                      <a:pt x="0" y="277"/>
                      <a:pt x="3" y="271"/>
                      <a:pt x="12" y="266"/>
                    </a:cubicBezTo>
                    <a:cubicBezTo>
                      <a:pt x="21" y="262"/>
                      <a:pt x="194" y="152"/>
                      <a:pt x="272" y="102"/>
                    </a:cubicBezTo>
                    <a:cubicBezTo>
                      <a:pt x="322" y="70"/>
                      <a:pt x="374" y="42"/>
                      <a:pt x="421" y="7"/>
                    </a:cubicBezTo>
                    <a:cubicBezTo>
                      <a:pt x="426" y="2"/>
                      <a:pt x="432" y="0"/>
                      <a:pt x="43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defRPr/>
                </a:pPr>
                <a:endParaRPr lang="en-US" sz="1836" kern="0">
                  <a:solidFill>
                    <a:srgbClr val="505050"/>
                  </a:solidFill>
                  <a:latin typeface="Segoe UI"/>
                </a:endParaRPr>
              </a:p>
            </p:txBody>
          </p:sp>
          <p:sp>
            <p:nvSpPr>
              <p:cNvPr id="239" name="Freeform 18"/>
              <p:cNvSpPr>
                <a:spLocks/>
              </p:cNvSpPr>
              <p:nvPr/>
            </p:nvSpPr>
            <p:spPr bwMode="auto">
              <a:xfrm>
                <a:off x="9" y="1401"/>
                <a:ext cx="1955" cy="1428"/>
              </a:xfrm>
              <a:custGeom>
                <a:avLst/>
                <a:gdLst>
                  <a:gd name="T0" fmla="*/ 294 w 732"/>
                  <a:gd name="T1" fmla="*/ 0 h 534"/>
                  <a:gd name="T2" fmla="*/ 301 w 732"/>
                  <a:gd name="T3" fmla="*/ 0 h 534"/>
                  <a:gd name="T4" fmla="*/ 315 w 732"/>
                  <a:gd name="T5" fmla="*/ 14 h 534"/>
                  <a:gd name="T6" fmla="*/ 432 w 732"/>
                  <a:gd name="T7" fmla="*/ 87 h 534"/>
                  <a:gd name="T8" fmla="*/ 711 w 732"/>
                  <a:gd name="T9" fmla="*/ 259 h 534"/>
                  <a:gd name="T10" fmla="*/ 717 w 732"/>
                  <a:gd name="T11" fmla="*/ 264 h 534"/>
                  <a:gd name="T12" fmla="*/ 729 w 732"/>
                  <a:gd name="T13" fmla="*/ 287 h 534"/>
                  <a:gd name="T14" fmla="*/ 717 w 732"/>
                  <a:gd name="T15" fmla="*/ 304 h 534"/>
                  <a:gd name="T16" fmla="*/ 425 w 732"/>
                  <a:gd name="T17" fmla="*/ 532 h 534"/>
                  <a:gd name="T18" fmla="*/ 5 w 732"/>
                  <a:gd name="T19" fmla="*/ 255 h 534"/>
                  <a:gd name="T20" fmla="*/ 13 w 732"/>
                  <a:gd name="T21" fmla="*/ 232 h 534"/>
                  <a:gd name="T22" fmla="*/ 221 w 732"/>
                  <a:gd name="T23" fmla="*/ 64 h 534"/>
                  <a:gd name="T24" fmla="*/ 283 w 732"/>
                  <a:gd name="T25" fmla="*/ 15 h 534"/>
                  <a:gd name="T26" fmla="*/ 294 w 732"/>
                  <a:gd name="T27" fmla="*/ 0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2" h="534">
                    <a:moveTo>
                      <a:pt x="294" y="0"/>
                    </a:moveTo>
                    <a:cubicBezTo>
                      <a:pt x="296" y="0"/>
                      <a:pt x="298" y="0"/>
                      <a:pt x="301" y="0"/>
                    </a:cubicBezTo>
                    <a:cubicBezTo>
                      <a:pt x="300" y="10"/>
                      <a:pt x="309" y="11"/>
                      <a:pt x="315" y="14"/>
                    </a:cubicBezTo>
                    <a:cubicBezTo>
                      <a:pt x="354" y="39"/>
                      <a:pt x="393" y="63"/>
                      <a:pt x="432" y="87"/>
                    </a:cubicBezTo>
                    <a:cubicBezTo>
                      <a:pt x="525" y="144"/>
                      <a:pt x="618" y="202"/>
                      <a:pt x="711" y="259"/>
                    </a:cubicBezTo>
                    <a:cubicBezTo>
                      <a:pt x="713" y="260"/>
                      <a:pt x="715" y="262"/>
                      <a:pt x="717" y="264"/>
                    </a:cubicBezTo>
                    <a:cubicBezTo>
                      <a:pt x="724" y="270"/>
                      <a:pt x="732" y="275"/>
                      <a:pt x="729" y="287"/>
                    </a:cubicBezTo>
                    <a:cubicBezTo>
                      <a:pt x="727" y="294"/>
                      <a:pt x="722" y="299"/>
                      <a:pt x="717" y="304"/>
                    </a:cubicBezTo>
                    <a:cubicBezTo>
                      <a:pt x="650" y="359"/>
                      <a:pt x="440" y="534"/>
                      <a:pt x="425" y="532"/>
                    </a:cubicBezTo>
                    <a:cubicBezTo>
                      <a:pt x="413" y="528"/>
                      <a:pt x="66" y="296"/>
                      <a:pt x="5" y="255"/>
                    </a:cubicBezTo>
                    <a:cubicBezTo>
                      <a:pt x="0" y="245"/>
                      <a:pt x="11" y="240"/>
                      <a:pt x="13" y="232"/>
                    </a:cubicBezTo>
                    <a:cubicBezTo>
                      <a:pt x="82" y="176"/>
                      <a:pt x="151" y="120"/>
                      <a:pt x="221" y="64"/>
                    </a:cubicBezTo>
                    <a:cubicBezTo>
                      <a:pt x="241" y="48"/>
                      <a:pt x="262" y="32"/>
                      <a:pt x="283" y="15"/>
                    </a:cubicBezTo>
                    <a:cubicBezTo>
                      <a:pt x="287" y="11"/>
                      <a:pt x="296" y="9"/>
                      <a:pt x="29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defRPr/>
                </a:pPr>
                <a:endParaRPr lang="en-US" sz="1836" kern="0">
                  <a:solidFill>
                    <a:srgbClr val="505050"/>
                  </a:solidFill>
                  <a:latin typeface="Segoe UI"/>
                </a:endParaRPr>
              </a:p>
            </p:txBody>
          </p:sp>
          <p:sp>
            <p:nvSpPr>
              <p:cNvPr id="240" name="Freeform 19"/>
              <p:cNvSpPr>
                <a:spLocks/>
              </p:cNvSpPr>
              <p:nvPr/>
            </p:nvSpPr>
            <p:spPr bwMode="auto">
              <a:xfrm>
                <a:off x="816" y="2286"/>
                <a:ext cx="2358" cy="1419"/>
              </a:xfrm>
              <a:custGeom>
                <a:avLst/>
                <a:gdLst>
                  <a:gd name="T0" fmla="*/ 875 w 883"/>
                  <a:gd name="T1" fmla="*/ 182 h 531"/>
                  <a:gd name="T2" fmla="*/ 830 w 883"/>
                  <a:gd name="T3" fmla="*/ 198 h 531"/>
                  <a:gd name="T4" fmla="*/ 770 w 883"/>
                  <a:gd name="T5" fmla="*/ 238 h 531"/>
                  <a:gd name="T6" fmla="*/ 732 w 883"/>
                  <a:gd name="T7" fmla="*/ 238 h 531"/>
                  <a:gd name="T8" fmla="*/ 459 w 883"/>
                  <a:gd name="T9" fmla="*/ 12 h 531"/>
                  <a:gd name="T10" fmla="*/ 444 w 883"/>
                  <a:gd name="T11" fmla="*/ 2 h 531"/>
                  <a:gd name="T12" fmla="*/ 444 w 883"/>
                  <a:gd name="T13" fmla="*/ 2 h 531"/>
                  <a:gd name="T14" fmla="*/ 420 w 883"/>
                  <a:gd name="T15" fmla="*/ 12 h 531"/>
                  <a:gd name="T16" fmla="*/ 148 w 883"/>
                  <a:gd name="T17" fmla="*/ 239 h 531"/>
                  <a:gd name="T18" fmla="*/ 113 w 883"/>
                  <a:gd name="T19" fmla="*/ 241 h 531"/>
                  <a:gd name="T20" fmla="*/ 30 w 883"/>
                  <a:gd name="T21" fmla="*/ 185 h 531"/>
                  <a:gd name="T22" fmla="*/ 5 w 883"/>
                  <a:gd name="T23" fmla="*/ 182 h 531"/>
                  <a:gd name="T24" fmla="*/ 1 w 883"/>
                  <a:gd name="T25" fmla="*/ 234 h 531"/>
                  <a:gd name="T26" fmla="*/ 9 w 883"/>
                  <a:gd name="T27" fmla="*/ 275 h 531"/>
                  <a:gd name="T28" fmla="*/ 28 w 883"/>
                  <a:gd name="T29" fmla="*/ 291 h 531"/>
                  <a:gd name="T30" fmla="*/ 161 w 883"/>
                  <a:gd name="T31" fmla="*/ 370 h 531"/>
                  <a:gd name="T32" fmla="*/ 239 w 883"/>
                  <a:gd name="T33" fmla="*/ 413 h 531"/>
                  <a:gd name="T34" fmla="*/ 426 w 883"/>
                  <a:gd name="T35" fmla="*/ 525 h 531"/>
                  <a:gd name="T36" fmla="*/ 444 w 883"/>
                  <a:gd name="T37" fmla="*/ 530 h 531"/>
                  <a:gd name="T38" fmla="*/ 444 w 883"/>
                  <a:gd name="T39" fmla="*/ 530 h 531"/>
                  <a:gd name="T40" fmla="*/ 446 w 883"/>
                  <a:gd name="T41" fmla="*/ 529 h 531"/>
                  <a:gd name="T42" fmla="*/ 448 w 883"/>
                  <a:gd name="T43" fmla="*/ 528 h 531"/>
                  <a:gd name="T44" fmla="*/ 449 w 883"/>
                  <a:gd name="T45" fmla="*/ 528 h 531"/>
                  <a:gd name="T46" fmla="*/ 454 w 883"/>
                  <a:gd name="T47" fmla="*/ 525 h 531"/>
                  <a:gd name="T48" fmla="*/ 641 w 883"/>
                  <a:gd name="T49" fmla="*/ 413 h 531"/>
                  <a:gd name="T50" fmla="*/ 719 w 883"/>
                  <a:gd name="T51" fmla="*/ 370 h 531"/>
                  <a:gd name="T52" fmla="*/ 799 w 883"/>
                  <a:gd name="T53" fmla="*/ 322 h 531"/>
                  <a:gd name="T54" fmla="*/ 810 w 883"/>
                  <a:gd name="T55" fmla="*/ 316 h 531"/>
                  <a:gd name="T56" fmla="*/ 852 w 883"/>
                  <a:gd name="T57" fmla="*/ 291 h 531"/>
                  <a:gd name="T58" fmla="*/ 870 w 883"/>
                  <a:gd name="T59" fmla="*/ 275 h 531"/>
                  <a:gd name="T60" fmla="*/ 879 w 883"/>
                  <a:gd name="T61" fmla="*/ 231 h 531"/>
                  <a:gd name="T62" fmla="*/ 875 w 883"/>
                  <a:gd name="T63" fmla="*/ 182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83" h="531">
                    <a:moveTo>
                      <a:pt x="875" y="182"/>
                    </a:moveTo>
                    <a:cubicBezTo>
                      <a:pt x="862" y="171"/>
                      <a:pt x="841" y="191"/>
                      <a:pt x="830" y="198"/>
                    </a:cubicBezTo>
                    <a:cubicBezTo>
                      <a:pt x="810" y="211"/>
                      <a:pt x="789" y="223"/>
                      <a:pt x="770" y="238"/>
                    </a:cubicBezTo>
                    <a:cubicBezTo>
                      <a:pt x="756" y="248"/>
                      <a:pt x="746" y="249"/>
                      <a:pt x="732" y="238"/>
                    </a:cubicBezTo>
                    <a:cubicBezTo>
                      <a:pt x="711" y="220"/>
                      <a:pt x="497" y="43"/>
                      <a:pt x="459" y="12"/>
                    </a:cubicBezTo>
                    <a:cubicBezTo>
                      <a:pt x="453" y="6"/>
                      <a:pt x="448" y="3"/>
                      <a:pt x="444" y="2"/>
                    </a:cubicBezTo>
                    <a:cubicBezTo>
                      <a:pt x="444" y="2"/>
                      <a:pt x="444" y="2"/>
                      <a:pt x="444" y="2"/>
                    </a:cubicBezTo>
                    <a:cubicBezTo>
                      <a:pt x="437" y="0"/>
                      <a:pt x="431" y="3"/>
                      <a:pt x="420" y="12"/>
                    </a:cubicBezTo>
                    <a:cubicBezTo>
                      <a:pt x="383" y="43"/>
                      <a:pt x="166" y="222"/>
                      <a:pt x="148" y="239"/>
                    </a:cubicBezTo>
                    <a:cubicBezTo>
                      <a:pt x="136" y="249"/>
                      <a:pt x="126" y="250"/>
                      <a:pt x="113" y="241"/>
                    </a:cubicBezTo>
                    <a:cubicBezTo>
                      <a:pt x="86" y="221"/>
                      <a:pt x="58" y="203"/>
                      <a:pt x="30" y="185"/>
                    </a:cubicBezTo>
                    <a:cubicBezTo>
                      <a:pt x="23" y="181"/>
                      <a:pt x="15" y="174"/>
                      <a:pt x="5" y="182"/>
                    </a:cubicBezTo>
                    <a:cubicBezTo>
                      <a:pt x="0" y="199"/>
                      <a:pt x="1" y="217"/>
                      <a:pt x="1" y="234"/>
                    </a:cubicBezTo>
                    <a:cubicBezTo>
                      <a:pt x="2" y="250"/>
                      <a:pt x="0" y="263"/>
                      <a:pt x="9" y="275"/>
                    </a:cubicBezTo>
                    <a:cubicBezTo>
                      <a:pt x="14" y="282"/>
                      <a:pt x="21" y="286"/>
                      <a:pt x="28" y="291"/>
                    </a:cubicBezTo>
                    <a:cubicBezTo>
                      <a:pt x="72" y="317"/>
                      <a:pt x="116" y="344"/>
                      <a:pt x="161" y="370"/>
                    </a:cubicBezTo>
                    <a:cubicBezTo>
                      <a:pt x="186" y="386"/>
                      <a:pt x="210" y="404"/>
                      <a:pt x="239" y="413"/>
                    </a:cubicBezTo>
                    <a:cubicBezTo>
                      <a:pt x="301" y="450"/>
                      <a:pt x="364" y="487"/>
                      <a:pt x="426" y="525"/>
                    </a:cubicBezTo>
                    <a:cubicBezTo>
                      <a:pt x="432" y="529"/>
                      <a:pt x="438" y="531"/>
                      <a:pt x="444" y="530"/>
                    </a:cubicBezTo>
                    <a:cubicBezTo>
                      <a:pt x="444" y="530"/>
                      <a:pt x="444" y="530"/>
                      <a:pt x="444" y="530"/>
                    </a:cubicBezTo>
                    <a:cubicBezTo>
                      <a:pt x="445" y="530"/>
                      <a:pt x="445" y="529"/>
                      <a:pt x="446" y="529"/>
                    </a:cubicBezTo>
                    <a:cubicBezTo>
                      <a:pt x="447" y="529"/>
                      <a:pt x="448" y="529"/>
                      <a:pt x="448" y="528"/>
                    </a:cubicBezTo>
                    <a:cubicBezTo>
                      <a:pt x="448" y="528"/>
                      <a:pt x="448" y="528"/>
                      <a:pt x="449" y="528"/>
                    </a:cubicBezTo>
                    <a:cubicBezTo>
                      <a:pt x="450" y="527"/>
                      <a:pt x="452" y="526"/>
                      <a:pt x="454" y="525"/>
                    </a:cubicBezTo>
                    <a:cubicBezTo>
                      <a:pt x="516" y="487"/>
                      <a:pt x="579" y="450"/>
                      <a:pt x="641" y="413"/>
                    </a:cubicBezTo>
                    <a:cubicBezTo>
                      <a:pt x="670" y="404"/>
                      <a:pt x="694" y="386"/>
                      <a:pt x="719" y="370"/>
                    </a:cubicBezTo>
                    <a:cubicBezTo>
                      <a:pt x="746" y="354"/>
                      <a:pt x="772" y="338"/>
                      <a:pt x="799" y="322"/>
                    </a:cubicBezTo>
                    <a:cubicBezTo>
                      <a:pt x="803" y="320"/>
                      <a:pt x="807" y="318"/>
                      <a:pt x="810" y="316"/>
                    </a:cubicBezTo>
                    <a:cubicBezTo>
                      <a:pt x="824" y="307"/>
                      <a:pt x="838" y="299"/>
                      <a:pt x="852" y="291"/>
                    </a:cubicBezTo>
                    <a:cubicBezTo>
                      <a:pt x="859" y="287"/>
                      <a:pt x="866" y="282"/>
                      <a:pt x="870" y="275"/>
                    </a:cubicBezTo>
                    <a:cubicBezTo>
                      <a:pt x="880" y="263"/>
                      <a:pt x="880" y="246"/>
                      <a:pt x="879" y="231"/>
                    </a:cubicBezTo>
                    <a:cubicBezTo>
                      <a:pt x="879" y="220"/>
                      <a:pt x="883" y="189"/>
                      <a:pt x="875" y="1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defRPr/>
                </a:pPr>
                <a:endParaRPr lang="en-US" sz="1836" kern="0">
                  <a:solidFill>
                    <a:srgbClr val="505050"/>
                  </a:solidFill>
                  <a:latin typeface="Segoe UI"/>
                </a:endParaRPr>
              </a:p>
            </p:txBody>
          </p:sp>
        </p:grpSp>
        <p:grpSp>
          <p:nvGrpSpPr>
            <p:cNvPr id="242" name="Group 22"/>
            <p:cNvGrpSpPr>
              <a:grpSpLocks noChangeAspect="1"/>
            </p:cNvGrpSpPr>
            <p:nvPr/>
          </p:nvGrpSpPr>
          <p:grpSpPr bwMode="auto">
            <a:xfrm>
              <a:off x="9422706" y="3930443"/>
              <a:ext cx="447844" cy="143016"/>
              <a:chOff x="-7" y="-42"/>
              <a:chExt cx="5361" cy="1712"/>
            </a:xfrm>
            <a:solidFill>
              <a:schemeClr val="bg1"/>
            </a:solidFill>
          </p:grpSpPr>
          <p:sp>
            <p:nvSpPr>
              <p:cNvPr id="244" name="Freeform 23"/>
              <p:cNvSpPr>
                <a:spLocks/>
              </p:cNvSpPr>
              <p:nvPr/>
            </p:nvSpPr>
            <p:spPr bwMode="auto">
              <a:xfrm>
                <a:off x="3213" y="-39"/>
                <a:ext cx="2141" cy="1667"/>
              </a:xfrm>
              <a:custGeom>
                <a:avLst/>
                <a:gdLst>
                  <a:gd name="T0" fmla="*/ 234 w 802"/>
                  <a:gd name="T1" fmla="*/ 438 h 622"/>
                  <a:gd name="T2" fmla="*/ 262 w 802"/>
                  <a:gd name="T3" fmla="*/ 356 h 622"/>
                  <a:gd name="T4" fmla="*/ 327 w 802"/>
                  <a:gd name="T5" fmla="*/ 163 h 622"/>
                  <a:gd name="T6" fmla="*/ 361 w 802"/>
                  <a:gd name="T7" fmla="*/ 115 h 622"/>
                  <a:gd name="T8" fmla="*/ 451 w 802"/>
                  <a:gd name="T9" fmla="*/ 117 h 622"/>
                  <a:gd name="T10" fmla="*/ 479 w 802"/>
                  <a:gd name="T11" fmla="*/ 153 h 622"/>
                  <a:gd name="T12" fmla="*/ 535 w 802"/>
                  <a:gd name="T13" fmla="*/ 317 h 622"/>
                  <a:gd name="T14" fmla="*/ 566 w 802"/>
                  <a:gd name="T15" fmla="*/ 414 h 622"/>
                  <a:gd name="T16" fmla="*/ 575 w 802"/>
                  <a:gd name="T17" fmla="*/ 435 h 622"/>
                  <a:gd name="T18" fmla="*/ 581 w 802"/>
                  <a:gd name="T19" fmla="*/ 434 h 622"/>
                  <a:gd name="T20" fmla="*/ 597 w 802"/>
                  <a:gd name="T21" fmla="*/ 374 h 622"/>
                  <a:gd name="T22" fmla="*/ 661 w 802"/>
                  <a:gd name="T23" fmla="*/ 96 h 622"/>
                  <a:gd name="T24" fmla="*/ 664 w 802"/>
                  <a:gd name="T25" fmla="*/ 82 h 622"/>
                  <a:gd name="T26" fmla="*/ 789 w 802"/>
                  <a:gd name="T27" fmla="*/ 39 h 622"/>
                  <a:gd name="T28" fmla="*/ 798 w 802"/>
                  <a:gd name="T29" fmla="*/ 73 h 622"/>
                  <a:gd name="T30" fmla="*/ 750 w 802"/>
                  <a:gd name="T31" fmla="*/ 254 h 622"/>
                  <a:gd name="T32" fmla="*/ 662 w 802"/>
                  <a:gd name="T33" fmla="*/ 570 h 622"/>
                  <a:gd name="T34" fmla="*/ 602 w 802"/>
                  <a:gd name="T35" fmla="*/ 618 h 622"/>
                  <a:gd name="T36" fmla="*/ 497 w 802"/>
                  <a:gd name="T37" fmla="*/ 547 h 622"/>
                  <a:gd name="T38" fmla="*/ 415 w 802"/>
                  <a:gd name="T39" fmla="*/ 298 h 622"/>
                  <a:gd name="T40" fmla="*/ 404 w 802"/>
                  <a:gd name="T41" fmla="*/ 273 h 622"/>
                  <a:gd name="T42" fmla="*/ 390 w 802"/>
                  <a:gd name="T43" fmla="*/ 302 h 622"/>
                  <a:gd name="T44" fmla="*/ 301 w 802"/>
                  <a:gd name="T45" fmla="*/ 564 h 622"/>
                  <a:gd name="T46" fmla="*/ 227 w 802"/>
                  <a:gd name="T47" fmla="*/ 618 h 622"/>
                  <a:gd name="T48" fmla="*/ 209 w 802"/>
                  <a:gd name="T49" fmla="*/ 618 h 622"/>
                  <a:gd name="T50" fmla="*/ 147 w 802"/>
                  <a:gd name="T51" fmla="*/ 576 h 622"/>
                  <a:gd name="T52" fmla="*/ 111 w 802"/>
                  <a:gd name="T53" fmla="*/ 462 h 622"/>
                  <a:gd name="T54" fmla="*/ 12 w 802"/>
                  <a:gd name="T55" fmla="*/ 102 h 622"/>
                  <a:gd name="T56" fmla="*/ 7 w 802"/>
                  <a:gd name="T57" fmla="*/ 80 h 622"/>
                  <a:gd name="T58" fmla="*/ 36 w 802"/>
                  <a:gd name="T59" fmla="*/ 28 h 622"/>
                  <a:gd name="T60" fmla="*/ 140 w 802"/>
                  <a:gd name="T61" fmla="*/ 79 h 622"/>
                  <a:gd name="T62" fmla="*/ 199 w 802"/>
                  <a:gd name="T63" fmla="*/ 328 h 622"/>
                  <a:gd name="T64" fmla="*/ 221 w 802"/>
                  <a:gd name="T65" fmla="*/ 420 h 622"/>
                  <a:gd name="T66" fmla="*/ 227 w 802"/>
                  <a:gd name="T67" fmla="*/ 438 h 622"/>
                  <a:gd name="T68" fmla="*/ 234 w 802"/>
                  <a:gd name="T69" fmla="*/ 438 h 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02" h="622">
                    <a:moveTo>
                      <a:pt x="234" y="438"/>
                    </a:moveTo>
                    <a:cubicBezTo>
                      <a:pt x="243" y="411"/>
                      <a:pt x="253" y="384"/>
                      <a:pt x="262" y="356"/>
                    </a:cubicBezTo>
                    <a:cubicBezTo>
                      <a:pt x="284" y="292"/>
                      <a:pt x="305" y="227"/>
                      <a:pt x="327" y="163"/>
                    </a:cubicBezTo>
                    <a:cubicBezTo>
                      <a:pt x="333" y="144"/>
                      <a:pt x="338" y="118"/>
                      <a:pt x="361" y="115"/>
                    </a:cubicBezTo>
                    <a:cubicBezTo>
                      <a:pt x="390" y="110"/>
                      <a:pt x="422" y="111"/>
                      <a:pt x="451" y="117"/>
                    </a:cubicBezTo>
                    <a:cubicBezTo>
                      <a:pt x="462" y="119"/>
                      <a:pt x="474" y="139"/>
                      <a:pt x="479" y="153"/>
                    </a:cubicBezTo>
                    <a:cubicBezTo>
                      <a:pt x="499" y="207"/>
                      <a:pt x="517" y="262"/>
                      <a:pt x="535" y="317"/>
                    </a:cubicBezTo>
                    <a:cubicBezTo>
                      <a:pt x="545" y="349"/>
                      <a:pt x="555" y="382"/>
                      <a:pt x="566" y="414"/>
                    </a:cubicBezTo>
                    <a:cubicBezTo>
                      <a:pt x="568" y="421"/>
                      <a:pt x="572" y="428"/>
                      <a:pt x="575" y="435"/>
                    </a:cubicBezTo>
                    <a:cubicBezTo>
                      <a:pt x="577" y="435"/>
                      <a:pt x="579" y="435"/>
                      <a:pt x="581" y="434"/>
                    </a:cubicBezTo>
                    <a:cubicBezTo>
                      <a:pt x="587" y="414"/>
                      <a:pt x="592" y="394"/>
                      <a:pt x="597" y="374"/>
                    </a:cubicBezTo>
                    <a:cubicBezTo>
                      <a:pt x="618" y="281"/>
                      <a:pt x="640" y="188"/>
                      <a:pt x="661" y="96"/>
                    </a:cubicBezTo>
                    <a:cubicBezTo>
                      <a:pt x="662" y="91"/>
                      <a:pt x="663" y="87"/>
                      <a:pt x="664" y="82"/>
                    </a:cubicBezTo>
                    <a:cubicBezTo>
                      <a:pt x="682" y="18"/>
                      <a:pt x="734" y="0"/>
                      <a:pt x="789" y="39"/>
                    </a:cubicBezTo>
                    <a:cubicBezTo>
                      <a:pt x="802" y="48"/>
                      <a:pt x="802" y="60"/>
                      <a:pt x="798" y="73"/>
                    </a:cubicBezTo>
                    <a:cubicBezTo>
                      <a:pt x="782" y="133"/>
                      <a:pt x="767" y="194"/>
                      <a:pt x="750" y="254"/>
                    </a:cubicBezTo>
                    <a:cubicBezTo>
                      <a:pt x="721" y="360"/>
                      <a:pt x="692" y="465"/>
                      <a:pt x="662" y="570"/>
                    </a:cubicBezTo>
                    <a:cubicBezTo>
                      <a:pt x="653" y="604"/>
                      <a:pt x="637" y="616"/>
                      <a:pt x="602" y="618"/>
                    </a:cubicBezTo>
                    <a:cubicBezTo>
                      <a:pt x="529" y="622"/>
                      <a:pt x="520" y="616"/>
                      <a:pt x="497" y="547"/>
                    </a:cubicBezTo>
                    <a:cubicBezTo>
                      <a:pt x="469" y="464"/>
                      <a:pt x="442" y="381"/>
                      <a:pt x="415" y="298"/>
                    </a:cubicBezTo>
                    <a:cubicBezTo>
                      <a:pt x="412" y="291"/>
                      <a:pt x="409" y="285"/>
                      <a:pt x="404" y="273"/>
                    </a:cubicBezTo>
                    <a:cubicBezTo>
                      <a:pt x="397" y="286"/>
                      <a:pt x="393" y="294"/>
                      <a:pt x="390" y="302"/>
                    </a:cubicBezTo>
                    <a:cubicBezTo>
                      <a:pt x="360" y="389"/>
                      <a:pt x="331" y="477"/>
                      <a:pt x="301" y="564"/>
                    </a:cubicBezTo>
                    <a:cubicBezTo>
                      <a:pt x="287" y="606"/>
                      <a:pt x="272" y="617"/>
                      <a:pt x="227" y="618"/>
                    </a:cubicBezTo>
                    <a:cubicBezTo>
                      <a:pt x="221" y="618"/>
                      <a:pt x="215" y="618"/>
                      <a:pt x="209" y="618"/>
                    </a:cubicBezTo>
                    <a:cubicBezTo>
                      <a:pt x="177" y="621"/>
                      <a:pt x="157" y="605"/>
                      <a:pt x="147" y="576"/>
                    </a:cubicBezTo>
                    <a:cubicBezTo>
                      <a:pt x="134" y="538"/>
                      <a:pt x="121" y="500"/>
                      <a:pt x="111" y="462"/>
                    </a:cubicBezTo>
                    <a:cubicBezTo>
                      <a:pt x="77" y="342"/>
                      <a:pt x="44" y="222"/>
                      <a:pt x="12" y="102"/>
                    </a:cubicBezTo>
                    <a:cubicBezTo>
                      <a:pt x="10" y="95"/>
                      <a:pt x="8" y="87"/>
                      <a:pt x="7" y="80"/>
                    </a:cubicBezTo>
                    <a:cubicBezTo>
                      <a:pt x="0" y="48"/>
                      <a:pt x="5" y="39"/>
                      <a:pt x="36" y="28"/>
                    </a:cubicBezTo>
                    <a:cubicBezTo>
                      <a:pt x="88" y="8"/>
                      <a:pt x="126" y="25"/>
                      <a:pt x="140" y="79"/>
                    </a:cubicBezTo>
                    <a:cubicBezTo>
                      <a:pt x="161" y="162"/>
                      <a:pt x="179" y="245"/>
                      <a:pt x="199" y="328"/>
                    </a:cubicBezTo>
                    <a:cubicBezTo>
                      <a:pt x="206" y="359"/>
                      <a:pt x="213" y="389"/>
                      <a:pt x="221" y="420"/>
                    </a:cubicBezTo>
                    <a:cubicBezTo>
                      <a:pt x="222" y="426"/>
                      <a:pt x="225" y="432"/>
                      <a:pt x="227" y="438"/>
                    </a:cubicBezTo>
                    <a:cubicBezTo>
                      <a:pt x="229" y="438"/>
                      <a:pt x="232" y="438"/>
                      <a:pt x="234" y="4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defRPr/>
                </a:pPr>
                <a:endParaRPr lang="en-US" sz="1836" kern="0">
                  <a:solidFill>
                    <a:srgbClr val="505050"/>
                  </a:solidFill>
                  <a:latin typeface="Segoe UI"/>
                </a:endParaRPr>
              </a:p>
            </p:txBody>
          </p:sp>
          <p:sp>
            <p:nvSpPr>
              <p:cNvPr id="245" name="Freeform 24"/>
              <p:cNvSpPr>
                <a:spLocks/>
              </p:cNvSpPr>
              <p:nvPr/>
            </p:nvSpPr>
            <p:spPr bwMode="auto">
              <a:xfrm>
                <a:off x="-7" y="-42"/>
                <a:ext cx="1423" cy="1670"/>
              </a:xfrm>
              <a:custGeom>
                <a:avLst/>
                <a:gdLst>
                  <a:gd name="T0" fmla="*/ 4 w 533"/>
                  <a:gd name="T1" fmla="*/ 309 h 623"/>
                  <a:gd name="T2" fmla="*/ 4 w 533"/>
                  <a:gd name="T3" fmla="*/ 127 h 623"/>
                  <a:gd name="T4" fmla="*/ 4 w 533"/>
                  <a:gd name="T5" fmla="*/ 83 h 623"/>
                  <a:gd name="T6" fmla="*/ 23 w 533"/>
                  <a:gd name="T7" fmla="*/ 31 h 623"/>
                  <a:gd name="T8" fmla="*/ 103 w 533"/>
                  <a:gd name="T9" fmla="*/ 48 h 623"/>
                  <a:gd name="T10" fmla="*/ 124 w 533"/>
                  <a:gd name="T11" fmla="*/ 77 h 623"/>
                  <a:gd name="T12" fmla="*/ 147 w 533"/>
                  <a:gd name="T13" fmla="*/ 81 h 623"/>
                  <a:gd name="T14" fmla="*/ 275 w 533"/>
                  <a:gd name="T15" fmla="*/ 20 h 623"/>
                  <a:gd name="T16" fmla="*/ 523 w 533"/>
                  <a:gd name="T17" fmla="*/ 166 h 623"/>
                  <a:gd name="T18" fmla="*/ 530 w 533"/>
                  <a:gd name="T19" fmla="*/ 225 h 623"/>
                  <a:gd name="T20" fmla="*/ 532 w 533"/>
                  <a:gd name="T21" fmla="*/ 573 h 623"/>
                  <a:gd name="T22" fmla="*/ 504 w 533"/>
                  <a:gd name="T23" fmla="*/ 613 h 623"/>
                  <a:gd name="T24" fmla="*/ 438 w 533"/>
                  <a:gd name="T25" fmla="*/ 614 h 623"/>
                  <a:gd name="T26" fmla="*/ 408 w 533"/>
                  <a:gd name="T27" fmla="*/ 575 h 623"/>
                  <a:gd name="T28" fmla="*/ 402 w 533"/>
                  <a:gd name="T29" fmla="*/ 273 h 623"/>
                  <a:gd name="T30" fmla="*/ 377 w 533"/>
                  <a:gd name="T31" fmla="*/ 182 h 623"/>
                  <a:gd name="T32" fmla="*/ 314 w 533"/>
                  <a:gd name="T33" fmla="*/ 140 h 623"/>
                  <a:gd name="T34" fmla="*/ 156 w 533"/>
                  <a:gd name="T35" fmla="*/ 192 h 623"/>
                  <a:gd name="T36" fmla="*/ 135 w 533"/>
                  <a:gd name="T37" fmla="*/ 250 h 623"/>
                  <a:gd name="T38" fmla="*/ 131 w 533"/>
                  <a:gd name="T39" fmla="*/ 534 h 623"/>
                  <a:gd name="T40" fmla="*/ 126 w 533"/>
                  <a:gd name="T41" fmla="*/ 584 h 623"/>
                  <a:gd name="T42" fmla="*/ 88 w 533"/>
                  <a:gd name="T43" fmla="*/ 618 h 623"/>
                  <a:gd name="T44" fmla="*/ 84 w 533"/>
                  <a:gd name="T45" fmla="*/ 619 h 623"/>
                  <a:gd name="T46" fmla="*/ 7 w 533"/>
                  <a:gd name="T47" fmla="*/ 555 h 623"/>
                  <a:gd name="T48" fmla="*/ 7 w 533"/>
                  <a:gd name="T49" fmla="*/ 309 h 623"/>
                  <a:gd name="T50" fmla="*/ 4 w 533"/>
                  <a:gd name="T51" fmla="*/ 309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3" h="623">
                    <a:moveTo>
                      <a:pt x="4" y="309"/>
                    </a:moveTo>
                    <a:cubicBezTo>
                      <a:pt x="4" y="249"/>
                      <a:pt x="4" y="188"/>
                      <a:pt x="4" y="127"/>
                    </a:cubicBezTo>
                    <a:cubicBezTo>
                      <a:pt x="4" y="113"/>
                      <a:pt x="3" y="98"/>
                      <a:pt x="4" y="83"/>
                    </a:cubicBezTo>
                    <a:cubicBezTo>
                      <a:pt x="6" y="64"/>
                      <a:pt x="0" y="41"/>
                      <a:pt x="23" y="31"/>
                    </a:cubicBezTo>
                    <a:cubicBezTo>
                      <a:pt x="47" y="20"/>
                      <a:pt x="86" y="29"/>
                      <a:pt x="103" y="48"/>
                    </a:cubicBezTo>
                    <a:cubicBezTo>
                      <a:pt x="111" y="57"/>
                      <a:pt x="118" y="67"/>
                      <a:pt x="124" y="77"/>
                    </a:cubicBezTo>
                    <a:cubicBezTo>
                      <a:pt x="130" y="90"/>
                      <a:pt x="136" y="90"/>
                      <a:pt x="147" y="81"/>
                    </a:cubicBezTo>
                    <a:cubicBezTo>
                      <a:pt x="184" y="51"/>
                      <a:pt x="226" y="29"/>
                      <a:pt x="275" y="20"/>
                    </a:cubicBezTo>
                    <a:cubicBezTo>
                      <a:pt x="381" y="0"/>
                      <a:pt x="490" y="63"/>
                      <a:pt x="523" y="166"/>
                    </a:cubicBezTo>
                    <a:cubicBezTo>
                      <a:pt x="529" y="184"/>
                      <a:pt x="530" y="205"/>
                      <a:pt x="530" y="225"/>
                    </a:cubicBezTo>
                    <a:cubicBezTo>
                      <a:pt x="532" y="341"/>
                      <a:pt x="532" y="457"/>
                      <a:pt x="532" y="573"/>
                    </a:cubicBezTo>
                    <a:cubicBezTo>
                      <a:pt x="533" y="594"/>
                      <a:pt x="523" y="609"/>
                      <a:pt x="504" y="613"/>
                    </a:cubicBezTo>
                    <a:cubicBezTo>
                      <a:pt x="483" y="617"/>
                      <a:pt x="459" y="618"/>
                      <a:pt x="438" y="614"/>
                    </a:cubicBezTo>
                    <a:cubicBezTo>
                      <a:pt x="419" y="611"/>
                      <a:pt x="409" y="596"/>
                      <a:pt x="408" y="575"/>
                    </a:cubicBezTo>
                    <a:cubicBezTo>
                      <a:pt x="407" y="474"/>
                      <a:pt x="405" y="373"/>
                      <a:pt x="402" y="273"/>
                    </a:cubicBezTo>
                    <a:cubicBezTo>
                      <a:pt x="402" y="241"/>
                      <a:pt x="397" y="209"/>
                      <a:pt x="377" y="182"/>
                    </a:cubicBezTo>
                    <a:cubicBezTo>
                      <a:pt x="361" y="160"/>
                      <a:pt x="341" y="145"/>
                      <a:pt x="314" y="140"/>
                    </a:cubicBezTo>
                    <a:cubicBezTo>
                      <a:pt x="252" y="129"/>
                      <a:pt x="199" y="144"/>
                      <a:pt x="156" y="192"/>
                    </a:cubicBezTo>
                    <a:cubicBezTo>
                      <a:pt x="142" y="208"/>
                      <a:pt x="135" y="227"/>
                      <a:pt x="135" y="250"/>
                    </a:cubicBezTo>
                    <a:cubicBezTo>
                      <a:pt x="134" y="345"/>
                      <a:pt x="133" y="439"/>
                      <a:pt x="131" y="534"/>
                    </a:cubicBezTo>
                    <a:cubicBezTo>
                      <a:pt x="131" y="551"/>
                      <a:pt x="129" y="567"/>
                      <a:pt x="126" y="584"/>
                    </a:cubicBezTo>
                    <a:cubicBezTo>
                      <a:pt x="122" y="605"/>
                      <a:pt x="110" y="616"/>
                      <a:pt x="88" y="618"/>
                    </a:cubicBezTo>
                    <a:cubicBezTo>
                      <a:pt x="87" y="618"/>
                      <a:pt x="85" y="618"/>
                      <a:pt x="84" y="619"/>
                    </a:cubicBezTo>
                    <a:cubicBezTo>
                      <a:pt x="8" y="623"/>
                      <a:pt x="8" y="606"/>
                      <a:pt x="7" y="555"/>
                    </a:cubicBezTo>
                    <a:cubicBezTo>
                      <a:pt x="5" y="473"/>
                      <a:pt x="7" y="391"/>
                      <a:pt x="7" y="309"/>
                    </a:cubicBezTo>
                    <a:cubicBezTo>
                      <a:pt x="6" y="309"/>
                      <a:pt x="5" y="309"/>
                      <a:pt x="4" y="3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defRPr/>
                </a:pPr>
                <a:endParaRPr lang="en-US" sz="1836" kern="0">
                  <a:solidFill>
                    <a:srgbClr val="505050"/>
                  </a:solidFill>
                  <a:latin typeface="Segoe UI"/>
                </a:endParaRPr>
              </a:p>
            </p:txBody>
          </p:sp>
          <p:sp>
            <p:nvSpPr>
              <p:cNvPr id="246" name="Freeform 25"/>
              <p:cNvSpPr>
                <a:spLocks/>
              </p:cNvSpPr>
              <p:nvPr/>
            </p:nvSpPr>
            <p:spPr bwMode="auto">
              <a:xfrm>
                <a:off x="1579" y="207"/>
                <a:ext cx="1605" cy="1463"/>
              </a:xfrm>
              <a:custGeom>
                <a:avLst/>
                <a:gdLst>
                  <a:gd name="T0" fmla="*/ 600 w 601"/>
                  <a:gd name="T1" fmla="*/ 228 h 546"/>
                  <a:gd name="T2" fmla="*/ 388 w 601"/>
                  <a:gd name="T3" fmla="*/ 515 h 546"/>
                  <a:gd name="T4" fmla="*/ 53 w 601"/>
                  <a:gd name="T5" fmla="*/ 401 h 546"/>
                  <a:gd name="T6" fmla="*/ 9 w 601"/>
                  <a:gd name="T7" fmla="*/ 284 h 546"/>
                  <a:gd name="T8" fmla="*/ 19 w 601"/>
                  <a:gd name="T9" fmla="*/ 119 h 546"/>
                  <a:gd name="T10" fmla="*/ 62 w 601"/>
                  <a:gd name="T11" fmla="*/ 41 h 546"/>
                  <a:gd name="T12" fmla="*/ 169 w 601"/>
                  <a:gd name="T13" fmla="*/ 42 h 546"/>
                  <a:gd name="T14" fmla="*/ 174 w 601"/>
                  <a:gd name="T15" fmla="*/ 77 h 546"/>
                  <a:gd name="T16" fmla="*/ 149 w 601"/>
                  <a:gd name="T17" fmla="*/ 122 h 546"/>
                  <a:gd name="T18" fmla="*/ 151 w 601"/>
                  <a:gd name="T19" fmla="*/ 326 h 546"/>
                  <a:gd name="T20" fmla="*/ 343 w 601"/>
                  <a:gd name="T21" fmla="*/ 411 h 546"/>
                  <a:gd name="T22" fmla="*/ 479 w 601"/>
                  <a:gd name="T23" fmla="*/ 257 h 546"/>
                  <a:gd name="T24" fmla="*/ 440 w 601"/>
                  <a:gd name="T25" fmla="*/ 93 h 546"/>
                  <a:gd name="T26" fmla="*/ 462 w 601"/>
                  <a:gd name="T27" fmla="*/ 24 h 546"/>
                  <a:gd name="T28" fmla="*/ 546 w 601"/>
                  <a:gd name="T29" fmla="*/ 42 h 546"/>
                  <a:gd name="T30" fmla="*/ 600 w 601"/>
                  <a:gd name="T31" fmla="*/ 184 h 546"/>
                  <a:gd name="T32" fmla="*/ 600 w 601"/>
                  <a:gd name="T33" fmla="*/ 228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01" h="546">
                    <a:moveTo>
                      <a:pt x="600" y="228"/>
                    </a:moveTo>
                    <a:cubicBezTo>
                      <a:pt x="601" y="371"/>
                      <a:pt x="522" y="483"/>
                      <a:pt x="388" y="515"/>
                    </a:cubicBezTo>
                    <a:cubicBezTo>
                      <a:pt x="253" y="546"/>
                      <a:pt x="135" y="515"/>
                      <a:pt x="53" y="401"/>
                    </a:cubicBezTo>
                    <a:cubicBezTo>
                      <a:pt x="28" y="366"/>
                      <a:pt x="15" y="327"/>
                      <a:pt x="9" y="284"/>
                    </a:cubicBezTo>
                    <a:cubicBezTo>
                      <a:pt x="1" y="228"/>
                      <a:pt x="0" y="172"/>
                      <a:pt x="19" y="119"/>
                    </a:cubicBezTo>
                    <a:cubicBezTo>
                      <a:pt x="29" y="91"/>
                      <a:pt x="45" y="65"/>
                      <a:pt x="62" y="41"/>
                    </a:cubicBezTo>
                    <a:cubicBezTo>
                      <a:pt x="91" y="0"/>
                      <a:pt x="148" y="17"/>
                      <a:pt x="169" y="42"/>
                    </a:cubicBezTo>
                    <a:cubicBezTo>
                      <a:pt x="178" y="53"/>
                      <a:pt x="181" y="64"/>
                      <a:pt x="174" y="77"/>
                    </a:cubicBezTo>
                    <a:cubicBezTo>
                      <a:pt x="166" y="92"/>
                      <a:pt x="157" y="107"/>
                      <a:pt x="149" y="122"/>
                    </a:cubicBezTo>
                    <a:cubicBezTo>
                      <a:pt x="116" y="190"/>
                      <a:pt x="114" y="259"/>
                      <a:pt x="151" y="326"/>
                    </a:cubicBezTo>
                    <a:cubicBezTo>
                      <a:pt x="189" y="397"/>
                      <a:pt x="263" y="428"/>
                      <a:pt x="343" y="411"/>
                    </a:cubicBezTo>
                    <a:cubicBezTo>
                      <a:pt x="415" y="396"/>
                      <a:pt x="467" y="336"/>
                      <a:pt x="479" y="257"/>
                    </a:cubicBezTo>
                    <a:cubicBezTo>
                      <a:pt x="488" y="197"/>
                      <a:pt x="470" y="144"/>
                      <a:pt x="440" y="93"/>
                    </a:cubicBezTo>
                    <a:cubicBezTo>
                      <a:pt x="419" y="58"/>
                      <a:pt x="425" y="43"/>
                      <a:pt x="462" y="24"/>
                    </a:cubicBezTo>
                    <a:cubicBezTo>
                      <a:pt x="491" y="8"/>
                      <a:pt x="525" y="15"/>
                      <a:pt x="546" y="42"/>
                    </a:cubicBezTo>
                    <a:cubicBezTo>
                      <a:pt x="578" y="84"/>
                      <a:pt x="597" y="131"/>
                      <a:pt x="600" y="184"/>
                    </a:cubicBezTo>
                    <a:cubicBezTo>
                      <a:pt x="601" y="198"/>
                      <a:pt x="600" y="213"/>
                      <a:pt x="600" y="2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defRPr/>
                </a:pPr>
                <a:endParaRPr lang="en-US" sz="1836" kern="0">
                  <a:solidFill>
                    <a:srgbClr val="505050"/>
                  </a:solidFill>
                  <a:latin typeface="Segoe UI"/>
                </a:endParaRPr>
              </a:p>
            </p:txBody>
          </p:sp>
          <p:sp>
            <p:nvSpPr>
              <p:cNvPr id="247" name="Freeform 26"/>
              <p:cNvSpPr>
                <a:spLocks/>
              </p:cNvSpPr>
              <p:nvPr/>
            </p:nvSpPr>
            <p:spPr bwMode="auto">
              <a:xfrm>
                <a:off x="2236" y="1"/>
                <a:ext cx="304" cy="1010"/>
              </a:xfrm>
              <a:custGeom>
                <a:avLst/>
                <a:gdLst>
                  <a:gd name="T0" fmla="*/ 111 w 114"/>
                  <a:gd name="T1" fmla="*/ 185 h 377"/>
                  <a:gd name="T2" fmla="*/ 111 w 114"/>
                  <a:gd name="T3" fmla="*/ 321 h 377"/>
                  <a:gd name="T4" fmla="*/ 28 w 114"/>
                  <a:gd name="T5" fmla="*/ 365 h 377"/>
                  <a:gd name="T6" fmla="*/ 7 w 114"/>
                  <a:gd name="T7" fmla="*/ 337 h 377"/>
                  <a:gd name="T8" fmla="*/ 1 w 114"/>
                  <a:gd name="T9" fmla="*/ 291 h 377"/>
                  <a:gd name="T10" fmla="*/ 1 w 114"/>
                  <a:gd name="T11" fmla="*/ 82 h 377"/>
                  <a:gd name="T12" fmla="*/ 5 w 114"/>
                  <a:gd name="T13" fmla="*/ 42 h 377"/>
                  <a:gd name="T14" fmla="*/ 54 w 114"/>
                  <a:gd name="T15" fmla="*/ 1 h 377"/>
                  <a:gd name="T16" fmla="*/ 111 w 114"/>
                  <a:gd name="T17" fmla="*/ 50 h 377"/>
                  <a:gd name="T18" fmla="*/ 111 w 114"/>
                  <a:gd name="T19" fmla="*/ 18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377">
                    <a:moveTo>
                      <a:pt x="111" y="185"/>
                    </a:moveTo>
                    <a:cubicBezTo>
                      <a:pt x="111" y="230"/>
                      <a:pt x="114" y="276"/>
                      <a:pt x="111" y="321"/>
                    </a:cubicBezTo>
                    <a:cubicBezTo>
                      <a:pt x="108" y="372"/>
                      <a:pt x="75" y="377"/>
                      <a:pt x="28" y="365"/>
                    </a:cubicBezTo>
                    <a:cubicBezTo>
                      <a:pt x="19" y="363"/>
                      <a:pt x="10" y="348"/>
                      <a:pt x="7" y="337"/>
                    </a:cubicBezTo>
                    <a:cubicBezTo>
                      <a:pt x="2" y="322"/>
                      <a:pt x="1" y="306"/>
                      <a:pt x="1" y="291"/>
                    </a:cubicBezTo>
                    <a:cubicBezTo>
                      <a:pt x="0" y="221"/>
                      <a:pt x="0" y="152"/>
                      <a:pt x="1" y="82"/>
                    </a:cubicBezTo>
                    <a:cubicBezTo>
                      <a:pt x="1" y="68"/>
                      <a:pt x="2" y="55"/>
                      <a:pt x="5" y="42"/>
                    </a:cubicBezTo>
                    <a:cubicBezTo>
                      <a:pt x="10" y="12"/>
                      <a:pt x="23" y="1"/>
                      <a:pt x="54" y="1"/>
                    </a:cubicBezTo>
                    <a:cubicBezTo>
                      <a:pt x="94" y="0"/>
                      <a:pt x="108" y="9"/>
                      <a:pt x="111" y="50"/>
                    </a:cubicBezTo>
                    <a:cubicBezTo>
                      <a:pt x="114" y="95"/>
                      <a:pt x="111" y="140"/>
                      <a:pt x="111" y="1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defRPr/>
                </a:pPr>
                <a:endParaRPr lang="en-US" sz="1836" kern="0">
                  <a:solidFill>
                    <a:srgbClr val="505050"/>
                  </a:solidFill>
                  <a:latin typeface="Segoe UI"/>
                </a:endParaRPr>
              </a:p>
            </p:txBody>
          </p:sp>
        </p:grpSp>
        <p:sp>
          <p:nvSpPr>
            <p:cNvPr id="251" name="Freeform 30"/>
            <p:cNvSpPr>
              <a:spLocks noEditPoints="1"/>
            </p:cNvSpPr>
            <p:nvPr/>
          </p:nvSpPr>
          <p:spPr bwMode="auto">
            <a:xfrm>
              <a:off x="7775296" y="3884619"/>
              <a:ext cx="273617" cy="220922"/>
            </a:xfrm>
            <a:custGeom>
              <a:avLst/>
              <a:gdLst>
                <a:gd name="T0" fmla="*/ 1212 w 1454"/>
                <a:gd name="T1" fmla="*/ 18 h 1173"/>
                <a:gd name="T2" fmla="*/ 777 w 1454"/>
                <a:gd name="T3" fmla="*/ 110 h 1173"/>
                <a:gd name="T4" fmla="*/ 712 w 1454"/>
                <a:gd name="T5" fmla="*/ 112 h 1173"/>
                <a:gd name="T6" fmla="*/ 428 w 1454"/>
                <a:gd name="T7" fmla="*/ 12 h 1173"/>
                <a:gd name="T8" fmla="*/ 40 w 1454"/>
                <a:gd name="T9" fmla="*/ 6 h 1173"/>
                <a:gd name="T10" fmla="*/ 6 w 1454"/>
                <a:gd name="T11" fmla="*/ 53 h 1173"/>
                <a:gd name="T12" fmla="*/ 6 w 1454"/>
                <a:gd name="T13" fmla="*/ 475 h 1173"/>
                <a:gd name="T14" fmla="*/ 5 w 1454"/>
                <a:gd name="T15" fmla="*/ 903 h 1173"/>
                <a:gd name="T16" fmla="*/ 49 w 1454"/>
                <a:gd name="T17" fmla="*/ 947 h 1173"/>
                <a:gd name="T18" fmla="*/ 388 w 1454"/>
                <a:gd name="T19" fmla="*/ 943 h 1173"/>
                <a:gd name="T20" fmla="*/ 844 w 1454"/>
                <a:gd name="T21" fmla="*/ 659 h 1173"/>
                <a:gd name="T22" fmla="*/ 864 w 1454"/>
                <a:gd name="T23" fmla="*/ 636 h 1173"/>
                <a:gd name="T24" fmla="*/ 968 w 1454"/>
                <a:gd name="T25" fmla="*/ 695 h 1173"/>
                <a:gd name="T26" fmla="*/ 968 w 1454"/>
                <a:gd name="T27" fmla="*/ 778 h 1173"/>
                <a:gd name="T28" fmla="*/ 857 w 1454"/>
                <a:gd name="T29" fmla="*/ 885 h 1173"/>
                <a:gd name="T30" fmla="*/ 555 w 1454"/>
                <a:gd name="T31" fmla="*/ 1036 h 1173"/>
                <a:gd name="T32" fmla="*/ 398 w 1454"/>
                <a:gd name="T33" fmla="*/ 1107 h 1173"/>
                <a:gd name="T34" fmla="*/ 374 w 1454"/>
                <a:gd name="T35" fmla="*/ 1145 h 1173"/>
                <a:gd name="T36" fmla="*/ 412 w 1454"/>
                <a:gd name="T37" fmla="*/ 1172 h 1173"/>
                <a:gd name="T38" fmla="*/ 467 w 1454"/>
                <a:gd name="T39" fmla="*/ 1169 h 1173"/>
                <a:gd name="T40" fmla="*/ 1049 w 1454"/>
                <a:gd name="T41" fmla="*/ 878 h 1173"/>
                <a:gd name="T42" fmla="*/ 1129 w 1454"/>
                <a:gd name="T43" fmla="*/ 740 h 1173"/>
                <a:gd name="T44" fmla="*/ 1055 w 1454"/>
                <a:gd name="T45" fmla="*/ 586 h 1173"/>
                <a:gd name="T46" fmla="*/ 918 w 1454"/>
                <a:gd name="T47" fmla="*/ 545 h 1173"/>
                <a:gd name="T48" fmla="*/ 878 w 1454"/>
                <a:gd name="T49" fmla="*/ 494 h 1173"/>
                <a:gd name="T50" fmla="*/ 825 w 1454"/>
                <a:gd name="T51" fmla="*/ 242 h 1173"/>
                <a:gd name="T52" fmla="*/ 842 w 1454"/>
                <a:gd name="T53" fmla="*/ 203 h 1173"/>
                <a:gd name="T54" fmla="*/ 1062 w 1454"/>
                <a:gd name="T55" fmla="*/ 147 h 1173"/>
                <a:gd name="T56" fmla="*/ 1324 w 1454"/>
                <a:gd name="T57" fmla="*/ 178 h 1173"/>
                <a:gd name="T58" fmla="*/ 1343 w 1454"/>
                <a:gd name="T59" fmla="*/ 260 h 1173"/>
                <a:gd name="T60" fmla="*/ 1328 w 1454"/>
                <a:gd name="T61" fmla="*/ 299 h 1173"/>
                <a:gd name="T62" fmla="*/ 1365 w 1454"/>
                <a:gd name="T63" fmla="*/ 319 h 1173"/>
                <a:gd name="T64" fmla="*/ 1446 w 1454"/>
                <a:gd name="T65" fmla="*/ 243 h 1173"/>
                <a:gd name="T66" fmla="*/ 1212 w 1454"/>
                <a:gd name="T67" fmla="*/ 18 h 1173"/>
                <a:gd name="T68" fmla="*/ 624 w 1454"/>
                <a:gd name="T69" fmla="*/ 624 h 1173"/>
                <a:gd name="T70" fmla="*/ 374 w 1454"/>
                <a:gd name="T71" fmla="*/ 745 h 1173"/>
                <a:gd name="T72" fmla="*/ 214 w 1454"/>
                <a:gd name="T73" fmla="*/ 597 h 1173"/>
                <a:gd name="T74" fmla="*/ 214 w 1454"/>
                <a:gd name="T75" fmla="*/ 470 h 1173"/>
                <a:gd name="T76" fmla="*/ 214 w 1454"/>
                <a:gd name="T77" fmla="*/ 236 h 1173"/>
                <a:gd name="T78" fmla="*/ 240 w 1454"/>
                <a:gd name="T79" fmla="*/ 198 h 1173"/>
                <a:gd name="T80" fmla="*/ 503 w 1454"/>
                <a:gd name="T81" fmla="*/ 227 h 1173"/>
                <a:gd name="T82" fmla="*/ 515 w 1454"/>
                <a:gd name="T83" fmla="*/ 282 h 1173"/>
                <a:gd name="T84" fmla="*/ 432 w 1454"/>
                <a:gd name="T85" fmla="*/ 379 h 1173"/>
                <a:gd name="T86" fmla="*/ 470 w 1454"/>
                <a:gd name="T87" fmla="*/ 519 h 1173"/>
                <a:gd name="T88" fmla="*/ 604 w 1454"/>
                <a:gd name="T89" fmla="*/ 569 h 1173"/>
                <a:gd name="T90" fmla="*/ 624 w 1454"/>
                <a:gd name="T91" fmla="*/ 624 h 1173"/>
                <a:gd name="T92" fmla="*/ 610 w 1454"/>
                <a:gd name="T93" fmla="*/ 498 h 1173"/>
                <a:gd name="T94" fmla="*/ 515 w 1454"/>
                <a:gd name="T95" fmla="*/ 443 h 1173"/>
                <a:gd name="T96" fmla="*/ 575 w 1454"/>
                <a:gd name="T97" fmla="*/ 345 h 1173"/>
                <a:gd name="T98" fmla="*/ 644 w 1454"/>
                <a:gd name="T99" fmla="*/ 360 h 1173"/>
                <a:gd name="T100" fmla="*/ 662 w 1454"/>
                <a:gd name="T101" fmla="*/ 461 h 1173"/>
                <a:gd name="T102" fmla="*/ 610 w 1454"/>
                <a:gd name="T103" fmla="*/ 498 h 1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54" h="1173">
                  <a:moveTo>
                    <a:pt x="1212" y="18"/>
                  </a:moveTo>
                  <a:cubicBezTo>
                    <a:pt x="1058" y="6"/>
                    <a:pt x="915" y="46"/>
                    <a:pt x="777" y="110"/>
                  </a:cubicBezTo>
                  <a:cubicBezTo>
                    <a:pt x="755" y="120"/>
                    <a:pt x="738" y="132"/>
                    <a:pt x="712" y="112"/>
                  </a:cubicBezTo>
                  <a:cubicBezTo>
                    <a:pt x="629" y="49"/>
                    <a:pt x="531" y="22"/>
                    <a:pt x="428" y="12"/>
                  </a:cubicBezTo>
                  <a:cubicBezTo>
                    <a:pt x="299" y="0"/>
                    <a:pt x="169" y="10"/>
                    <a:pt x="40" y="6"/>
                  </a:cubicBezTo>
                  <a:cubicBezTo>
                    <a:pt x="0" y="4"/>
                    <a:pt x="6" y="29"/>
                    <a:pt x="6" y="53"/>
                  </a:cubicBezTo>
                  <a:cubicBezTo>
                    <a:pt x="6" y="194"/>
                    <a:pt x="6" y="335"/>
                    <a:pt x="6" y="475"/>
                  </a:cubicBezTo>
                  <a:cubicBezTo>
                    <a:pt x="6" y="618"/>
                    <a:pt x="7" y="760"/>
                    <a:pt x="5" y="903"/>
                  </a:cubicBezTo>
                  <a:cubicBezTo>
                    <a:pt x="5" y="937"/>
                    <a:pt x="15" y="948"/>
                    <a:pt x="49" y="947"/>
                  </a:cubicBezTo>
                  <a:cubicBezTo>
                    <a:pt x="162" y="944"/>
                    <a:pt x="275" y="951"/>
                    <a:pt x="388" y="943"/>
                  </a:cubicBezTo>
                  <a:cubicBezTo>
                    <a:pt x="588" y="929"/>
                    <a:pt x="753" y="852"/>
                    <a:pt x="844" y="659"/>
                  </a:cubicBezTo>
                  <a:cubicBezTo>
                    <a:pt x="848" y="649"/>
                    <a:pt x="851" y="633"/>
                    <a:pt x="864" y="636"/>
                  </a:cubicBezTo>
                  <a:cubicBezTo>
                    <a:pt x="904" y="646"/>
                    <a:pt x="942" y="661"/>
                    <a:pt x="968" y="695"/>
                  </a:cubicBezTo>
                  <a:cubicBezTo>
                    <a:pt x="989" y="722"/>
                    <a:pt x="983" y="751"/>
                    <a:pt x="968" y="778"/>
                  </a:cubicBezTo>
                  <a:cubicBezTo>
                    <a:pt x="942" y="825"/>
                    <a:pt x="901" y="856"/>
                    <a:pt x="857" y="885"/>
                  </a:cubicBezTo>
                  <a:cubicBezTo>
                    <a:pt x="763" y="948"/>
                    <a:pt x="658" y="991"/>
                    <a:pt x="555" y="1036"/>
                  </a:cubicBezTo>
                  <a:cubicBezTo>
                    <a:pt x="502" y="1059"/>
                    <a:pt x="450" y="1083"/>
                    <a:pt x="398" y="1107"/>
                  </a:cubicBezTo>
                  <a:cubicBezTo>
                    <a:pt x="382" y="1114"/>
                    <a:pt x="368" y="1125"/>
                    <a:pt x="374" y="1145"/>
                  </a:cubicBezTo>
                  <a:cubicBezTo>
                    <a:pt x="379" y="1164"/>
                    <a:pt x="394" y="1172"/>
                    <a:pt x="412" y="1172"/>
                  </a:cubicBezTo>
                  <a:cubicBezTo>
                    <a:pt x="430" y="1172"/>
                    <a:pt x="449" y="1173"/>
                    <a:pt x="467" y="1169"/>
                  </a:cubicBezTo>
                  <a:cubicBezTo>
                    <a:pt x="685" y="1121"/>
                    <a:pt x="888" y="1041"/>
                    <a:pt x="1049" y="878"/>
                  </a:cubicBezTo>
                  <a:cubicBezTo>
                    <a:pt x="1087" y="839"/>
                    <a:pt x="1117" y="795"/>
                    <a:pt x="1129" y="740"/>
                  </a:cubicBezTo>
                  <a:cubicBezTo>
                    <a:pt x="1145" y="665"/>
                    <a:pt x="1125" y="621"/>
                    <a:pt x="1055" y="586"/>
                  </a:cubicBezTo>
                  <a:cubicBezTo>
                    <a:pt x="1012" y="564"/>
                    <a:pt x="966" y="551"/>
                    <a:pt x="918" y="545"/>
                  </a:cubicBezTo>
                  <a:cubicBezTo>
                    <a:pt x="885" y="541"/>
                    <a:pt x="876" y="527"/>
                    <a:pt x="878" y="494"/>
                  </a:cubicBezTo>
                  <a:cubicBezTo>
                    <a:pt x="882" y="406"/>
                    <a:pt x="867" y="320"/>
                    <a:pt x="825" y="242"/>
                  </a:cubicBezTo>
                  <a:cubicBezTo>
                    <a:pt x="812" y="217"/>
                    <a:pt x="820" y="211"/>
                    <a:pt x="842" y="203"/>
                  </a:cubicBezTo>
                  <a:cubicBezTo>
                    <a:pt x="914" y="178"/>
                    <a:pt x="986" y="156"/>
                    <a:pt x="1062" y="147"/>
                  </a:cubicBezTo>
                  <a:cubicBezTo>
                    <a:pt x="1152" y="135"/>
                    <a:pt x="1239" y="144"/>
                    <a:pt x="1324" y="178"/>
                  </a:cubicBezTo>
                  <a:cubicBezTo>
                    <a:pt x="1375" y="198"/>
                    <a:pt x="1379" y="221"/>
                    <a:pt x="1343" y="260"/>
                  </a:cubicBezTo>
                  <a:cubicBezTo>
                    <a:pt x="1332" y="272"/>
                    <a:pt x="1321" y="283"/>
                    <a:pt x="1328" y="299"/>
                  </a:cubicBezTo>
                  <a:cubicBezTo>
                    <a:pt x="1334" y="314"/>
                    <a:pt x="1349" y="318"/>
                    <a:pt x="1365" y="319"/>
                  </a:cubicBezTo>
                  <a:cubicBezTo>
                    <a:pt x="1412" y="324"/>
                    <a:pt x="1443" y="296"/>
                    <a:pt x="1446" y="243"/>
                  </a:cubicBezTo>
                  <a:cubicBezTo>
                    <a:pt x="1454" y="115"/>
                    <a:pt x="1365" y="30"/>
                    <a:pt x="1212" y="18"/>
                  </a:cubicBezTo>
                  <a:close/>
                  <a:moveTo>
                    <a:pt x="624" y="624"/>
                  </a:moveTo>
                  <a:cubicBezTo>
                    <a:pt x="564" y="714"/>
                    <a:pt x="472" y="738"/>
                    <a:pt x="374" y="745"/>
                  </a:cubicBezTo>
                  <a:cubicBezTo>
                    <a:pt x="215" y="757"/>
                    <a:pt x="214" y="755"/>
                    <a:pt x="214" y="597"/>
                  </a:cubicBezTo>
                  <a:cubicBezTo>
                    <a:pt x="214" y="555"/>
                    <a:pt x="214" y="512"/>
                    <a:pt x="214" y="470"/>
                  </a:cubicBezTo>
                  <a:cubicBezTo>
                    <a:pt x="214" y="392"/>
                    <a:pt x="214" y="314"/>
                    <a:pt x="214" y="236"/>
                  </a:cubicBezTo>
                  <a:cubicBezTo>
                    <a:pt x="214" y="218"/>
                    <a:pt x="212" y="198"/>
                    <a:pt x="240" y="198"/>
                  </a:cubicBezTo>
                  <a:cubicBezTo>
                    <a:pt x="329" y="198"/>
                    <a:pt x="418" y="193"/>
                    <a:pt x="503" y="227"/>
                  </a:cubicBezTo>
                  <a:cubicBezTo>
                    <a:pt x="538" y="240"/>
                    <a:pt x="555" y="251"/>
                    <a:pt x="515" y="282"/>
                  </a:cubicBezTo>
                  <a:cubicBezTo>
                    <a:pt x="481" y="308"/>
                    <a:pt x="453" y="341"/>
                    <a:pt x="432" y="379"/>
                  </a:cubicBezTo>
                  <a:cubicBezTo>
                    <a:pt x="398" y="439"/>
                    <a:pt x="410" y="482"/>
                    <a:pt x="470" y="519"/>
                  </a:cubicBezTo>
                  <a:cubicBezTo>
                    <a:pt x="511" y="544"/>
                    <a:pt x="557" y="560"/>
                    <a:pt x="604" y="569"/>
                  </a:cubicBezTo>
                  <a:cubicBezTo>
                    <a:pt x="650" y="577"/>
                    <a:pt x="642" y="597"/>
                    <a:pt x="624" y="624"/>
                  </a:cubicBezTo>
                  <a:close/>
                  <a:moveTo>
                    <a:pt x="610" y="498"/>
                  </a:moveTo>
                  <a:cubicBezTo>
                    <a:pt x="574" y="486"/>
                    <a:pt x="525" y="488"/>
                    <a:pt x="515" y="443"/>
                  </a:cubicBezTo>
                  <a:cubicBezTo>
                    <a:pt x="505" y="398"/>
                    <a:pt x="547" y="374"/>
                    <a:pt x="575" y="345"/>
                  </a:cubicBezTo>
                  <a:cubicBezTo>
                    <a:pt x="607" y="313"/>
                    <a:pt x="629" y="316"/>
                    <a:pt x="644" y="360"/>
                  </a:cubicBezTo>
                  <a:cubicBezTo>
                    <a:pt x="655" y="392"/>
                    <a:pt x="662" y="424"/>
                    <a:pt x="662" y="461"/>
                  </a:cubicBezTo>
                  <a:cubicBezTo>
                    <a:pt x="671" y="505"/>
                    <a:pt x="649" y="511"/>
                    <a:pt x="610" y="498"/>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defRPr/>
              </a:pPr>
              <a:endParaRPr lang="en-US" sz="1836" kern="0">
                <a:solidFill>
                  <a:srgbClr val="505050"/>
                </a:solidFill>
                <a:latin typeface="Segoe UI"/>
              </a:endParaRPr>
            </a:p>
          </p:txBody>
        </p:sp>
        <p:grpSp>
          <p:nvGrpSpPr>
            <p:cNvPr id="270" name="Group 47"/>
            <p:cNvGrpSpPr>
              <a:grpSpLocks noChangeAspect="1"/>
            </p:cNvGrpSpPr>
            <p:nvPr/>
          </p:nvGrpSpPr>
          <p:grpSpPr bwMode="auto">
            <a:xfrm>
              <a:off x="8526069" y="3087796"/>
              <a:ext cx="218140" cy="227764"/>
              <a:chOff x="5" y="1"/>
              <a:chExt cx="544" cy="568"/>
            </a:xfrm>
          </p:grpSpPr>
          <p:sp>
            <p:nvSpPr>
              <p:cNvPr id="272" name="Freeform 48"/>
              <p:cNvSpPr>
                <a:spLocks/>
              </p:cNvSpPr>
              <p:nvPr/>
            </p:nvSpPr>
            <p:spPr bwMode="auto">
              <a:xfrm>
                <a:off x="26" y="115"/>
                <a:ext cx="498" cy="454"/>
              </a:xfrm>
              <a:custGeom>
                <a:avLst/>
                <a:gdLst>
                  <a:gd name="T0" fmla="*/ 0 w 498"/>
                  <a:gd name="T1" fmla="*/ 67 h 454"/>
                  <a:gd name="T2" fmla="*/ 52 w 498"/>
                  <a:gd name="T3" fmla="*/ 0 h 454"/>
                  <a:gd name="T4" fmla="*/ 255 w 498"/>
                  <a:gd name="T5" fmla="*/ 162 h 454"/>
                  <a:gd name="T6" fmla="*/ 436 w 498"/>
                  <a:gd name="T7" fmla="*/ 0 h 454"/>
                  <a:gd name="T8" fmla="*/ 498 w 498"/>
                  <a:gd name="T9" fmla="*/ 67 h 454"/>
                  <a:gd name="T10" fmla="*/ 290 w 498"/>
                  <a:gd name="T11" fmla="*/ 200 h 454"/>
                  <a:gd name="T12" fmla="*/ 298 w 498"/>
                  <a:gd name="T13" fmla="*/ 454 h 454"/>
                  <a:gd name="T14" fmla="*/ 209 w 498"/>
                  <a:gd name="T15" fmla="*/ 454 h 454"/>
                  <a:gd name="T16" fmla="*/ 217 w 498"/>
                  <a:gd name="T17" fmla="*/ 200 h 454"/>
                  <a:gd name="T18" fmla="*/ 0 w 498"/>
                  <a:gd name="T19" fmla="*/ 67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8" h="454">
                    <a:moveTo>
                      <a:pt x="0" y="67"/>
                    </a:moveTo>
                    <a:lnTo>
                      <a:pt x="52" y="0"/>
                    </a:lnTo>
                    <a:lnTo>
                      <a:pt x="255" y="162"/>
                    </a:lnTo>
                    <a:lnTo>
                      <a:pt x="436" y="0"/>
                    </a:lnTo>
                    <a:lnTo>
                      <a:pt x="498" y="67"/>
                    </a:lnTo>
                    <a:lnTo>
                      <a:pt x="290" y="200"/>
                    </a:lnTo>
                    <a:lnTo>
                      <a:pt x="298" y="454"/>
                    </a:lnTo>
                    <a:lnTo>
                      <a:pt x="209" y="454"/>
                    </a:lnTo>
                    <a:lnTo>
                      <a:pt x="217" y="200"/>
                    </a:lnTo>
                    <a:lnTo>
                      <a:pt x="0" y="67"/>
                    </a:ln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defRPr/>
                </a:pPr>
                <a:endParaRPr lang="en-US" sz="1836" kern="0">
                  <a:solidFill>
                    <a:srgbClr val="505050"/>
                  </a:solidFill>
                  <a:latin typeface="Segoe UI"/>
                </a:endParaRPr>
              </a:p>
            </p:txBody>
          </p:sp>
          <p:sp>
            <p:nvSpPr>
              <p:cNvPr id="273" name="Freeform 49"/>
              <p:cNvSpPr>
                <a:spLocks/>
              </p:cNvSpPr>
              <p:nvPr/>
            </p:nvSpPr>
            <p:spPr bwMode="auto">
              <a:xfrm>
                <a:off x="5" y="317"/>
                <a:ext cx="205" cy="201"/>
              </a:xfrm>
              <a:custGeom>
                <a:avLst/>
                <a:gdLst>
                  <a:gd name="T0" fmla="*/ 205 w 205"/>
                  <a:gd name="T1" fmla="*/ 41 h 201"/>
                  <a:gd name="T2" fmla="*/ 43 w 205"/>
                  <a:gd name="T3" fmla="*/ 201 h 201"/>
                  <a:gd name="T4" fmla="*/ 0 w 205"/>
                  <a:gd name="T5" fmla="*/ 149 h 201"/>
                  <a:gd name="T6" fmla="*/ 184 w 205"/>
                  <a:gd name="T7" fmla="*/ 0 h 201"/>
                  <a:gd name="T8" fmla="*/ 205 w 205"/>
                  <a:gd name="T9" fmla="*/ 14 h 201"/>
                  <a:gd name="T10" fmla="*/ 205 w 205"/>
                  <a:gd name="T11" fmla="*/ 41 h 201"/>
                </a:gdLst>
                <a:ahLst/>
                <a:cxnLst>
                  <a:cxn ang="0">
                    <a:pos x="T0" y="T1"/>
                  </a:cxn>
                  <a:cxn ang="0">
                    <a:pos x="T2" y="T3"/>
                  </a:cxn>
                  <a:cxn ang="0">
                    <a:pos x="T4" y="T5"/>
                  </a:cxn>
                  <a:cxn ang="0">
                    <a:pos x="T6" y="T7"/>
                  </a:cxn>
                  <a:cxn ang="0">
                    <a:pos x="T8" y="T9"/>
                  </a:cxn>
                  <a:cxn ang="0">
                    <a:pos x="T10" y="T11"/>
                  </a:cxn>
                </a:cxnLst>
                <a:rect l="0" t="0" r="r" b="b"/>
                <a:pathLst>
                  <a:path w="205" h="201">
                    <a:moveTo>
                      <a:pt x="205" y="41"/>
                    </a:moveTo>
                    <a:lnTo>
                      <a:pt x="43" y="201"/>
                    </a:lnTo>
                    <a:lnTo>
                      <a:pt x="0" y="149"/>
                    </a:lnTo>
                    <a:lnTo>
                      <a:pt x="184" y="0"/>
                    </a:lnTo>
                    <a:lnTo>
                      <a:pt x="205" y="14"/>
                    </a:lnTo>
                    <a:lnTo>
                      <a:pt x="205" y="41"/>
                    </a:ln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defRPr/>
                </a:pPr>
                <a:endParaRPr lang="en-US" sz="1836" kern="0">
                  <a:solidFill>
                    <a:srgbClr val="505050"/>
                  </a:solidFill>
                  <a:latin typeface="Segoe UI"/>
                </a:endParaRPr>
              </a:p>
            </p:txBody>
          </p:sp>
          <p:sp>
            <p:nvSpPr>
              <p:cNvPr id="274" name="Freeform 50"/>
              <p:cNvSpPr>
                <a:spLocks/>
              </p:cNvSpPr>
              <p:nvPr/>
            </p:nvSpPr>
            <p:spPr bwMode="auto">
              <a:xfrm>
                <a:off x="343" y="317"/>
                <a:ext cx="206" cy="201"/>
              </a:xfrm>
              <a:custGeom>
                <a:avLst/>
                <a:gdLst>
                  <a:gd name="T0" fmla="*/ 0 w 206"/>
                  <a:gd name="T1" fmla="*/ 41 h 201"/>
                  <a:gd name="T2" fmla="*/ 160 w 206"/>
                  <a:gd name="T3" fmla="*/ 201 h 201"/>
                  <a:gd name="T4" fmla="*/ 206 w 206"/>
                  <a:gd name="T5" fmla="*/ 149 h 201"/>
                  <a:gd name="T6" fmla="*/ 16 w 206"/>
                  <a:gd name="T7" fmla="*/ 0 h 201"/>
                  <a:gd name="T8" fmla="*/ 0 w 206"/>
                  <a:gd name="T9" fmla="*/ 14 h 201"/>
                  <a:gd name="T10" fmla="*/ 0 w 206"/>
                  <a:gd name="T11" fmla="*/ 41 h 201"/>
                </a:gdLst>
                <a:ahLst/>
                <a:cxnLst>
                  <a:cxn ang="0">
                    <a:pos x="T0" y="T1"/>
                  </a:cxn>
                  <a:cxn ang="0">
                    <a:pos x="T2" y="T3"/>
                  </a:cxn>
                  <a:cxn ang="0">
                    <a:pos x="T4" y="T5"/>
                  </a:cxn>
                  <a:cxn ang="0">
                    <a:pos x="T6" y="T7"/>
                  </a:cxn>
                  <a:cxn ang="0">
                    <a:pos x="T8" y="T9"/>
                  </a:cxn>
                  <a:cxn ang="0">
                    <a:pos x="T10" y="T11"/>
                  </a:cxn>
                </a:cxnLst>
                <a:rect l="0" t="0" r="r" b="b"/>
                <a:pathLst>
                  <a:path w="206" h="201">
                    <a:moveTo>
                      <a:pt x="0" y="41"/>
                    </a:moveTo>
                    <a:lnTo>
                      <a:pt x="160" y="201"/>
                    </a:lnTo>
                    <a:lnTo>
                      <a:pt x="206" y="149"/>
                    </a:lnTo>
                    <a:lnTo>
                      <a:pt x="16" y="0"/>
                    </a:lnTo>
                    <a:lnTo>
                      <a:pt x="0" y="14"/>
                    </a:lnTo>
                    <a:lnTo>
                      <a:pt x="0" y="41"/>
                    </a:ln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defRPr/>
                </a:pPr>
                <a:endParaRPr lang="en-US" sz="1836" kern="0">
                  <a:solidFill>
                    <a:srgbClr val="505050"/>
                  </a:solidFill>
                  <a:latin typeface="Segoe UI"/>
                </a:endParaRPr>
              </a:p>
            </p:txBody>
          </p:sp>
          <p:sp>
            <p:nvSpPr>
              <p:cNvPr id="275" name="Freeform 51"/>
              <p:cNvSpPr>
                <a:spLocks/>
              </p:cNvSpPr>
              <p:nvPr/>
            </p:nvSpPr>
            <p:spPr bwMode="auto">
              <a:xfrm>
                <a:off x="240" y="1"/>
                <a:ext cx="71" cy="241"/>
              </a:xfrm>
              <a:custGeom>
                <a:avLst/>
                <a:gdLst>
                  <a:gd name="T0" fmla="*/ 57 w 71"/>
                  <a:gd name="T1" fmla="*/ 219 h 241"/>
                  <a:gd name="T2" fmla="*/ 71 w 71"/>
                  <a:gd name="T3" fmla="*/ 0 h 241"/>
                  <a:gd name="T4" fmla="*/ 0 w 71"/>
                  <a:gd name="T5" fmla="*/ 0 h 241"/>
                  <a:gd name="T6" fmla="*/ 14 w 71"/>
                  <a:gd name="T7" fmla="*/ 222 h 241"/>
                  <a:gd name="T8" fmla="*/ 35 w 71"/>
                  <a:gd name="T9" fmla="*/ 241 h 241"/>
                  <a:gd name="T10" fmla="*/ 57 w 71"/>
                  <a:gd name="T11" fmla="*/ 219 h 241"/>
                </a:gdLst>
                <a:ahLst/>
                <a:cxnLst>
                  <a:cxn ang="0">
                    <a:pos x="T0" y="T1"/>
                  </a:cxn>
                  <a:cxn ang="0">
                    <a:pos x="T2" y="T3"/>
                  </a:cxn>
                  <a:cxn ang="0">
                    <a:pos x="T4" y="T5"/>
                  </a:cxn>
                  <a:cxn ang="0">
                    <a:pos x="T6" y="T7"/>
                  </a:cxn>
                  <a:cxn ang="0">
                    <a:pos x="T8" y="T9"/>
                  </a:cxn>
                  <a:cxn ang="0">
                    <a:pos x="T10" y="T11"/>
                  </a:cxn>
                </a:cxnLst>
                <a:rect l="0" t="0" r="r" b="b"/>
                <a:pathLst>
                  <a:path w="71" h="241">
                    <a:moveTo>
                      <a:pt x="57" y="219"/>
                    </a:moveTo>
                    <a:lnTo>
                      <a:pt x="71" y="0"/>
                    </a:lnTo>
                    <a:lnTo>
                      <a:pt x="0" y="0"/>
                    </a:lnTo>
                    <a:lnTo>
                      <a:pt x="14" y="222"/>
                    </a:lnTo>
                    <a:lnTo>
                      <a:pt x="35" y="241"/>
                    </a:lnTo>
                    <a:lnTo>
                      <a:pt x="57" y="219"/>
                    </a:ln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defRPr/>
                </a:pPr>
                <a:endParaRPr lang="en-US" sz="1836" kern="0">
                  <a:solidFill>
                    <a:srgbClr val="505050"/>
                  </a:solidFill>
                  <a:latin typeface="Segoe UI"/>
                </a:endParaRPr>
              </a:p>
            </p:txBody>
          </p:sp>
        </p:grpSp>
      </p:grpSp>
      <p:grpSp>
        <p:nvGrpSpPr>
          <p:cNvPr id="63" name="Group 62"/>
          <p:cNvGrpSpPr/>
          <p:nvPr/>
        </p:nvGrpSpPr>
        <p:grpSpPr>
          <a:xfrm>
            <a:off x="7491317" y="2875056"/>
            <a:ext cx="2591110" cy="1468040"/>
            <a:chOff x="8904512" y="1972972"/>
            <a:chExt cx="2540895" cy="1439590"/>
          </a:xfrm>
        </p:grpSpPr>
        <p:grpSp>
          <p:nvGrpSpPr>
            <p:cNvPr id="34" name="Group 33"/>
            <p:cNvGrpSpPr/>
            <p:nvPr/>
          </p:nvGrpSpPr>
          <p:grpSpPr>
            <a:xfrm>
              <a:off x="8904512" y="1972972"/>
              <a:ext cx="2540895" cy="1439590"/>
              <a:chOff x="4455793" y="4145693"/>
              <a:chExt cx="1675226" cy="992387"/>
            </a:xfrm>
          </p:grpSpPr>
          <p:pic>
            <p:nvPicPr>
              <p:cNvPr id="41" name="Picture 40"/>
              <p:cNvPicPr>
                <a:picLocks noChangeAspect="1"/>
              </p:cNvPicPr>
              <p:nvPr/>
            </p:nvPicPr>
            <p:blipFill>
              <a:blip r:embed="rId11"/>
              <a:stretch>
                <a:fillRect/>
              </a:stretch>
            </p:blipFill>
            <p:spPr>
              <a:xfrm>
                <a:off x="4532768" y="4145693"/>
                <a:ext cx="1474987" cy="992387"/>
              </a:xfrm>
              <a:prstGeom prst="rect">
                <a:avLst/>
              </a:prstGeom>
            </p:spPr>
          </p:pic>
          <p:sp>
            <p:nvSpPr>
              <p:cNvPr id="42" name="Rectangle 41"/>
              <p:cNvSpPr/>
              <p:nvPr/>
            </p:nvSpPr>
            <p:spPr bwMode="auto">
              <a:xfrm>
                <a:off x="4455793" y="4696932"/>
                <a:ext cx="1675226" cy="356518"/>
              </a:xfrm>
              <a:prstGeom prst="rect">
                <a:avLst/>
              </a:prstGeom>
              <a:noFill/>
              <a:ln w="9525" cap="flat" cmpd="sng" algn="ctr">
                <a:noFill/>
                <a:prstDash val="solid"/>
                <a:headEnd type="none" w="med" len="med"/>
                <a:tailEnd type="none" w="med" len="med"/>
              </a:ln>
              <a:effectLst/>
            </p:spPr>
            <p:txBody>
              <a:bodyPr rot="0" spcFirstLastPara="0" vert="horz" wrap="square" lIns="190180" tIns="152145" rIns="190180" bIns="152145"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lgn="ctr" defTabSz="969581" fontAlgn="base">
                  <a:lnSpc>
                    <a:spcPct val="90000"/>
                  </a:lnSpc>
                  <a:spcBef>
                    <a:spcPct val="0"/>
                  </a:spcBef>
                  <a:spcAft>
                    <a:spcPct val="0"/>
                  </a:spcAft>
                  <a:defRPr/>
                </a:pPr>
                <a:r>
                  <a:rPr lang="en-US" sz="1632" kern="0" dirty="0">
                    <a:gradFill>
                      <a:gsLst>
                        <a:gs pos="0">
                          <a:srgbClr val="FFFFFF"/>
                        </a:gs>
                        <a:gs pos="100000">
                          <a:srgbClr val="FFFFFF"/>
                        </a:gs>
                      </a:gsLst>
                      <a:lin ang="5400000" scaled="0"/>
                    </a:gradFill>
                    <a:latin typeface="Segoe UI"/>
                    <a:ea typeface="Segoe UI" pitchFamily="34" charset="0"/>
                    <a:cs typeface="Segoe UI" pitchFamily="34" charset="0"/>
                  </a:rPr>
                  <a:t>Microsoft Azure</a:t>
                </a:r>
              </a:p>
            </p:txBody>
          </p:sp>
        </p:grpSp>
        <p:pic>
          <p:nvPicPr>
            <p:cNvPr id="61" name="Picture 60"/>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511004" y="2479829"/>
              <a:ext cx="1248436" cy="432188"/>
            </a:xfrm>
            <a:prstGeom prst="rect">
              <a:avLst/>
            </a:prstGeom>
          </p:spPr>
        </p:pic>
      </p:grpSp>
      <p:grpSp>
        <p:nvGrpSpPr>
          <p:cNvPr id="255" name="Group 254"/>
          <p:cNvGrpSpPr/>
          <p:nvPr/>
        </p:nvGrpSpPr>
        <p:grpSpPr>
          <a:xfrm>
            <a:off x="4880726" y="2761638"/>
            <a:ext cx="2284569" cy="2137509"/>
            <a:chOff x="4784406" y="2707630"/>
            <a:chExt cx="2240295" cy="2096085"/>
          </a:xfrm>
        </p:grpSpPr>
        <p:grpSp>
          <p:nvGrpSpPr>
            <p:cNvPr id="230" name="Group 229"/>
            <p:cNvGrpSpPr/>
            <p:nvPr/>
          </p:nvGrpSpPr>
          <p:grpSpPr>
            <a:xfrm>
              <a:off x="4932948" y="3584115"/>
              <a:ext cx="2091753" cy="437294"/>
              <a:chOff x="4645915" y="3681440"/>
              <a:chExt cx="2091753" cy="437294"/>
            </a:xfrm>
          </p:grpSpPr>
          <p:sp>
            <p:nvSpPr>
              <p:cNvPr id="193" name="TextBox 192"/>
              <p:cNvSpPr txBox="1"/>
              <p:nvPr/>
            </p:nvSpPr>
            <p:spPr>
              <a:xfrm>
                <a:off x="5050787" y="3746199"/>
                <a:ext cx="1686881" cy="338474"/>
              </a:xfrm>
              <a:prstGeom prst="rect">
                <a:avLst/>
              </a:prstGeom>
              <a:noFill/>
            </p:spPr>
            <p:txBody>
              <a:bodyPr wrap="square" rtlCol="0">
                <a:spAutoFit/>
              </a:bodyPr>
              <a:lstStyle/>
              <a:p>
                <a:pPr defTabSz="913722">
                  <a:defRPr/>
                </a:pPr>
                <a:r>
                  <a:rPr lang="en-US" sz="1599" kern="0" dirty="0">
                    <a:solidFill>
                      <a:srgbClr val="505050"/>
                    </a:solidFill>
                    <a:latin typeface="Segoe UI"/>
                    <a:cs typeface="Segoe UI Light" panose="020B0502040204020203" pitchFamily="34" charset="0"/>
                  </a:rPr>
                  <a:t>ENFORCE MFA</a:t>
                </a:r>
              </a:p>
            </p:txBody>
          </p:sp>
          <p:sp>
            <p:nvSpPr>
              <p:cNvPr id="195" name="Freeform 194"/>
              <p:cNvSpPr>
                <a:spLocks noChangeAspect="1"/>
              </p:cNvSpPr>
              <p:nvPr/>
            </p:nvSpPr>
            <p:spPr bwMode="black">
              <a:xfrm>
                <a:off x="4645915" y="3681440"/>
                <a:ext cx="385112" cy="437294"/>
              </a:xfrm>
              <a:custGeom>
                <a:avLst/>
                <a:gdLst>
                  <a:gd name="connsiteX0" fmla="*/ 671962 w 1342613"/>
                  <a:gd name="connsiteY0" fmla="*/ 451283 h 1524532"/>
                  <a:gd name="connsiteX1" fmla="*/ 485615 w 1342613"/>
                  <a:gd name="connsiteY1" fmla="*/ 637630 h 1524532"/>
                  <a:gd name="connsiteX2" fmla="*/ 540195 w 1342613"/>
                  <a:gd name="connsiteY2" fmla="*/ 769397 h 1524532"/>
                  <a:gd name="connsiteX3" fmla="*/ 580648 w 1342613"/>
                  <a:gd name="connsiteY3" fmla="*/ 796671 h 1524532"/>
                  <a:gd name="connsiteX4" fmla="*/ 525619 w 1342613"/>
                  <a:gd name="connsiteY4" fmla="*/ 1087555 h 1524532"/>
                  <a:gd name="connsiteX5" fmla="*/ 818303 w 1342613"/>
                  <a:gd name="connsiteY5" fmla="*/ 1087555 h 1524532"/>
                  <a:gd name="connsiteX6" fmla="*/ 763275 w 1342613"/>
                  <a:gd name="connsiteY6" fmla="*/ 796673 h 1524532"/>
                  <a:gd name="connsiteX7" fmla="*/ 803729 w 1342613"/>
                  <a:gd name="connsiteY7" fmla="*/ 769397 h 1524532"/>
                  <a:gd name="connsiteX8" fmla="*/ 858309 w 1342613"/>
                  <a:gd name="connsiteY8" fmla="*/ 637630 h 1524532"/>
                  <a:gd name="connsiteX9" fmla="*/ 671962 w 1342613"/>
                  <a:gd name="connsiteY9" fmla="*/ 451283 h 1524532"/>
                  <a:gd name="connsiteX10" fmla="*/ 665941 w 1342613"/>
                  <a:gd name="connsiteY10" fmla="*/ 0 h 1524532"/>
                  <a:gd name="connsiteX11" fmla="*/ 677983 w 1342613"/>
                  <a:gd name="connsiteY11" fmla="*/ 12004 h 1524532"/>
                  <a:gd name="connsiteX12" fmla="*/ 1015160 w 1342613"/>
                  <a:gd name="connsiteY12" fmla="*/ 156055 h 1524532"/>
                  <a:gd name="connsiteX13" fmla="*/ 1292127 w 1342613"/>
                  <a:gd name="connsiteY13" fmla="*/ 84029 h 1524532"/>
                  <a:gd name="connsiteX14" fmla="*/ 665941 w 1342613"/>
                  <a:gd name="connsiteY14" fmla="*/ 1524532 h 1524532"/>
                  <a:gd name="connsiteX15" fmla="*/ 51797 w 1342613"/>
                  <a:gd name="connsiteY15" fmla="*/ 84029 h 1524532"/>
                  <a:gd name="connsiteX16" fmla="*/ 328763 w 1342613"/>
                  <a:gd name="connsiteY16" fmla="*/ 156055 h 1524532"/>
                  <a:gd name="connsiteX17" fmla="*/ 665941 w 1342613"/>
                  <a:gd name="connsiteY17" fmla="*/ 12004 h 1524532"/>
                  <a:gd name="connsiteX18" fmla="*/ 665941 w 1342613"/>
                  <a:gd name="connsiteY18" fmla="*/ 0 h 1524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42613" h="1524532">
                    <a:moveTo>
                      <a:pt x="671962" y="451283"/>
                    </a:moveTo>
                    <a:cubicBezTo>
                      <a:pt x="569045" y="451283"/>
                      <a:pt x="485615" y="534713"/>
                      <a:pt x="485615" y="637630"/>
                    </a:cubicBezTo>
                    <a:cubicBezTo>
                      <a:pt x="485615" y="689089"/>
                      <a:pt x="506472" y="735675"/>
                      <a:pt x="540195" y="769397"/>
                    </a:cubicBezTo>
                    <a:lnTo>
                      <a:pt x="580648" y="796671"/>
                    </a:lnTo>
                    <a:lnTo>
                      <a:pt x="525619" y="1087555"/>
                    </a:lnTo>
                    <a:lnTo>
                      <a:pt x="818303" y="1087555"/>
                    </a:lnTo>
                    <a:lnTo>
                      <a:pt x="763275" y="796673"/>
                    </a:lnTo>
                    <a:lnTo>
                      <a:pt x="803729" y="769397"/>
                    </a:lnTo>
                    <a:cubicBezTo>
                      <a:pt x="837452" y="735675"/>
                      <a:pt x="858309" y="689089"/>
                      <a:pt x="858309" y="637630"/>
                    </a:cubicBezTo>
                    <a:cubicBezTo>
                      <a:pt x="858309" y="534713"/>
                      <a:pt x="774879" y="451283"/>
                      <a:pt x="671962" y="451283"/>
                    </a:cubicBezTo>
                    <a:close/>
                    <a:moveTo>
                      <a:pt x="665941" y="0"/>
                    </a:moveTo>
                    <a:cubicBezTo>
                      <a:pt x="677983" y="0"/>
                      <a:pt x="677983" y="0"/>
                      <a:pt x="677983" y="12004"/>
                    </a:cubicBezTo>
                    <a:cubicBezTo>
                      <a:pt x="750235" y="72025"/>
                      <a:pt x="858613" y="156055"/>
                      <a:pt x="1015160" y="156055"/>
                    </a:cubicBezTo>
                    <a:cubicBezTo>
                      <a:pt x="1099454" y="156055"/>
                      <a:pt x="1195790" y="132046"/>
                      <a:pt x="1292127" y="84029"/>
                    </a:cubicBezTo>
                    <a:cubicBezTo>
                      <a:pt x="1460715" y="624218"/>
                      <a:pt x="1195790" y="1248436"/>
                      <a:pt x="665941" y="1524532"/>
                    </a:cubicBezTo>
                    <a:cubicBezTo>
                      <a:pt x="136091" y="1248436"/>
                      <a:pt x="-116792" y="624218"/>
                      <a:pt x="51797" y="84029"/>
                    </a:cubicBezTo>
                    <a:cubicBezTo>
                      <a:pt x="148133" y="132046"/>
                      <a:pt x="244469" y="156055"/>
                      <a:pt x="328763" y="156055"/>
                    </a:cubicBezTo>
                    <a:cubicBezTo>
                      <a:pt x="485310" y="156055"/>
                      <a:pt x="593688" y="72025"/>
                      <a:pt x="665941" y="12004"/>
                    </a:cubicBezTo>
                    <a:cubicBezTo>
                      <a:pt x="665941" y="0"/>
                      <a:pt x="665941" y="0"/>
                      <a:pt x="665941"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4884" tIns="75908" rIns="94884" bIns="75908" numCol="1" spcCol="0" rtlCol="0" fromWordArt="0" anchor="t" anchorCtr="0" forceAA="0" compatLnSpc="1">
                <a:prstTxWarp prst="textNoShape">
                  <a:avLst/>
                </a:prstTxWarp>
                <a:noAutofit/>
              </a:bodyPr>
              <a:lstStyle/>
              <a:p>
                <a:pPr algn="ctr" defTabSz="483739" fontAlgn="base">
                  <a:lnSpc>
                    <a:spcPct val="90000"/>
                  </a:lnSpc>
                  <a:spcBef>
                    <a:spcPct val="0"/>
                  </a:spcBef>
                  <a:spcAft>
                    <a:spcPct val="0"/>
                  </a:spcAft>
                  <a:defRPr/>
                </a:pPr>
                <a:endParaRPr lang="en-US" sz="1244" kern="0" dirty="0">
                  <a:gradFill>
                    <a:gsLst>
                      <a:gs pos="0">
                        <a:srgbClr val="FFFFFF"/>
                      </a:gs>
                      <a:gs pos="100000">
                        <a:srgbClr val="FFFFFF"/>
                      </a:gs>
                    </a:gsLst>
                    <a:lin ang="5400000" scaled="0"/>
                  </a:gradFill>
                  <a:latin typeface="Segoe UI"/>
                  <a:ea typeface="Segoe UI" pitchFamily="34" charset="0"/>
                  <a:cs typeface="Segoe UI" pitchFamily="34" charset="0"/>
                </a:endParaRPr>
              </a:p>
            </p:txBody>
          </p:sp>
        </p:grpSp>
        <p:grpSp>
          <p:nvGrpSpPr>
            <p:cNvPr id="229" name="Group 228"/>
            <p:cNvGrpSpPr/>
            <p:nvPr/>
          </p:nvGrpSpPr>
          <p:grpSpPr>
            <a:xfrm>
              <a:off x="4931052" y="2707630"/>
              <a:ext cx="2093649" cy="472238"/>
              <a:chOff x="4644019" y="2614154"/>
              <a:chExt cx="2093649" cy="472238"/>
            </a:xfrm>
          </p:grpSpPr>
          <p:sp>
            <p:nvSpPr>
              <p:cNvPr id="181" name="TextBox 180"/>
              <p:cNvSpPr txBox="1"/>
              <p:nvPr/>
            </p:nvSpPr>
            <p:spPr>
              <a:xfrm>
                <a:off x="5050787" y="2747918"/>
                <a:ext cx="1686881" cy="338474"/>
              </a:xfrm>
              <a:prstGeom prst="rect">
                <a:avLst/>
              </a:prstGeom>
              <a:noFill/>
            </p:spPr>
            <p:txBody>
              <a:bodyPr wrap="square" rtlCol="0">
                <a:spAutoFit/>
              </a:bodyPr>
              <a:lstStyle/>
              <a:p>
                <a:pPr defTabSz="913722">
                  <a:defRPr/>
                </a:pPr>
                <a:r>
                  <a:rPr lang="en-US" sz="1599" kern="0" dirty="0">
                    <a:solidFill>
                      <a:srgbClr val="505050"/>
                    </a:solidFill>
                    <a:latin typeface="Segoe UI"/>
                    <a:cs typeface="Segoe UI Light" panose="020B0502040204020203" pitchFamily="34" charset="0"/>
                  </a:rPr>
                  <a:t>ALLOW</a:t>
                </a:r>
              </a:p>
            </p:txBody>
          </p:sp>
          <p:sp>
            <p:nvSpPr>
              <p:cNvPr id="199" name="Freeform 198"/>
              <p:cNvSpPr>
                <a:spLocks noChangeAspect="1"/>
              </p:cNvSpPr>
              <p:nvPr/>
            </p:nvSpPr>
            <p:spPr bwMode="black">
              <a:xfrm>
                <a:off x="4644019" y="2614154"/>
                <a:ext cx="388905" cy="406165"/>
              </a:xfrm>
              <a:custGeom>
                <a:avLst/>
                <a:gdLst>
                  <a:gd name="connsiteX0" fmla="*/ 1948755 w 3955295"/>
                  <a:gd name="connsiteY0" fmla="*/ 369 h 4130833"/>
                  <a:gd name="connsiteX1" fmla="*/ 2105837 w 3955295"/>
                  <a:gd name="connsiteY1" fmla="*/ 1511994 h 4130833"/>
                  <a:gd name="connsiteX2" fmla="*/ 2916462 w 3955295"/>
                  <a:gd name="connsiteY2" fmla="*/ 1468237 h 4130833"/>
                  <a:gd name="connsiteX3" fmla="*/ 3838822 w 3955295"/>
                  <a:gd name="connsiteY3" fmla="*/ 1719838 h 4130833"/>
                  <a:gd name="connsiteX4" fmla="*/ 3575916 w 3955295"/>
                  <a:gd name="connsiteY4" fmla="*/ 2146466 h 4130833"/>
                  <a:gd name="connsiteX5" fmla="*/ 3954939 w 3955295"/>
                  <a:gd name="connsiteY5" fmla="*/ 2489956 h 4130833"/>
                  <a:gd name="connsiteX6" fmla="*/ 3545244 w 3955295"/>
                  <a:gd name="connsiteY6" fmla="*/ 2835634 h 4130833"/>
                  <a:gd name="connsiteX7" fmla="*/ 3832249 w 3955295"/>
                  <a:gd name="connsiteY7" fmla="*/ 3170373 h 4130833"/>
                  <a:gd name="connsiteX8" fmla="*/ 3400646 w 3955295"/>
                  <a:gd name="connsiteY8" fmla="*/ 3472295 h 4130833"/>
                  <a:gd name="connsiteX9" fmla="*/ 3643834 w 3955295"/>
                  <a:gd name="connsiteY9" fmla="*/ 3706393 h 4130833"/>
                  <a:gd name="connsiteX10" fmla="*/ 2776246 w 3955295"/>
                  <a:gd name="connsiteY10" fmla="*/ 4111895 h 4130833"/>
                  <a:gd name="connsiteX11" fmla="*/ 2636753 w 3955295"/>
                  <a:gd name="connsiteY11" fmla="*/ 4120038 h 4130833"/>
                  <a:gd name="connsiteX12" fmla="*/ 2636753 w 3955295"/>
                  <a:gd name="connsiteY12" fmla="*/ 4130833 h 4130833"/>
                  <a:gd name="connsiteX13" fmla="*/ 2272343 w 3955295"/>
                  <a:gd name="connsiteY13" fmla="*/ 4130833 h 4130833"/>
                  <a:gd name="connsiteX14" fmla="*/ 0 w 3955295"/>
                  <a:gd name="connsiteY14" fmla="*/ 4130833 h 4130833"/>
                  <a:gd name="connsiteX15" fmla="*/ 0 w 3955295"/>
                  <a:gd name="connsiteY15" fmla="*/ 2043959 h 4130833"/>
                  <a:gd name="connsiteX16" fmla="*/ 916730 w 3955295"/>
                  <a:gd name="connsiteY16" fmla="*/ 2043959 h 4130833"/>
                  <a:gd name="connsiteX17" fmla="*/ 918243 w 3955295"/>
                  <a:gd name="connsiteY17" fmla="*/ 2019742 h 4130833"/>
                  <a:gd name="connsiteX18" fmla="*/ 964388 w 3955295"/>
                  <a:gd name="connsiteY18" fmla="*/ 1781097 h 4130833"/>
                  <a:gd name="connsiteX19" fmla="*/ 962197 w 3955295"/>
                  <a:gd name="connsiteY19" fmla="*/ 1772346 h 4130833"/>
                  <a:gd name="connsiteX20" fmla="*/ 990679 w 3955295"/>
                  <a:gd name="connsiteY20" fmla="*/ 1741716 h 4130833"/>
                  <a:gd name="connsiteX21" fmla="*/ 992870 w 3955295"/>
                  <a:gd name="connsiteY21" fmla="*/ 1741716 h 4130833"/>
                  <a:gd name="connsiteX22" fmla="*/ 1498963 w 3955295"/>
                  <a:gd name="connsiteY22" fmla="*/ 1032858 h 4130833"/>
                  <a:gd name="connsiteX23" fmla="*/ 1899894 w 3955295"/>
                  <a:gd name="connsiteY23" fmla="*/ 6763 h 4130833"/>
                  <a:gd name="connsiteX24" fmla="*/ 1948755 w 3955295"/>
                  <a:gd name="connsiteY24" fmla="*/ 369 h 4130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955295" h="4130833">
                    <a:moveTo>
                      <a:pt x="1948755" y="369"/>
                    </a:moveTo>
                    <a:cubicBezTo>
                      <a:pt x="2434479" y="-24420"/>
                      <a:pt x="2330812" y="1206791"/>
                      <a:pt x="2105837" y="1511994"/>
                    </a:cubicBezTo>
                    <a:cubicBezTo>
                      <a:pt x="2456377" y="1490115"/>
                      <a:pt x="2782818" y="1472613"/>
                      <a:pt x="2916462" y="1468237"/>
                    </a:cubicBezTo>
                    <a:cubicBezTo>
                      <a:pt x="3245094" y="1455110"/>
                      <a:pt x="3777477" y="1487927"/>
                      <a:pt x="3838822" y="1719838"/>
                    </a:cubicBezTo>
                    <a:cubicBezTo>
                      <a:pt x="3900167" y="1962688"/>
                      <a:pt x="3830058" y="2102709"/>
                      <a:pt x="3575916" y="2146466"/>
                    </a:cubicBezTo>
                    <a:cubicBezTo>
                      <a:pt x="3799386" y="2183659"/>
                      <a:pt x="3961511" y="2343371"/>
                      <a:pt x="3954939" y="2489956"/>
                    </a:cubicBezTo>
                    <a:cubicBezTo>
                      <a:pt x="3963702" y="2689049"/>
                      <a:pt x="3810341" y="2840010"/>
                      <a:pt x="3545244" y="2835634"/>
                    </a:cubicBezTo>
                    <a:cubicBezTo>
                      <a:pt x="3746805" y="2890330"/>
                      <a:pt x="3841013" y="3006286"/>
                      <a:pt x="3832249" y="3170373"/>
                    </a:cubicBezTo>
                    <a:cubicBezTo>
                      <a:pt x="3825677" y="3325710"/>
                      <a:pt x="3676697" y="3465731"/>
                      <a:pt x="3400646" y="3472295"/>
                    </a:cubicBezTo>
                    <a:cubicBezTo>
                      <a:pt x="3558389" y="3516051"/>
                      <a:pt x="3637261" y="3564184"/>
                      <a:pt x="3643834" y="3706393"/>
                    </a:cubicBezTo>
                    <a:cubicBezTo>
                      <a:pt x="3655336" y="3959088"/>
                      <a:pt x="3261389" y="4071488"/>
                      <a:pt x="2776246" y="4111895"/>
                    </a:cubicBezTo>
                    <a:lnTo>
                      <a:pt x="2636753" y="4120038"/>
                    </a:lnTo>
                    <a:lnTo>
                      <a:pt x="2636753" y="4130833"/>
                    </a:lnTo>
                    <a:lnTo>
                      <a:pt x="2272343" y="4130833"/>
                    </a:lnTo>
                    <a:lnTo>
                      <a:pt x="0" y="4130833"/>
                    </a:lnTo>
                    <a:lnTo>
                      <a:pt x="0" y="2043959"/>
                    </a:lnTo>
                    <a:lnTo>
                      <a:pt x="916730" y="2043959"/>
                    </a:lnTo>
                    <a:lnTo>
                      <a:pt x="918243" y="2019742"/>
                    </a:lnTo>
                    <a:cubicBezTo>
                      <a:pt x="927828" y="1912504"/>
                      <a:pt x="942480" y="1825948"/>
                      <a:pt x="964388" y="1781097"/>
                    </a:cubicBezTo>
                    <a:cubicBezTo>
                      <a:pt x="964388" y="1776722"/>
                      <a:pt x="962197" y="1774534"/>
                      <a:pt x="962197" y="1772346"/>
                    </a:cubicBezTo>
                    <a:cubicBezTo>
                      <a:pt x="962197" y="1772346"/>
                      <a:pt x="962197" y="1772346"/>
                      <a:pt x="990679" y="1741716"/>
                    </a:cubicBezTo>
                    <a:cubicBezTo>
                      <a:pt x="990679" y="1741716"/>
                      <a:pt x="992870" y="1741716"/>
                      <a:pt x="992870" y="1741716"/>
                    </a:cubicBezTo>
                    <a:cubicBezTo>
                      <a:pt x="1148422" y="1485740"/>
                      <a:pt x="1389419" y="1319464"/>
                      <a:pt x="1498963" y="1032858"/>
                    </a:cubicBezTo>
                    <a:cubicBezTo>
                      <a:pt x="1711478" y="479335"/>
                      <a:pt x="1558117" y="76773"/>
                      <a:pt x="1899894" y="6763"/>
                    </a:cubicBezTo>
                    <a:cubicBezTo>
                      <a:pt x="1916805" y="3276"/>
                      <a:pt x="1933086" y="1169"/>
                      <a:pt x="1948755" y="369"/>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2400" kern="0" dirty="0">
                  <a:gradFill>
                    <a:gsLst>
                      <a:gs pos="0">
                        <a:srgbClr val="FFFFFF"/>
                      </a:gs>
                      <a:gs pos="100000">
                        <a:srgbClr val="FFFFFF"/>
                      </a:gs>
                    </a:gsLst>
                    <a:lin ang="5400000" scaled="0"/>
                  </a:gradFill>
                  <a:latin typeface="Segoe UI"/>
                  <a:ea typeface="Segoe UI" pitchFamily="34" charset="0"/>
                  <a:cs typeface="Segoe UI" pitchFamily="34" charset="0"/>
                </a:endParaRPr>
              </a:p>
            </p:txBody>
          </p:sp>
        </p:grpSp>
        <p:grpSp>
          <p:nvGrpSpPr>
            <p:cNvPr id="232" name="Group 231"/>
            <p:cNvGrpSpPr/>
            <p:nvPr/>
          </p:nvGrpSpPr>
          <p:grpSpPr>
            <a:xfrm>
              <a:off x="4961175" y="4456352"/>
              <a:ext cx="2063526" cy="347363"/>
              <a:chOff x="4674142" y="4456544"/>
              <a:chExt cx="2063526" cy="347363"/>
            </a:xfrm>
          </p:grpSpPr>
          <p:sp>
            <p:nvSpPr>
              <p:cNvPr id="194" name="TextBox 193"/>
              <p:cNvSpPr txBox="1"/>
              <p:nvPr/>
            </p:nvSpPr>
            <p:spPr>
              <a:xfrm>
                <a:off x="5050787" y="4465433"/>
                <a:ext cx="1686881" cy="338474"/>
              </a:xfrm>
              <a:prstGeom prst="rect">
                <a:avLst/>
              </a:prstGeom>
              <a:noFill/>
            </p:spPr>
            <p:txBody>
              <a:bodyPr wrap="square" rtlCol="0">
                <a:spAutoFit/>
              </a:bodyPr>
              <a:lstStyle/>
              <a:p>
                <a:pPr defTabSz="913722">
                  <a:defRPr/>
                </a:pPr>
                <a:r>
                  <a:rPr lang="en-US" sz="1599" kern="0" dirty="0">
                    <a:solidFill>
                      <a:srgbClr val="505050"/>
                    </a:solidFill>
                    <a:latin typeface="Segoe UI"/>
                    <a:cs typeface="Segoe UI Light" panose="020B0502040204020203" pitchFamily="34" charset="0"/>
                  </a:rPr>
                  <a:t>BLOCK</a:t>
                </a:r>
              </a:p>
            </p:txBody>
          </p:sp>
          <p:sp>
            <p:nvSpPr>
              <p:cNvPr id="201" name="Freeform 200"/>
              <p:cNvSpPr>
                <a:spLocks noChangeAspect="1"/>
              </p:cNvSpPr>
              <p:nvPr/>
            </p:nvSpPr>
            <p:spPr bwMode="black">
              <a:xfrm>
                <a:off x="4674142" y="4456544"/>
                <a:ext cx="328659" cy="325554"/>
              </a:xfrm>
              <a:custGeom>
                <a:avLst/>
                <a:gdLst>
                  <a:gd name="connsiteX0" fmla="*/ 47441 w 335249"/>
                  <a:gd name="connsiteY0" fmla="*/ 0 h 332082"/>
                  <a:gd name="connsiteX1" fmla="*/ 168960 w 335249"/>
                  <a:gd name="connsiteY1" fmla="*/ 121517 h 332082"/>
                  <a:gd name="connsiteX2" fmla="*/ 287806 w 335249"/>
                  <a:gd name="connsiteY2" fmla="*/ 0 h 332082"/>
                  <a:gd name="connsiteX3" fmla="*/ 328921 w 335249"/>
                  <a:gd name="connsiteY3" fmla="*/ 47441 h 332082"/>
                  <a:gd name="connsiteX4" fmla="*/ 212556 w 335249"/>
                  <a:gd name="connsiteY4" fmla="*/ 165113 h 332082"/>
                  <a:gd name="connsiteX5" fmla="*/ 335249 w 335249"/>
                  <a:gd name="connsiteY5" fmla="*/ 287805 h 332082"/>
                  <a:gd name="connsiteX6" fmla="*/ 287808 w 335249"/>
                  <a:gd name="connsiteY6" fmla="*/ 332082 h 332082"/>
                  <a:gd name="connsiteX7" fmla="*/ 166953 w 335249"/>
                  <a:gd name="connsiteY7" fmla="*/ 211228 h 332082"/>
                  <a:gd name="connsiteX8" fmla="*/ 47441 w 335249"/>
                  <a:gd name="connsiteY8" fmla="*/ 332082 h 332082"/>
                  <a:gd name="connsiteX9" fmla="*/ 6326 w 335249"/>
                  <a:gd name="connsiteY9" fmla="*/ 287805 h 332082"/>
                  <a:gd name="connsiteX10" fmla="*/ 123610 w 335249"/>
                  <a:gd name="connsiteY10" fmla="*/ 167886 h 332082"/>
                  <a:gd name="connsiteX11" fmla="*/ 0 w 335249"/>
                  <a:gd name="connsiteY11" fmla="*/ 44278 h 33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5249" h="332082">
                    <a:moveTo>
                      <a:pt x="47441" y="0"/>
                    </a:moveTo>
                    <a:lnTo>
                      <a:pt x="168960" y="121517"/>
                    </a:lnTo>
                    <a:lnTo>
                      <a:pt x="287806" y="0"/>
                    </a:lnTo>
                    <a:lnTo>
                      <a:pt x="328921" y="47441"/>
                    </a:lnTo>
                    <a:lnTo>
                      <a:pt x="212556" y="165113"/>
                    </a:lnTo>
                    <a:lnTo>
                      <a:pt x="335249" y="287805"/>
                    </a:lnTo>
                    <a:lnTo>
                      <a:pt x="287808" y="332082"/>
                    </a:lnTo>
                    <a:lnTo>
                      <a:pt x="166953" y="211228"/>
                    </a:lnTo>
                    <a:lnTo>
                      <a:pt x="47441" y="332082"/>
                    </a:lnTo>
                    <a:lnTo>
                      <a:pt x="6326" y="287805"/>
                    </a:lnTo>
                    <a:lnTo>
                      <a:pt x="123610" y="167886"/>
                    </a:lnTo>
                    <a:lnTo>
                      <a:pt x="0" y="44278"/>
                    </a:lnTo>
                    <a:close/>
                  </a:path>
                </a:pathLst>
              </a:custGeom>
              <a:solidFill>
                <a:schemeClr val="tx1"/>
              </a:solidFill>
              <a:ln>
                <a:noFill/>
              </a:ln>
              <a:extLst/>
            </p:spPr>
            <p:txBody>
              <a:bodyPr vert="horz" wrap="square" lIns="91414" tIns="45706" rIns="91414" bIns="45706" numCol="1" anchor="t" anchorCtr="0" compatLnSpc="1">
                <a:prstTxWarp prst="textNoShape">
                  <a:avLst/>
                </a:prstTxWarp>
                <a:noAutofit/>
              </a:bodyPr>
              <a:lstStyle/>
              <a:p>
                <a:pPr defTabSz="932384">
                  <a:defRPr/>
                </a:pPr>
                <a:endParaRPr lang="en-US" kern="0" dirty="0">
                  <a:solidFill>
                    <a:srgbClr val="000000"/>
                  </a:solidFill>
                  <a:latin typeface="Segoe UI"/>
                </a:endParaRPr>
              </a:p>
            </p:txBody>
          </p:sp>
        </p:grpSp>
        <p:grpSp>
          <p:nvGrpSpPr>
            <p:cNvPr id="254" name="Group 253"/>
            <p:cNvGrpSpPr/>
            <p:nvPr/>
          </p:nvGrpSpPr>
          <p:grpSpPr>
            <a:xfrm>
              <a:off x="4784406" y="3384343"/>
              <a:ext cx="1984213" cy="807479"/>
              <a:chOff x="4931052" y="3384343"/>
              <a:chExt cx="1585755" cy="807479"/>
            </a:xfrm>
          </p:grpSpPr>
          <p:cxnSp>
            <p:nvCxnSpPr>
              <p:cNvPr id="252" name="Straight Connector 251"/>
              <p:cNvCxnSpPr/>
              <p:nvPr/>
            </p:nvCxnSpPr>
            <p:spPr>
              <a:xfrm>
                <a:off x="4931052" y="3384343"/>
                <a:ext cx="1585755"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4931052" y="4191822"/>
                <a:ext cx="1585755"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grpSp>
        <p:nvGrpSpPr>
          <p:cNvPr id="117" name="Group 116"/>
          <p:cNvGrpSpPr/>
          <p:nvPr/>
        </p:nvGrpSpPr>
        <p:grpSpPr>
          <a:xfrm>
            <a:off x="10804240" y="5763568"/>
            <a:ext cx="363368" cy="365268"/>
            <a:chOff x="15478120" y="-2840041"/>
            <a:chExt cx="1820862" cy="1830385"/>
          </a:xfrm>
        </p:grpSpPr>
        <p:sp>
          <p:nvSpPr>
            <p:cNvPr id="118" name="Oval 9"/>
            <p:cNvSpPr>
              <a:spLocks noChangeArrowheads="1"/>
            </p:cNvSpPr>
            <p:nvPr/>
          </p:nvSpPr>
          <p:spPr bwMode="auto">
            <a:xfrm>
              <a:off x="15478120" y="-2840041"/>
              <a:ext cx="1820862" cy="1830385"/>
            </a:xfrm>
            <a:prstGeom prst="ellipse">
              <a:avLst/>
            </a:prstGeom>
            <a:solidFill>
              <a:srgbClr val="00B294">
                <a:alpha val="84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defRPr/>
              </a:pPr>
              <a:endParaRPr lang="en-US" sz="1836" kern="0">
                <a:solidFill>
                  <a:srgbClr val="505050"/>
                </a:solidFill>
                <a:latin typeface="Segoe UI"/>
              </a:endParaRPr>
            </a:p>
          </p:txBody>
        </p:sp>
        <p:sp>
          <p:nvSpPr>
            <p:cNvPr id="119" name="Freeform 10"/>
            <p:cNvSpPr>
              <a:spLocks/>
            </p:cNvSpPr>
            <p:nvPr/>
          </p:nvSpPr>
          <p:spPr bwMode="auto">
            <a:xfrm>
              <a:off x="15901983" y="-2205042"/>
              <a:ext cx="488950" cy="836611"/>
            </a:xfrm>
            <a:custGeom>
              <a:avLst/>
              <a:gdLst>
                <a:gd name="T0" fmla="*/ 308 w 308"/>
                <a:gd name="T1" fmla="*/ 175 h 527"/>
                <a:gd name="T2" fmla="*/ 305 w 308"/>
                <a:gd name="T3" fmla="*/ 527 h 527"/>
                <a:gd name="T4" fmla="*/ 0 w 308"/>
                <a:gd name="T5" fmla="*/ 351 h 527"/>
                <a:gd name="T6" fmla="*/ 0 w 308"/>
                <a:gd name="T7" fmla="*/ 0 h 527"/>
                <a:gd name="T8" fmla="*/ 308 w 308"/>
                <a:gd name="T9" fmla="*/ 175 h 527"/>
              </a:gdLst>
              <a:ahLst/>
              <a:cxnLst>
                <a:cxn ang="0">
                  <a:pos x="T0" y="T1"/>
                </a:cxn>
                <a:cxn ang="0">
                  <a:pos x="T2" y="T3"/>
                </a:cxn>
                <a:cxn ang="0">
                  <a:pos x="T4" y="T5"/>
                </a:cxn>
                <a:cxn ang="0">
                  <a:pos x="T6" y="T7"/>
                </a:cxn>
                <a:cxn ang="0">
                  <a:pos x="T8" y="T9"/>
                </a:cxn>
              </a:cxnLst>
              <a:rect l="0" t="0" r="r" b="b"/>
              <a:pathLst>
                <a:path w="308" h="527">
                  <a:moveTo>
                    <a:pt x="308" y="175"/>
                  </a:moveTo>
                  <a:lnTo>
                    <a:pt x="305" y="527"/>
                  </a:lnTo>
                  <a:lnTo>
                    <a:pt x="0" y="351"/>
                  </a:lnTo>
                  <a:lnTo>
                    <a:pt x="0" y="0"/>
                  </a:lnTo>
                  <a:lnTo>
                    <a:pt x="308" y="175"/>
                  </a:lnTo>
                  <a:close/>
                </a:path>
              </a:pathLst>
            </a:custGeom>
            <a:solidFill>
              <a:srgbClr val="009E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defRPr/>
              </a:pPr>
              <a:endParaRPr lang="en-US" sz="1836" kern="0">
                <a:solidFill>
                  <a:srgbClr val="505050"/>
                </a:solidFill>
                <a:latin typeface="Segoe UI"/>
              </a:endParaRPr>
            </a:p>
          </p:txBody>
        </p:sp>
        <p:sp>
          <p:nvSpPr>
            <p:cNvPr id="120" name="Freeform 11"/>
            <p:cNvSpPr>
              <a:spLocks/>
            </p:cNvSpPr>
            <p:nvPr/>
          </p:nvSpPr>
          <p:spPr bwMode="auto">
            <a:xfrm>
              <a:off x="16386170" y="-2205042"/>
              <a:ext cx="488950" cy="836611"/>
            </a:xfrm>
            <a:custGeom>
              <a:avLst/>
              <a:gdLst>
                <a:gd name="T0" fmla="*/ 3 w 308"/>
                <a:gd name="T1" fmla="*/ 175 h 527"/>
                <a:gd name="T2" fmla="*/ 0 w 308"/>
                <a:gd name="T3" fmla="*/ 527 h 527"/>
                <a:gd name="T4" fmla="*/ 306 w 308"/>
                <a:gd name="T5" fmla="*/ 351 h 527"/>
                <a:gd name="T6" fmla="*/ 308 w 308"/>
                <a:gd name="T7" fmla="*/ 0 h 527"/>
                <a:gd name="T8" fmla="*/ 3 w 308"/>
                <a:gd name="T9" fmla="*/ 175 h 527"/>
              </a:gdLst>
              <a:ahLst/>
              <a:cxnLst>
                <a:cxn ang="0">
                  <a:pos x="T0" y="T1"/>
                </a:cxn>
                <a:cxn ang="0">
                  <a:pos x="T2" y="T3"/>
                </a:cxn>
                <a:cxn ang="0">
                  <a:pos x="T4" y="T5"/>
                </a:cxn>
                <a:cxn ang="0">
                  <a:pos x="T6" y="T7"/>
                </a:cxn>
                <a:cxn ang="0">
                  <a:pos x="T8" y="T9"/>
                </a:cxn>
              </a:cxnLst>
              <a:rect l="0" t="0" r="r" b="b"/>
              <a:pathLst>
                <a:path w="308" h="527">
                  <a:moveTo>
                    <a:pt x="3" y="175"/>
                  </a:moveTo>
                  <a:lnTo>
                    <a:pt x="0" y="527"/>
                  </a:lnTo>
                  <a:lnTo>
                    <a:pt x="306" y="351"/>
                  </a:lnTo>
                  <a:lnTo>
                    <a:pt x="308" y="0"/>
                  </a:lnTo>
                  <a:lnTo>
                    <a:pt x="3" y="175"/>
                  </a:lnTo>
                  <a:close/>
                </a:path>
              </a:pathLst>
            </a:custGeom>
            <a:solidFill>
              <a:srgbClr val="0072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defRPr/>
              </a:pPr>
              <a:endParaRPr lang="en-US" sz="1836" kern="0">
                <a:solidFill>
                  <a:srgbClr val="505050"/>
                </a:solidFill>
                <a:latin typeface="Segoe UI"/>
              </a:endParaRPr>
            </a:p>
          </p:txBody>
        </p:sp>
        <p:sp>
          <p:nvSpPr>
            <p:cNvPr id="121" name="Freeform 12"/>
            <p:cNvSpPr>
              <a:spLocks/>
            </p:cNvSpPr>
            <p:nvPr/>
          </p:nvSpPr>
          <p:spPr bwMode="auto">
            <a:xfrm>
              <a:off x="15901983" y="-2484441"/>
              <a:ext cx="973137" cy="557212"/>
            </a:xfrm>
            <a:custGeom>
              <a:avLst/>
              <a:gdLst>
                <a:gd name="T0" fmla="*/ 308 w 613"/>
                <a:gd name="T1" fmla="*/ 351 h 351"/>
                <a:gd name="T2" fmla="*/ 0 w 613"/>
                <a:gd name="T3" fmla="*/ 173 h 351"/>
                <a:gd name="T4" fmla="*/ 305 w 613"/>
                <a:gd name="T5" fmla="*/ 0 h 351"/>
                <a:gd name="T6" fmla="*/ 613 w 613"/>
                <a:gd name="T7" fmla="*/ 173 h 351"/>
                <a:gd name="T8" fmla="*/ 308 w 613"/>
                <a:gd name="T9" fmla="*/ 351 h 351"/>
              </a:gdLst>
              <a:ahLst/>
              <a:cxnLst>
                <a:cxn ang="0">
                  <a:pos x="T0" y="T1"/>
                </a:cxn>
                <a:cxn ang="0">
                  <a:pos x="T2" y="T3"/>
                </a:cxn>
                <a:cxn ang="0">
                  <a:pos x="T4" y="T5"/>
                </a:cxn>
                <a:cxn ang="0">
                  <a:pos x="T6" y="T7"/>
                </a:cxn>
                <a:cxn ang="0">
                  <a:pos x="T8" y="T9"/>
                </a:cxn>
              </a:cxnLst>
              <a:rect l="0" t="0" r="r" b="b"/>
              <a:pathLst>
                <a:path w="613" h="351">
                  <a:moveTo>
                    <a:pt x="308" y="351"/>
                  </a:moveTo>
                  <a:lnTo>
                    <a:pt x="0" y="173"/>
                  </a:lnTo>
                  <a:lnTo>
                    <a:pt x="305" y="0"/>
                  </a:lnTo>
                  <a:lnTo>
                    <a:pt x="613" y="173"/>
                  </a:lnTo>
                  <a:lnTo>
                    <a:pt x="308" y="351"/>
                  </a:lnTo>
                  <a:close/>
                </a:path>
              </a:pathLst>
            </a:custGeom>
            <a:solidFill>
              <a:srgbClr val="55D4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defRPr/>
              </a:pPr>
              <a:endParaRPr lang="en-US" sz="1836" kern="0">
                <a:solidFill>
                  <a:srgbClr val="505050"/>
                </a:solidFill>
                <a:latin typeface="Segoe UI"/>
              </a:endParaRPr>
            </a:p>
          </p:txBody>
        </p:sp>
      </p:grpSp>
      <p:grpSp>
        <p:nvGrpSpPr>
          <p:cNvPr id="122" name="Group 121"/>
          <p:cNvGrpSpPr/>
          <p:nvPr/>
        </p:nvGrpSpPr>
        <p:grpSpPr>
          <a:xfrm>
            <a:off x="11258104" y="5584469"/>
            <a:ext cx="342304" cy="344095"/>
            <a:chOff x="13209584" y="-2840041"/>
            <a:chExt cx="1820862" cy="1830385"/>
          </a:xfrm>
        </p:grpSpPr>
        <p:sp>
          <p:nvSpPr>
            <p:cNvPr id="123" name="Oval 5"/>
            <p:cNvSpPr>
              <a:spLocks noChangeArrowheads="1"/>
            </p:cNvSpPr>
            <p:nvPr/>
          </p:nvSpPr>
          <p:spPr bwMode="auto">
            <a:xfrm>
              <a:off x="13209584" y="-2840041"/>
              <a:ext cx="1820862" cy="1830385"/>
            </a:xfrm>
            <a:prstGeom prst="ellipse">
              <a:avLst/>
            </a:prstGeom>
            <a:solidFill>
              <a:srgbClr val="FFB900">
                <a:alpha val="72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defRPr/>
              </a:pPr>
              <a:endParaRPr lang="en-US" sz="1836" kern="0">
                <a:solidFill>
                  <a:srgbClr val="505050"/>
                </a:solidFill>
                <a:latin typeface="Segoe UI"/>
              </a:endParaRPr>
            </a:p>
          </p:txBody>
        </p:sp>
        <p:sp>
          <p:nvSpPr>
            <p:cNvPr id="124" name="Freeform 6"/>
            <p:cNvSpPr>
              <a:spLocks/>
            </p:cNvSpPr>
            <p:nvPr/>
          </p:nvSpPr>
          <p:spPr bwMode="auto">
            <a:xfrm>
              <a:off x="13633446" y="-2205042"/>
              <a:ext cx="488950" cy="836611"/>
            </a:xfrm>
            <a:custGeom>
              <a:avLst/>
              <a:gdLst>
                <a:gd name="T0" fmla="*/ 308 w 308"/>
                <a:gd name="T1" fmla="*/ 175 h 527"/>
                <a:gd name="T2" fmla="*/ 305 w 308"/>
                <a:gd name="T3" fmla="*/ 527 h 527"/>
                <a:gd name="T4" fmla="*/ 0 w 308"/>
                <a:gd name="T5" fmla="*/ 351 h 527"/>
                <a:gd name="T6" fmla="*/ 2 w 308"/>
                <a:gd name="T7" fmla="*/ 0 h 527"/>
                <a:gd name="T8" fmla="*/ 308 w 308"/>
                <a:gd name="T9" fmla="*/ 175 h 527"/>
              </a:gdLst>
              <a:ahLst/>
              <a:cxnLst>
                <a:cxn ang="0">
                  <a:pos x="T0" y="T1"/>
                </a:cxn>
                <a:cxn ang="0">
                  <a:pos x="T2" y="T3"/>
                </a:cxn>
                <a:cxn ang="0">
                  <a:pos x="T4" y="T5"/>
                </a:cxn>
                <a:cxn ang="0">
                  <a:pos x="T6" y="T7"/>
                </a:cxn>
                <a:cxn ang="0">
                  <a:pos x="T8" y="T9"/>
                </a:cxn>
              </a:cxnLst>
              <a:rect l="0" t="0" r="r" b="b"/>
              <a:pathLst>
                <a:path w="308" h="527">
                  <a:moveTo>
                    <a:pt x="308" y="175"/>
                  </a:moveTo>
                  <a:lnTo>
                    <a:pt x="305" y="527"/>
                  </a:lnTo>
                  <a:lnTo>
                    <a:pt x="0" y="351"/>
                  </a:lnTo>
                  <a:lnTo>
                    <a:pt x="2" y="0"/>
                  </a:lnTo>
                  <a:lnTo>
                    <a:pt x="308" y="175"/>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defRPr/>
              </a:pPr>
              <a:endParaRPr lang="en-US" sz="1836" kern="0">
                <a:solidFill>
                  <a:srgbClr val="505050"/>
                </a:solidFill>
                <a:latin typeface="Segoe UI"/>
              </a:endParaRPr>
            </a:p>
          </p:txBody>
        </p:sp>
        <p:sp>
          <p:nvSpPr>
            <p:cNvPr id="126" name="Freeform 7"/>
            <p:cNvSpPr>
              <a:spLocks/>
            </p:cNvSpPr>
            <p:nvPr/>
          </p:nvSpPr>
          <p:spPr bwMode="auto">
            <a:xfrm>
              <a:off x="14122396" y="-2205042"/>
              <a:ext cx="484187" cy="836611"/>
            </a:xfrm>
            <a:custGeom>
              <a:avLst/>
              <a:gdLst>
                <a:gd name="T0" fmla="*/ 0 w 305"/>
                <a:gd name="T1" fmla="*/ 175 h 527"/>
                <a:gd name="T2" fmla="*/ 0 w 305"/>
                <a:gd name="T3" fmla="*/ 527 h 527"/>
                <a:gd name="T4" fmla="*/ 305 w 305"/>
                <a:gd name="T5" fmla="*/ 351 h 527"/>
                <a:gd name="T6" fmla="*/ 305 w 305"/>
                <a:gd name="T7" fmla="*/ 0 h 527"/>
                <a:gd name="T8" fmla="*/ 0 w 305"/>
                <a:gd name="T9" fmla="*/ 175 h 527"/>
              </a:gdLst>
              <a:ahLst/>
              <a:cxnLst>
                <a:cxn ang="0">
                  <a:pos x="T0" y="T1"/>
                </a:cxn>
                <a:cxn ang="0">
                  <a:pos x="T2" y="T3"/>
                </a:cxn>
                <a:cxn ang="0">
                  <a:pos x="T4" y="T5"/>
                </a:cxn>
                <a:cxn ang="0">
                  <a:pos x="T6" y="T7"/>
                </a:cxn>
                <a:cxn ang="0">
                  <a:pos x="T8" y="T9"/>
                </a:cxn>
              </a:cxnLst>
              <a:rect l="0" t="0" r="r" b="b"/>
              <a:pathLst>
                <a:path w="305" h="527">
                  <a:moveTo>
                    <a:pt x="0" y="175"/>
                  </a:moveTo>
                  <a:lnTo>
                    <a:pt x="0" y="527"/>
                  </a:lnTo>
                  <a:lnTo>
                    <a:pt x="305" y="351"/>
                  </a:lnTo>
                  <a:lnTo>
                    <a:pt x="305" y="0"/>
                  </a:lnTo>
                  <a:lnTo>
                    <a:pt x="0" y="175"/>
                  </a:lnTo>
                  <a:close/>
                </a:path>
              </a:pathLst>
            </a:custGeom>
            <a:solidFill>
              <a:srgbClr val="EB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defRPr/>
              </a:pPr>
              <a:endParaRPr lang="en-US" sz="1836" kern="0">
                <a:solidFill>
                  <a:srgbClr val="505050"/>
                </a:solidFill>
                <a:latin typeface="Segoe UI"/>
              </a:endParaRPr>
            </a:p>
          </p:txBody>
        </p:sp>
        <p:sp>
          <p:nvSpPr>
            <p:cNvPr id="128" name="Freeform 8"/>
            <p:cNvSpPr>
              <a:spLocks/>
            </p:cNvSpPr>
            <p:nvPr/>
          </p:nvSpPr>
          <p:spPr bwMode="auto">
            <a:xfrm>
              <a:off x="13636621" y="-2484441"/>
              <a:ext cx="969962" cy="557212"/>
            </a:xfrm>
            <a:custGeom>
              <a:avLst/>
              <a:gdLst>
                <a:gd name="T0" fmla="*/ 306 w 611"/>
                <a:gd name="T1" fmla="*/ 351 h 351"/>
                <a:gd name="T2" fmla="*/ 0 w 611"/>
                <a:gd name="T3" fmla="*/ 173 h 351"/>
                <a:gd name="T4" fmla="*/ 303 w 611"/>
                <a:gd name="T5" fmla="*/ 0 h 351"/>
                <a:gd name="T6" fmla="*/ 611 w 611"/>
                <a:gd name="T7" fmla="*/ 173 h 351"/>
                <a:gd name="T8" fmla="*/ 306 w 611"/>
                <a:gd name="T9" fmla="*/ 351 h 351"/>
              </a:gdLst>
              <a:ahLst/>
              <a:cxnLst>
                <a:cxn ang="0">
                  <a:pos x="T0" y="T1"/>
                </a:cxn>
                <a:cxn ang="0">
                  <a:pos x="T2" y="T3"/>
                </a:cxn>
                <a:cxn ang="0">
                  <a:pos x="T4" y="T5"/>
                </a:cxn>
                <a:cxn ang="0">
                  <a:pos x="T6" y="T7"/>
                </a:cxn>
                <a:cxn ang="0">
                  <a:pos x="T8" y="T9"/>
                </a:cxn>
              </a:cxnLst>
              <a:rect l="0" t="0" r="r" b="b"/>
              <a:pathLst>
                <a:path w="611" h="351">
                  <a:moveTo>
                    <a:pt x="306" y="351"/>
                  </a:moveTo>
                  <a:lnTo>
                    <a:pt x="0" y="173"/>
                  </a:lnTo>
                  <a:lnTo>
                    <a:pt x="303" y="0"/>
                  </a:lnTo>
                  <a:lnTo>
                    <a:pt x="611" y="173"/>
                  </a:lnTo>
                  <a:lnTo>
                    <a:pt x="306" y="351"/>
                  </a:ln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defRPr/>
              </a:pPr>
              <a:endParaRPr lang="en-US" sz="1836" kern="0">
                <a:solidFill>
                  <a:srgbClr val="505050"/>
                </a:solidFill>
                <a:latin typeface="Segoe UI"/>
              </a:endParaRPr>
            </a:p>
          </p:txBody>
        </p:sp>
      </p:grpSp>
      <p:sp>
        <p:nvSpPr>
          <p:cNvPr id="21" name="AutoShape 3"/>
          <p:cNvSpPr>
            <a:spLocks noChangeAspect="1" noChangeArrowheads="1" noTextEdit="1"/>
          </p:cNvSpPr>
          <p:nvPr/>
        </p:nvSpPr>
        <p:spPr bwMode="auto">
          <a:xfrm>
            <a:off x="6219825" y="640172"/>
            <a:ext cx="2249169" cy="765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4"/>
            <a:endParaRPr lang="en-US" kern="0">
              <a:solidFill>
                <a:sysClr val="windowText" lastClr="000000"/>
              </a:solidFill>
            </a:endParaRPr>
          </a:p>
        </p:txBody>
      </p:sp>
      <p:sp>
        <p:nvSpPr>
          <p:cNvPr id="137" name="Freeform 5"/>
          <p:cNvSpPr>
            <a:spLocks/>
          </p:cNvSpPr>
          <p:nvPr/>
        </p:nvSpPr>
        <p:spPr bwMode="auto">
          <a:xfrm>
            <a:off x="6800666" y="5902201"/>
            <a:ext cx="285710" cy="490468"/>
          </a:xfrm>
          <a:custGeom>
            <a:avLst/>
            <a:gdLst>
              <a:gd name="T0" fmla="*/ 180 w 180"/>
              <a:gd name="T1" fmla="*/ 309 h 309"/>
              <a:gd name="T2" fmla="*/ 138 w 180"/>
              <a:gd name="T3" fmla="*/ 206 h 309"/>
              <a:gd name="T4" fmla="*/ 157 w 180"/>
              <a:gd name="T5" fmla="*/ 206 h 309"/>
              <a:gd name="T6" fmla="*/ 116 w 180"/>
              <a:gd name="T7" fmla="*/ 103 h 309"/>
              <a:gd name="T8" fmla="*/ 133 w 180"/>
              <a:gd name="T9" fmla="*/ 103 h 309"/>
              <a:gd name="T10" fmla="*/ 90 w 180"/>
              <a:gd name="T11" fmla="*/ 0 h 309"/>
              <a:gd name="T12" fmla="*/ 47 w 180"/>
              <a:gd name="T13" fmla="*/ 103 h 309"/>
              <a:gd name="T14" fmla="*/ 64 w 180"/>
              <a:gd name="T15" fmla="*/ 103 h 309"/>
              <a:gd name="T16" fmla="*/ 24 w 180"/>
              <a:gd name="T17" fmla="*/ 206 h 309"/>
              <a:gd name="T18" fmla="*/ 43 w 180"/>
              <a:gd name="T19" fmla="*/ 206 h 309"/>
              <a:gd name="T20" fmla="*/ 0 w 180"/>
              <a:gd name="T21" fmla="*/ 309 h 309"/>
              <a:gd name="T22" fmla="*/ 180 w 180"/>
              <a:gd name="T23" fmla="*/ 309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0" h="309">
                <a:moveTo>
                  <a:pt x="180" y="309"/>
                </a:moveTo>
                <a:lnTo>
                  <a:pt x="138" y="206"/>
                </a:lnTo>
                <a:lnTo>
                  <a:pt x="157" y="206"/>
                </a:lnTo>
                <a:lnTo>
                  <a:pt x="116" y="103"/>
                </a:lnTo>
                <a:lnTo>
                  <a:pt x="133" y="103"/>
                </a:lnTo>
                <a:lnTo>
                  <a:pt x="90" y="0"/>
                </a:lnTo>
                <a:lnTo>
                  <a:pt x="47" y="103"/>
                </a:lnTo>
                <a:lnTo>
                  <a:pt x="64" y="103"/>
                </a:lnTo>
                <a:lnTo>
                  <a:pt x="24" y="206"/>
                </a:lnTo>
                <a:lnTo>
                  <a:pt x="43" y="206"/>
                </a:lnTo>
                <a:lnTo>
                  <a:pt x="0" y="309"/>
                </a:lnTo>
                <a:lnTo>
                  <a:pt x="180" y="309"/>
                </a:lnTo>
                <a:close/>
              </a:path>
            </a:pathLst>
          </a:custGeom>
          <a:solidFill>
            <a:srgbClr val="008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224"/>
            <a:endParaRPr lang="en-US" kern="0">
              <a:solidFill>
                <a:sysClr val="windowText" lastClr="000000"/>
              </a:solidFill>
            </a:endParaRPr>
          </a:p>
        </p:txBody>
      </p:sp>
      <p:sp>
        <p:nvSpPr>
          <p:cNvPr id="138" name="Freeform 5"/>
          <p:cNvSpPr>
            <a:spLocks/>
          </p:cNvSpPr>
          <p:nvPr/>
        </p:nvSpPr>
        <p:spPr bwMode="auto">
          <a:xfrm>
            <a:off x="7222189" y="6024460"/>
            <a:ext cx="285710" cy="490468"/>
          </a:xfrm>
          <a:custGeom>
            <a:avLst/>
            <a:gdLst>
              <a:gd name="T0" fmla="*/ 180 w 180"/>
              <a:gd name="T1" fmla="*/ 309 h 309"/>
              <a:gd name="T2" fmla="*/ 138 w 180"/>
              <a:gd name="T3" fmla="*/ 206 h 309"/>
              <a:gd name="T4" fmla="*/ 157 w 180"/>
              <a:gd name="T5" fmla="*/ 206 h 309"/>
              <a:gd name="T6" fmla="*/ 116 w 180"/>
              <a:gd name="T7" fmla="*/ 103 h 309"/>
              <a:gd name="T8" fmla="*/ 133 w 180"/>
              <a:gd name="T9" fmla="*/ 103 h 309"/>
              <a:gd name="T10" fmla="*/ 90 w 180"/>
              <a:gd name="T11" fmla="*/ 0 h 309"/>
              <a:gd name="T12" fmla="*/ 47 w 180"/>
              <a:gd name="T13" fmla="*/ 103 h 309"/>
              <a:gd name="T14" fmla="*/ 64 w 180"/>
              <a:gd name="T15" fmla="*/ 103 h 309"/>
              <a:gd name="T16" fmla="*/ 24 w 180"/>
              <a:gd name="T17" fmla="*/ 206 h 309"/>
              <a:gd name="T18" fmla="*/ 43 w 180"/>
              <a:gd name="T19" fmla="*/ 206 h 309"/>
              <a:gd name="T20" fmla="*/ 0 w 180"/>
              <a:gd name="T21" fmla="*/ 309 h 309"/>
              <a:gd name="T22" fmla="*/ 180 w 180"/>
              <a:gd name="T23" fmla="*/ 309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0" h="309">
                <a:moveTo>
                  <a:pt x="180" y="309"/>
                </a:moveTo>
                <a:lnTo>
                  <a:pt x="138" y="206"/>
                </a:lnTo>
                <a:lnTo>
                  <a:pt x="157" y="206"/>
                </a:lnTo>
                <a:lnTo>
                  <a:pt x="116" y="103"/>
                </a:lnTo>
                <a:lnTo>
                  <a:pt x="133" y="103"/>
                </a:lnTo>
                <a:lnTo>
                  <a:pt x="90" y="0"/>
                </a:lnTo>
                <a:lnTo>
                  <a:pt x="47" y="103"/>
                </a:lnTo>
                <a:lnTo>
                  <a:pt x="64" y="103"/>
                </a:lnTo>
                <a:lnTo>
                  <a:pt x="24" y="206"/>
                </a:lnTo>
                <a:lnTo>
                  <a:pt x="43" y="206"/>
                </a:lnTo>
                <a:lnTo>
                  <a:pt x="0" y="309"/>
                </a:lnTo>
                <a:lnTo>
                  <a:pt x="180" y="309"/>
                </a:lnTo>
                <a:close/>
              </a:path>
            </a:pathLst>
          </a:custGeom>
          <a:solidFill>
            <a:srgbClr val="008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224"/>
            <a:endParaRPr lang="en-US" kern="0">
              <a:solidFill>
                <a:sysClr val="windowText" lastClr="000000"/>
              </a:solidFill>
            </a:endParaRPr>
          </a:p>
        </p:txBody>
      </p:sp>
      <p:pic>
        <p:nvPicPr>
          <p:cNvPr id="139" name="Picture 138"/>
          <p:cNvPicPr>
            <a:picLocks noChangeAspect="1"/>
          </p:cNvPicPr>
          <p:nvPr/>
        </p:nvPicPr>
        <p:blipFill>
          <a:blip r:embed="rId13"/>
          <a:stretch>
            <a:fillRect/>
          </a:stretch>
        </p:blipFill>
        <p:spPr>
          <a:xfrm>
            <a:off x="9722942" y="4870783"/>
            <a:ext cx="562947" cy="1429019"/>
          </a:xfrm>
          <a:prstGeom prst="rect">
            <a:avLst/>
          </a:prstGeom>
        </p:spPr>
      </p:pic>
      <p:sp>
        <p:nvSpPr>
          <p:cNvPr id="29" name="TextBox 28"/>
          <p:cNvSpPr txBox="1"/>
          <p:nvPr/>
        </p:nvSpPr>
        <p:spPr>
          <a:xfrm>
            <a:off x="1485487" y="5390595"/>
            <a:ext cx="1339470" cy="1017010"/>
          </a:xfrm>
          <a:prstGeom prst="rect">
            <a:avLst/>
          </a:prstGeom>
          <a:noFill/>
        </p:spPr>
        <p:txBody>
          <a:bodyPr wrap="square" lIns="182854" tIns="146283" rIns="182854" bIns="146283" rtlCol="0">
            <a:spAutoFit/>
          </a:bodyPr>
          <a:lstStyle/>
          <a:p>
            <a:pPr defTabSz="914224">
              <a:lnSpc>
                <a:spcPct val="90000"/>
              </a:lnSpc>
              <a:spcAft>
                <a:spcPts val="600"/>
              </a:spcAft>
            </a:pPr>
            <a:r>
              <a:rPr lang="en-US" sz="1599" kern="0" spc="-31" dirty="0">
                <a:solidFill>
                  <a:srgbClr val="008272"/>
                </a:solidFill>
                <a:latin typeface="Segoe UI Semilight" panose="020B0402040204020203" pitchFamily="34" charset="0"/>
                <a:cs typeface="Segoe UI Semilight" panose="020B0402040204020203" pitchFamily="34" charset="0"/>
              </a:rPr>
              <a:t>Risk</a:t>
            </a:r>
          </a:p>
          <a:p>
            <a:pPr defTabSz="914224">
              <a:lnSpc>
                <a:spcPct val="90000"/>
              </a:lnSpc>
              <a:spcAft>
                <a:spcPts val="600"/>
              </a:spcAft>
            </a:pPr>
            <a:r>
              <a:rPr lang="en-US" sz="1199" kern="0" dirty="0">
                <a:solidFill>
                  <a:srgbClr val="002060"/>
                </a:solidFill>
              </a:rPr>
              <a:t>Session risk</a:t>
            </a:r>
          </a:p>
          <a:p>
            <a:pPr defTabSz="914224">
              <a:lnSpc>
                <a:spcPct val="90000"/>
              </a:lnSpc>
              <a:spcAft>
                <a:spcPts val="600"/>
              </a:spcAft>
            </a:pPr>
            <a:r>
              <a:rPr lang="en-US" sz="1199" kern="0" dirty="0">
                <a:solidFill>
                  <a:srgbClr val="002060"/>
                </a:solidFill>
              </a:rPr>
              <a:t>User risk</a:t>
            </a:r>
            <a:endParaRPr lang="en-US" sz="2400" kern="0" dirty="0">
              <a:gradFill>
                <a:gsLst>
                  <a:gs pos="2917">
                    <a:schemeClr val="tx1"/>
                  </a:gs>
                  <a:gs pos="30000">
                    <a:schemeClr val="tx1"/>
                  </a:gs>
                </a:gsLst>
                <a:lin ang="5400000" scaled="0"/>
              </a:gradFill>
            </a:endParaRPr>
          </a:p>
        </p:txBody>
      </p:sp>
      <p:grpSp>
        <p:nvGrpSpPr>
          <p:cNvPr id="224" name="Group 223"/>
          <p:cNvGrpSpPr/>
          <p:nvPr/>
        </p:nvGrpSpPr>
        <p:grpSpPr>
          <a:xfrm>
            <a:off x="773774" y="5756068"/>
            <a:ext cx="488147" cy="418759"/>
            <a:chOff x="772208" y="5756388"/>
            <a:chExt cx="488216" cy="418818"/>
          </a:xfrm>
        </p:grpSpPr>
        <p:sp>
          <p:nvSpPr>
            <p:cNvPr id="28" name="Hexagon 27"/>
            <p:cNvSpPr/>
            <p:nvPr/>
          </p:nvSpPr>
          <p:spPr bwMode="auto">
            <a:xfrm>
              <a:off x="772208" y="5758988"/>
              <a:ext cx="488216" cy="416218"/>
            </a:xfrm>
            <a:prstGeom prst="hexagon">
              <a:avLst/>
            </a:prstGeom>
            <a:solidFill>
              <a:srgbClr val="FFC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kern="0" dirty="0">
                <a:gradFill>
                  <a:gsLst>
                    <a:gs pos="5439">
                      <a:srgbClr val="F8F8F8"/>
                    </a:gs>
                    <a:gs pos="10000">
                      <a:srgbClr val="F8F8F8"/>
                    </a:gs>
                  </a:gsLst>
                  <a:lin ang="5400000" scaled="0"/>
                </a:gradFill>
              </a:endParaRPr>
            </a:p>
          </p:txBody>
        </p:sp>
        <p:sp>
          <p:nvSpPr>
            <p:cNvPr id="30" name="Multiplication Sign 29"/>
            <p:cNvSpPr/>
            <p:nvPr/>
          </p:nvSpPr>
          <p:spPr bwMode="auto">
            <a:xfrm>
              <a:off x="796013" y="5756388"/>
              <a:ext cx="438735" cy="414077"/>
            </a:xfrm>
            <a:prstGeom prst="mathMultiply">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kern="0" dirty="0">
                <a:gradFill>
                  <a:gsLst>
                    <a:gs pos="5439">
                      <a:srgbClr val="F8F8F8"/>
                    </a:gs>
                    <a:gs pos="10000">
                      <a:srgbClr val="F8F8F8"/>
                    </a:gs>
                  </a:gsLst>
                  <a:lin ang="5400000" scaled="0"/>
                </a:gradFill>
              </a:endParaRPr>
            </a:p>
          </p:txBody>
        </p:sp>
      </p:grpSp>
    </p:spTree>
    <p:extLst>
      <p:ext uri="{BB962C8B-B14F-4D97-AF65-F5344CB8AC3E}">
        <p14:creationId xmlns:p14="http://schemas.microsoft.com/office/powerpoint/2010/main" val="23176978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2125662"/>
            <a:ext cx="11887200" cy="3176254"/>
          </a:xfrm>
        </p:spPr>
        <p:txBody>
          <a:bodyPr/>
          <a:lstStyle/>
          <a:p>
            <a:r>
              <a:rPr lang="en-US" dirty="0"/>
              <a:t>Demo: Conditional access based on application and/or location</a:t>
            </a:r>
          </a:p>
        </p:txBody>
      </p:sp>
    </p:spTree>
    <p:extLst>
      <p:ext uri="{BB962C8B-B14F-4D97-AF65-F5344CB8AC3E}">
        <p14:creationId xmlns:p14="http://schemas.microsoft.com/office/powerpoint/2010/main" val="372561500"/>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036335" y="-1"/>
            <a:ext cx="10363803" cy="6994525"/>
          </a:xfrm>
          <a:prstGeom prst="rect">
            <a:avLst/>
          </a:prstGeom>
        </p:spPr>
      </p:pic>
    </p:spTree>
    <p:extLst>
      <p:ext uri="{BB962C8B-B14F-4D97-AF65-F5344CB8AC3E}">
        <p14:creationId xmlns:p14="http://schemas.microsoft.com/office/powerpoint/2010/main" val="1735190847"/>
      </p:ext>
    </p:extLst>
  </p:cSld>
  <p:clrMapOvr>
    <a:masterClrMapping/>
  </p:clrMapOvr>
  <p:transition>
    <p:fade/>
  </p:transition>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2.VsuBQaKESO3pDLox_Dyg"/>
</p:tagLst>
</file>

<file path=ppt/tags/tag2.xml><?xml version="1.0" encoding="utf-8"?>
<p:tagLst xmlns:a="http://schemas.openxmlformats.org/drawingml/2006/main" xmlns:r="http://schemas.openxmlformats.org/officeDocument/2006/relationships" xmlns:p="http://schemas.openxmlformats.org/presentationml/2006/main">
  <p:tag name="MT_TILE" val="YES"/>
</p:tagLst>
</file>

<file path=ppt/theme/theme1.xml><?xml version="1.0" encoding="utf-8"?>
<a:theme xmlns:a="http://schemas.openxmlformats.org/drawingml/2006/main" name="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6_16x9_Template.potx" id="{CBE293B4-E8CE-4773-8118-C9AFF2860326}" vid="{2919AEDD-0101-441B-B6AF-1CDAE3B8CD78}"/>
    </a:ext>
  </a:extLst>
</a:theme>
</file>

<file path=ppt/theme/theme2.xml><?xml version="1.0" encoding="utf-8"?>
<a:theme xmlns:a="http://schemas.openxmlformats.org/drawingml/2006/main" name="6-30537_Envision 2016 Concurrent Template_Dark">
  <a:themeElements>
    <a:clrScheme name="Ignite Dark">
      <a:dk1>
        <a:srgbClr val="505050"/>
      </a:dk1>
      <a:lt1>
        <a:srgbClr val="FFFFFF"/>
      </a:lt1>
      <a:dk2>
        <a:srgbClr val="D83B01"/>
      </a:dk2>
      <a:lt2>
        <a:srgbClr val="F8F8F8"/>
      </a:lt2>
      <a:accent1>
        <a:srgbClr val="D83B01"/>
      </a:accent1>
      <a:accent2>
        <a:srgbClr val="0078D7"/>
      </a:accent2>
      <a:accent3>
        <a:srgbClr val="D2D2D2"/>
      </a:accent3>
      <a:accent4>
        <a:srgbClr val="FFB900"/>
      </a:accent4>
      <a:accent5>
        <a:srgbClr val="FF8C00"/>
      </a:accent5>
      <a:accent6>
        <a:srgbClr val="00BCF2"/>
      </a:accent6>
      <a:hlink>
        <a:srgbClr val="0078D7"/>
      </a:hlink>
      <a:folHlink>
        <a:srgbClr val="0078D7"/>
      </a:folHlink>
    </a:clrScheme>
    <a:fontScheme name="Custom 2">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6_16x9_Template.potx" id="{CBE293B4-E8CE-4773-8118-C9AFF2860326}" vid="{3D8EA723-330F-4CE4-9E9B-7A3528C3E25F}"/>
    </a:ext>
  </a:extLst>
</a:theme>
</file>

<file path=ppt/theme/theme3.xml><?xml version="1.0" encoding="utf-8"?>
<a:theme xmlns:a="http://schemas.openxmlformats.org/drawingml/2006/main" name="1_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6_16x9_Template.potx" id="{CBE293B4-E8CE-4773-8118-C9AFF2860326}" vid="{4A547913-FDF7-4DFF-9D24-2FF6685A0CA8}"/>
    </a:ext>
  </a:extLst>
</a:theme>
</file>

<file path=ppt/theme/theme4.xml><?xml version="1.0" encoding="utf-8"?>
<a:theme xmlns:a="http://schemas.openxmlformats.org/drawingml/2006/main" name="4_7-30269_Server &amp; Tools Business_16x9">
  <a:themeElements>
    <a:clrScheme name="00B294">
      <a:dk1>
        <a:srgbClr val="505050"/>
      </a:dk1>
      <a:lt1>
        <a:srgbClr val="FFFFFF"/>
      </a:lt1>
      <a:dk2>
        <a:srgbClr val="000000"/>
      </a:dk2>
      <a:lt2>
        <a:srgbClr val="D2D2D2"/>
      </a:lt2>
      <a:accent1>
        <a:srgbClr val="002050"/>
      </a:accent1>
      <a:accent2>
        <a:srgbClr val="0078D7"/>
      </a:accent2>
      <a:accent3>
        <a:srgbClr val="00B294"/>
      </a:accent3>
      <a:accent4>
        <a:srgbClr val="D2D2D2"/>
      </a:accent4>
      <a:accent5>
        <a:srgbClr val="737373"/>
      </a:accent5>
      <a:accent6>
        <a:srgbClr val="505050"/>
      </a:accent6>
      <a:hlink>
        <a:srgbClr val="FFFFFF"/>
      </a:hlink>
      <a:folHlink>
        <a:srgbClr val="96969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eople-Centric IT Customer Conversation Deck - Full Deck 2 Oct_v03.pptx" id="{CDD58DAD-3C0C-4EE5-BCF6-8EEC9E02A637}" vid="{142E583D-6DCD-4F9B-876C-242AC5EFF6D0}"/>
    </a:ext>
  </a:extLst>
</a:theme>
</file>

<file path=ppt/theme/theme5.xml><?xml version="1.0" encoding="utf-8"?>
<a:theme xmlns:a="http://schemas.openxmlformats.org/drawingml/2006/main" name="5_7-30269_Server &amp; Tools Business_16x9">
  <a:themeElements>
    <a:clrScheme name="00B294">
      <a:dk1>
        <a:srgbClr val="505050"/>
      </a:dk1>
      <a:lt1>
        <a:srgbClr val="FFFFFF"/>
      </a:lt1>
      <a:dk2>
        <a:srgbClr val="000000"/>
      </a:dk2>
      <a:lt2>
        <a:srgbClr val="D2D2D2"/>
      </a:lt2>
      <a:accent1>
        <a:srgbClr val="002050"/>
      </a:accent1>
      <a:accent2>
        <a:srgbClr val="0078D7"/>
      </a:accent2>
      <a:accent3>
        <a:srgbClr val="00B294"/>
      </a:accent3>
      <a:accent4>
        <a:srgbClr val="D2D2D2"/>
      </a:accent4>
      <a:accent5>
        <a:srgbClr val="737373"/>
      </a:accent5>
      <a:accent6>
        <a:srgbClr val="505050"/>
      </a:accent6>
      <a:hlink>
        <a:srgbClr val="FFFFFF"/>
      </a:hlink>
      <a:folHlink>
        <a:srgbClr val="96969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eople-Centric IT Customer Conversation Deck - Full Deck 2 Oct_v03.pptx" id="{CDD58DAD-3C0C-4EE5-BCF6-8EEC9E02A637}" vid="{142E583D-6DCD-4F9B-876C-242AC5EFF6D0}"/>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ikesCount xmlns="http://schemas.microsoft.com/sharepoint/v3" xsi:nil="true"/>
    <d12e2661e9634d9aa98bbb375f31aced xmlns="01c77077-aee4-4b5f-bd4e-9cd40a6fff29">
      <Terms xmlns="http://schemas.microsoft.com/office/infopath/2007/PartnerControls">
        <TermInfo xmlns="http://schemas.microsoft.com/office/infopath/2007/PartnerControls">
          <TermName xmlns="http://schemas.microsoft.com/office/infopath/2007/PartnerControls">Georgia World Congress Center</TermName>
          <TermId xmlns="http://schemas.microsoft.com/office/infopath/2007/PartnerControls">ea0ece34-59a6-4d43-8d9e-d0f9e2a2f1ce</TermId>
        </TermInfo>
      </Terms>
    </d12e2661e9634d9aa98bbb375f31aced>
    <Event_x0020_Start_x0020_Date xmlns="01c77077-aee4-4b5f-bd4e-9cd40a6fff29">2016-09-25T07:00:00+00:00</Event_x0020_Start_x0020_Date>
    <Target_x0020_Audiences xmlns="8ff673fc-3231-4e3a-893b-6d7f7cd32766" xsi:nil="true"/>
    <iaa5f83406f94009a0f6a3e890699ff7 xmlns="01c77077-aee4-4b5f-bd4e-9cd40a6fff29">
      <Terms xmlns="http://schemas.microsoft.com/office/infopath/2007/PartnerControls">
        <TermInfo xmlns="http://schemas.microsoft.com/office/infopath/2007/PartnerControls">
          <TermName xmlns="http://schemas.microsoft.com/office/infopath/2007/PartnerControls">Atlanta</TermName>
          <TermId xmlns="http://schemas.microsoft.com/office/infopath/2007/PartnerControls">01fb9831-5840-48a0-a576-3e48f42baa53</TermId>
        </TermInfo>
      </Terms>
    </iaa5f83406f94009a0f6a3e890699ff7>
    <External_x0020_Speaker xmlns="01c77077-aee4-4b5f-bd4e-9cd40a6fff29">Alex Weinert; Dilip Radhakrishnan</External_x0020_Speaker>
    <m6878b9dd7994da4ba144f95347d99c6 xmlns="01c77077-aee4-4b5f-bd4e-9cd40a6fff29">
      <Terms xmlns="http://schemas.microsoft.com/office/infopath/2007/PartnerControls"/>
    </m6878b9dd7994da4ba144f95347d99c6>
    <Presentation_x0020_Date xmlns="01c77077-aee4-4b5f-bd4e-9cd40a6fff29">2016-09-27T04:00:00+00:00</Presentation_x0020_Date>
    <fc15c16204564de583b4c942b10d19ec xmlns="01c77077-aee4-4b5f-bd4e-9cd40a6fff29">
      <Terms xmlns="http://schemas.microsoft.com/office/infopath/2007/PartnerControls"/>
    </fc15c16204564de583b4c942b10d19ec>
    <mb2e01f7e2d8413988e28e59aa226eec xmlns="01c77077-aee4-4b5f-bd4e-9cd40a6fff29">
      <Terms xmlns="http://schemas.microsoft.com/office/infopath/2007/PartnerControls">
        <TermInfo xmlns="http://schemas.microsoft.com/office/infopath/2007/PartnerControls">
          <TermName xmlns="http://schemas.microsoft.com/office/infopath/2007/PartnerControls">Microsoft Ignite</TermName>
          <TermId xmlns="http://schemas.microsoft.com/office/infopath/2007/PartnerControls">9323c522-fe4b-4922-816b-10a1920d7afb</TermId>
        </TermInfo>
      </Terms>
    </mb2e01f7e2d8413988e28e59aa226eec>
    <MS_x0020_Content_x0020_Owner xmlns="01c77077-aee4-4b5f-bd4e-9cd40a6fff29">
      <UserInfo>
        <DisplayName/>
        <AccountId xsi:nil="true"/>
        <AccountType/>
      </UserInfo>
    </MS_x0020_Content_x0020_Owner>
    <Session_x0020_Code xmlns="01c77077-aee4-4b5f-bd4e-9cd40a6fff29">BRK3225</Session_x0020_Code>
    <Event_x0020_End_x0020_Date xmlns="01c77077-aee4-4b5f-bd4e-9cd40a6fff29">2016-09-30T07:00:00+00:00</Event_x0020_End_x0020_Date>
    <o1010385baed4da9b5076a6aa651d1e5 xmlns="01c77077-aee4-4b5f-bd4e-9cd40a6fff29">
      <Terms xmlns="http://schemas.microsoft.com/office/infopath/2007/PartnerControls"/>
    </o1010385baed4da9b5076a6aa651d1e5>
    <kc6d1bd9a46e4e5fbbbf99ca3de7a092 xmlns="01c77077-aee4-4b5f-bd4e-9cd40a6fff29">
      <Terms xmlns="http://schemas.microsoft.com/office/infopath/2007/PartnerControls"/>
    </kc6d1bd9a46e4e5fbbbf99ca3de7a092>
    <MS_x0020_Speaker xmlns="01c77077-aee4-4b5f-bd4e-9cd40a6fff29">
      <UserInfo>
        <DisplayName/>
        <AccountId xsi:nil="true"/>
        <AccountType/>
      </UserInfo>
    </MS_x0020_Speaker>
    <TaxKeywordTaxHTField xmlns="230e9df3-be65-4c73-a93b-d1236ebd677e">
      <Terms xmlns="http://schemas.microsoft.com/office/infopath/2007/PartnerControls">
        <TermInfo xmlns="http://schemas.microsoft.com/office/infopath/2007/PartnerControls">
          <TermName xmlns="http://schemas.microsoft.com/office/infopath/2007/PartnerControls">Microsoft 2016</TermName>
          <TermId xmlns="http://schemas.microsoft.com/office/infopath/2007/PartnerControls">18f2cfef-147f-4980-92a7-a1997619bab5</TermId>
        </TermInfo>
      </Terms>
    </TaxKeywordTaxHTField>
    <TaxCatchAll xmlns="230e9df3-be65-4c73-a93b-d1236ebd677e">
      <Value>174</Value>
      <Value>177</Value>
      <Value>176</Value>
      <Value>175</Value>
    </TaxCatchAll>
    <NumberofDownloads xmlns="230e9df3-be65-4c73-a93b-d1236ebd677e" xsi:nil="true"/>
  </documentManagement>
</p:properties>
</file>

<file path=customXml/item3.xml><?xml version="1.0" encoding="utf-8"?>
<ct:contentTypeSchema xmlns:ct="http://schemas.microsoft.com/office/2006/metadata/contentType" xmlns:ma="http://schemas.microsoft.com/office/2006/metadata/properties/metaAttributes" ct:_="" ma:_="" ma:contentTypeName="PresentationsDoc" ma:contentTypeID="0x01010031DCF4CA090F824DB1E4CCBB6B9D64EA00101E8AAD132F8F4D96340D6376C8BB3E" ma:contentTypeVersion="22" ma:contentTypeDescription="" ma:contentTypeScope="" ma:versionID="8add498658ef06bbcf3bc1f2c97d938c">
  <xsd:schema xmlns:xsd="http://www.w3.org/2001/XMLSchema" xmlns:xs="http://www.w3.org/2001/XMLSchema" xmlns:p="http://schemas.microsoft.com/office/2006/metadata/properties" xmlns:ns1="http://schemas.microsoft.com/sharepoint/v3" xmlns:ns2="01c77077-aee4-4b5f-bd4e-9cd40a6fff29" xmlns:ns3="230e9df3-be65-4c73-a93b-d1236ebd677e" xmlns:ns5="8ff673fc-3231-4e3a-893b-6d7f7cd32766" targetNamespace="http://schemas.microsoft.com/office/2006/metadata/properties" ma:root="true" ma:fieldsID="a14070d067e341e7ddc7e27ecc4a2d88" ns1:_="" ns2:_="" ns3:_="" ns5:_="">
    <xsd:import namespace="http://schemas.microsoft.com/sharepoint/v3"/>
    <xsd:import namespace="01c77077-aee4-4b5f-bd4e-9cd40a6fff29"/>
    <xsd:import namespace="230e9df3-be65-4c73-a93b-d1236ebd677e"/>
    <xsd:import namespace="8ff673fc-3231-4e3a-893b-6d7f7cd32766"/>
    <xsd:element name="properties">
      <xsd:complexType>
        <xsd:sequence>
          <xsd:element name="documentManagement">
            <xsd:complexType>
              <xsd:all>
                <xsd:element ref="ns2:mb2e01f7e2d8413988e28e59aa226eec" minOccurs="0"/>
                <xsd:element ref="ns3:TaxCatchAll" minOccurs="0"/>
                <xsd:element ref="ns3:TaxCatchAllLabel" minOccurs="0"/>
                <xsd:element ref="ns2:iaa5f83406f94009a0f6a3e890699ff7" minOccurs="0"/>
                <xsd:element ref="ns2:d12e2661e9634d9aa98bbb375f31aced"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1010385baed4da9b5076a6aa651d1e5" minOccurs="0"/>
                <xsd:element ref="ns2:kc6d1bd9a46e4e5fbbbf99ca3de7a092" minOccurs="0"/>
                <xsd:element ref="ns2:Session_x0020_Code" minOccurs="0"/>
                <xsd:element ref="ns2:MS_x0020_Content_x0020_Owner" minOccurs="0"/>
                <xsd:element ref="ns2:m6878b9dd7994da4ba144f95347d99c6" minOccurs="0"/>
                <xsd:element ref="ns2:fc15c16204564de583b4c942b10d19ec" minOccurs="0"/>
                <xsd:element ref="ns1:AverageRating" minOccurs="0"/>
                <xsd:element ref="ns1:RatingCount" minOccurs="0"/>
                <xsd:element ref="ns1:LikesCount" minOccurs="0"/>
                <xsd:element ref="ns3:TaxKeywordTaxHTField" minOccurs="0"/>
                <xsd:element ref="ns5:Target_x0020_Audiences" minOccurs="0"/>
                <xsd:element ref="ns2:SharedWithUsers" minOccurs="0"/>
                <xsd:element ref="ns2:SharedWithDetails" minOccurs="0"/>
                <xsd:element ref="ns3:NumberofDownloa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1" nillable="true" ma:displayName="Rating (0-5)" ma:decimals="2" ma:description="Average value of all the ratings that have been submitted" ma:internalName="AverageRating" ma:readOnly="true">
      <xsd:simpleType>
        <xsd:restriction base="dms:Number"/>
      </xsd:simpleType>
    </xsd:element>
    <xsd:element name="RatingCount" ma:index="32" nillable="true" ma:displayName="Number of Ratings" ma:decimals="0" ma:description="Number of ratings submitted" ma:internalName="RatingCount" ma:readOnly="true">
      <xsd:simpleType>
        <xsd:restriction base="dms:Number"/>
      </xsd:simpleType>
    </xsd:element>
    <xsd:element name="LikesCount" ma:index="33" nillable="true" ma:displayName="Number of Likes" ma:internalName="LikesCount">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01c77077-aee4-4b5f-bd4e-9cd40a6fff29" elementFormDefault="qualified">
    <xsd:import namespace="http://schemas.microsoft.com/office/2006/documentManagement/types"/>
    <xsd:import namespace="http://schemas.microsoft.com/office/infopath/2007/PartnerControls"/>
    <xsd:element name="mb2e01f7e2d8413988e28e59aa226eec" ma:index="8" nillable="true" ma:taxonomy="true" ma:internalName="mb2e01f7e2d8413988e28e59aa226eec" ma:taxonomyFieldName="Event_x0020_Name" ma:displayName="Event Name" ma:default="" ma:fieldId="{6b2e01f7-e2d8-4139-88e2-8e59aa226eec}"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iaa5f83406f94009a0f6a3e890699ff7" ma:index="12" nillable="true" ma:taxonomy="true" ma:internalName="iaa5f83406f94009a0f6a3e890699ff7" ma:taxonomyFieldName="Event_x0020_Location" ma:displayName="Event Location" ma:default="" ma:fieldId="{2aa5f834-06f9-4009-a0f6-a3e890699ff7}"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d12e2661e9634d9aa98bbb375f31aced" ma:index="14" nillable="true" ma:taxonomy="true" ma:internalName="d12e2661e9634d9aa98bbb375f31aced" ma:taxonomyFieldName="Event_x0020_Venue" ma:displayName="Event Venue" ma:default="" ma:fieldId="{d12e2661-e963-4d9a-a98b-bb375f31aced}"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1010385baed4da9b5076a6aa651d1e5" ma:index="21" nillable="true" ma:taxonomy="true" ma:internalName="o1010385baed4da9b5076a6aa651d1e5" ma:taxonomyFieldName="Product" ma:displayName="Product" ma:default="" ma:fieldId="{81010385-baed-4da9-b507-6a6aa651d1e5}" ma:taxonomyMulti="true" ma:sspId="e385fb40-52d4-4fae-9c5b-3e8ff8a5878e" ma:termSetId="e8298524-23d5-441d-8e61-21bed1c2c470" ma:anchorId="00000000-0000-0000-0000-000000000000" ma:open="false" ma:isKeyword="false">
      <xsd:complexType>
        <xsd:sequence>
          <xsd:element ref="pc:Terms" minOccurs="0" maxOccurs="1"/>
        </xsd:sequence>
      </xsd:complexType>
    </xsd:element>
    <xsd:element name="kc6d1bd9a46e4e5fbbbf99ca3de7a092" ma:index="23" nillable="true" ma:taxonomy="true" ma:internalName="kc6d1bd9a46e4e5fbbbf99ca3de7a092" ma:taxonomyFieldName="Campaign" ma:displayName="Campaign" ma:default="" ma:fieldId="{4c6d1bd9-a46e-4e5f-bbbf-99ca3de7a092}" ma:taxonomyMulti="true" ma:sspId="e385fb40-52d4-4fae-9c5b-3e8ff8a5878e" ma:termSetId="eb6054b1-3a98-4c79-97b4-d20150dd266e" ma:anchorId="a7bf803d-fc4f-4bb4-903c-88e76437cc17" ma:open="false" ma:isKeyword="false">
      <xsd:complexType>
        <xsd:sequence>
          <xsd:element ref="pc:Terms" minOccurs="0" maxOccurs="1"/>
        </xsd:sequence>
      </xsd:complexType>
    </xsd:element>
    <xsd:element name="Session_x0020_Code" ma:index="25" nillable="true" ma:displayName="Session Code" ma:internalName="Session_x0020_Code">
      <xsd:simpleType>
        <xsd:restriction base="dms:Text">
          <xsd:maxLength value="255"/>
        </xsd:restriction>
      </xsd:simpleType>
    </xsd:element>
    <xsd:element name="MS_x0020_Content_x0020_Owner" ma:index="26"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6878b9dd7994da4ba144f95347d99c6" ma:index="27" nillable="true" ma:taxonomy="true" ma:internalName="m6878b9dd7994da4ba144f95347d99c6" ma:taxonomyFieldName="Track" ma:displayName="Track" ma:readOnly="false" ma:default="" ma:fieldId="{66878b9d-d799-4da4-ba14-4f95347d99c6}" ma:sspId="e385fb40-52d4-4fae-9c5b-3e8ff8a5878e" ma:termSetId="8113a965-58e2-4a85-99b9-55376be5482e" ma:anchorId="00000000-0000-0000-0000-000000000000" ma:open="true" ma:isKeyword="false">
      <xsd:complexType>
        <xsd:sequence>
          <xsd:element ref="pc:Terms" minOccurs="0" maxOccurs="1"/>
        </xsd:sequence>
      </xsd:complexType>
    </xsd:element>
    <xsd:element name="fc15c16204564de583b4c942b10d19ec" ma:index="29" nillable="true" ma:taxonomy="true" ma:internalName="fc15c16204564de583b4c942b10d19ec" ma:taxonomyFieldName="Audience1" ma:displayName="Audience" ma:default="" ma:fieldId="{fc15c162-0456-4de5-83b4-c942b10d19ec}"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SharedWithUsers" ma:index="3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description="" ma:hidden="true" ma:list="{0d8ba32e-6f24-4e39-985b-e3fd5ec6bdb7}" ma:internalName="TaxCatchAll" ma:showField="CatchAllData" ma:web="01c77077-aee4-4b5f-bd4e-9cd40a6fff29">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description="" ma:hidden="true" ma:list="{0d8ba32e-6f24-4e39-985b-e3fd5ec6bdb7}" ma:internalName="TaxCatchAllLabel" ma:readOnly="true" ma:showField="CatchAllDataLabel" ma:web="01c77077-aee4-4b5f-bd4e-9cd40a6fff29">
      <xsd:complexType>
        <xsd:complexContent>
          <xsd:extension base="dms:MultiChoiceLookup">
            <xsd:sequence>
              <xsd:element name="Value" type="dms:Lookup" maxOccurs="unbounded" minOccurs="0" nillable="true"/>
            </xsd:sequence>
          </xsd:extension>
        </xsd:complexContent>
      </xsd:complexType>
    </xsd:element>
    <xsd:element name="TaxKeywordTaxHTField" ma:index="35"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element name="NumberofDownloads" ma:index="40" nillable="true" ma:displayName="NumberofDownloads" ma:internalName="NumberofDownload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ff673fc-3231-4e3a-893b-6d7f7cd32766" elementFormDefault="qualified">
    <xsd:import namespace="http://schemas.microsoft.com/office/2006/documentManagement/types"/>
    <xsd:import namespace="http://schemas.microsoft.com/office/infopath/2007/PartnerControls"/>
    <xsd:element name="Target_x0020_Audiences" ma:index="37" nillable="true" ma:displayName="Target Audiences" ma:internalName="Target_x0020_Audiences">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3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http://www.w3.org/XML/1998/namespace"/>
    <ds:schemaRef ds:uri="http://schemas.microsoft.com/sharepoint/v3"/>
    <ds:schemaRef ds:uri="8ff673fc-3231-4e3a-893b-6d7f7cd32766"/>
    <ds:schemaRef ds:uri="http://schemas.microsoft.com/office/2006/metadata/properties"/>
    <ds:schemaRef ds:uri="http://schemas.microsoft.com/office/2006/documentManagement/types"/>
    <ds:schemaRef ds:uri="http://purl.org/dc/dcmitype/"/>
    <ds:schemaRef ds:uri="http://purl.org/dc/elements/1.1/"/>
    <ds:schemaRef ds:uri="http://schemas.microsoft.com/office/infopath/2007/PartnerControls"/>
    <ds:schemaRef ds:uri="http://schemas.openxmlformats.org/package/2006/metadata/core-properties"/>
    <ds:schemaRef ds:uri="http://purl.org/dc/terms/"/>
    <ds:schemaRef ds:uri="230e9df3-be65-4c73-a93b-d1236ebd677e"/>
    <ds:schemaRef ds:uri="01c77077-aee4-4b5f-bd4e-9cd40a6fff29"/>
  </ds:schemaRefs>
</ds:datastoreItem>
</file>

<file path=customXml/itemProps3.xml><?xml version="1.0" encoding="utf-8"?>
<ds:datastoreItem xmlns:ds="http://schemas.openxmlformats.org/officeDocument/2006/customXml" ds:itemID="{6D8F288A-5131-4E80-AB86-F10FC037383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01c77077-aee4-4b5f-bd4e-9cd40a6fff29"/>
    <ds:schemaRef ds:uri="230e9df3-be65-4c73-a93b-d1236ebd677e"/>
    <ds:schemaRef ds:uri="8ff673fc-3231-4e3a-893b-6d7f7cd3276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Secure access to O365 apps</Template>
  <TotalTime>1978</TotalTime>
  <Words>2393</Words>
  <Application>Microsoft Office PowerPoint</Application>
  <PresentationFormat>Custom</PresentationFormat>
  <Paragraphs>489</Paragraphs>
  <Slides>41</Slides>
  <Notes>17</Notes>
  <HiddenSlides>0</HiddenSlides>
  <MMClips>0</MMClips>
  <ScaleCrop>false</ScaleCrop>
  <HeadingPairs>
    <vt:vector size="6" baseType="variant">
      <vt:variant>
        <vt:lpstr>Fonts Used</vt:lpstr>
      </vt:variant>
      <vt:variant>
        <vt:i4>16</vt:i4>
      </vt:variant>
      <vt:variant>
        <vt:lpstr>Theme</vt:lpstr>
      </vt:variant>
      <vt:variant>
        <vt:i4>5</vt:i4>
      </vt:variant>
      <vt:variant>
        <vt:lpstr>Slide Titles</vt:lpstr>
      </vt:variant>
      <vt:variant>
        <vt:i4>41</vt:i4>
      </vt:variant>
    </vt:vector>
  </HeadingPairs>
  <TitlesOfParts>
    <vt:vector size="62" baseType="lpstr">
      <vt:lpstr>ＭＳ Ｐゴシック</vt:lpstr>
      <vt:lpstr>Arial</vt:lpstr>
      <vt:lpstr>Avenir Next</vt:lpstr>
      <vt:lpstr>Avenir Next Regular</vt:lpstr>
      <vt:lpstr>Avenir Next W1G Light</vt:lpstr>
      <vt:lpstr>Avenir Next W1G Medium</vt:lpstr>
      <vt:lpstr>Avenir Next W1G Regular</vt:lpstr>
      <vt:lpstr>Calibri</vt:lpstr>
      <vt:lpstr>Consolas</vt:lpstr>
      <vt:lpstr>Helvetica Light</vt:lpstr>
      <vt:lpstr>Segoe UI</vt:lpstr>
      <vt:lpstr>Segoe UI Light</vt:lpstr>
      <vt:lpstr>Segoe UI Semibold</vt:lpstr>
      <vt:lpstr>Segoe UI Semilight</vt:lpstr>
      <vt:lpstr>Wingdings</vt:lpstr>
      <vt:lpstr>Wingdings 3</vt:lpstr>
      <vt:lpstr>5-50002_Ignite_Breakout_Template</vt:lpstr>
      <vt:lpstr>6-30537_Envision 2016 Concurrent Template_Dark</vt:lpstr>
      <vt:lpstr>1_5-50002_Ignite_Breakout_Template</vt:lpstr>
      <vt:lpstr>4_7-30269_Server &amp; Tools Business_16x9</vt:lpstr>
      <vt:lpstr>5_7-30269_Server &amp; Tools Business_16x9</vt:lpstr>
      <vt:lpstr>Secure access to O365,SaaS and On-Premise apps with Azure AD &amp; Intune</vt:lpstr>
      <vt:lpstr>Agenda</vt:lpstr>
      <vt:lpstr>PowerPoint Presentation</vt:lpstr>
      <vt:lpstr>PowerPoint Presentation</vt:lpstr>
      <vt:lpstr>Microsoft Enterprise Mobility + Security</vt:lpstr>
      <vt:lpstr>Azure Active Directory</vt:lpstr>
      <vt:lpstr>PowerPoint Presentation</vt:lpstr>
      <vt:lpstr>Demo: Conditional access based on application and/or location</vt:lpstr>
      <vt:lpstr>PowerPoint Presentation</vt:lpstr>
      <vt:lpstr>Conditional access based on device state</vt:lpstr>
      <vt:lpstr>Wide range of Enterprise Mobility Scenarios</vt:lpstr>
      <vt:lpstr>Demo: Conditional Access for Mobile Devices</vt:lpstr>
      <vt:lpstr>PowerPoint Presentation</vt:lpstr>
      <vt:lpstr>Access control to O365 from mobile browser</vt:lpstr>
      <vt:lpstr>O365 Conditional Access for Windows PCs</vt:lpstr>
      <vt:lpstr>Conditional Access for Windows PCs</vt:lpstr>
      <vt:lpstr>Conditional Access in SCCM</vt:lpstr>
      <vt:lpstr>Conditional Access in SCCM</vt:lpstr>
      <vt:lpstr>Pre-requisites for CA with Office Desktop on Domain Joined Windows PCs</vt:lpstr>
      <vt:lpstr>Intune &amp; Windows 10 Device Health Attestation </vt:lpstr>
      <vt:lpstr>Conditional Access for Intune managed applications</vt:lpstr>
      <vt:lpstr>Mobile application management without MDM enrollment</vt:lpstr>
      <vt:lpstr>Demo: Conditional Access for MAM</vt:lpstr>
      <vt:lpstr>Conditional Access for  on-premise resources</vt:lpstr>
      <vt:lpstr>On-Prem Exchange CA Architecture</vt:lpstr>
      <vt:lpstr>AzureAD App Proxy + Conditional access</vt:lpstr>
      <vt:lpstr>Network Access control</vt:lpstr>
      <vt:lpstr>NetScaler Integration</vt:lpstr>
      <vt:lpstr>Conditional Access based on Device Risk</vt:lpstr>
      <vt:lpstr>PowerPoint Presentation</vt:lpstr>
      <vt:lpstr>PowerPoint Presentation</vt:lpstr>
      <vt:lpstr>PowerPoint Presentation</vt:lpstr>
      <vt:lpstr>Demo - Conditional Access based on device risk</vt:lpstr>
      <vt:lpstr>Conditional Access based on session or user risk</vt:lpstr>
      <vt:lpstr>PowerPoint Presentation</vt:lpstr>
      <vt:lpstr>Conditional Access – Road ahead</vt:lpstr>
      <vt:lpstr>PowerPoint Presentation</vt:lpstr>
      <vt:lpstr>Enterprise Mobility +Security</vt:lpstr>
      <vt:lpstr>Free IT Pro resources To advance your career in cloud technology</vt:lpstr>
      <vt:lpstr>PowerPoint Presentation</vt:lpstr>
      <vt:lpstr>PowerPoint Presentation</vt:lpstr>
    </vt:vector>
  </TitlesOfParts>
  <Manager/>
  <Company>Microsoft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Secure access to O365,SaaS and On-Premise apps with Azure AD &amp; Intune</dc:title>
  <dc:subject>&lt;Speech title here&gt;</dc:subject>
  <dc:creator>Dilip Radhakrishnan</dc:creator>
  <cp:keywords>Microsoft 2016</cp:keywords>
  <dc:description>Template: Mitchell Derrey, Silverfox Productions_x000d_
Formatting: _x000d_
Audience Type:</dc:description>
  <cp:lastModifiedBy>MS Events 0093</cp:lastModifiedBy>
  <cp:revision>33</cp:revision>
  <dcterms:created xsi:type="dcterms:W3CDTF">2016-09-19T23:34:44Z</dcterms:created>
  <dcterms:modified xsi:type="dcterms:W3CDTF">2016-09-28T18:19:51Z</dcterms:modified>
  <cp:category>Microsoft 2016</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0x01010031DCF4CA090F824DB1E4CCBB6B9D64EA00101E8AAD132F8F4D96340D6376C8BB3E</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177;#Georgia World Congress Center|ea0ece34-59a6-4d43-8d9e-d0f9e2a2f1ce</vt:lpwstr>
  </property>
  <property fmtid="{D5CDD505-2E9C-101B-9397-08002B2CF9AE}" pid="7" name="Track">
    <vt:lpwstr/>
  </property>
  <property fmtid="{D5CDD505-2E9C-101B-9397-08002B2CF9AE}" pid="8" name="Event Location">
    <vt:lpwstr>176;#Atlanta|01fb9831-5840-48a0-a576-3e48f42baa53</vt:lpwstr>
  </property>
  <property fmtid="{D5CDD505-2E9C-101B-9397-08002B2CF9AE}" pid="9" name="Campaign">
    <vt:lpwstr/>
  </property>
  <property fmtid="{D5CDD505-2E9C-101B-9397-08002B2CF9AE}" pid="10" name="IsMyDocuments">
    <vt:bool>true</vt:bool>
  </property>
  <property fmtid="{D5CDD505-2E9C-101B-9397-08002B2CF9AE}" pid="11" name="TaxKeyword">
    <vt:lpwstr>174;#Microsoft Ignite 2016|e2f6a88c-86f9-4b25-a2af-b5c3afa8c82a</vt:lpwstr>
  </property>
  <property fmtid="{D5CDD505-2E9C-101B-9397-08002B2CF9AE}" pid="12" name="Audience1">
    <vt:lpwstr/>
  </property>
  <property fmtid="{D5CDD505-2E9C-101B-9397-08002B2CF9AE}" pid="13" name="Event Name">
    <vt:lpwstr>175;#Microsoft Ignite|9323c522-fe4b-4922-816b-10a1920d7afb</vt:lpwstr>
  </property>
</Properties>
</file>