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f2d69b88d0c34c10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68b4b5800b9b45ab904996e2915797e0.psmdcp" Id="Rce18737ee12a4e5e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out everything you wanted to know about SHA-1 to SHA-2 migrations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BRK3197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