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 id="2147484310" r:id="rId5"/>
    <p:sldMasterId id="2147484341" r:id="rId6"/>
    <p:sldMasterId id="2147484364" r:id="rId7"/>
  </p:sldMasterIdLst>
  <p:notesMasterIdLst>
    <p:notesMasterId r:id="rId38"/>
  </p:notesMasterIdLst>
  <p:handoutMasterIdLst>
    <p:handoutMasterId r:id="rId39"/>
  </p:handoutMasterIdLst>
  <p:sldIdLst>
    <p:sldId id="1394" r:id="rId8"/>
    <p:sldId id="1411" r:id="rId9"/>
    <p:sldId id="1437" r:id="rId10"/>
    <p:sldId id="1412" r:id="rId11"/>
    <p:sldId id="1435" r:id="rId12"/>
    <p:sldId id="1436" r:id="rId13"/>
    <p:sldId id="1414" r:id="rId14"/>
    <p:sldId id="1415" r:id="rId15"/>
    <p:sldId id="1416" r:id="rId16"/>
    <p:sldId id="1417" r:id="rId17"/>
    <p:sldId id="1418" r:id="rId18"/>
    <p:sldId id="1419" r:id="rId19"/>
    <p:sldId id="1420" r:id="rId20"/>
    <p:sldId id="1421" r:id="rId21"/>
    <p:sldId id="1422" r:id="rId22"/>
    <p:sldId id="1423" r:id="rId23"/>
    <p:sldId id="1424" r:id="rId24"/>
    <p:sldId id="1425" r:id="rId25"/>
    <p:sldId id="1426" r:id="rId26"/>
    <p:sldId id="1427" r:id="rId27"/>
    <p:sldId id="1428" r:id="rId28"/>
    <p:sldId id="1429" r:id="rId29"/>
    <p:sldId id="1430" r:id="rId30"/>
    <p:sldId id="1431" r:id="rId31"/>
    <p:sldId id="1433" r:id="rId32"/>
    <p:sldId id="1434" r:id="rId33"/>
    <p:sldId id="1438" r:id="rId34"/>
    <p:sldId id="1407" r:id="rId35"/>
    <p:sldId id="1439" r:id="rId36"/>
    <p:sldId id="1392" r:id="rId37"/>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3" name="Mary Feil-Jacobs" initials="MF" lastIdx="22" clrIdx="3">
    <p:extLst>
      <p:ext uri="{19B8F6BF-5375-455C-9EA6-DF929625EA0E}">
        <p15:presenceInfo xmlns:p15="http://schemas.microsoft.com/office/powerpoint/2012/main" userId="S-1-5-21-2127521184-1604012920-1887927527-65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FFFFFF"/>
    <a:srgbClr val="BAD80A"/>
    <a:srgbClr val="A80000"/>
    <a:srgbClr val="5C2D91"/>
    <a:srgbClr val="0078D7"/>
    <a:srgbClr val="107C10"/>
    <a:srgbClr val="000000"/>
    <a:srgbClr val="D83B01"/>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6" autoAdjust="0"/>
    <p:restoredTop sz="85802" autoAdjust="0"/>
  </p:normalViewPr>
  <p:slideViewPr>
    <p:cSldViewPr>
      <p:cViewPr varScale="1">
        <p:scale>
          <a:sx n="89" d="100"/>
          <a:sy n="89" d="100"/>
        </p:scale>
        <p:origin x="1134" y="78"/>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81" d="100"/>
          <a:sy n="81" d="100"/>
        </p:scale>
        <p:origin x="389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handoutMaster" Target="handoutMasters/handout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r>
              <a:rPr lang="en-US" dirty="0">
                <a:latin typeface="Segoe UI" pitchFamily="34" charset="0"/>
              </a:rPr>
              <a:t>Microsoft 2016</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8D045D-9A66-44E7-900A-FC6D0BD4E54A}" type="datetime8">
              <a:rPr lang="en-US" smtClean="0">
                <a:latin typeface="Segoe UI" pitchFamily="34" charset="0"/>
              </a:rPr>
              <a:t>9/30/2016 11:21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a:t>Microsoft 2016</a:t>
            </a:r>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EEC551-8CDA-4EB6-89BB-2A86C9F091C8}" type="datetime8">
              <a:rPr lang="en-US" smtClean="0"/>
              <a:t>9/30/2016 11:21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9/30/2016 11:21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dirty="0"/>
          </a:p>
        </p:txBody>
      </p:sp>
    </p:spTree>
    <p:extLst>
      <p:ext uri="{BB962C8B-B14F-4D97-AF65-F5344CB8AC3E}">
        <p14:creationId xmlns:p14="http://schemas.microsoft.com/office/powerpoint/2010/main" val="1981887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rPr>
              <a:t>Microsoft Ignite 2016</a:t>
            </a:r>
            <a:endParaRPr kumimoji="0" lang="en-US" sz="1800" b="0" i="0" u="none" strike="noStrike" kern="0" cap="none" spc="0" normalizeH="0" baseline="0" noProof="0" dirty="0">
              <a:ln>
                <a:noFill/>
              </a:ln>
              <a:solidFill>
                <a:sysClr val="windowText" lastClr="000000"/>
              </a:solidFill>
              <a:effectLst/>
              <a:uLnTx/>
              <a:uFillTx/>
            </a:endParaRPr>
          </a:p>
        </p:txBody>
      </p:sp>
      <p:sp>
        <p:nvSpPr>
          <p:cNvPr id="5" name="Footer Placeholder 4"/>
          <p:cNvSpPr>
            <a:spLocks noGrp="1"/>
          </p:cNvSpPr>
          <p:nvPr>
            <p:ph type="ftr" sz="quarter" idx="11"/>
          </p:nvPr>
        </p:nvSpPr>
        <p:spPr/>
        <p:txBody>
          <a:bodyPr/>
          <a:lstStyle/>
          <a:p>
            <a:pPr marL="0" marR="0" lvl="0" indent="0" defTabSz="914099" eaLnBrk="0" fontAlgn="auto" latinLnBrk="0" hangingPunct="0">
              <a:lnSpc>
                <a:spcPct val="100000"/>
              </a:lnSpc>
              <a:spcBef>
                <a:spcPts val="0"/>
              </a:spcBef>
              <a:spcAft>
                <a:spcPts val="0"/>
              </a:spcAft>
              <a:buClrTx/>
              <a:buSzTx/>
              <a:buFontTx/>
              <a:buNone/>
              <a:tabLst/>
              <a:defRPr/>
            </a:pPr>
            <a:r>
              <a:rPr kumimoji="0" lang="en-US" sz="400" b="0" i="0" u="none" strike="noStrike" kern="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endParaRPr kumimoji="0" lang="en-US" sz="400" b="0" i="0" u="none" strike="noStrike" kern="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8EEC551-8CDA-4EB6-89BB-2A86C9F091C8}" type="datetime8">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9/30/2016 11:21 AM</a:t>
            </a:fld>
            <a:endParaRPr kumimoji="0" lang="en-US" sz="1800" b="0" i="0" u="none" strike="noStrike" kern="0" cap="none" spc="0" normalizeH="0" baseline="0" noProof="0" dirty="0">
              <a:ln>
                <a:noFill/>
              </a:ln>
              <a:solidFill>
                <a:sysClr val="windowText" lastClr="000000"/>
              </a:solidFill>
              <a:effectLst/>
              <a:uLnTx/>
              <a:uFillTx/>
            </a:endParaRPr>
          </a:p>
        </p:txBody>
      </p:sp>
      <p:sp>
        <p:nvSpPr>
          <p:cNvPr id="7" name="Slide Number Placeholder 6"/>
          <p:cNvSpPr>
            <a:spLocks noGrp="1"/>
          </p:cNvSpPr>
          <p:nvPr>
            <p:ph type="sldNum" sz="quarter" idx="13"/>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B4008EB6-D09E-4580-8CD6-DDB14511944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972662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a:xfrm>
            <a:off x="0" y="0"/>
            <a:ext cx="2971800" cy="457200"/>
          </a:xfrm>
          <a:prstGeom prst="rect">
            <a:avLst/>
          </a:prstGeom>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A17D118-1690-458F-B4D2-F9DA5D6F5033}" type="datetime8">
              <a:rPr lang="en-US" smtClean="0">
                <a:solidFill>
                  <a:prstClr val="black"/>
                </a:solidFill>
              </a:rPr>
              <a:t>9/30/2016 11:21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30</a:t>
            </a:fld>
            <a:endParaRPr lang="en-US" dirty="0">
              <a:solidFill>
                <a:prstClr val="black"/>
              </a:solidFill>
            </a:endParaRPr>
          </a:p>
        </p:txBody>
      </p:sp>
      <p:sp>
        <p:nvSpPr>
          <p:cNvPr id="6" name="Footer Placeholder 5"/>
          <p:cNvSpPr>
            <a:spLocks noGrp="1"/>
          </p:cNvSpPr>
          <p:nvPr>
            <p:ph type="ftr" sz="quarter" idx="14"/>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Tree>
    <p:extLst>
      <p:ext uri="{BB962C8B-B14F-4D97-AF65-F5344CB8AC3E}">
        <p14:creationId xmlns:p14="http://schemas.microsoft.com/office/powerpoint/2010/main" val="163798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t>9/30/2016</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7</a:t>
            </a:fld>
            <a:endParaRPr lang="en-US" dirty="0"/>
          </a:p>
        </p:txBody>
      </p:sp>
    </p:spTree>
    <p:extLst>
      <p:ext uri="{BB962C8B-B14F-4D97-AF65-F5344CB8AC3E}">
        <p14:creationId xmlns:p14="http://schemas.microsoft.com/office/powerpoint/2010/main" val="1218677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t>9/30/2016</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13</a:t>
            </a:fld>
            <a:endParaRPr lang="en-US" dirty="0"/>
          </a:p>
        </p:txBody>
      </p:sp>
    </p:spTree>
    <p:extLst>
      <p:ext uri="{BB962C8B-B14F-4D97-AF65-F5344CB8AC3E}">
        <p14:creationId xmlns:p14="http://schemas.microsoft.com/office/powerpoint/2010/main" val="131757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15</a:t>
            </a:fld>
            <a:endParaRPr lang="en-US" dirty="0"/>
          </a:p>
        </p:txBody>
      </p:sp>
      <p:sp>
        <p:nvSpPr>
          <p:cNvPr id="10" name="Date Placeholder 9"/>
          <p:cNvSpPr>
            <a:spLocks noGrp="1"/>
          </p:cNvSpPr>
          <p:nvPr>
            <p:ph type="dt" idx="13"/>
          </p:nvPr>
        </p:nvSpPr>
        <p:spPr/>
        <p:txBody>
          <a:bodyPr/>
          <a:lstStyle/>
          <a:p>
            <a:fld id="{F6D0C1E9-C76A-461C-8E91-17FFC972AC04}" type="datetime1">
              <a:rPr lang="en-US" smtClean="0"/>
              <a:t>9/30/2016</a:t>
            </a:fld>
            <a:endParaRPr lang="en-US" dirty="0"/>
          </a:p>
        </p:txBody>
      </p:sp>
      <p:sp>
        <p:nvSpPr>
          <p:cNvPr id="7" name="Footer Placeholder 6"/>
          <p:cNvSpPr>
            <a:spLocks noGrp="1"/>
          </p:cNvSpPr>
          <p:nvPr>
            <p:ph type="ftr" sz="quarter" idx="14"/>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375508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t>9/30/2016</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19</a:t>
            </a:fld>
            <a:endParaRPr lang="en-US" dirty="0"/>
          </a:p>
        </p:txBody>
      </p:sp>
    </p:spTree>
    <p:extLst>
      <p:ext uri="{BB962C8B-B14F-4D97-AF65-F5344CB8AC3E}">
        <p14:creationId xmlns:p14="http://schemas.microsoft.com/office/powerpoint/2010/main" val="2591015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t>9/30/2016</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21</a:t>
            </a:fld>
            <a:endParaRPr lang="en-US" dirty="0"/>
          </a:p>
        </p:txBody>
      </p:sp>
    </p:spTree>
    <p:extLst>
      <p:ext uri="{BB962C8B-B14F-4D97-AF65-F5344CB8AC3E}">
        <p14:creationId xmlns:p14="http://schemas.microsoft.com/office/powerpoint/2010/main" val="2752900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Footer Placeholder 3"/>
          <p:cNvSpPr>
            <a:spLocks noGrp="1"/>
          </p:cNvSpPr>
          <p:nvPr>
            <p:ph type="ftr" sz="quarter" idx="10"/>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2015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5" name="Date Placeholder 4"/>
          <p:cNvSpPr>
            <a:spLocks noGrp="1"/>
          </p:cNvSpPr>
          <p:nvPr>
            <p:ph type="dt" idx="11"/>
          </p:nvPr>
        </p:nvSpPr>
        <p:spPr/>
        <p:txBody>
          <a:bodyPr/>
          <a:lstStyle/>
          <a:p>
            <a:fld id="{E74353ED-ACB2-44BF-A903-985B0AF962B7}" type="datetime1">
              <a:rPr lang="en-US" smtClean="0"/>
              <a:t>9/30/2016</a:t>
            </a:fld>
            <a:endParaRPr lang="en-US" dirty="0"/>
          </a:p>
        </p:txBody>
      </p:sp>
      <p:sp>
        <p:nvSpPr>
          <p:cNvPr id="6" name="Slide Number Placeholder 5"/>
          <p:cNvSpPr>
            <a:spLocks noGrp="1"/>
          </p:cNvSpPr>
          <p:nvPr>
            <p:ph type="sldNum" sz="quarter" idx="12"/>
          </p:nvPr>
        </p:nvSpPr>
        <p:spPr/>
        <p:txBody>
          <a:bodyPr/>
          <a:lstStyle/>
          <a:p>
            <a:fld id="{B4008EB6-D09E-4580-8CD6-DDB14511944F}" type="slidenum">
              <a:rPr lang="en-US" smtClean="0"/>
              <a:pPr/>
              <a:t>24</a:t>
            </a:fld>
            <a:endParaRPr lang="en-US" dirty="0"/>
          </a:p>
        </p:txBody>
      </p:sp>
    </p:spTree>
    <p:extLst>
      <p:ext uri="{BB962C8B-B14F-4D97-AF65-F5344CB8AC3E}">
        <p14:creationId xmlns:p14="http://schemas.microsoft.com/office/powerpoint/2010/main" val="252864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Microsoft 2016</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2016 Microsoft Corporation. All rights reserved. MICROSOFT MAKES NO WARRANTIES, EXPRESS, IMPLIED OR STATUTORY, AS TO THE INFORMATION IN THIS PRESENTATION.</a:t>
            </a:r>
            <a:endPar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8EEC551-8CDA-4EB6-89BB-2A86C9F091C8}" type="datetime8">
              <a:rPr lang="en-US" smtClean="0"/>
              <a:t>9/30/2016 11:21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26</a:t>
            </a:fld>
            <a:endParaRPr lang="en-US" dirty="0"/>
          </a:p>
        </p:txBody>
      </p:sp>
    </p:spTree>
    <p:extLst>
      <p:ext uri="{BB962C8B-B14F-4D97-AF65-F5344CB8AC3E}">
        <p14:creationId xmlns:p14="http://schemas.microsoft.com/office/powerpoint/2010/main" val="28316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2014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0EC29EE-A8AD-4CE0-9C0B-116E0D4D7533}" type="datetime8">
              <a:rPr lang="en-US" smtClean="0"/>
              <a:t>9/30/2016 11:21 AM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28</a:t>
            </a:fld>
            <a:endParaRPr lang="en-US" dirty="0"/>
          </a:p>
        </p:txBody>
      </p:sp>
    </p:spTree>
    <p:extLst>
      <p:ext uri="{BB962C8B-B14F-4D97-AF65-F5344CB8AC3E}">
        <p14:creationId xmlns:p14="http://schemas.microsoft.com/office/powerpoint/2010/main" val="22885204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solidFill>
          <a:schemeClr val="accent1"/>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0" y="5758901"/>
            <a:ext cx="12435840" cy="123562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398"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11" name="Picture 10"/>
          <p:cNvPicPr>
            <a:picLocks noChangeAspect="1"/>
          </p:cNvPicPr>
          <p:nvPr userDrawn="1"/>
        </p:nvPicPr>
        <p:blipFill>
          <a:blip r:embed="rId2"/>
          <a:stretch>
            <a:fillRect/>
          </a:stretch>
        </p:blipFill>
        <p:spPr>
          <a:xfrm>
            <a:off x="462280" y="6209084"/>
            <a:ext cx="1456418" cy="310896"/>
          </a:xfrm>
          <a:prstGeom prst="rect">
            <a:avLst/>
          </a:prstGeom>
        </p:spPr>
      </p:pic>
      <p:pic>
        <p:nvPicPr>
          <p:cNvPr id="16" name="Picture 15"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black">
          <a:xfrm>
            <a:off x="459230" y="6240963"/>
            <a:ext cx="1278510" cy="274137"/>
          </a:xfrm>
          <a:prstGeom prst="rect">
            <a:avLst/>
          </a:prstGeom>
        </p:spPr>
      </p:pic>
      <p:sp>
        <p:nvSpPr>
          <p:cNvPr id="8" name="Title 1"/>
          <p:cNvSpPr>
            <a:spLocks noGrp="1"/>
          </p:cNvSpPr>
          <p:nvPr>
            <p:ph type="title" hasCustomPrompt="1"/>
          </p:nvPr>
        </p:nvSpPr>
        <p:spPr bwMode="white">
          <a:xfrm>
            <a:off x="274702" y="1679645"/>
            <a:ext cx="9143936" cy="1828786"/>
          </a:xfrm>
          <a:noFill/>
        </p:spPr>
        <p:txBody>
          <a:bodyPr lIns="146304" tIns="91440" rIns="146304" bIns="91440" anchor="t" anchorCtr="0"/>
          <a:lstStyle>
            <a:lvl1pPr>
              <a:defRPr sz="5400" spc="-100" baseline="0">
                <a:gradFill>
                  <a:gsLst>
                    <a:gs pos="100000">
                      <a:schemeClr val="tx2"/>
                    </a:gs>
                    <a:gs pos="0">
                      <a:schemeClr val="tx2"/>
                    </a:gs>
                  </a:gsLst>
                  <a:lin ang="5400000" scaled="0"/>
                </a:gradFill>
              </a:defRPr>
            </a:lvl1pPr>
          </a:lstStyle>
          <a:p>
            <a:r>
              <a:rPr lang="en-US" dirty="0"/>
              <a:t>Presentation title</a:t>
            </a:r>
          </a:p>
        </p:txBody>
      </p:sp>
      <p:sp>
        <p:nvSpPr>
          <p:cNvPr id="9" name="Text Placeholder 4"/>
          <p:cNvSpPr>
            <a:spLocks noGrp="1"/>
          </p:cNvSpPr>
          <p:nvPr>
            <p:ph type="body" sz="quarter" idx="12" hasCustomPrompt="1"/>
          </p:nvPr>
        </p:nvSpPr>
        <p:spPr bwMode="white">
          <a:xfrm>
            <a:off x="274701" y="3509753"/>
            <a:ext cx="7315137" cy="1828007"/>
          </a:xfrm>
          <a:noFill/>
        </p:spPr>
        <p:txBody>
          <a:bodyPr lIns="146304" tIns="109728" rIns="146304" bIns="109728">
            <a:noAutofit/>
          </a:bodyPr>
          <a:lstStyle>
            <a:lvl1pPr marL="0" indent="0">
              <a:spcBef>
                <a:spcPts val="0"/>
              </a:spcBef>
              <a:buNone/>
              <a:defRPr sz="3200" spc="0" baseline="0">
                <a:gradFill>
                  <a:gsLst>
                    <a:gs pos="91000">
                      <a:schemeClr val="tx1"/>
                    </a:gs>
                    <a:gs pos="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6850104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8933552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er Evidence Slide">
    <p:bg bwMode="gray">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8584">
                      <a:schemeClr val="tx2"/>
                    </a:gs>
                    <a:gs pos="57000">
                      <a:schemeClr val="tx2"/>
                    </a:gs>
                  </a:gsLst>
                  <a:lin ang="5400000" scaled="0"/>
                </a:gradFill>
              </a:defRPr>
            </a:lvl1pPr>
          </a:lstStyle>
          <a:p>
            <a:r>
              <a:rPr lang="en-US" dirty="0"/>
              <a:t>Customer evidence slide</a:t>
            </a:r>
          </a:p>
        </p:txBody>
      </p:sp>
      <p:sp>
        <p:nvSpPr>
          <p:cNvPr id="4" name="Picture Placeholder 3"/>
          <p:cNvSpPr>
            <a:spLocks noGrp="1"/>
          </p:cNvSpPr>
          <p:nvPr>
            <p:ph type="pic" sz="quarter" idx="10"/>
          </p:nvPr>
        </p:nvSpPr>
        <p:spPr bwMode="gray">
          <a:xfrm>
            <a:off x="274638" y="1434069"/>
            <a:ext cx="5486400" cy="1827214"/>
          </a:xfrm>
          <a:blipFill>
            <a:blip r:embed="rId2"/>
            <a:stretch>
              <a:fillRect/>
            </a:stretch>
          </a:blipFill>
        </p:spPr>
        <p:txBody>
          <a:bodyPr lIns="182880" tIns="146304" rIns="182880" bIns="146304">
            <a:noAutofit/>
          </a:bodyPr>
          <a:lstStyle>
            <a:lvl1pPr marL="0" indent="0">
              <a:buNone/>
              <a:defRPr lang="en-US" sz="2400" kern="1200" spc="0" baseline="0" dirty="0">
                <a:noFill/>
                <a:latin typeface="+mn-lt"/>
                <a:ea typeface="+mn-ea"/>
                <a:cs typeface="+mn-cs"/>
              </a:defRPr>
            </a:lvl1pPr>
            <a:lvl2pP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r>
              <a:rPr lang="en-US"/>
              <a:t>Click icon to add picture</a:t>
            </a:r>
            <a:endParaRPr lang="en-US" dirty="0"/>
          </a:p>
        </p:txBody>
      </p:sp>
      <p:sp>
        <p:nvSpPr>
          <p:cNvPr id="5" name="Rectangle 4"/>
          <p:cNvSpPr/>
          <p:nvPr userDrawn="1"/>
        </p:nvSpPr>
        <p:spPr bwMode="auto">
          <a:xfrm>
            <a:off x="6218237" y="4868863"/>
            <a:ext cx="5945966" cy="18288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5439">
                    <a:srgbClr val="F8F8F8"/>
                  </a:gs>
                  <a:gs pos="10000">
                    <a:srgbClr val="F8F8F8"/>
                  </a:gs>
                </a:gsLst>
                <a:lin ang="5400000" scaled="0"/>
              </a:gradFill>
            </a:endParaRPr>
          </a:p>
        </p:txBody>
      </p:sp>
      <p:sp>
        <p:nvSpPr>
          <p:cNvPr id="6" name="Picture Placeholder 3"/>
          <p:cNvSpPr>
            <a:spLocks noGrp="1"/>
          </p:cNvSpPr>
          <p:nvPr>
            <p:ph type="pic" sz="quarter" idx="11" hasCustomPrompt="1"/>
          </p:nvPr>
        </p:nvSpPr>
        <p:spPr bwMode="gray">
          <a:xfrm>
            <a:off x="6218237" y="1434069"/>
            <a:ext cx="5943601" cy="3433208"/>
          </a:xfrm>
          <a:blipFill>
            <a:blip r:embed="rId3"/>
            <a:stretch>
              <a:fillRect/>
            </a:stretch>
          </a:blipFill>
        </p:spPr>
        <p:txBody>
          <a:bodyPr lIns="182880" tIns="146304" rIns="182880" bIns="146304">
            <a:noAutofit/>
          </a:bodyPr>
          <a:lstStyle>
            <a:lvl1pPr marL="0" indent="0">
              <a:buNone/>
              <a:defRPr lang="en-US" sz="2400" kern="1200" spc="0" baseline="0" dirty="0">
                <a:gradFill>
                  <a:gsLst>
                    <a:gs pos="1250">
                      <a:schemeClr val="tx1"/>
                    </a:gs>
                    <a:gs pos="100000">
                      <a:schemeClr val="tx1"/>
                    </a:gs>
                  </a:gsLst>
                  <a:lin ang="5400000" scaled="0"/>
                </a:gradFill>
                <a:latin typeface="+mn-lt"/>
                <a:ea typeface="+mn-ea"/>
                <a:cs typeface="+mn-cs"/>
              </a:defRPr>
            </a:lvl1pPr>
            <a:lvl2pPr algn="ct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r>
              <a:rPr lang="en-US" dirty="0"/>
              <a:t>Your image here</a:t>
            </a:r>
          </a:p>
        </p:txBody>
      </p:sp>
      <p:cxnSp>
        <p:nvCxnSpPr>
          <p:cNvPr id="7" name="Straight Connector 6"/>
          <p:cNvCxnSpPr/>
          <p:nvPr userDrawn="1"/>
        </p:nvCxnSpPr>
        <p:spPr>
          <a:xfrm>
            <a:off x="5989638" y="1836883"/>
            <a:ext cx="0" cy="4754828"/>
          </a:xfrm>
          <a:prstGeom prst="line">
            <a:avLst/>
          </a:prstGeom>
          <a:ln w="3175">
            <a:solidFill>
              <a:schemeClr val="tx1">
                <a:alpha val="2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2"/>
          </p:nvPr>
        </p:nvSpPr>
        <p:spPr>
          <a:xfrm>
            <a:off x="274638" y="3260725"/>
            <a:ext cx="5486400" cy="3436938"/>
          </a:xfrm>
        </p:spPr>
        <p:txBody>
          <a:bodyPr lIns="182880" tIns="146304" rIns="182880" bIns="146304">
            <a:noAutofit/>
          </a:bodyPr>
          <a:lstStyle>
            <a:lvl1pPr marL="0" indent="0">
              <a:buNone/>
              <a:defRPr sz="2400">
                <a:latin typeface="+mn-lt"/>
              </a:defRPr>
            </a:lvl1pPr>
          </a:lstStyle>
          <a:p>
            <a:pPr lvl="0"/>
            <a:r>
              <a:rPr lang="en-US"/>
              <a:t>Edit Master text styles</a:t>
            </a:r>
          </a:p>
        </p:txBody>
      </p:sp>
      <p:sp>
        <p:nvSpPr>
          <p:cNvPr id="15" name="Text Placeholder 14"/>
          <p:cNvSpPr>
            <a:spLocks noGrp="1"/>
          </p:cNvSpPr>
          <p:nvPr>
            <p:ph type="body" sz="quarter" idx="13"/>
          </p:nvPr>
        </p:nvSpPr>
        <p:spPr>
          <a:xfrm>
            <a:off x="6218238" y="4868863"/>
            <a:ext cx="5943600" cy="1827214"/>
          </a:xfrm>
        </p:spPr>
        <p:txBody>
          <a:bodyPr lIns="182880" tIns="146304" rIns="182880" bIns="146304" anchor="ctr">
            <a:noAutofit/>
          </a:bodyPr>
          <a:lstStyle>
            <a:lvl1pPr marL="0" indent="0" algn="ctr">
              <a:buNone/>
              <a:defRPr sz="3200">
                <a:gradFill>
                  <a:gsLst>
                    <a:gs pos="27434">
                      <a:srgbClr val="FFFFFF"/>
                    </a:gs>
                    <a:gs pos="54000">
                      <a:srgbClr val="FFFFFF"/>
                    </a:gs>
                  </a:gsLst>
                  <a:lin ang="5400000" scaled="0"/>
                </a:gradFill>
                <a:latin typeface="+mj-lt"/>
              </a:defRPr>
            </a:lvl1pPr>
          </a:lstStyle>
          <a:p>
            <a:pPr lvl="0"/>
            <a:r>
              <a:rPr lang="en-US"/>
              <a:t>Edit Master text styles</a:t>
            </a:r>
          </a:p>
        </p:txBody>
      </p:sp>
    </p:spTree>
    <p:extLst>
      <p:ext uri="{BB962C8B-B14F-4D97-AF65-F5344CB8AC3E}">
        <p14:creationId xmlns:p14="http://schemas.microsoft.com/office/powerpoint/2010/main" val="37508026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8299" cy="1181862"/>
          </a:xfrm>
          <a:noFill/>
        </p:spPr>
        <p:txBody>
          <a:bodyPr wrap="square" tIns="91440" bIns="91440" anchor="t" anchorCtr="0">
            <a:spAutoFit/>
          </a:bodyPr>
          <a:lstStyle>
            <a:lvl1pPr>
              <a:defRPr sz="7200" spc="-100" baseline="0">
                <a:gradFill>
                  <a:gsLst>
                    <a:gs pos="8850">
                      <a:schemeClr val="tx1"/>
                    </a:gs>
                    <a:gs pos="23894">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8229599" cy="738664"/>
          </a:xfrm>
          <a:noFill/>
        </p:spPr>
        <p:txBody>
          <a:bodyPr wrap="square" lIns="182880" tIns="146304" rIns="182880" bIns="146304">
            <a:spAutoFit/>
          </a:bodyPr>
          <a:lstStyle>
            <a:lvl1pPr marL="0" indent="0">
              <a:spcBef>
                <a:spcPts val="0"/>
              </a:spcBef>
              <a:buNone/>
              <a:defRPr sz="3200" spc="0" baseline="0">
                <a:gradFill>
                  <a:gsLst>
                    <a:gs pos="8850">
                      <a:schemeClr val="tx1"/>
                    </a:gs>
                    <a:gs pos="23894">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38976025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9599" cy="1181862"/>
          </a:xfrm>
          <a:noFill/>
        </p:spPr>
        <p:txBody>
          <a:bodyPr wrap="square" tIns="91440" bIns="91440" anchor="t" anchorCtr="0">
            <a:spAutoFit/>
          </a:bodyPr>
          <a:lstStyle>
            <a:lvl1pPr>
              <a:defRPr sz="7200" spc="-100" baseline="0">
                <a:gradFill>
                  <a:gsLst>
                    <a:gs pos="10619">
                      <a:schemeClr val="tx1"/>
                    </a:gs>
                    <a:gs pos="26549">
                      <a:schemeClr val="tx1"/>
                    </a:gs>
                  </a:gsLst>
                  <a:lin ang="5400000" scaled="0"/>
                </a:gradFill>
              </a:defRPr>
            </a:lvl1pPr>
          </a:lstStyle>
          <a:p>
            <a:r>
              <a:rPr lang="en-US" dirty="0"/>
              <a:t>Video title</a:t>
            </a:r>
          </a:p>
        </p:txBody>
      </p:sp>
    </p:spTree>
    <p:extLst>
      <p:ext uri="{BB962C8B-B14F-4D97-AF65-F5344CB8AC3E}">
        <p14:creationId xmlns:p14="http://schemas.microsoft.com/office/powerpoint/2010/main" val="17841475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68934554"/>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90869850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0-50 Right Photo Layou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41426"/>
            <a:ext cx="5486399" cy="2012859"/>
          </a:xfrm>
        </p:spPr>
        <p:txBody>
          <a:bodyPr>
            <a:spAutoFit/>
          </a:bodyPr>
          <a:lstStyle>
            <a:lvl1pPr>
              <a:defRPr sz="6600" baseline="0">
                <a:gradFill>
                  <a:gsLst>
                    <a:gs pos="1250">
                      <a:schemeClr val="tx1"/>
                    </a:gs>
                    <a:gs pos="100000">
                      <a:schemeClr val="tx1"/>
                    </a:gs>
                  </a:gsLst>
                  <a:lin ang="5400000" scaled="0"/>
                </a:gradFill>
              </a:defRPr>
            </a:lvl1pPr>
          </a:lstStyle>
          <a:p>
            <a:r>
              <a:rPr lang="en-US" dirty="0"/>
              <a:t>50/50 photo layout</a:t>
            </a:r>
          </a:p>
        </p:txBody>
      </p:sp>
      <p:sp>
        <p:nvSpPr>
          <p:cNvPr id="5" name="Picture Placeholder 4"/>
          <p:cNvSpPr>
            <a:spLocks noGrp="1"/>
          </p:cNvSpPr>
          <p:nvPr>
            <p:ph type="pic" sz="quarter" idx="10"/>
          </p:nvPr>
        </p:nvSpPr>
        <p:spPr bwMode="ltGray">
          <a:xfrm>
            <a:off x="6219825" y="0"/>
            <a:ext cx="6216650" cy="6992587"/>
          </a:xfr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236697455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Accent Color 1">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67534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15991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996245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105625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logo slide_color">
    <p:bg>
      <p:bgRef idx="1001">
        <a:schemeClr val="bg1"/>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2016 Microsoft Corporation. All rights reserved. </a:t>
            </a:r>
          </a:p>
        </p:txBody>
      </p:sp>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b="1380"/>
          <a:stretch/>
        </p:blipFill>
        <p:spPr bwMode="invGray">
          <a:xfrm>
            <a:off x="457200" y="479425"/>
            <a:ext cx="1449939" cy="306604"/>
          </a:xfrm>
          <a:prstGeom prst="rect">
            <a:avLst/>
          </a:prstGeom>
        </p:spPr>
      </p:pic>
    </p:spTree>
    <p:extLst>
      <p:ext uri="{BB962C8B-B14F-4D97-AF65-F5344CB8AC3E}">
        <p14:creationId xmlns:p14="http://schemas.microsoft.com/office/powerpoint/2010/main" val="92506913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4829696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Walkin">
    <p:bg bwMode="gray">
      <p:bgRef idx="1001">
        <a:schemeClr val="bg2"/>
      </p:bgRef>
    </p:bg>
    <p:spTree>
      <p:nvGrpSpPr>
        <p:cNvPr id="1" name=""/>
        <p:cNvGrpSpPr/>
        <p:nvPr/>
      </p:nvGrpSpPr>
      <p:grpSpPr>
        <a:xfrm>
          <a:off x="0" y="0"/>
          <a:ext cx="0" cy="0"/>
          <a:chOff x="0" y="0"/>
          <a:chExt cx="0" cy="0"/>
        </a:xfrm>
      </p:grpSpPr>
      <p:sp>
        <p:nvSpPr>
          <p:cNvPr id="2" name="Rectangle 1"/>
          <p:cNvSpPr/>
          <p:nvPr userDrawn="1"/>
        </p:nvSpPr>
        <p:spPr bwMode="auto">
          <a:xfrm>
            <a:off x="274638" y="2119164"/>
            <a:ext cx="6400800" cy="2749700"/>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userDrawn="1"/>
        </p:nvSpPr>
        <p:spPr bwMode="gray">
          <a:xfrm>
            <a:off x="0" y="5758901"/>
            <a:ext cx="12435840" cy="123562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398"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9" name="Picture 8"/>
          <p:cNvPicPr>
            <a:picLocks noChangeAspect="1"/>
          </p:cNvPicPr>
          <p:nvPr userDrawn="1"/>
        </p:nvPicPr>
        <p:blipFill>
          <a:blip r:embed="rId2"/>
          <a:stretch>
            <a:fillRect/>
          </a:stretch>
        </p:blipFill>
        <p:spPr>
          <a:xfrm>
            <a:off x="462280" y="6209084"/>
            <a:ext cx="1456418" cy="310896"/>
          </a:xfrm>
          <a:prstGeom prst="rect">
            <a:avLst/>
          </a:prstGeom>
        </p:spPr>
      </p:pic>
      <p:pic>
        <p:nvPicPr>
          <p:cNvPr id="6" name="Picture 5"/>
          <p:cNvPicPr>
            <a:picLocks noChangeAspect="1"/>
          </p:cNvPicPr>
          <p:nvPr userDrawn="1"/>
        </p:nvPicPr>
        <p:blipFill rotWithShape="1">
          <a:blip r:embed="rId3"/>
          <a:srcRect r="40044"/>
          <a:stretch/>
        </p:blipFill>
        <p:spPr>
          <a:xfrm>
            <a:off x="-246501" y="1965643"/>
            <a:ext cx="4736205" cy="2148840"/>
          </a:xfrm>
          <a:prstGeom prst="rect">
            <a:avLst/>
          </a:prstGeom>
        </p:spPr>
      </p:pic>
    </p:spTree>
    <p:extLst>
      <p:ext uri="{BB962C8B-B14F-4D97-AF65-F5344CB8AC3E}">
        <p14:creationId xmlns:p14="http://schemas.microsoft.com/office/powerpoint/2010/main" val="2620341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solidFill>
          <a:schemeClr val="accent1"/>
        </a:solidFill>
        <a:effectLst/>
      </p:bgPr>
    </p:bg>
    <p:spTree>
      <p:nvGrpSpPr>
        <p:cNvPr id="1" name=""/>
        <p:cNvGrpSpPr/>
        <p:nvPr/>
      </p:nvGrpSpPr>
      <p:grpSpPr>
        <a:xfrm>
          <a:off x="0" y="0"/>
          <a:ext cx="0" cy="0"/>
          <a:chOff x="0" y="0"/>
          <a:chExt cx="0" cy="0"/>
        </a:xfrm>
      </p:grpSpPr>
      <p:pic>
        <p:nvPicPr>
          <p:cNvPr id="16" name="Picture 15"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bwMode="black">
          <a:xfrm>
            <a:off x="459230" y="6240963"/>
            <a:ext cx="1278510" cy="274137"/>
          </a:xfrm>
          <a:prstGeom prst="rect">
            <a:avLst/>
          </a:prstGeom>
        </p:spPr>
      </p:pic>
      <p:sp>
        <p:nvSpPr>
          <p:cNvPr id="8" name="Title 1"/>
          <p:cNvSpPr>
            <a:spLocks noGrp="1"/>
          </p:cNvSpPr>
          <p:nvPr>
            <p:ph type="title" hasCustomPrompt="1"/>
          </p:nvPr>
        </p:nvSpPr>
        <p:spPr bwMode="white">
          <a:xfrm>
            <a:off x="274702" y="1679645"/>
            <a:ext cx="9143936" cy="1828786"/>
          </a:xfrm>
          <a:noFill/>
        </p:spPr>
        <p:txBody>
          <a:bodyPr lIns="146304" tIns="91440" rIns="146304" bIns="91440" anchor="t" anchorCtr="0"/>
          <a:lstStyle>
            <a:lvl1pPr>
              <a:defRPr sz="5400" spc="-100" baseline="0">
                <a:gradFill>
                  <a:gsLst>
                    <a:gs pos="100000">
                      <a:schemeClr val="tx2"/>
                    </a:gs>
                    <a:gs pos="0">
                      <a:schemeClr val="tx2"/>
                    </a:gs>
                  </a:gsLst>
                  <a:lin ang="5400000" scaled="0"/>
                </a:gradFill>
              </a:defRPr>
            </a:lvl1pPr>
          </a:lstStyle>
          <a:p>
            <a:r>
              <a:rPr lang="en-US" dirty="0"/>
              <a:t>Presentation title</a:t>
            </a:r>
          </a:p>
        </p:txBody>
      </p:sp>
      <p:sp>
        <p:nvSpPr>
          <p:cNvPr id="9" name="Text Placeholder 4"/>
          <p:cNvSpPr>
            <a:spLocks noGrp="1"/>
          </p:cNvSpPr>
          <p:nvPr>
            <p:ph type="body" sz="quarter" idx="12" hasCustomPrompt="1"/>
          </p:nvPr>
        </p:nvSpPr>
        <p:spPr bwMode="white">
          <a:xfrm>
            <a:off x="274701" y="3509753"/>
            <a:ext cx="7315137" cy="1828007"/>
          </a:xfrm>
          <a:noFill/>
        </p:spPr>
        <p:txBody>
          <a:bodyPr lIns="146304" tIns="109728" rIns="146304" bIns="109728">
            <a:noAutofit/>
          </a:bodyPr>
          <a:lstStyle>
            <a:lvl1pPr marL="0" indent="0">
              <a:spcBef>
                <a:spcPts val="0"/>
              </a:spcBef>
              <a:buNone/>
              <a:defRPr sz="3200" spc="0" baseline="0">
                <a:gradFill>
                  <a:gsLst>
                    <a:gs pos="91000">
                      <a:schemeClr val="tx1"/>
                    </a:gs>
                    <a:gs pos="0">
                      <a:schemeClr val="tx1"/>
                    </a:gs>
                  </a:gsLst>
                  <a:lin ang="5400000" scaled="0"/>
                </a:gradFill>
                <a:latin typeface="+mj-lt"/>
              </a:defRPr>
            </a:lvl1pPr>
          </a:lstStyle>
          <a:p>
            <a:pPr lvl="0"/>
            <a:r>
              <a:rPr lang="en-US" dirty="0"/>
              <a:t>Speaker Name</a:t>
            </a:r>
          </a:p>
        </p:txBody>
      </p:sp>
      <p:sp>
        <p:nvSpPr>
          <p:cNvPr id="6" name="Rectangle 5"/>
          <p:cNvSpPr/>
          <p:nvPr userDrawn="1"/>
        </p:nvSpPr>
        <p:spPr bwMode="gray">
          <a:xfrm>
            <a:off x="0" y="5897245"/>
            <a:ext cx="12435840" cy="109728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398"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7" name="Picture 6"/>
          <p:cNvPicPr>
            <a:picLocks noChangeAspect="1"/>
          </p:cNvPicPr>
          <p:nvPr userDrawn="1"/>
        </p:nvPicPr>
        <p:blipFill>
          <a:blip r:embed="rId3"/>
          <a:stretch>
            <a:fillRect/>
          </a:stretch>
        </p:blipFill>
        <p:spPr>
          <a:xfrm>
            <a:off x="370840" y="6294142"/>
            <a:ext cx="1456418" cy="310896"/>
          </a:xfrm>
          <a:prstGeom prst="rect">
            <a:avLst/>
          </a:prstGeom>
        </p:spPr>
      </p:pic>
    </p:spTree>
    <p:extLst>
      <p:ext uri="{BB962C8B-B14F-4D97-AF65-F5344CB8AC3E}">
        <p14:creationId xmlns:p14="http://schemas.microsoft.com/office/powerpoint/2010/main" val="17835652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274638" y="1212850"/>
            <a:ext cx="11887200" cy="2065181"/>
          </a:xfrm>
        </p:spPr>
        <p:txBody>
          <a:bodyPr/>
          <a:lstStyle>
            <a:lvl1pPr marL="0" indent="0">
              <a:buNone/>
              <a:defRPr>
                <a:gradFill>
                  <a:gsLst>
                    <a:gs pos="1250">
                      <a:schemeClr val="tx1"/>
                    </a:gs>
                    <a:gs pos="99000">
                      <a:schemeClr val="tx1"/>
                    </a:gs>
                  </a:gsLst>
                  <a:lin ang="5400000" scaled="0"/>
                </a:gradFill>
              </a:defRPr>
            </a:lvl1pPr>
            <a:lvl2pPr marL="0" indent="0">
              <a:buFontTx/>
              <a:buNone/>
              <a:defRPr sz="2400"/>
            </a:lvl2pPr>
            <a:lvl3pPr marL="228600" indent="0">
              <a:buNone/>
              <a:defRPr/>
            </a:lvl3pPr>
            <a:lvl4pPr marL="457200" indent="0">
              <a:buNone/>
              <a:defRPr/>
            </a:lvl4pPr>
            <a:lvl5pPr marL="685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0655951"/>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33594543"/>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274639" y="1212849"/>
            <a:ext cx="5486399" cy="1982081"/>
          </a:xfrm>
        </p:spPr>
        <p:txBody>
          <a:bodyPr wrap="square">
            <a:spAutoFit/>
          </a:bodyPr>
          <a:lstStyle>
            <a:lvl1pPr marL="0" indent="0">
              <a:spcBef>
                <a:spcPts val="1224"/>
              </a:spcBef>
              <a:buClr>
                <a:schemeClr val="tx1"/>
              </a:buClr>
              <a:buFont typeface="Wingdings" pitchFamily="2" charset="2"/>
              <a:buNone/>
              <a:defRPr sz="3200"/>
            </a:lvl1pPr>
            <a:lvl2pPr marL="0" indent="0">
              <a:buNone/>
              <a:defRPr sz="2400"/>
            </a:lvl2pPr>
            <a:lvl3pPr marL="231775" indent="0">
              <a:buNone/>
              <a:tabLst/>
              <a:defRPr sz="2000"/>
            </a:lvl3pPr>
            <a:lvl4pPr marL="460375" indent="0">
              <a:buNone/>
              <a:defRPr/>
            </a:lvl4pPr>
            <a:lvl5pPr marL="685800"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1982081"/>
          </a:xfrm>
        </p:spPr>
        <p:txBody>
          <a:bodyPr wrap="square">
            <a:spAutoFit/>
          </a:bodyPr>
          <a:lstStyle>
            <a:lvl1pPr marL="0" indent="0">
              <a:spcBef>
                <a:spcPts val="1224"/>
              </a:spcBef>
              <a:buClr>
                <a:schemeClr val="tx1"/>
              </a:buClr>
              <a:buFont typeface="Wingdings" pitchFamily="2" charset="2"/>
              <a:buNone/>
              <a:defRPr sz="3200"/>
            </a:lvl1pPr>
            <a:lvl2pPr marL="0" indent="0">
              <a:buNone/>
              <a:defRPr sz="2400"/>
            </a:lvl2pPr>
            <a:lvl3pPr marL="231775" indent="0">
              <a:buNone/>
              <a:tabLst/>
              <a:defRPr sz="2000"/>
            </a:lvl3pPr>
            <a:lvl4pPr marL="460375" indent="0">
              <a:buNone/>
              <a:defRPr/>
            </a:lvl4pPr>
            <a:lvl5pPr marL="685800"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238344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707770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9266291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er Evidence Slide">
    <p:bg bwMode="gray">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8584">
                      <a:schemeClr val="tx2"/>
                    </a:gs>
                    <a:gs pos="57000">
                      <a:schemeClr val="tx2"/>
                    </a:gs>
                  </a:gsLst>
                  <a:lin ang="5400000" scaled="0"/>
                </a:gradFill>
              </a:defRPr>
            </a:lvl1pPr>
          </a:lstStyle>
          <a:p>
            <a:r>
              <a:rPr lang="en-US" dirty="0"/>
              <a:t>Customer evidence slide</a:t>
            </a:r>
          </a:p>
        </p:txBody>
      </p:sp>
      <p:sp>
        <p:nvSpPr>
          <p:cNvPr id="4" name="Picture Placeholder 3"/>
          <p:cNvSpPr>
            <a:spLocks noGrp="1"/>
          </p:cNvSpPr>
          <p:nvPr>
            <p:ph type="pic" sz="quarter" idx="10"/>
          </p:nvPr>
        </p:nvSpPr>
        <p:spPr bwMode="gray">
          <a:xfrm>
            <a:off x="274638" y="1434069"/>
            <a:ext cx="5486400" cy="1827214"/>
          </a:xfrm>
          <a:blipFill>
            <a:blip r:embed="rId2"/>
            <a:stretch>
              <a:fillRect/>
            </a:stretch>
          </a:blipFill>
        </p:spPr>
        <p:txBody>
          <a:bodyPr lIns="182880" tIns="146304" rIns="182880" bIns="146304">
            <a:noAutofit/>
          </a:bodyPr>
          <a:lstStyle>
            <a:lvl1pPr marL="0" indent="0">
              <a:buNone/>
              <a:defRPr lang="en-US" sz="2400" kern="1200" spc="0" baseline="0" dirty="0">
                <a:noFill/>
                <a:latin typeface="+mn-lt"/>
                <a:ea typeface="+mn-ea"/>
                <a:cs typeface="+mn-cs"/>
              </a:defRPr>
            </a:lvl1pPr>
            <a:lvl2pP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endParaRPr lang="en-US" dirty="0"/>
          </a:p>
        </p:txBody>
      </p:sp>
      <p:sp>
        <p:nvSpPr>
          <p:cNvPr id="5" name="Rectangle 4"/>
          <p:cNvSpPr/>
          <p:nvPr userDrawn="1"/>
        </p:nvSpPr>
        <p:spPr bwMode="auto">
          <a:xfrm>
            <a:off x="6218237" y="4868863"/>
            <a:ext cx="5945966" cy="18288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5439">
                    <a:srgbClr val="F8F8F8"/>
                  </a:gs>
                  <a:gs pos="10000">
                    <a:srgbClr val="F8F8F8"/>
                  </a:gs>
                </a:gsLst>
                <a:lin ang="5400000" scaled="0"/>
              </a:gradFill>
            </a:endParaRPr>
          </a:p>
        </p:txBody>
      </p:sp>
      <p:sp>
        <p:nvSpPr>
          <p:cNvPr id="6" name="Picture Placeholder 3"/>
          <p:cNvSpPr>
            <a:spLocks noGrp="1"/>
          </p:cNvSpPr>
          <p:nvPr>
            <p:ph type="pic" sz="quarter" idx="11" hasCustomPrompt="1"/>
          </p:nvPr>
        </p:nvSpPr>
        <p:spPr bwMode="gray">
          <a:xfrm>
            <a:off x="6218237" y="1434069"/>
            <a:ext cx="5943601" cy="3433208"/>
          </a:xfrm>
          <a:blipFill>
            <a:blip r:embed="rId3"/>
            <a:stretch>
              <a:fillRect/>
            </a:stretch>
          </a:blipFill>
        </p:spPr>
        <p:txBody>
          <a:bodyPr lIns="182880" tIns="146304" rIns="182880" bIns="146304">
            <a:noAutofit/>
          </a:bodyPr>
          <a:lstStyle>
            <a:lvl1pPr marL="0" indent="0">
              <a:buNone/>
              <a:defRPr lang="en-US" sz="2400" kern="1200" spc="0" baseline="0" dirty="0">
                <a:gradFill>
                  <a:gsLst>
                    <a:gs pos="1250">
                      <a:schemeClr val="tx1"/>
                    </a:gs>
                    <a:gs pos="100000">
                      <a:schemeClr val="tx1"/>
                    </a:gs>
                  </a:gsLst>
                  <a:lin ang="5400000" scaled="0"/>
                </a:gradFill>
                <a:latin typeface="+mn-lt"/>
                <a:ea typeface="+mn-ea"/>
                <a:cs typeface="+mn-cs"/>
              </a:defRPr>
            </a:lvl1pPr>
            <a:lvl2pPr algn="ct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r>
              <a:rPr lang="en-US" dirty="0"/>
              <a:t>Your image here</a:t>
            </a:r>
          </a:p>
        </p:txBody>
      </p:sp>
      <p:cxnSp>
        <p:nvCxnSpPr>
          <p:cNvPr id="7" name="Straight Connector 6"/>
          <p:cNvCxnSpPr/>
          <p:nvPr userDrawn="1"/>
        </p:nvCxnSpPr>
        <p:spPr>
          <a:xfrm>
            <a:off x="5989638" y="1836883"/>
            <a:ext cx="0" cy="4754828"/>
          </a:xfrm>
          <a:prstGeom prst="line">
            <a:avLst/>
          </a:prstGeom>
          <a:ln w="3175">
            <a:solidFill>
              <a:schemeClr val="tx1">
                <a:alpha val="2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2"/>
          </p:nvPr>
        </p:nvSpPr>
        <p:spPr>
          <a:xfrm>
            <a:off x="274638" y="3260725"/>
            <a:ext cx="5486400" cy="3436938"/>
          </a:xfrm>
        </p:spPr>
        <p:txBody>
          <a:bodyPr lIns="182880" tIns="146304" rIns="182880" bIns="146304">
            <a:noAutofit/>
          </a:bodyPr>
          <a:lstStyle>
            <a:lvl1pPr marL="0" indent="0">
              <a:buNone/>
              <a:defRPr sz="2400">
                <a:latin typeface="+mn-lt"/>
              </a:defRPr>
            </a:lvl1pPr>
          </a:lstStyle>
          <a:p>
            <a:pPr lvl="0"/>
            <a:r>
              <a:rPr lang="en-US" dirty="0"/>
              <a:t>Edit Master text styles</a:t>
            </a:r>
          </a:p>
        </p:txBody>
      </p:sp>
      <p:sp>
        <p:nvSpPr>
          <p:cNvPr id="15" name="Text Placeholder 14"/>
          <p:cNvSpPr>
            <a:spLocks noGrp="1"/>
          </p:cNvSpPr>
          <p:nvPr>
            <p:ph type="body" sz="quarter" idx="13"/>
          </p:nvPr>
        </p:nvSpPr>
        <p:spPr>
          <a:xfrm>
            <a:off x="6218238" y="4868863"/>
            <a:ext cx="5943600" cy="1827214"/>
          </a:xfrm>
        </p:spPr>
        <p:txBody>
          <a:bodyPr lIns="182880" tIns="146304" rIns="182880" bIns="146304" anchor="ctr">
            <a:noAutofit/>
          </a:bodyPr>
          <a:lstStyle>
            <a:lvl1pPr marL="0" indent="0" algn="ctr">
              <a:buNone/>
              <a:defRPr sz="3200">
                <a:gradFill>
                  <a:gsLst>
                    <a:gs pos="27434">
                      <a:srgbClr val="FFFFFF"/>
                    </a:gs>
                    <a:gs pos="54000">
                      <a:srgbClr val="FFFFFF"/>
                    </a:gs>
                  </a:gsLst>
                  <a:lin ang="5400000" scaled="0"/>
                </a:gradFill>
                <a:latin typeface="+mj-lt"/>
              </a:defRPr>
            </a:lvl1pPr>
          </a:lstStyle>
          <a:p>
            <a:pPr lvl="0"/>
            <a:r>
              <a:rPr lang="en-US" dirty="0"/>
              <a:t>Edit Master text styles</a:t>
            </a:r>
          </a:p>
        </p:txBody>
      </p:sp>
    </p:spTree>
    <p:extLst>
      <p:ext uri="{BB962C8B-B14F-4D97-AF65-F5344CB8AC3E}">
        <p14:creationId xmlns:p14="http://schemas.microsoft.com/office/powerpoint/2010/main" val="189533110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133736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8299" cy="1181862"/>
          </a:xfrm>
          <a:noFill/>
        </p:spPr>
        <p:txBody>
          <a:bodyPr wrap="square" tIns="91440" bIns="91440" anchor="t" anchorCtr="0">
            <a:spAutoFit/>
          </a:bodyPr>
          <a:lstStyle>
            <a:lvl1pPr>
              <a:defRPr sz="7200" spc="-100" baseline="0">
                <a:gradFill>
                  <a:gsLst>
                    <a:gs pos="8850">
                      <a:schemeClr val="tx1"/>
                    </a:gs>
                    <a:gs pos="23894">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8229599" cy="738664"/>
          </a:xfrm>
          <a:noFill/>
        </p:spPr>
        <p:txBody>
          <a:bodyPr wrap="square" lIns="182880" tIns="146304" rIns="182880" bIns="146304">
            <a:spAutoFit/>
          </a:bodyPr>
          <a:lstStyle>
            <a:lvl1pPr marL="0" indent="0">
              <a:spcBef>
                <a:spcPts val="0"/>
              </a:spcBef>
              <a:buNone/>
              <a:defRPr sz="3200" spc="0" baseline="0">
                <a:gradFill>
                  <a:gsLst>
                    <a:gs pos="8850">
                      <a:schemeClr val="tx1"/>
                    </a:gs>
                    <a:gs pos="23894">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32925191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9599" cy="1181862"/>
          </a:xfrm>
          <a:noFill/>
        </p:spPr>
        <p:txBody>
          <a:bodyPr wrap="square" tIns="91440" bIns="91440" anchor="t" anchorCtr="0">
            <a:spAutoFit/>
          </a:bodyPr>
          <a:lstStyle>
            <a:lvl1pPr>
              <a:defRPr sz="7200" spc="-100" baseline="0">
                <a:gradFill>
                  <a:gsLst>
                    <a:gs pos="10619">
                      <a:schemeClr val="tx1"/>
                    </a:gs>
                    <a:gs pos="26549">
                      <a:schemeClr val="tx1"/>
                    </a:gs>
                  </a:gsLst>
                  <a:lin ang="5400000" scaled="0"/>
                </a:gradFill>
              </a:defRPr>
            </a:lvl1pPr>
          </a:lstStyle>
          <a:p>
            <a:r>
              <a:rPr lang="en-US" dirty="0"/>
              <a:t>Video title</a:t>
            </a:r>
          </a:p>
        </p:txBody>
      </p:sp>
    </p:spTree>
    <p:extLst>
      <p:ext uri="{BB962C8B-B14F-4D97-AF65-F5344CB8AC3E}">
        <p14:creationId xmlns:p14="http://schemas.microsoft.com/office/powerpoint/2010/main" val="2235704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026104052"/>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55362693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0-50 Right Photo Layou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41426"/>
            <a:ext cx="5486399" cy="2012859"/>
          </a:xfrm>
        </p:spPr>
        <p:txBody>
          <a:bodyPr>
            <a:spAutoFit/>
          </a:bodyPr>
          <a:lstStyle>
            <a:lvl1pPr>
              <a:defRPr sz="6600" baseline="0">
                <a:gradFill>
                  <a:gsLst>
                    <a:gs pos="1250">
                      <a:schemeClr val="tx1"/>
                    </a:gs>
                    <a:gs pos="100000">
                      <a:schemeClr val="tx1"/>
                    </a:gs>
                  </a:gsLst>
                  <a:lin ang="5400000" scaled="0"/>
                </a:gradFill>
              </a:defRPr>
            </a:lvl1pPr>
          </a:lstStyle>
          <a:p>
            <a:r>
              <a:rPr lang="en-US" dirty="0"/>
              <a:t>50/50 photo layout</a:t>
            </a:r>
          </a:p>
        </p:txBody>
      </p:sp>
      <p:sp>
        <p:nvSpPr>
          <p:cNvPr id="5" name="Picture Placeholder 4"/>
          <p:cNvSpPr>
            <a:spLocks noGrp="1"/>
          </p:cNvSpPr>
          <p:nvPr>
            <p:ph type="pic" sz="quarter" idx="10"/>
          </p:nvPr>
        </p:nvSpPr>
        <p:spPr bwMode="ltGray">
          <a:xfrm>
            <a:off x="6219825" y="0"/>
            <a:ext cx="6216650" cy="6992587"/>
          </a:xfr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dirty="0"/>
              <a:t>Click icon to add picture</a:t>
            </a:r>
          </a:p>
        </p:txBody>
      </p:sp>
    </p:spTree>
    <p:extLst>
      <p:ext uri="{BB962C8B-B14F-4D97-AF65-F5344CB8AC3E}">
        <p14:creationId xmlns:p14="http://schemas.microsoft.com/office/powerpoint/2010/main" val="75085370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302983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565035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500129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losing logo slide_color">
    <p:bg>
      <p:bgRef idx="1001">
        <a:schemeClr val="bg2"/>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2016 Microsoft Corporation. All rights reserved. </a:t>
            </a:r>
          </a:p>
        </p:txBody>
      </p:sp>
      <p:pic>
        <p:nvPicPr>
          <p:cNvPr id="5" name="Picture 4"/>
          <p:cNvPicPr>
            <a:picLocks noChangeAspect="1"/>
          </p:cNvPicPr>
          <p:nvPr userDrawn="1"/>
        </p:nvPicPr>
        <p:blipFill>
          <a:blip r:embed="rId2"/>
          <a:stretch>
            <a:fillRect/>
          </a:stretch>
        </p:blipFill>
        <p:spPr bwMode="invGray">
          <a:xfrm>
            <a:off x="464013" y="479425"/>
            <a:ext cx="1436313" cy="306604"/>
          </a:xfrm>
          <a:prstGeom prst="rect">
            <a:avLst/>
          </a:prstGeom>
        </p:spPr>
      </p:pic>
    </p:spTree>
    <p:extLst>
      <p:ext uri="{BB962C8B-B14F-4D97-AF65-F5344CB8AC3E}">
        <p14:creationId xmlns:p14="http://schemas.microsoft.com/office/powerpoint/2010/main" val="182125624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785404017"/>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bg>
      <p:bgPr>
        <a:solidFill>
          <a:srgbClr val="F8F8F8"/>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gradFill>
                  <a:gsLst>
                    <a:gs pos="1250">
                      <a:schemeClr val="tx2"/>
                    </a:gs>
                    <a:gs pos="99000">
                      <a:schemeClr val="tx2"/>
                    </a:gs>
                  </a:gsLst>
                  <a:lin ang="5400000" scaled="0"/>
                </a:gra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3240436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solidFill>
          <a:schemeClr val="accent1"/>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0" y="5758901"/>
            <a:ext cx="12435840" cy="123562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398"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11" name="Picture 10"/>
          <p:cNvPicPr>
            <a:picLocks noChangeAspect="1"/>
          </p:cNvPicPr>
          <p:nvPr userDrawn="1"/>
        </p:nvPicPr>
        <p:blipFill>
          <a:blip r:embed="rId2"/>
          <a:stretch>
            <a:fillRect/>
          </a:stretch>
        </p:blipFill>
        <p:spPr>
          <a:xfrm>
            <a:off x="462280" y="6209084"/>
            <a:ext cx="1456418" cy="310896"/>
          </a:xfrm>
          <a:prstGeom prst="rect">
            <a:avLst/>
          </a:prstGeom>
        </p:spPr>
      </p:pic>
      <p:pic>
        <p:nvPicPr>
          <p:cNvPr id="16" name="Picture 15"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black">
          <a:xfrm>
            <a:off x="459230" y="6240963"/>
            <a:ext cx="1278510" cy="274137"/>
          </a:xfrm>
          <a:prstGeom prst="rect">
            <a:avLst/>
          </a:prstGeom>
        </p:spPr>
      </p:pic>
      <p:sp>
        <p:nvSpPr>
          <p:cNvPr id="8" name="Title 1"/>
          <p:cNvSpPr>
            <a:spLocks noGrp="1"/>
          </p:cNvSpPr>
          <p:nvPr>
            <p:ph type="title" hasCustomPrompt="1"/>
          </p:nvPr>
        </p:nvSpPr>
        <p:spPr bwMode="white">
          <a:xfrm>
            <a:off x="274702" y="1679645"/>
            <a:ext cx="9143936" cy="1828786"/>
          </a:xfrm>
          <a:noFill/>
        </p:spPr>
        <p:txBody>
          <a:bodyPr lIns="146304" tIns="91440" rIns="146304" bIns="91440" anchor="t" anchorCtr="0"/>
          <a:lstStyle>
            <a:lvl1pPr>
              <a:defRPr sz="5400" spc="-100" baseline="0">
                <a:gradFill>
                  <a:gsLst>
                    <a:gs pos="100000">
                      <a:schemeClr val="tx2"/>
                    </a:gs>
                    <a:gs pos="0">
                      <a:schemeClr val="tx2"/>
                    </a:gs>
                  </a:gsLst>
                  <a:lin ang="5400000" scaled="0"/>
                </a:gradFill>
              </a:defRPr>
            </a:lvl1pPr>
          </a:lstStyle>
          <a:p>
            <a:r>
              <a:rPr lang="en-US" dirty="0"/>
              <a:t>Presentation title</a:t>
            </a:r>
          </a:p>
        </p:txBody>
      </p:sp>
      <p:sp>
        <p:nvSpPr>
          <p:cNvPr id="9" name="Text Placeholder 4"/>
          <p:cNvSpPr>
            <a:spLocks noGrp="1"/>
          </p:cNvSpPr>
          <p:nvPr>
            <p:ph type="body" sz="quarter" idx="12" hasCustomPrompt="1"/>
          </p:nvPr>
        </p:nvSpPr>
        <p:spPr bwMode="white">
          <a:xfrm>
            <a:off x="274701" y="3509753"/>
            <a:ext cx="7315137" cy="1828007"/>
          </a:xfrm>
          <a:noFill/>
        </p:spPr>
        <p:txBody>
          <a:bodyPr lIns="146304" tIns="109728" rIns="146304" bIns="109728">
            <a:noAutofit/>
          </a:bodyPr>
          <a:lstStyle>
            <a:lvl1pPr marL="0" indent="0">
              <a:spcBef>
                <a:spcPts val="0"/>
              </a:spcBef>
              <a:buNone/>
              <a:defRPr sz="3200" spc="0" baseline="0">
                <a:gradFill>
                  <a:gsLst>
                    <a:gs pos="91000">
                      <a:schemeClr val="tx1"/>
                    </a:gs>
                    <a:gs pos="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33508377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695971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amp;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810061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bg>
      <p:bgPr>
        <a:solidFill>
          <a:srgbClr val="F8F8F8"/>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gradFill>
                  <a:gsLst>
                    <a:gs pos="1250">
                      <a:schemeClr val="tx2"/>
                    </a:gs>
                    <a:gs pos="99000">
                      <a:schemeClr val="tx2"/>
                    </a:gs>
                  </a:gsLst>
                  <a:lin ang="5400000" scaled="0"/>
                </a:gra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8669847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F8F8F8"/>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8340185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lumn 2-color Non-bulleted">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747864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lumn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527684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2"/>
              </a:buClr>
              <a:buFont typeface="Arial" pitchFamily="34" charset="0"/>
              <a:buChar char="•"/>
              <a:defRPr sz="3200">
                <a:gradFill>
                  <a:gsLst>
                    <a:gs pos="1250">
                      <a:schemeClr val="tx2"/>
                    </a:gs>
                    <a:gs pos="99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2"/>
              </a:buClr>
              <a:buFont typeface="Arial" pitchFamily="34" charset="0"/>
              <a:buChar char="•"/>
              <a:defRPr sz="3200">
                <a:gradFill>
                  <a:gsLst>
                    <a:gs pos="1250">
                      <a:schemeClr val="tx2"/>
                    </a:gs>
                    <a:gs pos="99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7358864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lumn Bullet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675529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00996460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F8F8F8"/>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0326847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er Evidence Slide">
    <p:bg bwMode="gray">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8584">
                      <a:schemeClr val="tx2"/>
                    </a:gs>
                    <a:gs pos="57000">
                      <a:schemeClr val="tx2"/>
                    </a:gs>
                  </a:gsLst>
                  <a:lin ang="5400000" scaled="0"/>
                </a:gradFill>
              </a:defRPr>
            </a:lvl1pPr>
          </a:lstStyle>
          <a:p>
            <a:r>
              <a:rPr lang="en-US" dirty="0"/>
              <a:t>Customer evidence slide</a:t>
            </a:r>
          </a:p>
        </p:txBody>
      </p:sp>
      <p:sp>
        <p:nvSpPr>
          <p:cNvPr id="4" name="Picture Placeholder 3"/>
          <p:cNvSpPr>
            <a:spLocks noGrp="1"/>
          </p:cNvSpPr>
          <p:nvPr>
            <p:ph type="pic" sz="quarter" idx="10"/>
          </p:nvPr>
        </p:nvSpPr>
        <p:spPr bwMode="gray">
          <a:xfrm>
            <a:off x="274638" y="1434069"/>
            <a:ext cx="5486400" cy="1827214"/>
          </a:xfrm>
          <a:blipFill>
            <a:blip r:embed="rId2"/>
            <a:stretch>
              <a:fillRect/>
            </a:stretch>
          </a:blipFill>
        </p:spPr>
        <p:txBody>
          <a:bodyPr lIns="182880" tIns="146304" rIns="182880" bIns="146304">
            <a:noAutofit/>
          </a:bodyPr>
          <a:lstStyle>
            <a:lvl1pPr marL="0" indent="0">
              <a:buNone/>
              <a:defRPr lang="en-US" sz="2400" kern="1200" spc="0" baseline="0" dirty="0">
                <a:noFill/>
                <a:latin typeface="+mn-lt"/>
                <a:ea typeface="+mn-ea"/>
                <a:cs typeface="+mn-cs"/>
              </a:defRPr>
            </a:lvl1pPr>
            <a:lvl2pP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endParaRPr lang="en-US" dirty="0"/>
          </a:p>
        </p:txBody>
      </p:sp>
      <p:sp>
        <p:nvSpPr>
          <p:cNvPr id="5" name="Rectangle 4"/>
          <p:cNvSpPr/>
          <p:nvPr userDrawn="1"/>
        </p:nvSpPr>
        <p:spPr bwMode="auto">
          <a:xfrm>
            <a:off x="6218237" y="4868863"/>
            <a:ext cx="5945966" cy="18288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5439">
                    <a:srgbClr val="F8F8F8"/>
                  </a:gs>
                  <a:gs pos="10000">
                    <a:srgbClr val="F8F8F8"/>
                  </a:gs>
                </a:gsLst>
                <a:lin ang="5400000" scaled="0"/>
              </a:gradFill>
            </a:endParaRPr>
          </a:p>
        </p:txBody>
      </p:sp>
      <p:sp>
        <p:nvSpPr>
          <p:cNvPr id="6" name="Picture Placeholder 3"/>
          <p:cNvSpPr>
            <a:spLocks noGrp="1"/>
          </p:cNvSpPr>
          <p:nvPr>
            <p:ph type="pic" sz="quarter" idx="11" hasCustomPrompt="1"/>
          </p:nvPr>
        </p:nvSpPr>
        <p:spPr bwMode="gray">
          <a:xfrm>
            <a:off x="6218237" y="1434069"/>
            <a:ext cx="5943601" cy="3433208"/>
          </a:xfrm>
          <a:blipFill>
            <a:blip r:embed="rId3"/>
            <a:stretch>
              <a:fillRect/>
            </a:stretch>
          </a:blipFill>
        </p:spPr>
        <p:txBody>
          <a:bodyPr lIns="182880" tIns="146304" rIns="182880" bIns="146304">
            <a:noAutofit/>
          </a:bodyPr>
          <a:lstStyle>
            <a:lvl1pPr marL="0" indent="0">
              <a:buNone/>
              <a:defRPr lang="en-US" sz="2400" kern="1200" spc="0" baseline="0" dirty="0">
                <a:gradFill>
                  <a:gsLst>
                    <a:gs pos="1250">
                      <a:schemeClr val="tx1"/>
                    </a:gs>
                    <a:gs pos="100000">
                      <a:schemeClr val="tx1"/>
                    </a:gs>
                  </a:gsLst>
                  <a:lin ang="5400000" scaled="0"/>
                </a:gradFill>
                <a:latin typeface="+mn-lt"/>
                <a:ea typeface="+mn-ea"/>
                <a:cs typeface="+mn-cs"/>
              </a:defRPr>
            </a:lvl1pPr>
            <a:lvl2pPr algn="ct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r>
              <a:rPr lang="en-US" dirty="0"/>
              <a:t>Your image here</a:t>
            </a:r>
          </a:p>
        </p:txBody>
      </p:sp>
      <p:cxnSp>
        <p:nvCxnSpPr>
          <p:cNvPr id="7" name="Straight Connector 6"/>
          <p:cNvCxnSpPr/>
          <p:nvPr userDrawn="1"/>
        </p:nvCxnSpPr>
        <p:spPr>
          <a:xfrm>
            <a:off x="5989638" y="1836883"/>
            <a:ext cx="0" cy="4754828"/>
          </a:xfrm>
          <a:prstGeom prst="line">
            <a:avLst/>
          </a:prstGeom>
          <a:ln w="3175">
            <a:solidFill>
              <a:schemeClr val="tx1">
                <a:alpha val="2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2"/>
          </p:nvPr>
        </p:nvSpPr>
        <p:spPr>
          <a:xfrm>
            <a:off x="274638" y="3260725"/>
            <a:ext cx="5486400" cy="3436938"/>
          </a:xfrm>
        </p:spPr>
        <p:txBody>
          <a:bodyPr lIns="182880" tIns="146304" rIns="182880" bIns="146304">
            <a:noAutofit/>
          </a:bodyPr>
          <a:lstStyle>
            <a:lvl1pPr marL="0" indent="0">
              <a:buNone/>
              <a:defRPr sz="2400">
                <a:latin typeface="+mn-lt"/>
              </a:defRPr>
            </a:lvl1pPr>
          </a:lstStyle>
          <a:p>
            <a:pPr lvl="0"/>
            <a:r>
              <a:rPr lang="en-US" dirty="0"/>
              <a:t>Edit Master text styles</a:t>
            </a:r>
          </a:p>
        </p:txBody>
      </p:sp>
      <p:sp>
        <p:nvSpPr>
          <p:cNvPr id="15" name="Text Placeholder 14"/>
          <p:cNvSpPr>
            <a:spLocks noGrp="1"/>
          </p:cNvSpPr>
          <p:nvPr>
            <p:ph type="body" sz="quarter" idx="13"/>
          </p:nvPr>
        </p:nvSpPr>
        <p:spPr>
          <a:xfrm>
            <a:off x="6218238" y="4868863"/>
            <a:ext cx="5943600" cy="1827214"/>
          </a:xfrm>
        </p:spPr>
        <p:txBody>
          <a:bodyPr lIns="182880" tIns="146304" rIns="182880" bIns="146304" anchor="ctr">
            <a:noAutofit/>
          </a:bodyPr>
          <a:lstStyle>
            <a:lvl1pPr marL="0" indent="0" algn="ctr">
              <a:buNone/>
              <a:defRPr sz="3200">
                <a:gradFill>
                  <a:gsLst>
                    <a:gs pos="27434">
                      <a:srgbClr val="FFFFFF"/>
                    </a:gs>
                    <a:gs pos="54000">
                      <a:srgbClr val="FFFFFF"/>
                    </a:gs>
                  </a:gsLst>
                  <a:lin ang="5400000" scaled="0"/>
                </a:gradFill>
                <a:latin typeface="+mj-lt"/>
              </a:defRPr>
            </a:lvl1pPr>
          </a:lstStyle>
          <a:p>
            <a:pPr lvl="0"/>
            <a:r>
              <a:rPr lang="en-US" dirty="0"/>
              <a:t>Edit Master text styles</a:t>
            </a:r>
          </a:p>
        </p:txBody>
      </p:sp>
    </p:spTree>
    <p:extLst>
      <p:ext uri="{BB962C8B-B14F-4D97-AF65-F5344CB8AC3E}">
        <p14:creationId xmlns:p14="http://schemas.microsoft.com/office/powerpoint/2010/main" val="199669854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8299" cy="1181862"/>
          </a:xfrm>
          <a:noFill/>
        </p:spPr>
        <p:txBody>
          <a:bodyPr wrap="square" tIns="91440" bIns="91440" anchor="t" anchorCtr="0">
            <a:spAutoFit/>
          </a:bodyPr>
          <a:lstStyle>
            <a:lvl1pPr>
              <a:defRPr sz="7200" spc="-100" baseline="0">
                <a:gradFill>
                  <a:gsLst>
                    <a:gs pos="8850">
                      <a:schemeClr val="tx1"/>
                    </a:gs>
                    <a:gs pos="23894">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8229599" cy="738664"/>
          </a:xfrm>
          <a:noFill/>
        </p:spPr>
        <p:txBody>
          <a:bodyPr wrap="square" lIns="182880" tIns="146304" rIns="182880" bIns="146304">
            <a:spAutoFit/>
          </a:bodyPr>
          <a:lstStyle>
            <a:lvl1pPr marL="0" indent="0">
              <a:spcBef>
                <a:spcPts val="0"/>
              </a:spcBef>
              <a:buNone/>
              <a:defRPr sz="3200" spc="0" baseline="0">
                <a:gradFill>
                  <a:gsLst>
                    <a:gs pos="8850">
                      <a:schemeClr val="tx1"/>
                    </a:gs>
                    <a:gs pos="23894">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40885253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9599" cy="1181862"/>
          </a:xfrm>
          <a:noFill/>
        </p:spPr>
        <p:txBody>
          <a:bodyPr wrap="square" tIns="91440" bIns="91440" anchor="t" anchorCtr="0">
            <a:spAutoFit/>
          </a:bodyPr>
          <a:lstStyle>
            <a:lvl1pPr>
              <a:defRPr sz="7200" spc="-100" baseline="0">
                <a:gradFill>
                  <a:gsLst>
                    <a:gs pos="10619">
                      <a:schemeClr val="tx1"/>
                    </a:gs>
                    <a:gs pos="26549">
                      <a:schemeClr val="tx1"/>
                    </a:gs>
                  </a:gsLst>
                  <a:lin ang="5400000" scaled="0"/>
                </a:gradFill>
              </a:defRPr>
            </a:lvl1pPr>
          </a:lstStyle>
          <a:p>
            <a:r>
              <a:rPr lang="en-US" dirty="0"/>
              <a:t>Video title</a:t>
            </a:r>
          </a:p>
        </p:txBody>
      </p:sp>
    </p:spTree>
    <p:extLst>
      <p:ext uri="{BB962C8B-B14F-4D97-AF65-F5344CB8AC3E}">
        <p14:creationId xmlns:p14="http://schemas.microsoft.com/office/powerpoint/2010/main" val="36749932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22181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97650572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0-50 Right Photo Layou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41426"/>
            <a:ext cx="5486399" cy="2012859"/>
          </a:xfrm>
        </p:spPr>
        <p:txBody>
          <a:bodyPr>
            <a:spAutoFit/>
          </a:bodyPr>
          <a:lstStyle>
            <a:lvl1pPr>
              <a:defRPr sz="6600" baseline="0">
                <a:gradFill>
                  <a:gsLst>
                    <a:gs pos="1250">
                      <a:schemeClr val="tx1"/>
                    </a:gs>
                    <a:gs pos="100000">
                      <a:schemeClr val="tx1"/>
                    </a:gs>
                  </a:gsLst>
                  <a:lin ang="5400000" scaled="0"/>
                </a:gradFill>
              </a:defRPr>
            </a:lvl1pPr>
          </a:lstStyle>
          <a:p>
            <a:r>
              <a:rPr lang="en-US" dirty="0"/>
              <a:t>50/50 photo layout</a:t>
            </a:r>
          </a:p>
        </p:txBody>
      </p:sp>
      <p:sp>
        <p:nvSpPr>
          <p:cNvPr id="5" name="Picture Placeholder 4"/>
          <p:cNvSpPr>
            <a:spLocks noGrp="1"/>
          </p:cNvSpPr>
          <p:nvPr>
            <p:ph type="pic" sz="quarter" idx="10"/>
          </p:nvPr>
        </p:nvSpPr>
        <p:spPr bwMode="ltGray">
          <a:xfrm>
            <a:off x="6219825" y="0"/>
            <a:ext cx="6216650" cy="6992587"/>
          </a:xfr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dirty="0"/>
              <a:t>Click icon to add picture</a:t>
            </a:r>
          </a:p>
        </p:txBody>
      </p:sp>
    </p:spTree>
    <p:extLst>
      <p:ext uri="{BB962C8B-B14F-4D97-AF65-F5344CB8AC3E}">
        <p14:creationId xmlns:p14="http://schemas.microsoft.com/office/powerpoint/2010/main" val="379500563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Accent Color 1">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2860615"/>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53841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4353885"/>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losing logo slide_color">
    <p:bg>
      <p:bgRef idx="1001">
        <a:schemeClr val="bg1"/>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2016 Microsoft Corporation. All rights reserved. </a:t>
            </a:r>
          </a:p>
        </p:txBody>
      </p:sp>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b="1380"/>
          <a:stretch/>
        </p:blipFill>
        <p:spPr bwMode="invGray">
          <a:xfrm>
            <a:off x="457200" y="479425"/>
            <a:ext cx="1449939" cy="306604"/>
          </a:xfrm>
          <a:prstGeom prst="rect">
            <a:avLst/>
          </a:prstGeom>
        </p:spPr>
      </p:pic>
    </p:spTree>
    <p:extLst>
      <p:ext uri="{BB962C8B-B14F-4D97-AF65-F5344CB8AC3E}">
        <p14:creationId xmlns:p14="http://schemas.microsoft.com/office/powerpoint/2010/main" val="147828159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2-color Non-bulleted">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397787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9040151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_Walkin">
    <p:bg bwMode="gray">
      <p:bgRef idx="1001">
        <a:schemeClr val="bg2"/>
      </p:bgRef>
    </p:bg>
    <p:spTree>
      <p:nvGrpSpPr>
        <p:cNvPr id="1" name=""/>
        <p:cNvGrpSpPr/>
        <p:nvPr/>
      </p:nvGrpSpPr>
      <p:grpSpPr>
        <a:xfrm>
          <a:off x="0" y="0"/>
          <a:ext cx="0" cy="0"/>
          <a:chOff x="0" y="0"/>
          <a:chExt cx="0" cy="0"/>
        </a:xfrm>
      </p:grpSpPr>
      <p:sp>
        <p:nvSpPr>
          <p:cNvPr id="2" name="Rectangle 1"/>
          <p:cNvSpPr/>
          <p:nvPr userDrawn="1"/>
        </p:nvSpPr>
        <p:spPr bwMode="auto">
          <a:xfrm>
            <a:off x="274638" y="2119164"/>
            <a:ext cx="6400800" cy="2749700"/>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18" name="Picture 17"/>
          <p:cNvPicPr>
            <a:picLocks noChangeAspect="1"/>
          </p:cNvPicPr>
          <p:nvPr userDrawn="1"/>
        </p:nvPicPr>
        <p:blipFill>
          <a:blip r:embed="rId2"/>
          <a:stretch>
            <a:fillRect/>
          </a:stretch>
        </p:blipFill>
        <p:spPr>
          <a:xfrm>
            <a:off x="-246501" y="1965643"/>
            <a:ext cx="7899548" cy="2148840"/>
          </a:xfrm>
          <a:prstGeom prst="rect">
            <a:avLst/>
          </a:prstGeom>
        </p:spPr>
      </p:pic>
      <p:sp>
        <p:nvSpPr>
          <p:cNvPr id="6" name="Rectangle 5"/>
          <p:cNvSpPr/>
          <p:nvPr userDrawn="1"/>
        </p:nvSpPr>
        <p:spPr bwMode="gray">
          <a:xfrm>
            <a:off x="0" y="5758901"/>
            <a:ext cx="12435840" cy="123562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398"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userDrawn="1"/>
        </p:nvPicPr>
        <p:blipFill>
          <a:blip r:embed="rId3"/>
          <a:stretch>
            <a:fillRect/>
          </a:stretch>
        </p:blipFill>
        <p:spPr>
          <a:xfrm>
            <a:off x="462280" y="6209084"/>
            <a:ext cx="1456418" cy="310896"/>
          </a:xfrm>
          <a:prstGeom prst="rect">
            <a:avLst/>
          </a:prstGeom>
        </p:spPr>
      </p:pic>
    </p:spTree>
    <p:extLst>
      <p:ext uri="{BB962C8B-B14F-4D97-AF65-F5344CB8AC3E}">
        <p14:creationId xmlns:p14="http://schemas.microsoft.com/office/powerpoint/2010/main" val="1481323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solidFill>
          <a:schemeClr val="accent1"/>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0" y="5758901"/>
            <a:ext cx="12435840" cy="1235624"/>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398"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pic>
        <p:nvPicPr>
          <p:cNvPr id="11" name="Picture 10"/>
          <p:cNvPicPr>
            <a:picLocks noChangeAspect="1"/>
          </p:cNvPicPr>
          <p:nvPr userDrawn="1"/>
        </p:nvPicPr>
        <p:blipFill>
          <a:blip r:embed="rId2"/>
          <a:stretch>
            <a:fillRect/>
          </a:stretch>
        </p:blipFill>
        <p:spPr>
          <a:xfrm>
            <a:off x="462280" y="6209084"/>
            <a:ext cx="1456418" cy="310896"/>
          </a:xfrm>
          <a:prstGeom prst="rect">
            <a:avLst/>
          </a:prstGeom>
        </p:spPr>
      </p:pic>
      <p:pic>
        <p:nvPicPr>
          <p:cNvPr id="16" name="Picture 15"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black">
          <a:xfrm>
            <a:off x="459230" y="6240963"/>
            <a:ext cx="1278510" cy="274137"/>
          </a:xfrm>
          <a:prstGeom prst="rect">
            <a:avLst/>
          </a:prstGeom>
        </p:spPr>
      </p:pic>
      <p:sp>
        <p:nvSpPr>
          <p:cNvPr id="8" name="Title 1"/>
          <p:cNvSpPr>
            <a:spLocks noGrp="1"/>
          </p:cNvSpPr>
          <p:nvPr>
            <p:ph type="title" hasCustomPrompt="1"/>
          </p:nvPr>
        </p:nvSpPr>
        <p:spPr bwMode="white">
          <a:xfrm>
            <a:off x="274702" y="1679645"/>
            <a:ext cx="9143936" cy="1828786"/>
          </a:xfrm>
          <a:noFill/>
        </p:spPr>
        <p:txBody>
          <a:bodyPr lIns="146304" tIns="91440" rIns="146304" bIns="91440" anchor="t" anchorCtr="0"/>
          <a:lstStyle>
            <a:lvl1pPr>
              <a:defRPr sz="5400" spc="-100" baseline="0">
                <a:gradFill>
                  <a:gsLst>
                    <a:gs pos="100000">
                      <a:schemeClr val="tx2"/>
                    </a:gs>
                    <a:gs pos="0">
                      <a:schemeClr val="tx2"/>
                    </a:gs>
                  </a:gsLst>
                  <a:lin ang="5400000" scaled="0"/>
                </a:gradFill>
              </a:defRPr>
            </a:lvl1pPr>
          </a:lstStyle>
          <a:p>
            <a:r>
              <a:rPr lang="en-US" dirty="0"/>
              <a:t>Presentation title</a:t>
            </a:r>
          </a:p>
        </p:txBody>
      </p:sp>
      <p:sp>
        <p:nvSpPr>
          <p:cNvPr id="9" name="Text Placeholder 4"/>
          <p:cNvSpPr>
            <a:spLocks noGrp="1"/>
          </p:cNvSpPr>
          <p:nvPr>
            <p:ph type="body" sz="quarter" idx="12" hasCustomPrompt="1"/>
          </p:nvPr>
        </p:nvSpPr>
        <p:spPr bwMode="white">
          <a:xfrm>
            <a:off x="274701" y="3509753"/>
            <a:ext cx="7315137" cy="1828007"/>
          </a:xfrm>
          <a:noFill/>
        </p:spPr>
        <p:txBody>
          <a:bodyPr lIns="146304" tIns="109728" rIns="146304" bIns="109728">
            <a:noAutofit/>
          </a:bodyPr>
          <a:lstStyle>
            <a:lvl1pPr marL="0" indent="0">
              <a:spcBef>
                <a:spcPts val="0"/>
              </a:spcBef>
              <a:buNone/>
              <a:defRPr sz="3200" spc="0" baseline="0">
                <a:gradFill>
                  <a:gsLst>
                    <a:gs pos="91000">
                      <a:schemeClr val="tx1"/>
                    </a:gs>
                    <a:gs pos="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22488035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847078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amp;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917728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bg>
      <p:bgPr>
        <a:solidFill>
          <a:srgbClr val="F8F8F8"/>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gradFill>
                  <a:gsLst>
                    <a:gs pos="1250">
                      <a:schemeClr val="tx2"/>
                    </a:gs>
                    <a:gs pos="99000">
                      <a:schemeClr val="tx2"/>
                    </a:gs>
                  </a:gsLst>
                  <a:lin ang="5400000" scaled="0"/>
                </a:gra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0195867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F8F8F8"/>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212850"/>
            <a:ext cx="11887200" cy="2092881"/>
          </a:xfrm>
        </p:spPr>
        <p:txBody>
          <a:bodyPr>
            <a:spAutoFit/>
          </a:bodyPr>
          <a:lstStyle>
            <a:lvl1pPr>
              <a:defRPr sz="4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914131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wo Column 2-color Non-bulleted">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048186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wo Column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3515095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2"/>
              </a:buClr>
              <a:buFont typeface="Arial" pitchFamily="34" charset="0"/>
              <a:buChar char="•"/>
              <a:defRPr sz="3200">
                <a:gradFill>
                  <a:gsLst>
                    <a:gs pos="1250">
                      <a:schemeClr val="tx2"/>
                    </a:gs>
                    <a:gs pos="99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2"/>
              </a:buClr>
              <a:buFont typeface="Arial" pitchFamily="34" charset="0"/>
              <a:buChar char="•"/>
              <a:defRPr sz="3200">
                <a:gradFill>
                  <a:gsLst>
                    <a:gs pos="1250">
                      <a:schemeClr val="tx2"/>
                    </a:gs>
                    <a:gs pos="99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469390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Non-bulleted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1914370"/>
          </a:xfrm>
        </p:spPr>
        <p:txBody>
          <a:bodyPr wrap="square">
            <a:spAutoFit/>
          </a:bodyPr>
          <a:lstStyle>
            <a:lvl1pPr marL="0" indent="0">
              <a:spcBef>
                <a:spcPts val="1224"/>
              </a:spcBef>
              <a:buClr>
                <a:schemeClr val="tx1"/>
              </a:buClr>
              <a:buFont typeface="Wingdings" pitchFamily="2" charset="2"/>
              <a:buNone/>
              <a:defRPr sz="3200"/>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959926"/>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wo Column Bullet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2302285"/>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2673877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stomer Evidence Slide">
    <p:bg bwMode="gray">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8584">
                      <a:schemeClr val="tx2"/>
                    </a:gs>
                    <a:gs pos="57000">
                      <a:schemeClr val="tx2"/>
                    </a:gs>
                  </a:gsLst>
                  <a:lin ang="5400000" scaled="0"/>
                </a:gradFill>
              </a:defRPr>
            </a:lvl1pPr>
          </a:lstStyle>
          <a:p>
            <a:r>
              <a:rPr lang="en-US" dirty="0"/>
              <a:t>Customer evidence slide</a:t>
            </a:r>
          </a:p>
        </p:txBody>
      </p:sp>
      <p:sp>
        <p:nvSpPr>
          <p:cNvPr id="4" name="Picture Placeholder 3"/>
          <p:cNvSpPr>
            <a:spLocks noGrp="1"/>
          </p:cNvSpPr>
          <p:nvPr>
            <p:ph type="pic" sz="quarter" idx="10"/>
          </p:nvPr>
        </p:nvSpPr>
        <p:spPr bwMode="gray">
          <a:xfrm>
            <a:off x="274638" y="1434069"/>
            <a:ext cx="5486400" cy="1827214"/>
          </a:xfrm>
          <a:blipFill>
            <a:blip r:embed="rId2"/>
            <a:stretch>
              <a:fillRect/>
            </a:stretch>
          </a:blipFill>
        </p:spPr>
        <p:txBody>
          <a:bodyPr lIns="182880" tIns="146304" rIns="182880" bIns="146304">
            <a:noAutofit/>
          </a:bodyPr>
          <a:lstStyle>
            <a:lvl1pPr marL="0" indent="0">
              <a:buNone/>
              <a:defRPr lang="en-US" sz="2400" kern="1200" spc="0" baseline="0" dirty="0">
                <a:noFill/>
                <a:latin typeface="+mn-lt"/>
                <a:ea typeface="+mn-ea"/>
                <a:cs typeface="+mn-cs"/>
              </a:defRPr>
            </a:lvl1pPr>
            <a:lvl2pP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r>
              <a:rPr lang="en-US"/>
              <a:t>Click icon to add picture</a:t>
            </a:r>
            <a:endParaRPr lang="en-US" dirty="0"/>
          </a:p>
        </p:txBody>
      </p:sp>
      <p:sp>
        <p:nvSpPr>
          <p:cNvPr id="5" name="Rectangle 4"/>
          <p:cNvSpPr/>
          <p:nvPr userDrawn="1"/>
        </p:nvSpPr>
        <p:spPr bwMode="auto">
          <a:xfrm>
            <a:off x="6218237" y="4868863"/>
            <a:ext cx="5945966" cy="18288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5439">
                    <a:srgbClr val="F8F8F8"/>
                  </a:gs>
                  <a:gs pos="10000">
                    <a:srgbClr val="F8F8F8"/>
                  </a:gs>
                </a:gsLst>
                <a:lin ang="5400000" scaled="0"/>
              </a:gradFill>
            </a:endParaRPr>
          </a:p>
        </p:txBody>
      </p:sp>
      <p:sp>
        <p:nvSpPr>
          <p:cNvPr id="6" name="Picture Placeholder 3"/>
          <p:cNvSpPr>
            <a:spLocks noGrp="1"/>
          </p:cNvSpPr>
          <p:nvPr>
            <p:ph type="pic" sz="quarter" idx="11" hasCustomPrompt="1"/>
          </p:nvPr>
        </p:nvSpPr>
        <p:spPr bwMode="gray">
          <a:xfrm>
            <a:off x="6218237" y="1434069"/>
            <a:ext cx="5943601" cy="3433208"/>
          </a:xfrm>
          <a:blipFill>
            <a:blip r:embed="rId3"/>
            <a:stretch>
              <a:fillRect/>
            </a:stretch>
          </a:blipFill>
        </p:spPr>
        <p:txBody>
          <a:bodyPr lIns="182880" tIns="146304" rIns="182880" bIns="146304">
            <a:noAutofit/>
          </a:bodyPr>
          <a:lstStyle>
            <a:lvl1pPr marL="0" indent="0">
              <a:buNone/>
              <a:defRPr lang="en-US" sz="2400" kern="1200" spc="0" baseline="0" dirty="0">
                <a:gradFill>
                  <a:gsLst>
                    <a:gs pos="1250">
                      <a:schemeClr val="tx1"/>
                    </a:gs>
                    <a:gs pos="100000">
                      <a:schemeClr val="tx1"/>
                    </a:gs>
                  </a:gsLst>
                  <a:lin ang="5400000" scaled="0"/>
                </a:gradFill>
                <a:latin typeface="+mn-lt"/>
                <a:ea typeface="+mn-ea"/>
                <a:cs typeface="+mn-cs"/>
              </a:defRPr>
            </a:lvl1pPr>
            <a:lvl2pPr algn="ctr">
              <a:defRPr lang="en-US" sz="2400"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32742" rtl="0" eaLnBrk="1" fontAlgn="auto" latinLnBrk="0" hangingPunct="1">
              <a:lnSpc>
                <a:spcPct val="90000"/>
              </a:lnSpc>
              <a:spcBef>
                <a:spcPct val="20000"/>
              </a:spcBef>
              <a:spcAft>
                <a:spcPts val="0"/>
              </a:spcAft>
              <a:buClrTx/>
              <a:buSzPct val="90000"/>
              <a:buFont typeface="Arial" pitchFamily="34" charset="0"/>
              <a:buNone/>
              <a:tabLst/>
            </a:pPr>
            <a:r>
              <a:rPr lang="en-US" dirty="0"/>
              <a:t>Your image here</a:t>
            </a:r>
          </a:p>
        </p:txBody>
      </p:sp>
      <p:cxnSp>
        <p:nvCxnSpPr>
          <p:cNvPr id="7" name="Straight Connector 6"/>
          <p:cNvCxnSpPr/>
          <p:nvPr userDrawn="1"/>
        </p:nvCxnSpPr>
        <p:spPr>
          <a:xfrm>
            <a:off x="5989638" y="1836883"/>
            <a:ext cx="0" cy="4754828"/>
          </a:xfrm>
          <a:prstGeom prst="line">
            <a:avLst/>
          </a:prstGeom>
          <a:ln w="3175">
            <a:solidFill>
              <a:schemeClr val="tx1">
                <a:alpha val="2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2"/>
          </p:nvPr>
        </p:nvSpPr>
        <p:spPr>
          <a:xfrm>
            <a:off x="274638" y="3260725"/>
            <a:ext cx="5486400" cy="3436938"/>
          </a:xfrm>
        </p:spPr>
        <p:txBody>
          <a:bodyPr lIns="182880" tIns="146304" rIns="182880" bIns="146304">
            <a:noAutofit/>
          </a:bodyPr>
          <a:lstStyle>
            <a:lvl1pPr marL="0" indent="0">
              <a:buNone/>
              <a:defRPr sz="2400">
                <a:latin typeface="+mn-lt"/>
              </a:defRPr>
            </a:lvl1pPr>
          </a:lstStyle>
          <a:p>
            <a:pPr lvl="0"/>
            <a:r>
              <a:rPr lang="en-US"/>
              <a:t>Click to edit Master text styles</a:t>
            </a:r>
          </a:p>
        </p:txBody>
      </p:sp>
      <p:sp>
        <p:nvSpPr>
          <p:cNvPr id="15" name="Text Placeholder 14"/>
          <p:cNvSpPr>
            <a:spLocks noGrp="1"/>
          </p:cNvSpPr>
          <p:nvPr>
            <p:ph type="body" sz="quarter" idx="13"/>
          </p:nvPr>
        </p:nvSpPr>
        <p:spPr>
          <a:xfrm>
            <a:off x="6218238" y="4868863"/>
            <a:ext cx="5943600" cy="1827214"/>
          </a:xfrm>
        </p:spPr>
        <p:txBody>
          <a:bodyPr lIns="182880" tIns="146304" rIns="182880" bIns="146304" anchor="ctr">
            <a:noAutofit/>
          </a:bodyPr>
          <a:lstStyle>
            <a:lvl1pPr marL="0" indent="0" algn="ctr">
              <a:buNone/>
              <a:defRPr sz="3200">
                <a:gradFill>
                  <a:gsLst>
                    <a:gs pos="27434">
                      <a:srgbClr val="FFFFFF"/>
                    </a:gs>
                    <a:gs pos="54000">
                      <a:srgbClr val="FFFFFF"/>
                    </a:gs>
                  </a:gsLst>
                  <a:lin ang="5400000" scaled="0"/>
                </a:gradFill>
                <a:latin typeface="+mj-lt"/>
              </a:defRPr>
            </a:lvl1pPr>
          </a:lstStyle>
          <a:p>
            <a:pPr lvl="0"/>
            <a:r>
              <a:rPr lang="en-US"/>
              <a:t>Click to edit Master text styles</a:t>
            </a:r>
          </a:p>
        </p:txBody>
      </p:sp>
    </p:spTree>
    <p:extLst>
      <p:ext uri="{BB962C8B-B14F-4D97-AF65-F5344CB8AC3E}">
        <p14:creationId xmlns:p14="http://schemas.microsoft.com/office/powerpoint/2010/main" val="352063453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emo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8299" cy="1181862"/>
          </a:xfrm>
          <a:noFill/>
        </p:spPr>
        <p:txBody>
          <a:bodyPr wrap="square" tIns="91440" bIns="91440" anchor="t" anchorCtr="0">
            <a:spAutoFit/>
          </a:bodyPr>
          <a:lstStyle>
            <a:lvl1pPr>
              <a:defRPr sz="7200" spc="-100" baseline="0">
                <a:gradFill>
                  <a:gsLst>
                    <a:gs pos="8850">
                      <a:schemeClr val="tx1"/>
                    </a:gs>
                    <a:gs pos="23894">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74638" y="3954463"/>
            <a:ext cx="8229599" cy="738664"/>
          </a:xfrm>
          <a:noFill/>
        </p:spPr>
        <p:txBody>
          <a:bodyPr wrap="square" lIns="182880" tIns="146304" rIns="182880" bIns="146304">
            <a:spAutoFit/>
          </a:bodyPr>
          <a:lstStyle>
            <a:lvl1pPr marL="0" indent="0">
              <a:spcBef>
                <a:spcPts val="0"/>
              </a:spcBef>
              <a:buNone/>
              <a:defRPr sz="3200" spc="0" baseline="0">
                <a:gradFill>
                  <a:gsLst>
                    <a:gs pos="8850">
                      <a:schemeClr val="tx1"/>
                    </a:gs>
                    <a:gs pos="23894">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14822575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1209973"/>
            <a:ext cx="8229599" cy="1181862"/>
          </a:xfrm>
          <a:noFill/>
        </p:spPr>
        <p:txBody>
          <a:bodyPr wrap="square" tIns="91440" bIns="91440" anchor="t" anchorCtr="0">
            <a:spAutoFit/>
          </a:bodyPr>
          <a:lstStyle>
            <a:lvl1pPr>
              <a:defRPr sz="7200" spc="-100" baseline="0">
                <a:gradFill>
                  <a:gsLst>
                    <a:gs pos="10619">
                      <a:schemeClr val="tx1"/>
                    </a:gs>
                    <a:gs pos="26549">
                      <a:schemeClr val="tx1"/>
                    </a:gs>
                  </a:gsLst>
                  <a:lin ang="5400000" scaled="0"/>
                </a:gradFill>
              </a:defRPr>
            </a:lvl1pPr>
          </a:lstStyle>
          <a:p>
            <a:r>
              <a:rPr lang="en-US" dirty="0"/>
              <a:t>Video title</a:t>
            </a:r>
          </a:p>
        </p:txBody>
      </p:sp>
    </p:spTree>
    <p:extLst>
      <p:ext uri="{BB962C8B-B14F-4D97-AF65-F5344CB8AC3E}">
        <p14:creationId xmlns:p14="http://schemas.microsoft.com/office/powerpoint/2010/main" val="147460272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416309408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181862"/>
          </a:xfrm>
          <a:noFill/>
        </p:spPr>
        <p:txBody>
          <a:bodyPr tIns="91440" bIns="91440" anchor="t" anchorCtr="0">
            <a:spAutoFit/>
          </a:bodyPr>
          <a:lstStyle>
            <a:lvl1pPr>
              <a:defRPr sz="7200" spc="-100"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13132026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0-50 Right Photo Layou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41426"/>
            <a:ext cx="5486399" cy="2012859"/>
          </a:xfrm>
        </p:spPr>
        <p:txBody>
          <a:bodyPr>
            <a:spAutoFit/>
          </a:bodyPr>
          <a:lstStyle>
            <a:lvl1pPr>
              <a:defRPr sz="6600" baseline="0">
                <a:gradFill>
                  <a:gsLst>
                    <a:gs pos="1250">
                      <a:schemeClr val="tx1"/>
                    </a:gs>
                    <a:gs pos="100000">
                      <a:schemeClr val="tx1"/>
                    </a:gs>
                  </a:gsLst>
                  <a:lin ang="5400000" scaled="0"/>
                </a:gradFill>
              </a:defRPr>
            </a:lvl1pPr>
          </a:lstStyle>
          <a:p>
            <a:r>
              <a:rPr lang="en-US" dirty="0"/>
              <a:t>50/50 photo layout</a:t>
            </a:r>
          </a:p>
        </p:txBody>
      </p:sp>
      <p:sp>
        <p:nvSpPr>
          <p:cNvPr id="5" name="Picture Placeholder 4"/>
          <p:cNvSpPr>
            <a:spLocks noGrp="1"/>
          </p:cNvSpPr>
          <p:nvPr>
            <p:ph type="pic" sz="quarter" idx="10"/>
          </p:nvPr>
        </p:nvSpPr>
        <p:spPr bwMode="ltGray">
          <a:xfrm>
            <a:off x="6219825" y="0"/>
            <a:ext cx="6216650" cy="6992587"/>
          </a:xfrm>
          <a:blipFill>
            <a:blip r:embed="rId2"/>
            <a:stretch>
              <a:fillRect/>
            </a:stretch>
          </a:blipFill>
        </p:spPr>
        <p:txBody>
          <a:bodyPr tIns="548640" anchor="ctr" anchorCtr="0">
            <a:noAutofit/>
          </a:bodyPr>
          <a:lstStyle>
            <a:lvl1pPr marL="0" indent="0" algn="ctr">
              <a:buNone/>
              <a:defRPr sz="1600"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65309006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Blank Accent Color 1">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8527929"/>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400952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2"/>
              </a:buClr>
              <a:buFont typeface="Arial" pitchFamily="34" charset="0"/>
              <a:buChar char="•"/>
              <a:defRPr sz="3200">
                <a:gradFill>
                  <a:gsLst>
                    <a:gs pos="1250">
                      <a:schemeClr val="tx2"/>
                    </a:gs>
                    <a:gs pos="99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2"/>
              </a:buClr>
              <a:buFont typeface="Arial" pitchFamily="34" charset="0"/>
              <a:buChar char="•"/>
              <a:defRPr sz="3200">
                <a:gradFill>
                  <a:gsLst>
                    <a:gs pos="1250">
                      <a:schemeClr val="tx2"/>
                    </a:gs>
                    <a:gs pos="99000">
                      <a:schemeClr val="tx2"/>
                    </a:gs>
                  </a:gsLst>
                  <a:lin ang="5400000" scaled="0"/>
                </a:gradFill>
              </a:defRPr>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056847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21157"/>
            <a:ext cx="11887199" cy="1995931"/>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72993435"/>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losing logo slide_color">
    <p:bg>
      <p:bgRef idx="1001">
        <a:schemeClr val="bg1"/>
      </p:bgRef>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74638" y="6294476"/>
            <a:ext cx="11887199" cy="403187"/>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2016 Microsoft Corporation. All rights reserved. </a:t>
            </a:r>
          </a:p>
        </p:txBody>
      </p:sp>
      <p:pic>
        <p:nvPicPr>
          <p:cNvPr id="5" name="Picture 4"/>
          <p:cNvPicPr>
            <a:picLocks noChangeAspect="1"/>
          </p:cNvPicPr>
          <p:nvPr userDrawn="1"/>
        </p:nvPicPr>
        <p:blipFill rotWithShape="1">
          <a:blip r:embed="rId2" cstate="screen">
            <a:extLst>
              <a:ext uri="{28A0092B-C50C-407E-A947-70E740481C1C}">
                <a14:useLocalDpi xmlns:a14="http://schemas.microsoft.com/office/drawing/2010/main"/>
              </a:ext>
            </a:extLst>
          </a:blip>
          <a:srcRect b="1380"/>
          <a:stretch/>
        </p:blipFill>
        <p:spPr bwMode="invGray">
          <a:xfrm>
            <a:off x="457200" y="479425"/>
            <a:ext cx="1449939" cy="306604"/>
          </a:xfrm>
          <a:prstGeom prst="rect">
            <a:avLst/>
          </a:prstGeom>
        </p:spPr>
      </p:pic>
    </p:spTree>
    <p:extLst>
      <p:ext uri="{BB962C8B-B14F-4D97-AF65-F5344CB8AC3E}">
        <p14:creationId xmlns:p14="http://schemas.microsoft.com/office/powerpoint/2010/main" val="261118402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510876051"/>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Bullet text">
    <p:bg>
      <p:bgPr>
        <a:solidFill>
          <a:srgbClr val="F8F8F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746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675439" y="1212849"/>
            <a:ext cx="5486399" cy="2425279"/>
          </a:xfrm>
        </p:spPr>
        <p:txBody>
          <a:bodyPr wrap="square">
            <a:spAutoFit/>
          </a:bodyPr>
          <a:lstStyle>
            <a:lvl1pPr marL="287338" indent="-287338">
              <a:spcBef>
                <a:spcPts val="1224"/>
              </a:spcBef>
              <a:buClr>
                <a:schemeClr val="tx1"/>
              </a:buClr>
              <a:buFont typeface="Arial" pitchFamily="34" charset="0"/>
              <a:buChar char="•"/>
              <a:defRPr sz="3200"/>
            </a:lvl1pPr>
            <a:lvl2pPr marL="531166" indent="-233195">
              <a:defRPr sz="2400"/>
            </a:lvl2pPr>
            <a:lvl3pPr marL="699585" indent="-168419">
              <a:tabLst/>
              <a:defRPr sz="2000"/>
            </a:lvl3pPr>
            <a:lvl4pPr marL="880958" indent="-181374">
              <a:defRPr/>
            </a:lvl4pPr>
            <a:lvl5pPr marL="1049377" indent="-168419">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9946700"/>
      </p:ext>
    </p:extLst>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theme" Target="../theme/theme2.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slideLayout" Target="../slideLayouts/slideLayout57.xml"/><Relationship Id="rId3" Type="http://schemas.openxmlformats.org/officeDocument/2006/relationships/slideLayout" Target="../slideLayouts/slideLayout42.xml"/><Relationship Id="rId21" Type="http://schemas.openxmlformats.org/officeDocument/2006/relationships/slideLayout" Target="../slideLayouts/slideLayout60.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20" Type="http://schemas.openxmlformats.org/officeDocument/2006/relationships/slideLayout" Target="../slideLayouts/slideLayout59.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19" Type="http://schemas.openxmlformats.org/officeDocument/2006/relationships/slideLayout" Target="../slideLayouts/slideLayout58.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18" Type="http://schemas.openxmlformats.org/officeDocument/2006/relationships/slideLayout" Target="../slideLayouts/slideLayout78.xml"/><Relationship Id="rId3" Type="http://schemas.openxmlformats.org/officeDocument/2006/relationships/slideLayout" Target="../slideLayouts/slideLayout63.xml"/><Relationship Id="rId21" Type="http://schemas.openxmlformats.org/officeDocument/2006/relationships/slideLayout" Target="../slideLayouts/slideLayout81.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17" Type="http://schemas.openxmlformats.org/officeDocument/2006/relationships/slideLayout" Target="../slideLayouts/slideLayout77.xml"/><Relationship Id="rId2" Type="http://schemas.openxmlformats.org/officeDocument/2006/relationships/slideLayout" Target="../slideLayouts/slideLayout62.xml"/><Relationship Id="rId16" Type="http://schemas.openxmlformats.org/officeDocument/2006/relationships/slideLayout" Target="../slideLayouts/slideLayout76.xml"/><Relationship Id="rId20" Type="http://schemas.openxmlformats.org/officeDocument/2006/relationships/slideLayout" Target="../slideLayouts/slideLayout80.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23" Type="http://schemas.openxmlformats.org/officeDocument/2006/relationships/theme" Target="../theme/theme4.xml"/><Relationship Id="rId10" Type="http://schemas.openxmlformats.org/officeDocument/2006/relationships/slideLayout" Target="../slideLayouts/slideLayout70.xml"/><Relationship Id="rId19" Type="http://schemas.openxmlformats.org/officeDocument/2006/relationships/slideLayout" Target="../slideLayouts/slideLayout79.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 Id="rId22"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3" name="Group 2"/>
          <p:cNvGrpSpPr/>
          <p:nvPr userDrawn="1"/>
        </p:nvGrpSpPr>
        <p:grpSpPr>
          <a:xfrm>
            <a:off x="12618967" y="0"/>
            <a:ext cx="952401" cy="5766967"/>
            <a:chOff x="12618967" y="0"/>
            <a:chExt cx="952401" cy="5766967"/>
          </a:xfrm>
        </p:grpSpPr>
        <p:grpSp>
          <p:nvGrpSpPr>
            <p:cNvPr id="26" name="Group 25"/>
            <p:cNvGrpSpPr/>
            <p:nvPr userDrawn="1"/>
          </p:nvGrpSpPr>
          <p:grpSpPr>
            <a:xfrm rot="5400000">
              <a:off x="11584220" y="1040742"/>
              <a:ext cx="2698730" cy="629236"/>
              <a:chOff x="1584344" y="4543426"/>
              <a:chExt cx="2698730" cy="629236"/>
            </a:xfrm>
          </p:grpSpPr>
          <p:sp>
            <p:nvSpPr>
              <p:cNvPr id="37" name="Rectangle 36"/>
              <p:cNvSpPr/>
              <p:nvPr userDrawn="1"/>
            </p:nvSpPr>
            <p:spPr bwMode="auto">
              <a:xfrm>
                <a:off x="1586734" y="4543428"/>
                <a:ext cx="869930" cy="2897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err="1">
                    <a:gradFill>
                      <a:gsLst>
                        <a:gs pos="0">
                          <a:srgbClr val="FFFFFF"/>
                        </a:gs>
                        <a:gs pos="100000">
                          <a:srgbClr val="FFFFFF"/>
                        </a:gs>
                      </a:gsLst>
                      <a:lin ang="5400000" scaled="0"/>
                    </a:gradFill>
                    <a:latin typeface="+mn-lt"/>
                    <a:ea typeface="Segoe UI" pitchFamily="34" charset="0"/>
                    <a:cs typeface="Segoe UI" pitchFamily="34" charset="0"/>
                  </a:rPr>
                  <a:t>Oragen</a:t>
                </a:r>
                <a:endPar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endParaRPr>
              </a:p>
              <a:p>
                <a:pPr algn="l" defTabSz="932472" fontAlgn="base">
                  <a:lnSpc>
                    <a:spcPct val="100000"/>
                  </a:lnSpc>
                  <a:spcBef>
                    <a:spcPct val="0"/>
                  </a:spcBef>
                  <a:spcAft>
                    <a:spcPct val="0"/>
                  </a:spcAft>
                </a:pPr>
                <a:r>
                  <a:rPr lang="en-US" sz="500" dirty="0">
                    <a:gradFill>
                      <a:gsLst>
                        <a:gs pos="0">
                          <a:srgbClr val="FFFFFF"/>
                        </a:gs>
                        <a:gs pos="100000">
                          <a:srgbClr val="FFFFFF"/>
                        </a:gs>
                      </a:gsLst>
                      <a:lin ang="5400000" scaled="0"/>
                    </a:gradFill>
                    <a:ea typeface="Segoe UI" pitchFamily="34" charset="0"/>
                    <a:cs typeface="Segoe UI" pitchFamily="34" charset="0"/>
                  </a:rPr>
                  <a:t>R:</a:t>
                </a:r>
                <a:r>
                  <a:rPr lang="en-US" sz="500" baseline="0" dirty="0">
                    <a:gradFill>
                      <a:gsLst>
                        <a:gs pos="0">
                          <a:srgbClr val="FFFFFF"/>
                        </a:gs>
                        <a:gs pos="100000">
                          <a:srgbClr val="FFFFFF"/>
                        </a:gs>
                      </a:gsLst>
                      <a:lin ang="5400000" scaled="0"/>
                    </a:gradFill>
                    <a:ea typeface="Segoe UI" pitchFamily="34" charset="0"/>
                    <a:cs typeface="Segoe UI" pitchFamily="34" charset="0"/>
                  </a:rPr>
                  <a:t>216 G:59 B:1</a:t>
                </a:r>
                <a:endParaRPr lang="en-US" sz="500" dirty="0">
                  <a:gradFill>
                    <a:gsLst>
                      <a:gs pos="0">
                        <a:srgbClr val="FFFFFF"/>
                      </a:gs>
                      <a:gs pos="100000">
                        <a:srgbClr val="FFFFFF"/>
                      </a:gs>
                    </a:gsLst>
                    <a:lin ang="5400000" scaled="0"/>
                  </a:gradFill>
                  <a:ea typeface="Segoe UI" pitchFamily="34" charset="0"/>
                  <a:cs typeface="Segoe UI" pitchFamily="34" charset="0"/>
                </a:endParaRPr>
              </a:p>
            </p:txBody>
          </p:sp>
          <p:sp>
            <p:nvSpPr>
              <p:cNvPr id="41" name="Rectangle 40"/>
              <p:cNvSpPr/>
              <p:nvPr userDrawn="1"/>
            </p:nvSpPr>
            <p:spPr bwMode="auto">
              <a:xfrm>
                <a:off x="2505456" y="4543427"/>
                <a:ext cx="869930" cy="289766"/>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Blue</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R:0 G:120 B:215</a:t>
                </a:r>
              </a:p>
            </p:txBody>
          </p:sp>
          <p:sp>
            <p:nvSpPr>
              <p:cNvPr id="42" name="Rectangle 41"/>
              <p:cNvSpPr/>
              <p:nvPr userDrawn="1"/>
            </p:nvSpPr>
            <p:spPr bwMode="auto">
              <a:xfrm>
                <a:off x="3413144" y="4543426"/>
                <a:ext cx="869930" cy="289766"/>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Gray</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R:80 G:80 B:80</a:t>
                </a:r>
              </a:p>
            </p:txBody>
          </p:sp>
          <p:sp>
            <p:nvSpPr>
              <p:cNvPr id="43" name="Rectangle 42"/>
              <p:cNvSpPr/>
              <p:nvPr userDrawn="1"/>
            </p:nvSpPr>
            <p:spPr bwMode="auto">
              <a:xfrm>
                <a:off x="2498744" y="4882896"/>
                <a:ext cx="869930" cy="289766"/>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Yellow</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G:185 B:0</a:t>
                </a:r>
              </a:p>
            </p:txBody>
          </p:sp>
          <p:sp>
            <p:nvSpPr>
              <p:cNvPr id="44" name="Rectangle 43"/>
              <p:cNvSpPr/>
              <p:nvPr userDrawn="1"/>
            </p:nvSpPr>
            <p:spPr bwMode="auto">
              <a:xfrm>
                <a:off x="3413144" y="4882895"/>
                <a:ext cx="869930" cy="289766"/>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Orange</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G:140 B:0</a:t>
                </a:r>
              </a:p>
            </p:txBody>
          </p:sp>
          <p:sp>
            <p:nvSpPr>
              <p:cNvPr id="45" name="Rectangle 44"/>
              <p:cNvSpPr/>
              <p:nvPr userDrawn="1"/>
            </p:nvSpPr>
            <p:spPr bwMode="auto">
              <a:xfrm>
                <a:off x="1584344" y="4882896"/>
                <a:ext cx="869930" cy="289766"/>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Gray</a:t>
                </a:r>
              </a:p>
              <a:p>
                <a:pPr algn="l" defTabSz="932472" fontAlgn="base">
                  <a:lnSpc>
                    <a:spcPct val="100000"/>
                  </a:lnSpc>
                  <a:spcBef>
                    <a:spcPct val="0"/>
                  </a:spcBef>
                  <a:spcAft>
                    <a:spcPct val="0"/>
                  </a:spcAft>
                </a:pPr>
                <a:r>
                  <a:rPr lang="en-US" sz="500" dirty="0">
                    <a:gradFill>
                      <a:gsLst>
                        <a:gs pos="37168">
                          <a:srgbClr val="292929"/>
                        </a:gs>
                        <a:gs pos="72000">
                          <a:srgbClr val="292929"/>
                        </a:gs>
                      </a:gsLst>
                      <a:lin ang="5400000" scaled="0"/>
                    </a:gradFill>
                    <a:ea typeface="Segoe UI" pitchFamily="34" charset="0"/>
                    <a:cs typeface="Segoe UI" pitchFamily="34" charset="0"/>
                  </a:rPr>
                  <a:t>R:</a:t>
                </a:r>
                <a:r>
                  <a:rPr lang="en-US" sz="500" baseline="0" dirty="0">
                    <a:gradFill>
                      <a:gsLst>
                        <a:gs pos="37168">
                          <a:srgbClr val="292929"/>
                        </a:gs>
                        <a:gs pos="72000">
                          <a:srgbClr val="292929"/>
                        </a:gs>
                      </a:gsLst>
                      <a:lin ang="5400000" scaled="0"/>
                    </a:gradFill>
                    <a:ea typeface="Segoe UI" pitchFamily="34" charset="0"/>
                    <a:cs typeface="Segoe UI" pitchFamily="34" charset="0"/>
                  </a:rPr>
                  <a:t>210 G:210 B:210</a:t>
                </a:r>
                <a:endParaRPr lang="en-US" sz="500" dirty="0">
                  <a:gradFill>
                    <a:gsLst>
                      <a:gs pos="37168">
                        <a:srgbClr val="292929"/>
                      </a:gs>
                      <a:gs pos="72000">
                        <a:srgbClr val="292929"/>
                      </a:gs>
                    </a:gsLst>
                    <a:lin ang="5400000" scaled="0"/>
                  </a:gradFill>
                  <a:ea typeface="Segoe UI" pitchFamily="34" charset="0"/>
                  <a:cs typeface="Segoe UI" pitchFamily="34" charset="0"/>
                </a:endParaRPr>
              </a:p>
            </p:txBody>
          </p:sp>
        </p:grpSp>
        <p:sp>
          <p:nvSpPr>
            <p:cNvPr id="28" name="TextBox 27"/>
            <p:cNvSpPr txBox="1"/>
            <p:nvPr userDrawn="1"/>
          </p:nvSpPr>
          <p:spPr>
            <a:xfrm rot="5400000">
              <a:off x="12988035" y="260168"/>
              <a:ext cx="843501"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Main colors</a:t>
              </a:r>
            </a:p>
          </p:txBody>
        </p:sp>
        <p:sp>
          <p:nvSpPr>
            <p:cNvPr id="32" name="TextBox 31"/>
            <p:cNvSpPr txBox="1"/>
            <p:nvPr userDrawn="1"/>
          </p:nvSpPr>
          <p:spPr>
            <a:xfrm rot="5400000">
              <a:off x="11742070" y="4230580"/>
              <a:ext cx="2656496"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Secondary colors (use only when necessary)</a:t>
              </a:r>
            </a:p>
          </p:txBody>
        </p:sp>
        <p:sp>
          <p:nvSpPr>
            <p:cNvPr id="22" name="Rectangle 21"/>
            <p:cNvSpPr/>
            <p:nvPr userDrawn="1"/>
          </p:nvSpPr>
          <p:spPr bwMode="auto">
            <a:xfrm rot="5400000">
              <a:off x="12328888" y="5187119"/>
              <a:ext cx="869930" cy="289766"/>
            </a:xfrm>
            <a:prstGeom prst="rect">
              <a:avLst/>
            </a:prstGeom>
            <a:solidFill>
              <a:srgbClr val="A8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Red</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a:t>
              </a:r>
              <a:r>
                <a:rPr lang="en-US" sz="500" baseline="0" dirty="0">
                  <a:gradFill>
                    <a:gsLst>
                      <a:gs pos="2092">
                        <a:srgbClr val="F8F8F8"/>
                      </a:gs>
                      <a:gs pos="10042">
                        <a:srgbClr val="F8F8F8"/>
                      </a:gs>
                    </a:gsLst>
                    <a:lin ang="5400000" scaled="0"/>
                  </a:gradFill>
                  <a:ea typeface="Segoe UI" pitchFamily="34" charset="0"/>
                  <a:cs typeface="Segoe UI" pitchFamily="34" charset="0"/>
                </a:rPr>
                <a:t>168 G:0 B:0</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23" name="Rectangle 22"/>
            <p:cNvSpPr/>
            <p:nvPr userDrawn="1"/>
          </p:nvSpPr>
          <p:spPr bwMode="auto">
            <a:xfrm rot="5400000">
              <a:off x="12328888" y="3353997"/>
              <a:ext cx="869930" cy="289766"/>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Light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R:16</a:t>
              </a:r>
              <a:r>
                <a:rPr lang="en-US" sz="500" baseline="0" dirty="0">
                  <a:gradFill>
                    <a:gsLst>
                      <a:gs pos="2092">
                        <a:srgbClr val="F8F8F8"/>
                      </a:gs>
                      <a:gs pos="10042">
                        <a:srgbClr val="F8F8F8"/>
                      </a:gs>
                    </a:gsLst>
                    <a:lin ang="5400000" scaled="0"/>
                  </a:gradFill>
                  <a:ea typeface="Segoe UI" pitchFamily="34" charset="0"/>
                  <a:cs typeface="Segoe UI" pitchFamily="34" charset="0"/>
                </a:rPr>
                <a:t> G:124 B:16</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24" name="Rectangle 23"/>
            <p:cNvSpPr/>
            <p:nvPr userDrawn="1"/>
          </p:nvSpPr>
          <p:spPr bwMode="auto">
            <a:xfrm rot="5400000">
              <a:off x="12328888" y="4272719"/>
              <a:ext cx="869930" cy="289766"/>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R0 G32 B80</a:t>
              </a:r>
            </a:p>
          </p:txBody>
        </p:sp>
      </p:gr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300" r:id="rId1"/>
    <p:sldLayoutId id="2147484295" r:id="rId2"/>
    <p:sldLayoutId id="2147484240" r:id="rId3"/>
    <p:sldLayoutId id="2147484296" r:id="rId4"/>
    <p:sldLayoutId id="2147484241" r:id="rId5"/>
    <p:sldLayoutId id="2147484297" r:id="rId6"/>
    <p:sldLayoutId id="2147484244" r:id="rId7"/>
    <p:sldLayoutId id="2147484298" r:id="rId8"/>
    <p:sldLayoutId id="2147484245" r:id="rId9"/>
    <p:sldLayoutId id="2147484247" r:id="rId10"/>
    <p:sldLayoutId id="2147484331" r:id="rId11"/>
    <p:sldLayoutId id="2147484249" r:id="rId12"/>
    <p:sldLayoutId id="2147484301" r:id="rId13"/>
    <p:sldLayoutId id="2147484251" r:id="rId14"/>
    <p:sldLayoutId id="2147484252" r:id="rId15"/>
    <p:sldLayoutId id="2147484254" r:id="rId16"/>
    <p:sldLayoutId id="2147484257" r:id="rId17"/>
    <p:sldLayoutId id="2147484258" r:id="rId18"/>
    <p:sldLayoutId id="2147484260" r:id="rId19"/>
    <p:sldLayoutId id="2147484299" r:id="rId20"/>
    <p:sldLayoutId id="2147484263" r:id="rId21"/>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userDrawn="1">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userDrawn="1">
          <p15:clr>
            <a:srgbClr val="C35EA4"/>
          </p15:clr>
        </p15:guide>
        <p15:guide id="17" pos="7546" userDrawn="1">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a:t>Click to edit Master title style</a:t>
            </a:r>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marL="342900" marR="0" lvl="0" indent="-342900" algn="l" defTabSz="932742" rtl="0" eaLnBrk="1" fontAlgn="auto" latinLnBrk="0" hangingPunct="1">
              <a:lnSpc>
                <a:spcPct val="90000"/>
              </a:lnSpc>
              <a:spcBef>
                <a:spcPct val="20000"/>
              </a:spcBef>
              <a:spcAft>
                <a:spcPts val="0"/>
              </a:spcAft>
              <a:buClrTx/>
              <a:buSzPct val="90000"/>
              <a:buFont typeface="Arial" pitchFamily="34" charset="0"/>
              <a:buChar char="•"/>
              <a:tabLst/>
            </a:pPr>
            <a:r>
              <a:rPr lang="en-US" dirty="0"/>
              <a:t>Click to edit Master text styles</a:t>
            </a:r>
          </a:p>
          <a:p>
            <a:pPr marL="584200" marR="0" lvl="1" indent="-241300" algn="l" defTabSz="932742" rtl="0" eaLnBrk="1" fontAlgn="auto" latinLnBrk="0" hangingPunct="1">
              <a:lnSpc>
                <a:spcPct val="90000"/>
              </a:lnSpc>
              <a:spcBef>
                <a:spcPct val="20000"/>
              </a:spcBef>
              <a:spcAft>
                <a:spcPts val="0"/>
              </a:spcAft>
              <a:buClrTx/>
              <a:buSzPct val="90000"/>
              <a:buFont typeface="Arial" pitchFamily="34" charset="0"/>
              <a:buChar char="•"/>
              <a:tabLst/>
            </a:pPr>
            <a:r>
              <a:rPr lang="en-US" dirty="0"/>
              <a:t>Second level</a:t>
            </a:r>
          </a:p>
          <a:p>
            <a:pPr lvl="2"/>
            <a:r>
              <a:rPr lang="en-US" dirty="0"/>
              <a:t>Third level</a:t>
            </a:r>
          </a:p>
          <a:p>
            <a:pPr lvl="3"/>
            <a:r>
              <a:rPr lang="en-US" dirty="0"/>
              <a:t>Fourth level</a:t>
            </a:r>
          </a:p>
          <a:p>
            <a:pPr lvl="4"/>
            <a:r>
              <a:rPr lang="en-US" dirty="0"/>
              <a:t>Fifth level</a:t>
            </a:r>
          </a:p>
        </p:txBody>
      </p:sp>
      <p:grpSp>
        <p:nvGrpSpPr>
          <p:cNvPr id="3" name="Group 2"/>
          <p:cNvGrpSpPr/>
          <p:nvPr userDrawn="1"/>
        </p:nvGrpSpPr>
        <p:grpSpPr>
          <a:xfrm>
            <a:off x="12618967" y="0"/>
            <a:ext cx="952401" cy="5766967"/>
            <a:chOff x="12618967" y="0"/>
            <a:chExt cx="952401" cy="5766967"/>
          </a:xfrm>
        </p:grpSpPr>
        <p:grpSp>
          <p:nvGrpSpPr>
            <p:cNvPr id="19" name="Group 18"/>
            <p:cNvGrpSpPr/>
            <p:nvPr userDrawn="1"/>
          </p:nvGrpSpPr>
          <p:grpSpPr>
            <a:xfrm rot="5400000">
              <a:off x="11584220" y="1040742"/>
              <a:ext cx="2698730" cy="629236"/>
              <a:chOff x="1584344" y="4543426"/>
              <a:chExt cx="2698730" cy="629236"/>
            </a:xfrm>
          </p:grpSpPr>
          <p:sp>
            <p:nvSpPr>
              <p:cNvPr id="25" name="Rectangle 24"/>
              <p:cNvSpPr/>
              <p:nvPr userDrawn="1"/>
            </p:nvSpPr>
            <p:spPr bwMode="auto">
              <a:xfrm>
                <a:off x="1586734" y="4543428"/>
                <a:ext cx="869930" cy="2897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err="1">
                    <a:gradFill>
                      <a:gsLst>
                        <a:gs pos="0">
                          <a:srgbClr val="FFFFFF"/>
                        </a:gs>
                        <a:gs pos="100000">
                          <a:srgbClr val="FFFFFF"/>
                        </a:gs>
                      </a:gsLst>
                      <a:lin ang="5400000" scaled="0"/>
                    </a:gradFill>
                    <a:latin typeface="+mn-lt"/>
                    <a:ea typeface="Segoe UI" pitchFamily="34" charset="0"/>
                    <a:cs typeface="Segoe UI" pitchFamily="34" charset="0"/>
                  </a:rPr>
                  <a:t>Oragen</a:t>
                </a:r>
                <a:endPar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endParaRPr>
              </a:p>
              <a:p>
                <a:pPr algn="l" defTabSz="932472" fontAlgn="base">
                  <a:lnSpc>
                    <a:spcPct val="100000"/>
                  </a:lnSpc>
                  <a:spcBef>
                    <a:spcPct val="0"/>
                  </a:spcBef>
                  <a:spcAft>
                    <a:spcPct val="0"/>
                  </a:spcAft>
                </a:pPr>
                <a:r>
                  <a:rPr lang="en-US" sz="500" dirty="0">
                    <a:gradFill>
                      <a:gsLst>
                        <a:gs pos="0">
                          <a:srgbClr val="FFFFFF"/>
                        </a:gs>
                        <a:gs pos="100000">
                          <a:srgbClr val="FFFFFF"/>
                        </a:gs>
                      </a:gsLst>
                      <a:lin ang="5400000" scaled="0"/>
                    </a:gradFill>
                    <a:ea typeface="Segoe UI" pitchFamily="34" charset="0"/>
                    <a:cs typeface="Segoe UI" pitchFamily="34" charset="0"/>
                  </a:rPr>
                  <a:t>R:</a:t>
                </a:r>
                <a:r>
                  <a:rPr lang="en-US" sz="500" baseline="0" dirty="0">
                    <a:gradFill>
                      <a:gsLst>
                        <a:gs pos="0">
                          <a:srgbClr val="FFFFFF"/>
                        </a:gs>
                        <a:gs pos="100000">
                          <a:srgbClr val="FFFFFF"/>
                        </a:gs>
                      </a:gsLst>
                      <a:lin ang="5400000" scaled="0"/>
                    </a:gradFill>
                    <a:ea typeface="Segoe UI" pitchFamily="34" charset="0"/>
                    <a:cs typeface="Segoe UI" pitchFamily="34" charset="0"/>
                  </a:rPr>
                  <a:t>216 G:59 B:1</a:t>
                </a:r>
                <a:endParaRPr lang="en-US" sz="500" dirty="0">
                  <a:gradFill>
                    <a:gsLst>
                      <a:gs pos="0">
                        <a:srgbClr val="FFFFFF"/>
                      </a:gs>
                      <a:gs pos="100000">
                        <a:srgbClr val="FFFFFF"/>
                      </a:gs>
                    </a:gsLst>
                    <a:lin ang="5400000" scaled="0"/>
                  </a:gradFill>
                  <a:ea typeface="Segoe UI" pitchFamily="34" charset="0"/>
                  <a:cs typeface="Segoe UI" pitchFamily="34" charset="0"/>
                </a:endParaRPr>
              </a:p>
            </p:txBody>
          </p:sp>
          <p:sp>
            <p:nvSpPr>
              <p:cNvPr id="26" name="Rectangle 25"/>
              <p:cNvSpPr/>
              <p:nvPr userDrawn="1"/>
            </p:nvSpPr>
            <p:spPr bwMode="auto">
              <a:xfrm>
                <a:off x="2505456" y="4543427"/>
                <a:ext cx="869930" cy="289766"/>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Blue</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R:0 G:120 B:215</a:t>
                </a:r>
              </a:p>
            </p:txBody>
          </p:sp>
          <p:sp>
            <p:nvSpPr>
              <p:cNvPr id="27" name="Rectangle 26"/>
              <p:cNvSpPr/>
              <p:nvPr userDrawn="1"/>
            </p:nvSpPr>
            <p:spPr bwMode="auto">
              <a:xfrm>
                <a:off x="3413144" y="4543426"/>
                <a:ext cx="869930" cy="289766"/>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Gray</a:t>
                </a:r>
              </a:p>
              <a:p>
                <a:pPr marL="0" algn="l" defTabSz="932472" rtl="0" eaLnBrk="1" fontAlgn="base" latinLnBrk="0" hangingPunct="1">
                  <a:lnSpc>
                    <a:spcPct val="100000"/>
                  </a:lnSpc>
                  <a:spcBef>
                    <a:spcPct val="0"/>
                  </a:spcBef>
                  <a:spcAft>
                    <a:spcPct val="0"/>
                  </a:spcAft>
                </a:pPr>
                <a:r>
                  <a:rPr lang="en-US" sz="500" b="0" kern="1200" baseline="0" dirty="0">
                    <a:gradFill>
                      <a:gsLst>
                        <a:gs pos="37168">
                          <a:srgbClr val="292929"/>
                        </a:gs>
                        <a:gs pos="72000">
                          <a:srgbClr val="292929"/>
                        </a:gs>
                      </a:gsLst>
                      <a:lin ang="5400000" scaled="0"/>
                    </a:gradFill>
                    <a:latin typeface="+mn-lt"/>
                    <a:ea typeface="Segoe UI" pitchFamily="34" charset="0"/>
                    <a:cs typeface="Segoe UI" pitchFamily="34" charset="0"/>
                  </a:rPr>
                  <a:t>R:210 G:210 B:210</a:t>
                </a:r>
              </a:p>
            </p:txBody>
          </p:sp>
          <p:sp>
            <p:nvSpPr>
              <p:cNvPr id="28" name="Rectangle 27"/>
              <p:cNvSpPr/>
              <p:nvPr userDrawn="1"/>
            </p:nvSpPr>
            <p:spPr bwMode="auto">
              <a:xfrm>
                <a:off x="2498744" y="4882896"/>
                <a:ext cx="869930" cy="289766"/>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Orange</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G:140 B:0</a:t>
                </a:r>
              </a:p>
            </p:txBody>
          </p:sp>
          <p:sp>
            <p:nvSpPr>
              <p:cNvPr id="29" name="Rectangle 28"/>
              <p:cNvSpPr/>
              <p:nvPr userDrawn="1"/>
            </p:nvSpPr>
            <p:spPr bwMode="auto">
              <a:xfrm>
                <a:off x="3413144" y="4882895"/>
                <a:ext cx="869930" cy="289766"/>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Blue</a:t>
                </a:r>
              </a:p>
              <a:p>
                <a:pPr marL="0" algn="l" defTabSz="932472" rtl="0" eaLnBrk="1" fontAlgn="base" latinLnBrk="0" hangingPunct="1">
                  <a:lnSpc>
                    <a:spcPct val="100000"/>
                  </a:lnSpc>
                  <a:spcBef>
                    <a:spcPct val="0"/>
                  </a:spcBef>
                  <a:spcAft>
                    <a:spcPct val="0"/>
                  </a:spcAft>
                </a:pPr>
                <a:r>
                  <a:rPr lang="en-US" sz="500" b="0" kern="1200" baseline="0" dirty="0">
                    <a:gradFill>
                      <a:gsLst>
                        <a:gs pos="37168">
                          <a:srgbClr val="292929"/>
                        </a:gs>
                        <a:gs pos="72000">
                          <a:srgbClr val="292929"/>
                        </a:gs>
                      </a:gsLst>
                      <a:lin ang="5400000" scaled="0"/>
                    </a:gradFill>
                    <a:latin typeface="+mn-lt"/>
                    <a:ea typeface="Segoe UI" pitchFamily="34" charset="0"/>
                    <a:cs typeface="Segoe UI" pitchFamily="34" charset="0"/>
                  </a:rPr>
                  <a:t>R:16 G:124 B:16</a:t>
                </a:r>
              </a:p>
            </p:txBody>
          </p:sp>
          <p:sp>
            <p:nvSpPr>
              <p:cNvPr id="30" name="Rectangle 29"/>
              <p:cNvSpPr/>
              <p:nvPr userDrawn="1"/>
            </p:nvSpPr>
            <p:spPr bwMode="auto">
              <a:xfrm>
                <a:off x="1584344" y="4882896"/>
                <a:ext cx="869930" cy="289766"/>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Yellow</a:t>
                </a:r>
              </a:p>
              <a:p>
                <a:pPr marL="0" algn="l" defTabSz="932472" rtl="0" eaLnBrk="1" fontAlgn="base" latinLnBrk="0" hangingPunct="1">
                  <a:lnSpc>
                    <a:spcPct val="100000"/>
                  </a:lnSpc>
                  <a:spcBef>
                    <a:spcPct val="0"/>
                  </a:spcBef>
                  <a:spcAft>
                    <a:spcPct val="0"/>
                  </a:spcAft>
                </a:pPr>
                <a:r>
                  <a:rPr lang="en-US" sz="500" b="0" kern="1200" baseline="0" dirty="0">
                    <a:gradFill>
                      <a:gsLst>
                        <a:gs pos="37168">
                          <a:srgbClr val="292929"/>
                        </a:gs>
                        <a:gs pos="72000">
                          <a:srgbClr val="292929"/>
                        </a:gs>
                      </a:gsLst>
                      <a:lin ang="5400000" scaled="0"/>
                    </a:gradFill>
                    <a:latin typeface="+mn-lt"/>
                    <a:ea typeface="Segoe UI" pitchFamily="34" charset="0"/>
                    <a:cs typeface="Segoe UI" pitchFamily="34" charset="0"/>
                  </a:rPr>
                  <a:t>R:255 G:185 B:0</a:t>
                </a:r>
              </a:p>
            </p:txBody>
          </p:sp>
        </p:grpSp>
        <p:sp>
          <p:nvSpPr>
            <p:cNvPr id="20" name="TextBox 19"/>
            <p:cNvSpPr txBox="1"/>
            <p:nvPr userDrawn="1"/>
          </p:nvSpPr>
          <p:spPr>
            <a:xfrm rot="5400000">
              <a:off x="12988035" y="260168"/>
              <a:ext cx="843501"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Main colors</a:t>
              </a:r>
            </a:p>
          </p:txBody>
        </p:sp>
        <p:sp>
          <p:nvSpPr>
            <p:cNvPr id="21" name="TextBox 20"/>
            <p:cNvSpPr txBox="1"/>
            <p:nvPr userDrawn="1"/>
          </p:nvSpPr>
          <p:spPr>
            <a:xfrm rot="5400000">
              <a:off x="11742070" y="4230580"/>
              <a:ext cx="2656496"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Secondary colors (use only when necessary)</a:t>
              </a:r>
            </a:p>
          </p:txBody>
        </p:sp>
        <p:sp>
          <p:nvSpPr>
            <p:cNvPr id="22" name="Rectangle 21"/>
            <p:cNvSpPr/>
            <p:nvPr userDrawn="1"/>
          </p:nvSpPr>
          <p:spPr bwMode="auto">
            <a:xfrm rot="5400000">
              <a:off x="12328888" y="5187119"/>
              <a:ext cx="869930" cy="289766"/>
            </a:xfrm>
            <a:prstGeom prst="rect">
              <a:avLst/>
            </a:prstGeom>
            <a:solidFill>
              <a:srgbClr val="BAD80A"/>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Green </a:t>
              </a:r>
            </a:p>
            <a:p>
              <a:pPr marL="0" algn="l" defTabSz="932472" rtl="0" eaLnBrk="1" fontAlgn="base" latinLnBrk="0" hangingPunct="1">
                <a:lnSpc>
                  <a:spcPct val="100000"/>
                </a:lnSpc>
                <a:spcBef>
                  <a:spcPct val="0"/>
                </a:spcBef>
                <a:spcAft>
                  <a:spcPct val="0"/>
                </a:spcAft>
              </a:pPr>
              <a:r>
                <a:rPr lang="en-US" sz="500" b="0" kern="1200" baseline="0" dirty="0">
                  <a:gradFill>
                    <a:gsLst>
                      <a:gs pos="37168">
                        <a:srgbClr val="292929"/>
                      </a:gs>
                      <a:gs pos="72000">
                        <a:srgbClr val="292929"/>
                      </a:gs>
                    </a:gsLst>
                    <a:lin ang="5400000" scaled="0"/>
                  </a:gradFill>
                  <a:latin typeface="+mn-lt"/>
                  <a:ea typeface="Segoe UI" pitchFamily="34" charset="0"/>
                  <a:cs typeface="Segoe UI" pitchFamily="34" charset="0"/>
                </a:rPr>
                <a:t>R:168 G:216 B:10</a:t>
              </a:r>
            </a:p>
          </p:txBody>
        </p:sp>
        <p:sp>
          <p:nvSpPr>
            <p:cNvPr id="31" name="Rectangle 30"/>
            <p:cNvSpPr/>
            <p:nvPr userDrawn="1"/>
          </p:nvSpPr>
          <p:spPr bwMode="auto">
            <a:xfrm rot="5400000">
              <a:off x="12328888" y="4270558"/>
              <a:ext cx="869930" cy="289766"/>
            </a:xfrm>
            <a:prstGeom prst="rect">
              <a:avLst/>
            </a:prstGeom>
            <a:solidFill>
              <a:srgbClr val="A8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Red</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a:t>
              </a:r>
              <a:r>
                <a:rPr lang="en-US" sz="500" baseline="0" dirty="0">
                  <a:gradFill>
                    <a:gsLst>
                      <a:gs pos="2092">
                        <a:srgbClr val="F8F8F8"/>
                      </a:gs>
                      <a:gs pos="10042">
                        <a:srgbClr val="F8F8F8"/>
                      </a:gs>
                    </a:gsLst>
                    <a:lin ang="5400000" scaled="0"/>
                  </a:gradFill>
                  <a:ea typeface="Segoe UI" pitchFamily="34" charset="0"/>
                  <a:cs typeface="Segoe UI" pitchFamily="34" charset="0"/>
                </a:rPr>
                <a:t>168 G:0 B:0</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32" name="Rectangle 31"/>
            <p:cNvSpPr/>
            <p:nvPr userDrawn="1"/>
          </p:nvSpPr>
          <p:spPr bwMode="auto">
            <a:xfrm rot="5400000">
              <a:off x="12328888" y="3353997"/>
              <a:ext cx="869930" cy="289766"/>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R0 G32 B80</a:t>
              </a:r>
            </a:p>
          </p:txBody>
        </p:sp>
      </p:grpSp>
    </p:spTree>
    <p:extLst>
      <p:ext uri="{BB962C8B-B14F-4D97-AF65-F5344CB8AC3E}">
        <p14:creationId xmlns:p14="http://schemas.microsoft.com/office/powerpoint/2010/main" val="1249032989"/>
      </p:ext>
    </p:extLst>
  </p:cSld>
  <p:clrMap bg1="dk1" tx1="lt1" bg2="dk2" tx2="lt2" accent1="accent1" accent2="accent2" accent3="accent3" accent4="accent4" accent5="accent5" accent6="accent6" hlink="hlink" folHlink="folHlink"/>
  <p:sldLayoutIdLst>
    <p:sldLayoutId id="2147484339" r:id="rId1"/>
    <p:sldLayoutId id="2147484340" r:id="rId2"/>
    <p:sldLayoutId id="2147484311" r:id="rId3"/>
    <p:sldLayoutId id="2147484312" r:id="rId4"/>
    <p:sldLayoutId id="2147484313" r:id="rId5"/>
    <p:sldLayoutId id="2147484314" r:id="rId6"/>
    <p:sldLayoutId id="2147484315" r:id="rId7"/>
    <p:sldLayoutId id="2147484332" r:id="rId8"/>
    <p:sldLayoutId id="2147484333" r:id="rId9"/>
    <p:sldLayoutId id="2147484334" r:id="rId10"/>
    <p:sldLayoutId id="2147484335" r:id="rId11"/>
    <p:sldLayoutId id="2147484336" r:id="rId12"/>
    <p:sldLayoutId id="2147484323" r:id="rId13"/>
    <p:sldLayoutId id="2147484324" r:id="rId14"/>
    <p:sldLayoutId id="2147484325" r:id="rId15"/>
    <p:sldLayoutId id="2147484326" r:id="rId16"/>
    <p:sldLayoutId id="2147484327" r:id="rId17"/>
    <p:sldLayoutId id="2147484328" r:id="rId18"/>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lang="en-US" sz="4000" kern="1200" spc="0" baseline="0" dirty="0" smtClean="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lang="en-US" sz="2400" kern="1200" spc="0" baseline="0" dirty="0" smtClean="0">
          <a:gradFill>
            <a:gsLst>
              <a:gs pos="1250">
                <a:schemeClr val="tx1"/>
              </a:gs>
              <a:gs pos="100000">
                <a:schemeClr val="tx1"/>
              </a:gs>
            </a:gsLst>
            <a:lin ang="5400000" scaled="0"/>
          </a:gradFill>
          <a:latin typeface="+mn-lt"/>
          <a:ea typeface="+mn-ea"/>
          <a:cs typeface="Segoe UI" panose="020B0502040204020203" pitchFamily="34" charset="0"/>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Segoe UI" panose="020B0502040204020203" pitchFamily="34" charset="0"/>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Segoe UI" panose="020B0502040204020203" pitchFamily="34" charset="0"/>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Segoe UI" panose="020B0502040204020203" pitchFamily="34" charset="0"/>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userDrawn="1">
          <p15:clr>
            <a:srgbClr val="C35EA4"/>
          </p15:clr>
        </p15:guide>
        <p15:guide id="17" pos="7546" userDrawn="1">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userDrawn="1">
          <p15:clr>
            <a:srgbClr val="C35EA4"/>
          </p15:clr>
        </p15:guide>
        <p15:guide id="26" orient="horz" pos="4104" userDrawn="1">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dirty="0"/>
              <a:t>Click to edit Master title style</a:t>
            </a:r>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p:cNvGrpSpPr/>
          <p:nvPr userDrawn="1"/>
        </p:nvGrpSpPr>
        <p:grpSpPr>
          <a:xfrm>
            <a:off x="12618967" y="0"/>
            <a:ext cx="952401" cy="5766967"/>
            <a:chOff x="12618967" y="0"/>
            <a:chExt cx="952401" cy="5766967"/>
          </a:xfrm>
        </p:grpSpPr>
        <p:grpSp>
          <p:nvGrpSpPr>
            <p:cNvPr id="26" name="Group 25"/>
            <p:cNvGrpSpPr/>
            <p:nvPr userDrawn="1"/>
          </p:nvGrpSpPr>
          <p:grpSpPr>
            <a:xfrm rot="5400000">
              <a:off x="11584220" y="1040742"/>
              <a:ext cx="2698730" cy="629236"/>
              <a:chOff x="1584344" y="4543426"/>
              <a:chExt cx="2698730" cy="629236"/>
            </a:xfrm>
          </p:grpSpPr>
          <p:sp>
            <p:nvSpPr>
              <p:cNvPr id="37" name="Rectangle 36"/>
              <p:cNvSpPr/>
              <p:nvPr userDrawn="1"/>
            </p:nvSpPr>
            <p:spPr bwMode="auto">
              <a:xfrm>
                <a:off x="1586734" y="4543428"/>
                <a:ext cx="869930" cy="2897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err="1">
                    <a:gradFill>
                      <a:gsLst>
                        <a:gs pos="0">
                          <a:srgbClr val="FFFFFF"/>
                        </a:gs>
                        <a:gs pos="100000">
                          <a:srgbClr val="FFFFFF"/>
                        </a:gs>
                      </a:gsLst>
                      <a:lin ang="5400000" scaled="0"/>
                    </a:gradFill>
                    <a:latin typeface="+mn-lt"/>
                    <a:ea typeface="Segoe UI" pitchFamily="34" charset="0"/>
                    <a:cs typeface="Segoe UI" pitchFamily="34" charset="0"/>
                  </a:rPr>
                  <a:t>Oragen</a:t>
                </a:r>
                <a:endPar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endParaRPr>
              </a:p>
              <a:p>
                <a:pPr algn="l" defTabSz="932472" fontAlgn="base">
                  <a:lnSpc>
                    <a:spcPct val="100000"/>
                  </a:lnSpc>
                  <a:spcBef>
                    <a:spcPct val="0"/>
                  </a:spcBef>
                  <a:spcAft>
                    <a:spcPct val="0"/>
                  </a:spcAft>
                </a:pPr>
                <a:r>
                  <a:rPr lang="en-US" sz="500" dirty="0">
                    <a:gradFill>
                      <a:gsLst>
                        <a:gs pos="0">
                          <a:srgbClr val="FFFFFF"/>
                        </a:gs>
                        <a:gs pos="100000">
                          <a:srgbClr val="FFFFFF"/>
                        </a:gs>
                      </a:gsLst>
                      <a:lin ang="5400000" scaled="0"/>
                    </a:gradFill>
                    <a:ea typeface="Segoe UI" pitchFamily="34" charset="0"/>
                    <a:cs typeface="Segoe UI" pitchFamily="34" charset="0"/>
                  </a:rPr>
                  <a:t>R:</a:t>
                </a:r>
                <a:r>
                  <a:rPr lang="en-US" sz="500" baseline="0" dirty="0">
                    <a:gradFill>
                      <a:gsLst>
                        <a:gs pos="0">
                          <a:srgbClr val="FFFFFF"/>
                        </a:gs>
                        <a:gs pos="100000">
                          <a:srgbClr val="FFFFFF"/>
                        </a:gs>
                      </a:gsLst>
                      <a:lin ang="5400000" scaled="0"/>
                    </a:gradFill>
                    <a:ea typeface="Segoe UI" pitchFamily="34" charset="0"/>
                    <a:cs typeface="Segoe UI" pitchFamily="34" charset="0"/>
                  </a:rPr>
                  <a:t>216 G:59 B:1</a:t>
                </a:r>
                <a:endParaRPr lang="en-US" sz="500" dirty="0">
                  <a:gradFill>
                    <a:gsLst>
                      <a:gs pos="0">
                        <a:srgbClr val="FFFFFF"/>
                      </a:gs>
                      <a:gs pos="100000">
                        <a:srgbClr val="FFFFFF"/>
                      </a:gs>
                    </a:gsLst>
                    <a:lin ang="5400000" scaled="0"/>
                  </a:gradFill>
                  <a:ea typeface="Segoe UI" pitchFamily="34" charset="0"/>
                  <a:cs typeface="Segoe UI" pitchFamily="34" charset="0"/>
                </a:endParaRPr>
              </a:p>
            </p:txBody>
          </p:sp>
          <p:sp>
            <p:nvSpPr>
              <p:cNvPr id="41" name="Rectangle 40"/>
              <p:cNvSpPr/>
              <p:nvPr userDrawn="1"/>
            </p:nvSpPr>
            <p:spPr bwMode="auto">
              <a:xfrm>
                <a:off x="2505456" y="4543427"/>
                <a:ext cx="869930" cy="289766"/>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Blue</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R:0 G:120 B:215</a:t>
                </a:r>
              </a:p>
            </p:txBody>
          </p:sp>
          <p:sp>
            <p:nvSpPr>
              <p:cNvPr id="42" name="Rectangle 41"/>
              <p:cNvSpPr/>
              <p:nvPr userDrawn="1"/>
            </p:nvSpPr>
            <p:spPr bwMode="auto">
              <a:xfrm>
                <a:off x="3413144" y="4543426"/>
                <a:ext cx="869930" cy="289766"/>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Gray</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R:80 G:80 B:80</a:t>
                </a:r>
              </a:p>
            </p:txBody>
          </p:sp>
          <p:sp>
            <p:nvSpPr>
              <p:cNvPr id="43" name="Rectangle 42"/>
              <p:cNvSpPr/>
              <p:nvPr userDrawn="1"/>
            </p:nvSpPr>
            <p:spPr bwMode="auto">
              <a:xfrm>
                <a:off x="2498744" y="4882896"/>
                <a:ext cx="869930" cy="289766"/>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Yellow</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G:185 B:0</a:t>
                </a:r>
              </a:p>
            </p:txBody>
          </p:sp>
          <p:sp>
            <p:nvSpPr>
              <p:cNvPr id="44" name="Rectangle 43"/>
              <p:cNvSpPr/>
              <p:nvPr userDrawn="1"/>
            </p:nvSpPr>
            <p:spPr bwMode="auto">
              <a:xfrm>
                <a:off x="3413144" y="4882895"/>
                <a:ext cx="869930" cy="289766"/>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Orange</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G:140 B:0</a:t>
                </a:r>
              </a:p>
            </p:txBody>
          </p:sp>
          <p:sp>
            <p:nvSpPr>
              <p:cNvPr id="45" name="Rectangle 44"/>
              <p:cNvSpPr/>
              <p:nvPr userDrawn="1"/>
            </p:nvSpPr>
            <p:spPr bwMode="auto">
              <a:xfrm>
                <a:off x="1584344" y="4882896"/>
                <a:ext cx="869930" cy="289766"/>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Gray</a:t>
                </a:r>
              </a:p>
              <a:p>
                <a:pPr algn="l" defTabSz="932472" fontAlgn="base">
                  <a:lnSpc>
                    <a:spcPct val="100000"/>
                  </a:lnSpc>
                  <a:spcBef>
                    <a:spcPct val="0"/>
                  </a:spcBef>
                  <a:spcAft>
                    <a:spcPct val="0"/>
                  </a:spcAft>
                </a:pPr>
                <a:r>
                  <a:rPr lang="en-US" sz="500" dirty="0">
                    <a:gradFill>
                      <a:gsLst>
                        <a:gs pos="37168">
                          <a:srgbClr val="292929"/>
                        </a:gs>
                        <a:gs pos="72000">
                          <a:srgbClr val="292929"/>
                        </a:gs>
                      </a:gsLst>
                      <a:lin ang="5400000" scaled="0"/>
                    </a:gradFill>
                    <a:ea typeface="Segoe UI" pitchFamily="34" charset="0"/>
                    <a:cs typeface="Segoe UI" pitchFamily="34" charset="0"/>
                  </a:rPr>
                  <a:t>R:</a:t>
                </a:r>
                <a:r>
                  <a:rPr lang="en-US" sz="500" baseline="0" dirty="0">
                    <a:gradFill>
                      <a:gsLst>
                        <a:gs pos="37168">
                          <a:srgbClr val="292929"/>
                        </a:gs>
                        <a:gs pos="72000">
                          <a:srgbClr val="292929"/>
                        </a:gs>
                      </a:gsLst>
                      <a:lin ang="5400000" scaled="0"/>
                    </a:gradFill>
                    <a:ea typeface="Segoe UI" pitchFamily="34" charset="0"/>
                    <a:cs typeface="Segoe UI" pitchFamily="34" charset="0"/>
                  </a:rPr>
                  <a:t>210 G:210 B:210</a:t>
                </a:r>
                <a:endParaRPr lang="en-US" sz="500" dirty="0">
                  <a:gradFill>
                    <a:gsLst>
                      <a:gs pos="37168">
                        <a:srgbClr val="292929"/>
                      </a:gs>
                      <a:gs pos="72000">
                        <a:srgbClr val="292929"/>
                      </a:gs>
                    </a:gsLst>
                    <a:lin ang="5400000" scaled="0"/>
                  </a:gradFill>
                  <a:ea typeface="Segoe UI" pitchFamily="34" charset="0"/>
                  <a:cs typeface="Segoe UI" pitchFamily="34" charset="0"/>
                </a:endParaRPr>
              </a:p>
            </p:txBody>
          </p:sp>
        </p:grpSp>
        <p:sp>
          <p:nvSpPr>
            <p:cNvPr id="28" name="TextBox 27"/>
            <p:cNvSpPr txBox="1"/>
            <p:nvPr userDrawn="1"/>
          </p:nvSpPr>
          <p:spPr>
            <a:xfrm rot="5400000">
              <a:off x="12988035" y="260168"/>
              <a:ext cx="843501"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Main colors</a:t>
              </a:r>
            </a:p>
          </p:txBody>
        </p:sp>
        <p:sp>
          <p:nvSpPr>
            <p:cNvPr id="32" name="TextBox 31"/>
            <p:cNvSpPr txBox="1"/>
            <p:nvPr userDrawn="1"/>
          </p:nvSpPr>
          <p:spPr>
            <a:xfrm rot="5400000">
              <a:off x="11742070" y="4230580"/>
              <a:ext cx="2656496"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Secondary colors (use only when necessary)</a:t>
              </a:r>
            </a:p>
          </p:txBody>
        </p:sp>
        <p:sp>
          <p:nvSpPr>
            <p:cNvPr id="22" name="Rectangle 21"/>
            <p:cNvSpPr/>
            <p:nvPr userDrawn="1"/>
          </p:nvSpPr>
          <p:spPr bwMode="auto">
            <a:xfrm rot="5400000">
              <a:off x="12328888" y="5187119"/>
              <a:ext cx="869930" cy="289766"/>
            </a:xfrm>
            <a:prstGeom prst="rect">
              <a:avLst/>
            </a:prstGeom>
            <a:solidFill>
              <a:srgbClr val="A8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Red</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a:t>
              </a:r>
              <a:r>
                <a:rPr lang="en-US" sz="500" baseline="0" dirty="0">
                  <a:gradFill>
                    <a:gsLst>
                      <a:gs pos="2092">
                        <a:srgbClr val="F8F8F8"/>
                      </a:gs>
                      <a:gs pos="10042">
                        <a:srgbClr val="F8F8F8"/>
                      </a:gs>
                    </a:gsLst>
                    <a:lin ang="5400000" scaled="0"/>
                  </a:gradFill>
                  <a:ea typeface="Segoe UI" pitchFamily="34" charset="0"/>
                  <a:cs typeface="Segoe UI" pitchFamily="34" charset="0"/>
                </a:rPr>
                <a:t>168 G:0 B:0</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23" name="Rectangle 22"/>
            <p:cNvSpPr/>
            <p:nvPr userDrawn="1"/>
          </p:nvSpPr>
          <p:spPr bwMode="auto">
            <a:xfrm rot="5400000">
              <a:off x="12328888" y="3353997"/>
              <a:ext cx="869930" cy="289766"/>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Light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R:16</a:t>
              </a:r>
              <a:r>
                <a:rPr lang="en-US" sz="500" baseline="0" dirty="0">
                  <a:gradFill>
                    <a:gsLst>
                      <a:gs pos="2092">
                        <a:srgbClr val="F8F8F8"/>
                      </a:gs>
                      <a:gs pos="10042">
                        <a:srgbClr val="F8F8F8"/>
                      </a:gs>
                    </a:gsLst>
                    <a:lin ang="5400000" scaled="0"/>
                  </a:gradFill>
                  <a:ea typeface="Segoe UI" pitchFamily="34" charset="0"/>
                  <a:cs typeface="Segoe UI" pitchFamily="34" charset="0"/>
                </a:rPr>
                <a:t> G:124 B:16</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24" name="Rectangle 23"/>
            <p:cNvSpPr/>
            <p:nvPr userDrawn="1"/>
          </p:nvSpPr>
          <p:spPr bwMode="auto">
            <a:xfrm rot="5400000">
              <a:off x="12328888" y="4272719"/>
              <a:ext cx="869930" cy="289766"/>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R0 G32 B80</a:t>
              </a:r>
            </a:p>
          </p:txBody>
        </p:sp>
      </p:grpSp>
    </p:spTree>
    <p:extLst>
      <p:ext uri="{BB962C8B-B14F-4D97-AF65-F5344CB8AC3E}">
        <p14:creationId xmlns:p14="http://schemas.microsoft.com/office/powerpoint/2010/main" val="2682552606"/>
      </p:ext>
    </p:extLst>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9" r:id="rId7"/>
    <p:sldLayoutId id="2147484350" r:id="rId8"/>
    <p:sldLayoutId id="2147484351" r:id="rId9"/>
    <p:sldLayoutId id="2147484352" r:id="rId10"/>
    <p:sldLayoutId id="2147484353" r:id="rId11"/>
    <p:sldLayoutId id="2147484354" r:id="rId12"/>
    <p:sldLayoutId id="2147484355" r:id="rId13"/>
    <p:sldLayoutId id="2147484356" r:id="rId14"/>
    <p:sldLayoutId id="2147484357" r:id="rId15"/>
    <p:sldLayoutId id="2147484358" r:id="rId16"/>
    <p:sldLayoutId id="2147484359" r:id="rId17"/>
    <p:sldLayoutId id="2147484360" r:id="rId18"/>
    <p:sldLayoutId id="2147484361" r:id="rId19"/>
    <p:sldLayoutId id="2147484362" r:id="rId20"/>
    <p:sldLayoutId id="2147484363" r:id="rId21"/>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39" y="295274"/>
            <a:ext cx="11889564" cy="91757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74640" y="1212851"/>
            <a:ext cx="11887198" cy="2092881"/>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3" name="Group 2"/>
          <p:cNvGrpSpPr/>
          <p:nvPr userDrawn="1"/>
        </p:nvGrpSpPr>
        <p:grpSpPr>
          <a:xfrm>
            <a:off x="12618967" y="0"/>
            <a:ext cx="952401" cy="5766967"/>
            <a:chOff x="12618967" y="0"/>
            <a:chExt cx="952401" cy="5766967"/>
          </a:xfrm>
        </p:grpSpPr>
        <p:grpSp>
          <p:nvGrpSpPr>
            <p:cNvPr id="26" name="Group 25"/>
            <p:cNvGrpSpPr/>
            <p:nvPr userDrawn="1"/>
          </p:nvGrpSpPr>
          <p:grpSpPr>
            <a:xfrm rot="5400000">
              <a:off x="11584220" y="1040742"/>
              <a:ext cx="2698730" cy="629236"/>
              <a:chOff x="1584344" y="4543426"/>
              <a:chExt cx="2698730" cy="629236"/>
            </a:xfrm>
          </p:grpSpPr>
          <p:sp>
            <p:nvSpPr>
              <p:cNvPr id="37" name="Rectangle 36"/>
              <p:cNvSpPr/>
              <p:nvPr userDrawn="1"/>
            </p:nvSpPr>
            <p:spPr bwMode="auto">
              <a:xfrm>
                <a:off x="1586734" y="4543428"/>
                <a:ext cx="869930" cy="28976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err="1">
                    <a:gradFill>
                      <a:gsLst>
                        <a:gs pos="0">
                          <a:srgbClr val="FFFFFF"/>
                        </a:gs>
                        <a:gs pos="100000">
                          <a:srgbClr val="FFFFFF"/>
                        </a:gs>
                      </a:gsLst>
                      <a:lin ang="5400000" scaled="0"/>
                    </a:gradFill>
                    <a:latin typeface="+mn-lt"/>
                    <a:ea typeface="Segoe UI" pitchFamily="34" charset="0"/>
                    <a:cs typeface="Segoe UI" pitchFamily="34" charset="0"/>
                  </a:rPr>
                  <a:t>Oragen</a:t>
                </a:r>
                <a:endPar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endParaRPr>
              </a:p>
              <a:p>
                <a:pPr algn="l" defTabSz="932472" fontAlgn="base">
                  <a:lnSpc>
                    <a:spcPct val="100000"/>
                  </a:lnSpc>
                  <a:spcBef>
                    <a:spcPct val="0"/>
                  </a:spcBef>
                  <a:spcAft>
                    <a:spcPct val="0"/>
                  </a:spcAft>
                </a:pPr>
                <a:r>
                  <a:rPr lang="en-US" sz="500" dirty="0">
                    <a:gradFill>
                      <a:gsLst>
                        <a:gs pos="0">
                          <a:srgbClr val="FFFFFF"/>
                        </a:gs>
                        <a:gs pos="100000">
                          <a:srgbClr val="FFFFFF"/>
                        </a:gs>
                      </a:gsLst>
                      <a:lin ang="5400000" scaled="0"/>
                    </a:gradFill>
                    <a:ea typeface="Segoe UI" pitchFamily="34" charset="0"/>
                    <a:cs typeface="Segoe UI" pitchFamily="34" charset="0"/>
                  </a:rPr>
                  <a:t>R:</a:t>
                </a:r>
                <a:r>
                  <a:rPr lang="en-US" sz="500" baseline="0" dirty="0">
                    <a:gradFill>
                      <a:gsLst>
                        <a:gs pos="0">
                          <a:srgbClr val="FFFFFF"/>
                        </a:gs>
                        <a:gs pos="100000">
                          <a:srgbClr val="FFFFFF"/>
                        </a:gs>
                      </a:gsLst>
                      <a:lin ang="5400000" scaled="0"/>
                    </a:gradFill>
                    <a:ea typeface="Segoe UI" pitchFamily="34" charset="0"/>
                    <a:cs typeface="Segoe UI" pitchFamily="34" charset="0"/>
                  </a:rPr>
                  <a:t>216 G:59 B:1</a:t>
                </a:r>
                <a:endParaRPr lang="en-US" sz="500" dirty="0">
                  <a:gradFill>
                    <a:gsLst>
                      <a:gs pos="0">
                        <a:srgbClr val="FFFFFF"/>
                      </a:gs>
                      <a:gs pos="100000">
                        <a:srgbClr val="FFFFFF"/>
                      </a:gs>
                    </a:gsLst>
                    <a:lin ang="5400000" scaled="0"/>
                  </a:gradFill>
                  <a:ea typeface="Segoe UI" pitchFamily="34" charset="0"/>
                  <a:cs typeface="Segoe UI" pitchFamily="34" charset="0"/>
                </a:endParaRPr>
              </a:p>
            </p:txBody>
          </p:sp>
          <p:sp>
            <p:nvSpPr>
              <p:cNvPr id="41" name="Rectangle 40"/>
              <p:cNvSpPr/>
              <p:nvPr userDrawn="1"/>
            </p:nvSpPr>
            <p:spPr bwMode="auto">
              <a:xfrm>
                <a:off x="2505456" y="4543427"/>
                <a:ext cx="869930" cy="289766"/>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algn="l" defTabSz="932472" fontAlgn="base">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Blue</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R:0 G:120 B:215</a:t>
                </a:r>
              </a:p>
            </p:txBody>
          </p:sp>
          <p:sp>
            <p:nvSpPr>
              <p:cNvPr id="42" name="Rectangle 41"/>
              <p:cNvSpPr/>
              <p:nvPr userDrawn="1"/>
            </p:nvSpPr>
            <p:spPr bwMode="auto">
              <a:xfrm>
                <a:off x="3413144" y="4543426"/>
                <a:ext cx="869930" cy="289766"/>
              </a:xfrm>
              <a:prstGeom prst="rect">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Gray</a:t>
                </a:r>
              </a:p>
              <a:p>
                <a:pPr marL="0" algn="l" defTabSz="932472" rtl="0" eaLnBrk="1" fontAlgn="base" latinLnBrk="0" hangingPunct="1">
                  <a:lnSpc>
                    <a:spcPct val="100000"/>
                  </a:lnSpc>
                  <a:spcBef>
                    <a:spcPct val="0"/>
                  </a:spcBef>
                  <a:spcAft>
                    <a:spcPct val="0"/>
                  </a:spcAft>
                </a:pPr>
                <a:r>
                  <a:rPr lang="en-US" sz="500" kern="1200" dirty="0">
                    <a:gradFill>
                      <a:gsLst>
                        <a:gs pos="2092">
                          <a:srgbClr val="F8F8F8"/>
                        </a:gs>
                        <a:gs pos="10042">
                          <a:srgbClr val="F8F8F8"/>
                        </a:gs>
                      </a:gsLst>
                      <a:lin ang="5400000" scaled="0"/>
                    </a:gradFill>
                    <a:latin typeface="+mn-lt"/>
                    <a:ea typeface="Segoe UI" pitchFamily="34" charset="0"/>
                    <a:cs typeface="Segoe UI" pitchFamily="34" charset="0"/>
                  </a:rPr>
                  <a:t>R:80 G:80 B:80</a:t>
                </a:r>
              </a:p>
            </p:txBody>
          </p:sp>
          <p:sp>
            <p:nvSpPr>
              <p:cNvPr id="43" name="Rectangle 42"/>
              <p:cNvSpPr/>
              <p:nvPr userDrawn="1"/>
            </p:nvSpPr>
            <p:spPr bwMode="auto">
              <a:xfrm>
                <a:off x="2498744" y="4882896"/>
                <a:ext cx="869930" cy="289766"/>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Yellow</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G:185 B:0</a:t>
                </a:r>
              </a:p>
            </p:txBody>
          </p:sp>
          <p:sp>
            <p:nvSpPr>
              <p:cNvPr id="44" name="Rectangle 43"/>
              <p:cNvSpPr/>
              <p:nvPr userDrawn="1"/>
            </p:nvSpPr>
            <p:spPr bwMode="auto">
              <a:xfrm>
                <a:off x="3413144" y="4882895"/>
                <a:ext cx="869930" cy="289766"/>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Orange</a:t>
                </a:r>
              </a:p>
              <a:p>
                <a:pPr marL="0" algn="l" defTabSz="932472" rtl="0" eaLnBrk="1" fontAlgn="base" latinLnBrk="0" hangingPunct="1">
                  <a:lnSpc>
                    <a:spcPct val="100000"/>
                  </a:lnSpc>
                  <a:spcBef>
                    <a:spcPct val="0"/>
                  </a:spcBef>
                  <a:spcAft>
                    <a:spcPct val="0"/>
                  </a:spcAft>
                </a:pPr>
                <a:r>
                  <a:rPr lang="en-US" sz="500" kern="1200" dirty="0">
                    <a:gradFill>
                      <a:gsLst>
                        <a:gs pos="37168">
                          <a:srgbClr val="292929"/>
                        </a:gs>
                        <a:gs pos="72000">
                          <a:srgbClr val="292929"/>
                        </a:gs>
                      </a:gsLst>
                      <a:lin ang="5400000" scaled="0"/>
                    </a:gradFill>
                    <a:latin typeface="+mn-lt"/>
                    <a:ea typeface="Segoe UI" pitchFamily="34" charset="0"/>
                    <a:cs typeface="Segoe UI" pitchFamily="34" charset="0"/>
                  </a:rPr>
                  <a:t>R:255 G:140 B:0</a:t>
                </a:r>
              </a:p>
            </p:txBody>
          </p:sp>
          <p:sp>
            <p:nvSpPr>
              <p:cNvPr id="45" name="Rectangle 44"/>
              <p:cNvSpPr/>
              <p:nvPr userDrawn="1"/>
            </p:nvSpPr>
            <p:spPr bwMode="auto">
              <a:xfrm>
                <a:off x="1584344" y="4882896"/>
                <a:ext cx="869930" cy="289766"/>
              </a:xfrm>
              <a:prstGeom prst="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37168">
                          <a:srgbClr val="292929"/>
                        </a:gs>
                        <a:gs pos="72000">
                          <a:srgbClr val="292929"/>
                        </a:gs>
                      </a:gsLst>
                      <a:lin ang="5400000" scaled="0"/>
                    </a:gradFill>
                    <a:latin typeface="+mn-lt"/>
                    <a:ea typeface="Segoe UI" pitchFamily="34" charset="0"/>
                    <a:cs typeface="Segoe UI" pitchFamily="34" charset="0"/>
                  </a:rPr>
                  <a:t>Light Gray</a:t>
                </a:r>
              </a:p>
              <a:p>
                <a:pPr algn="l" defTabSz="932472" fontAlgn="base">
                  <a:lnSpc>
                    <a:spcPct val="100000"/>
                  </a:lnSpc>
                  <a:spcBef>
                    <a:spcPct val="0"/>
                  </a:spcBef>
                  <a:spcAft>
                    <a:spcPct val="0"/>
                  </a:spcAft>
                </a:pPr>
                <a:r>
                  <a:rPr lang="en-US" sz="500" dirty="0">
                    <a:gradFill>
                      <a:gsLst>
                        <a:gs pos="37168">
                          <a:srgbClr val="292929"/>
                        </a:gs>
                        <a:gs pos="72000">
                          <a:srgbClr val="292929"/>
                        </a:gs>
                      </a:gsLst>
                      <a:lin ang="5400000" scaled="0"/>
                    </a:gradFill>
                    <a:ea typeface="Segoe UI" pitchFamily="34" charset="0"/>
                    <a:cs typeface="Segoe UI" pitchFamily="34" charset="0"/>
                  </a:rPr>
                  <a:t>R:</a:t>
                </a:r>
                <a:r>
                  <a:rPr lang="en-US" sz="500" baseline="0" dirty="0">
                    <a:gradFill>
                      <a:gsLst>
                        <a:gs pos="37168">
                          <a:srgbClr val="292929"/>
                        </a:gs>
                        <a:gs pos="72000">
                          <a:srgbClr val="292929"/>
                        </a:gs>
                      </a:gsLst>
                      <a:lin ang="5400000" scaled="0"/>
                    </a:gradFill>
                    <a:ea typeface="Segoe UI" pitchFamily="34" charset="0"/>
                    <a:cs typeface="Segoe UI" pitchFamily="34" charset="0"/>
                  </a:rPr>
                  <a:t>210 G:210 B:210</a:t>
                </a:r>
                <a:endParaRPr lang="en-US" sz="500" dirty="0">
                  <a:gradFill>
                    <a:gsLst>
                      <a:gs pos="37168">
                        <a:srgbClr val="292929"/>
                      </a:gs>
                      <a:gs pos="72000">
                        <a:srgbClr val="292929"/>
                      </a:gs>
                    </a:gsLst>
                    <a:lin ang="5400000" scaled="0"/>
                  </a:gradFill>
                  <a:ea typeface="Segoe UI" pitchFamily="34" charset="0"/>
                  <a:cs typeface="Segoe UI" pitchFamily="34" charset="0"/>
                </a:endParaRPr>
              </a:p>
            </p:txBody>
          </p:sp>
        </p:grpSp>
        <p:sp>
          <p:nvSpPr>
            <p:cNvPr id="28" name="TextBox 27"/>
            <p:cNvSpPr txBox="1"/>
            <p:nvPr userDrawn="1"/>
          </p:nvSpPr>
          <p:spPr>
            <a:xfrm rot="5400000">
              <a:off x="12988035" y="260168"/>
              <a:ext cx="843501"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Main colors</a:t>
              </a:r>
            </a:p>
          </p:txBody>
        </p:sp>
        <p:sp>
          <p:nvSpPr>
            <p:cNvPr id="32" name="TextBox 31"/>
            <p:cNvSpPr txBox="1"/>
            <p:nvPr userDrawn="1"/>
          </p:nvSpPr>
          <p:spPr>
            <a:xfrm rot="5400000">
              <a:off x="11742070" y="4230580"/>
              <a:ext cx="2656496" cy="323165"/>
            </a:xfrm>
            <a:prstGeom prst="rect">
              <a:avLst/>
            </a:prstGeom>
            <a:noFill/>
          </p:spPr>
          <p:txBody>
            <a:bodyPr wrap="none" lIns="0" tIns="91440" rIns="182880" bIns="91440" rtlCol="0">
              <a:spAutoFit/>
            </a:bodyPr>
            <a:lstStyle/>
            <a:p>
              <a:pPr marL="0" algn="l" defTabSz="932742" rtl="0" eaLnBrk="1" latinLnBrk="0" hangingPunct="1">
                <a:lnSpc>
                  <a:spcPct val="90000"/>
                </a:lnSpc>
                <a:spcAft>
                  <a:spcPts val="600"/>
                </a:spcAft>
              </a:pPr>
              <a:r>
                <a:rPr lang="en-US" sz="1000" kern="1200" dirty="0">
                  <a:gradFill>
                    <a:gsLst>
                      <a:gs pos="82301">
                        <a:srgbClr val="292929"/>
                      </a:gs>
                      <a:gs pos="62000">
                        <a:srgbClr val="292929"/>
                      </a:gs>
                    </a:gsLst>
                    <a:lin ang="5400000" scaled="0"/>
                  </a:gradFill>
                  <a:latin typeface="+mn-lt"/>
                  <a:ea typeface="+mn-ea"/>
                  <a:cs typeface="+mn-cs"/>
                </a:rPr>
                <a:t>Secondary colors (use only when necessary)</a:t>
              </a:r>
            </a:p>
          </p:txBody>
        </p:sp>
        <p:sp>
          <p:nvSpPr>
            <p:cNvPr id="22" name="Rectangle 21"/>
            <p:cNvSpPr/>
            <p:nvPr userDrawn="1"/>
          </p:nvSpPr>
          <p:spPr bwMode="auto">
            <a:xfrm rot="5400000">
              <a:off x="12328888" y="5187119"/>
              <a:ext cx="869930" cy="289766"/>
            </a:xfrm>
            <a:prstGeom prst="rect">
              <a:avLst/>
            </a:prstGeom>
            <a:solidFill>
              <a:srgbClr val="A8000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Red</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a:t>
              </a:r>
              <a:r>
                <a:rPr lang="en-US" sz="500" baseline="0" dirty="0">
                  <a:gradFill>
                    <a:gsLst>
                      <a:gs pos="2092">
                        <a:srgbClr val="F8F8F8"/>
                      </a:gs>
                      <a:gs pos="10042">
                        <a:srgbClr val="F8F8F8"/>
                      </a:gs>
                    </a:gsLst>
                    <a:lin ang="5400000" scaled="0"/>
                  </a:gradFill>
                  <a:ea typeface="Segoe UI" pitchFamily="34" charset="0"/>
                  <a:cs typeface="Segoe UI" pitchFamily="34" charset="0"/>
                </a:rPr>
                <a:t>168 G:0 B:0</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23" name="Rectangle 22"/>
            <p:cNvSpPr/>
            <p:nvPr userDrawn="1"/>
          </p:nvSpPr>
          <p:spPr bwMode="auto">
            <a:xfrm rot="5400000">
              <a:off x="12328888" y="3353997"/>
              <a:ext cx="869930" cy="289766"/>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Light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R:16</a:t>
              </a:r>
              <a:r>
                <a:rPr lang="en-US" sz="500" baseline="0" dirty="0">
                  <a:gradFill>
                    <a:gsLst>
                      <a:gs pos="2092">
                        <a:srgbClr val="F8F8F8"/>
                      </a:gs>
                      <a:gs pos="10042">
                        <a:srgbClr val="F8F8F8"/>
                      </a:gs>
                    </a:gsLst>
                    <a:lin ang="5400000" scaled="0"/>
                  </a:gradFill>
                  <a:ea typeface="Segoe UI" pitchFamily="34" charset="0"/>
                  <a:cs typeface="Segoe UI" pitchFamily="34" charset="0"/>
                </a:rPr>
                <a:t> G:124 B:16</a:t>
              </a:r>
              <a:endParaRPr lang="en-US" sz="500" dirty="0">
                <a:gradFill>
                  <a:gsLst>
                    <a:gs pos="2092">
                      <a:srgbClr val="F8F8F8"/>
                    </a:gs>
                    <a:gs pos="10042">
                      <a:srgbClr val="F8F8F8"/>
                    </a:gs>
                  </a:gsLst>
                  <a:lin ang="5400000" scaled="0"/>
                </a:gradFill>
                <a:ea typeface="Segoe UI" pitchFamily="34" charset="0"/>
                <a:cs typeface="Segoe UI" pitchFamily="34" charset="0"/>
              </a:endParaRPr>
            </a:p>
          </p:txBody>
        </p:sp>
        <p:sp>
          <p:nvSpPr>
            <p:cNvPr id="24" name="Rectangle 23"/>
            <p:cNvSpPr/>
            <p:nvPr userDrawn="1"/>
          </p:nvSpPr>
          <p:spPr bwMode="auto">
            <a:xfrm rot="5400000">
              <a:off x="12328888" y="4272719"/>
              <a:ext cx="869930" cy="289766"/>
            </a:xfrm>
            <a:prstGeom prst="rect">
              <a:avLst/>
            </a:prstGeom>
            <a:solidFill>
              <a:srgbClr val="002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0" bIns="0" numCol="1" spcCol="0" rtlCol="0" fromWordArt="0" anchor="t" anchorCtr="0" forceAA="0" compatLnSpc="1">
              <a:prstTxWarp prst="textNoShape">
                <a:avLst/>
              </a:prstTxWarp>
              <a:noAutofit/>
            </a:bodyPr>
            <a:lstStyle/>
            <a:p>
              <a:pPr marL="0" algn="l" defTabSz="932472" rtl="0" eaLnBrk="1" fontAlgn="base" latinLnBrk="0" hangingPunct="1">
                <a:lnSpc>
                  <a:spcPct val="100000"/>
                </a:lnSpc>
                <a:spcBef>
                  <a:spcPct val="0"/>
                </a:spcBef>
                <a:spcAft>
                  <a:spcPct val="0"/>
                </a:spcAft>
              </a:pPr>
              <a:r>
                <a:rPr lang="en-US" sz="500" b="1" kern="1200" baseline="0" dirty="0">
                  <a:gradFill>
                    <a:gsLst>
                      <a:gs pos="0">
                        <a:srgbClr val="FFFFFF"/>
                      </a:gs>
                      <a:gs pos="100000">
                        <a:srgbClr val="FFFFFF"/>
                      </a:gs>
                    </a:gsLst>
                    <a:lin ang="5400000" scaled="0"/>
                  </a:gradFill>
                  <a:latin typeface="+mn-lt"/>
                  <a:ea typeface="Segoe UI" pitchFamily="34" charset="0"/>
                  <a:cs typeface="Segoe UI" pitchFamily="34" charset="0"/>
                </a:rPr>
                <a:t>Dark Blue</a:t>
              </a:r>
            </a:p>
            <a:p>
              <a:pPr algn="l" defTabSz="932472" fontAlgn="base">
                <a:lnSpc>
                  <a:spcPct val="100000"/>
                </a:lnSpc>
                <a:spcBef>
                  <a:spcPct val="0"/>
                </a:spcBef>
                <a:spcAft>
                  <a:spcPct val="0"/>
                </a:spcAft>
              </a:pPr>
              <a:r>
                <a:rPr lang="en-US" sz="500" dirty="0">
                  <a:gradFill>
                    <a:gsLst>
                      <a:gs pos="2092">
                        <a:srgbClr val="F8F8F8"/>
                      </a:gs>
                      <a:gs pos="10042">
                        <a:srgbClr val="F8F8F8"/>
                      </a:gs>
                    </a:gsLst>
                    <a:lin ang="5400000" scaled="0"/>
                  </a:gradFill>
                  <a:ea typeface="Segoe UI" pitchFamily="34" charset="0"/>
                  <a:cs typeface="Segoe UI" pitchFamily="34" charset="0"/>
                </a:rPr>
                <a:t>R0 G32 B80</a:t>
              </a:r>
            </a:p>
          </p:txBody>
        </p:sp>
      </p:grpSp>
    </p:spTree>
    <p:extLst>
      <p:ext uri="{BB962C8B-B14F-4D97-AF65-F5344CB8AC3E}">
        <p14:creationId xmlns:p14="http://schemas.microsoft.com/office/powerpoint/2010/main" val="106426173"/>
      </p:ext>
    </p:extLst>
  </p:cSld>
  <p:clrMap bg1="lt1" tx1="dk1" bg2="lt2" tx2="dk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6" r:id="rId12"/>
    <p:sldLayoutId id="2147484377" r:id="rId13"/>
    <p:sldLayoutId id="2147484378" r:id="rId14"/>
    <p:sldLayoutId id="2147484379" r:id="rId15"/>
    <p:sldLayoutId id="2147484380" r:id="rId16"/>
    <p:sldLayoutId id="2147484381" r:id="rId17"/>
    <p:sldLayoutId id="2147484382" r:id="rId18"/>
    <p:sldLayoutId id="2147484383" r:id="rId19"/>
    <p:sldLayoutId id="2147484384" r:id="rId20"/>
    <p:sldLayoutId id="2147484385" r:id="rId21"/>
    <p:sldLayoutId id="2147484386" r:id="rId22"/>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3" Type="http://schemas.openxmlformats.org/officeDocument/2006/relationships/hyperlink" Target="http://docs.asp.net/" TargetMode="External"/><Relationship Id="rId2" Type="http://schemas.openxmlformats.org/officeDocument/2006/relationships/hyperlink" Target="https://github.com/aspnet/home" TargetMode="External"/><Relationship Id="rId1" Type="http://schemas.openxmlformats.org/officeDocument/2006/relationships/slideLayout" Target="../slideLayouts/slideLayout24.xml"/><Relationship Id="rId4" Type="http://schemas.openxmlformats.org/officeDocument/2006/relationships/hyperlink" Target="http://live.asp.net/"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myignite.microsoft.com/" TargetMode="External"/><Relationship Id="rId2" Type="http://schemas.openxmlformats.org/officeDocument/2006/relationships/notesSlide" Target="../notesSlides/notesSlide9.xml"/><Relationship Id="rId1" Type="http://schemas.openxmlformats.org/officeDocument/2006/relationships/slideLayout" Target="../slideLayouts/slideLayout35.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hyperlink" Target="https://aka.ms/ignite.mobileapp"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microsoft.com/itprocareercenter" TargetMode="External"/><Relationship Id="rId2" Type="http://schemas.openxmlformats.org/officeDocument/2006/relationships/notesSlide" Target="../notesSlides/notesSlide10.xml"/><Relationship Id="rId1" Type="http://schemas.openxmlformats.org/officeDocument/2006/relationships/slideLayout" Target="../slideLayouts/slideLayout71.xml"/><Relationship Id="rId6" Type="http://schemas.openxmlformats.org/officeDocument/2006/relationships/hyperlink" Target="https://techcommunity.microsoft.com/" TargetMode="External"/><Relationship Id="rId5" Type="http://schemas.openxmlformats.org/officeDocument/2006/relationships/hyperlink" Target="http://www.microsoft.com/mechanics" TargetMode="External"/><Relationship Id="rId4" Type="http://schemas.openxmlformats.org/officeDocument/2006/relationships/hyperlink" Target="http://www.microsoft.com/itprocloudessential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ocs.asp.net/" TargetMode="External"/><Relationship Id="rId2" Type="http://schemas.openxmlformats.org/officeDocument/2006/relationships/hyperlink" Target="http://dot.net/" TargetMode="External"/><Relationship Id="rId1" Type="http://schemas.openxmlformats.org/officeDocument/2006/relationships/slideLayout" Target="../slideLayouts/slideLayout24.xml"/><Relationship Id="rId4" Type="http://schemas.openxmlformats.org/officeDocument/2006/relationships/hyperlink" Target="https://github.com/aspnet"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Dive deep into ASP.NET Core 1.0</a:t>
            </a:r>
          </a:p>
        </p:txBody>
      </p:sp>
      <p:sp>
        <p:nvSpPr>
          <p:cNvPr id="5" name="Text Placeholder 4"/>
          <p:cNvSpPr>
            <a:spLocks noGrp="1"/>
          </p:cNvSpPr>
          <p:nvPr>
            <p:ph type="body" sz="quarter" idx="12"/>
          </p:nvPr>
        </p:nvSpPr>
        <p:spPr/>
        <p:txBody>
          <a:bodyPr/>
          <a:lstStyle/>
          <a:p>
            <a:r>
              <a:rPr lang="en-US" dirty="0"/>
              <a:t>Daniel Roth</a:t>
            </a:r>
          </a:p>
          <a:p>
            <a:r>
              <a:rPr lang="en-US" dirty="0"/>
              <a:t>Senior Program Manager</a:t>
            </a:r>
          </a:p>
        </p:txBody>
      </p:sp>
      <p:sp>
        <p:nvSpPr>
          <p:cNvPr id="6" name="Text Placeholder 2"/>
          <p:cNvSpPr txBox="1">
            <a:spLocks/>
          </p:cNvSpPr>
          <p:nvPr/>
        </p:nvSpPr>
        <p:spPr bwMode="white">
          <a:xfrm>
            <a:off x="10333038" y="296863"/>
            <a:ext cx="1828800" cy="461665"/>
          </a:xfrm>
          <a:prstGeom prst="rect">
            <a:avLst/>
          </a:prstGeom>
        </p:spPr>
        <p:txBody>
          <a:bodyPr/>
          <a:lstStyle>
            <a:lvl1pPr marL="0" marR="0" indent="0" algn="r" defTabSz="932742" rtl="0" eaLnBrk="1" fontAlgn="auto" latinLnBrk="0" hangingPunct="1">
              <a:lnSpc>
                <a:spcPct val="90000"/>
              </a:lnSpc>
              <a:spcBef>
                <a:spcPct val="20000"/>
              </a:spcBef>
              <a:spcAft>
                <a:spcPts val="0"/>
              </a:spcAft>
              <a:buClrTx/>
              <a:buSzPct val="90000"/>
              <a:buFont typeface="Arial" pitchFamily="34" charset="0"/>
              <a:buNone/>
              <a:tabLst/>
              <a:defRPr lang="en-US" sz="2000" kern="1200" spc="0" baseline="0">
                <a:gradFill>
                  <a:gsLst>
                    <a:gs pos="1250">
                      <a:schemeClr val="tx1"/>
                    </a:gs>
                    <a:gs pos="100000">
                      <a:schemeClr val="tx1"/>
                    </a:gs>
                  </a:gsLst>
                  <a:lin ang="5400000" scaled="0"/>
                </a:gradFill>
                <a:latin typeface="+mn-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lang="en-US" sz="2400" kern="1200" spc="0" baseline="0" dirty="0" smtClean="0">
                <a:gradFill>
                  <a:gsLst>
                    <a:gs pos="1250">
                      <a:schemeClr val="tx1"/>
                    </a:gs>
                    <a:gs pos="100000">
                      <a:schemeClr val="tx1"/>
                    </a:gs>
                  </a:gsLst>
                  <a:lin ang="5400000" scaled="0"/>
                </a:gradFill>
                <a:latin typeface="+mn-lt"/>
                <a:ea typeface="+mn-ea"/>
                <a:cs typeface="Segoe UI" panose="020B0502040204020203" pitchFamily="34" charset="0"/>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Segoe UI" panose="020B0502040204020203" pitchFamily="34" charset="0"/>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Segoe UI" panose="020B0502040204020203" pitchFamily="34" charset="0"/>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Segoe UI" panose="020B0502040204020203" pitchFamily="34" charset="0"/>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BRK3194</a:t>
            </a:r>
          </a:p>
        </p:txBody>
      </p:sp>
    </p:spTree>
    <p:extLst>
      <p:ext uri="{BB962C8B-B14F-4D97-AF65-F5344CB8AC3E}">
        <p14:creationId xmlns:p14="http://schemas.microsoft.com/office/powerpoint/2010/main" val="206953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ASP.NET Core Module (ACM)</a:t>
            </a:r>
          </a:p>
        </p:txBody>
      </p:sp>
      <p:sp>
        <p:nvSpPr>
          <p:cNvPr id="3" name="Text Placeholder 2"/>
          <p:cNvSpPr>
            <a:spLocks noGrp="1"/>
          </p:cNvSpPr>
          <p:nvPr>
            <p:ph type="body" sz="quarter" idx="10"/>
          </p:nvPr>
        </p:nvSpPr>
        <p:spPr/>
        <p:txBody>
          <a:bodyPr/>
          <a:lstStyle/>
          <a:p>
            <a:r>
              <a:rPr lang="en-US" dirty="0"/>
              <a:t>1. IIS receives a request</a:t>
            </a:r>
          </a:p>
          <a:p>
            <a:r>
              <a:rPr lang="en-US" dirty="0"/>
              <a:t>2. ACM starts the app in a separate process (if it’s not already running) </a:t>
            </a:r>
          </a:p>
          <a:p>
            <a:pPr lvl="1"/>
            <a:r>
              <a:rPr lang="en-US" dirty="0"/>
              <a:t>The app no longer runs as w3wp.exe but as dotnet.exe or myapp.exe</a:t>
            </a:r>
          </a:p>
          <a:p>
            <a:r>
              <a:rPr lang="en-US" dirty="0"/>
              <a:t>3. ACM forwards the  request to the application</a:t>
            </a:r>
          </a:p>
          <a:p>
            <a:r>
              <a:rPr lang="en-US" dirty="0"/>
              <a:t>4. The app processes the request and sends the response back to ACM</a:t>
            </a:r>
          </a:p>
          <a:p>
            <a:r>
              <a:rPr lang="en-US" dirty="0"/>
              <a:t>5. IIS forwards the response to the client</a:t>
            </a:r>
          </a:p>
          <a:p>
            <a:endParaRPr lang="en-US" dirty="0"/>
          </a:p>
        </p:txBody>
      </p:sp>
    </p:spTree>
    <p:extLst>
      <p:ext uri="{BB962C8B-B14F-4D97-AF65-F5344CB8AC3E}">
        <p14:creationId xmlns:p14="http://schemas.microsoft.com/office/powerpoint/2010/main" val="251288544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ASP.NET Core Module configuration</a:t>
            </a:r>
          </a:p>
        </p:txBody>
      </p:sp>
      <p:sp>
        <p:nvSpPr>
          <p:cNvPr id="3" name="Text Placeholder 2"/>
          <p:cNvSpPr>
            <a:spLocks noGrp="1"/>
          </p:cNvSpPr>
          <p:nvPr>
            <p:ph type="body" sz="quarter" idx="10"/>
          </p:nvPr>
        </p:nvSpPr>
        <p:spPr>
          <a:xfrm>
            <a:off x="274638" y="1216152"/>
            <a:ext cx="11887199" cy="4579715"/>
          </a:xfrm>
        </p:spPr>
        <p:txBody>
          <a:bodyPr/>
          <a:lstStyle/>
          <a:p>
            <a:r>
              <a:rPr lang="en-US" sz="2400" dirty="0"/>
              <a:t>&lt;?xml version="1.0" encoding="utf-8"?&gt;</a:t>
            </a:r>
          </a:p>
          <a:p>
            <a:r>
              <a:rPr lang="en-US" sz="2400" dirty="0"/>
              <a:t>&lt;configuration&gt;</a:t>
            </a:r>
          </a:p>
          <a:p>
            <a:r>
              <a:rPr lang="en-US" sz="2400" dirty="0"/>
              <a:t>  &lt;</a:t>
            </a:r>
            <a:r>
              <a:rPr lang="en-US" sz="2400" dirty="0" err="1"/>
              <a:t>system.webServer</a:t>
            </a:r>
            <a:r>
              <a:rPr lang="en-US" sz="2400" dirty="0"/>
              <a:t>&gt;</a:t>
            </a:r>
          </a:p>
          <a:p>
            <a:r>
              <a:rPr lang="en-US" sz="2400" dirty="0"/>
              <a:t>    &lt;handlers&gt;</a:t>
            </a:r>
          </a:p>
          <a:p>
            <a:r>
              <a:rPr lang="en-US" sz="2400" dirty="0"/>
              <a:t>      &lt;add name="</a:t>
            </a:r>
            <a:r>
              <a:rPr lang="en-US" sz="2400" dirty="0" err="1"/>
              <a:t>aspNetCore</a:t>
            </a:r>
            <a:r>
              <a:rPr lang="en-US" sz="2400" dirty="0"/>
              <a:t>" path="*" verb="*"</a:t>
            </a:r>
          </a:p>
          <a:p>
            <a:r>
              <a:rPr lang="en-US" sz="2400" dirty="0"/>
              <a:t>        modules="</a:t>
            </a:r>
            <a:r>
              <a:rPr lang="en-US" sz="2400" dirty="0" err="1"/>
              <a:t>AspNetCoreModule</a:t>
            </a:r>
            <a:r>
              <a:rPr lang="en-US" sz="2400" dirty="0"/>
              <a:t>" </a:t>
            </a:r>
            <a:r>
              <a:rPr lang="en-US" sz="2400" dirty="0" err="1"/>
              <a:t>resourceType</a:t>
            </a:r>
            <a:r>
              <a:rPr lang="en-US" sz="2400" dirty="0"/>
              <a:t>="Unspecified"/&gt;</a:t>
            </a:r>
          </a:p>
          <a:p>
            <a:r>
              <a:rPr lang="en-US" sz="2400" dirty="0"/>
              <a:t>    &lt;/handlers&gt; </a:t>
            </a:r>
          </a:p>
          <a:p>
            <a:r>
              <a:rPr lang="en-US" sz="2400" dirty="0"/>
              <a:t>    &lt;</a:t>
            </a:r>
            <a:r>
              <a:rPr lang="en-US" sz="2400" dirty="0" err="1"/>
              <a:t>aspNetCore</a:t>
            </a:r>
            <a:r>
              <a:rPr lang="en-US" sz="2400" dirty="0"/>
              <a:t> </a:t>
            </a:r>
            <a:r>
              <a:rPr lang="en-US" sz="2400" dirty="0" err="1"/>
              <a:t>processPath</a:t>
            </a:r>
            <a:r>
              <a:rPr lang="en-US" sz="2400" dirty="0"/>
              <a:t>="</a:t>
            </a:r>
            <a:r>
              <a:rPr lang="en-US" sz="2400" dirty="0" err="1"/>
              <a:t>dotnet</a:t>
            </a:r>
            <a:r>
              <a:rPr lang="en-US" sz="2400" dirty="0"/>
              <a:t>" arguments=".\HelloWorld.dll"    </a:t>
            </a:r>
          </a:p>
          <a:p>
            <a:r>
              <a:rPr lang="en-US" sz="2400" dirty="0"/>
              <a:t>      </a:t>
            </a:r>
            <a:r>
              <a:rPr lang="en-US" sz="2400" dirty="0" err="1"/>
              <a:t>stdoutLogEnabled</a:t>
            </a:r>
            <a:r>
              <a:rPr lang="en-US" sz="2400" dirty="0"/>
              <a:t>="false" </a:t>
            </a:r>
            <a:r>
              <a:rPr lang="en-US" sz="2400" dirty="0" err="1"/>
              <a:t>stdoutLogFile</a:t>
            </a:r>
            <a:r>
              <a:rPr lang="en-US" sz="2400" dirty="0"/>
              <a:t>=".\logs\</a:t>
            </a:r>
            <a:r>
              <a:rPr lang="en-US" sz="2400" dirty="0" err="1"/>
              <a:t>stdout</a:t>
            </a:r>
            <a:r>
              <a:rPr lang="en-US" sz="2400" dirty="0"/>
              <a:t>" /&gt;</a:t>
            </a:r>
          </a:p>
          <a:p>
            <a:r>
              <a:rPr lang="en-US" sz="2400" dirty="0"/>
              <a:t>  &lt;/</a:t>
            </a:r>
            <a:r>
              <a:rPr lang="en-US" sz="2400" dirty="0" err="1"/>
              <a:t>system.webServer</a:t>
            </a:r>
            <a:r>
              <a:rPr lang="en-US" sz="2400" dirty="0"/>
              <a:t>&gt;</a:t>
            </a:r>
          </a:p>
          <a:p>
            <a:r>
              <a:rPr lang="en-US" sz="2400" dirty="0"/>
              <a:t>&lt;/configuration&gt;</a:t>
            </a:r>
          </a:p>
        </p:txBody>
      </p:sp>
    </p:spTree>
    <p:extLst>
      <p:ext uri="{BB962C8B-B14F-4D97-AF65-F5344CB8AC3E}">
        <p14:creationId xmlns:p14="http://schemas.microsoft.com/office/powerpoint/2010/main" val="86864206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Env</a:t>
            </a:r>
            <a:r>
              <a:rPr lang="en-US" dirty="0"/>
              <a:t> </a:t>
            </a:r>
            <a:r>
              <a:rPr lang="en-US" dirty="0" err="1"/>
              <a:t>vars</a:t>
            </a:r>
            <a:r>
              <a:rPr lang="en-US" dirty="0"/>
              <a:t> set by ACM for the host process</a:t>
            </a:r>
          </a:p>
        </p:txBody>
      </p:sp>
      <p:sp>
        <p:nvSpPr>
          <p:cNvPr id="3" name="Text Placeholder 2"/>
          <p:cNvSpPr>
            <a:spLocks noGrp="1"/>
          </p:cNvSpPr>
          <p:nvPr>
            <p:ph type="body" sz="quarter" idx="10"/>
          </p:nvPr>
        </p:nvSpPr>
        <p:spPr>
          <a:xfrm>
            <a:off x="274638" y="1212850"/>
            <a:ext cx="11887200" cy="3311676"/>
          </a:xfrm>
        </p:spPr>
        <p:txBody>
          <a:bodyPr/>
          <a:lstStyle/>
          <a:p>
            <a:r>
              <a:rPr lang="en-US" dirty="0"/>
              <a:t>ASPNETCORE_PORT</a:t>
            </a:r>
          </a:p>
          <a:p>
            <a:pPr lvl="1"/>
            <a:r>
              <a:rPr lang="en-US" dirty="0"/>
              <a:t>Port to forward the request to</a:t>
            </a:r>
          </a:p>
          <a:p>
            <a:r>
              <a:rPr lang="en-US" dirty="0"/>
              <a:t>ASPNETCORE_APPL_PATH</a:t>
            </a:r>
          </a:p>
          <a:p>
            <a:pPr lvl="1"/>
            <a:r>
              <a:rPr lang="en-US" dirty="0"/>
              <a:t>Application path to forward the request to</a:t>
            </a:r>
          </a:p>
          <a:p>
            <a:r>
              <a:rPr lang="en-US" dirty="0"/>
              <a:t>ASPNETCORE_TOKEN</a:t>
            </a:r>
          </a:p>
          <a:p>
            <a:pPr lvl="1"/>
            <a:r>
              <a:rPr lang="en-US" dirty="0"/>
              <a:t>Pairing token to ensure only local requests from IIS get received</a:t>
            </a:r>
          </a:p>
        </p:txBody>
      </p:sp>
    </p:spTree>
    <p:extLst>
      <p:ext uri="{BB962C8B-B14F-4D97-AF65-F5344CB8AC3E}">
        <p14:creationId xmlns:p14="http://schemas.microsoft.com/office/powerpoint/2010/main" val="89543192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Hosting in IIS</a:t>
            </a:r>
          </a:p>
        </p:txBody>
      </p:sp>
      <p:sp>
        <p:nvSpPr>
          <p:cNvPr id="5" name="Text Placeholder 4"/>
          <p:cNvSpPr>
            <a:spLocks noGrp="1"/>
          </p:cNvSpPr>
          <p:nvPr>
            <p:ph type="body" sz="quarter" idx="12"/>
          </p:nvPr>
        </p:nvSpPr>
        <p:spPr/>
        <p:txBody>
          <a:bodyPr/>
          <a:lstStyle/>
          <a:p>
            <a:r>
              <a:rPr lang="en-US" dirty="0"/>
              <a:t>Daniel Roth</a:t>
            </a:r>
          </a:p>
        </p:txBody>
      </p:sp>
    </p:spTree>
    <p:extLst>
      <p:ext uri="{BB962C8B-B14F-4D97-AF65-F5344CB8AC3E}">
        <p14:creationId xmlns:p14="http://schemas.microsoft.com/office/powerpoint/2010/main" val="3959608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handling</a:t>
            </a:r>
          </a:p>
        </p:txBody>
      </p:sp>
      <p:sp>
        <p:nvSpPr>
          <p:cNvPr id="3" name="Text Placeholder 2"/>
          <p:cNvSpPr>
            <a:spLocks noGrp="1"/>
          </p:cNvSpPr>
          <p:nvPr>
            <p:ph type="body" sz="quarter" idx="10"/>
          </p:nvPr>
        </p:nvSpPr>
        <p:spPr>
          <a:xfrm>
            <a:off x="274638" y="1212850"/>
            <a:ext cx="11887200" cy="3914918"/>
          </a:xfrm>
        </p:spPr>
        <p:txBody>
          <a:bodyPr/>
          <a:lstStyle/>
          <a:p>
            <a:r>
              <a:rPr lang="en-US" dirty="0"/>
              <a:t>Request handling pipeline defined in startup</a:t>
            </a:r>
          </a:p>
          <a:p>
            <a:r>
              <a:rPr lang="en-US" dirty="0"/>
              <a:t>Use middleware to process requests</a:t>
            </a:r>
          </a:p>
          <a:p>
            <a:r>
              <a:rPr lang="en-US" dirty="0"/>
              <a:t>Built </a:t>
            </a:r>
            <a:r>
              <a:rPr lang="en-US" dirty="0" err="1"/>
              <a:t>RequestDelegate</a:t>
            </a:r>
            <a:r>
              <a:rPr lang="en-US" dirty="0"/>
              <a:t> used to handle all requests</a:t>
            </a:r>
          </a:p>
          <a:p>
            <a:r>
              <a:rPr lang="en-US" dirty="0"/>
              <a:t>Lots of built-in middleware</a:t>
            </a:r>
          </a:p>
          <a:p>
            <a:pPr lvl="1"/>
            <a:r>
              <a:rPr lang="en-US" dirty="0"/>
              <a:t>Routing, authentication, static files, diagnostics, error handling, session, CORS, localization, custom</a:t>
            </a:r>
          </a:p>
          <a:p>
            <a:pPr lvl="1"/>
            <a:endParaRPr lang="en-US" dirty="0"/>
          </a:p>
        </p:txBody>
      </p:sp>
    </p:spTree>
    <p:extLst>
      <p:ext uri="{BB962C8B-B14F-4D97-AF65-F5344CB8AC3E}">
        <p14:creationId xmlns:p14="http://schemas.microsoft.com/office/powerpoint/2010/main" val="2485807784"/>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a:t>RequestDelegate</a:t>
            </a:r>
            <a:endParaRPr lang="en-US" dirty="0"/>
          </a:p>
        </p:txBody>
      </p:sp>
      <p:sp>
        <p:nvSpPr>
          <p:cNvPr id="5" name="Text Placeholder 4"/>
          <p:cNvSpPr>
            <a:spLocks noGrp="1"/>
          </p:cNvSpPr>
          <p:nvPr>
            <p:ph type="body" sz="quarter" idx="10"/>
          </p:nvPr>
        </p:nvSpPr>
        <p:spPr>
          <a:xfrm>
            <a:off x="274638" y="1216152"/>
            <a:ext cx="11887199" cy="1046440"/>
          </a:xfrm>
        </p:spPr>
        <p:txBody>
          <a:bodyPr/>
          <a:lstStyle/>
          <a:p>
            <a:endParaRPr lang="en-US" sz="2800" dirty="0"/>
          </a:p>
          <a:p>
            <a:r>
              <a:rPr lang="en-US" sz="2800" dirty="0">
                <a:solidFill>
                  <a:srgbClr val="A71D5D"/>
                </a:solidFill>
              </a:rPr>
              <a:t>public</a:t>
            </a:r>
            <a:r>
              <a:rPr lang="en-US" sz="2800" dirty="0">
                <a:solidFill>
                  <a:srgbClr val="333333"/>
                </a:solidFill>
              </a:rPr>
              <a:t> </a:t>
            </a:r>
            <a:r>
              <a:rPr lang="en-US" sz="2800" dirty="0">
                <a:solidFill>
                  <a:srgbClr val="A71D5D"/>
                </a:solidFill>
              </a:rPr>
              <a:t>delegate</a:t>
            </a:r>
            <a:r>
              <a:rPr lang="en-US" sz="2800" dirty="0">
                <a:solidFill>
                  <a:srgbClr val="333333"/>
                </a:solidFill>
              </a:rPr>
              <a:t> Task </a:t>
            </a:r>
            <a:r>
              <a:rPr lang="en-US" sz="2800" dirty="0" err="1">
                <a:solidFill>
                  <a:srgbClr val="333333"/>
                </a:solidFill>
              </a:rPr>
              <a:t>RequestDelegate</a:t>
            </a:r>
            <a:r>
              <a:rPr lang="en-US" sz="2800" dirty="0">
                <a:solidFill>
                  <a:srgbClr val="333333"/>
                </a:solidFill>
              </a:rPr>
              <a:t>(</a:t>
            </a:r>
            <a:r>
              <a:rPr lang="en-US" sz="2800" dirty="0" err="1">
                <a:solidFill>
                  <a:srgbClr val="333333"/>
                </a:solidFill>
              </a:rPr>
              <a:t>HttpContext</a:t>
            </a:r>
            <a:r>
              <a:rPr lang="en-US" sz="2800" dirty="0">
                <a:solidFill>
                  <a:srgbClr val="333333"/>
                </a:solidFill>
              </a:rPr>
              <a:t> context);</a:t>
            </a:r>
            <a:endParaRPr lang="en-US" sz="2800" dirty="0"/>
          </a:p>
        </p:txBody>
      </p:sp>
    </p:spTree>
    <p:extLst>
      <p:ext uri="{BB962C8B-B14F-4D97-AF65-F5344CB8AC3E}">
        <p14:creationId xmlns:p14="http://schemas.microsoft.com/office/powerpoint/2010/main" val="23244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Middleware</a:t>
            </a:r>
          </a:p>
        </p:txBody>
      </p:sp>
      <p:sp>
        <p:nvSpPr>
          <p:cNvPr id="5" name="Text Placeholder 4"/>
          <p:cNvSpPr>
            <a:spLocks noGrp="1"/>
          </p:cNvSpPr>
          <p:nvPr>
            <p:ph type="body" sz="quarter" idx="10"/>
          </p:nvPr>
        </p:nvSpPr>
        <p:spPr>
          <a:xfrm>
            <a:off x="274638" y="1216152"/>
            <a:ext cx="11887199" cy="1605055"/>
          </a:xfrm>
        </p:spPr>
        <p:txBody>
          <a:bodyPr/>
          <a:lstStyle/>
          <a:p>
            <a:endParaRPr lang="en-US" sz="2800" dirty="0"/>
          </a:p>
          <a:p>
            <a:r>
              <a:rPr lang="en-US" sz="2800" dirty="0" err="1"/>
              <a:t>app.Use</a:t>
            </a:r>
            <a:r>
              <a:rPr lang="en-US" sz="2800" dirty="0"/>
              <a:t>(</a:t>
            </a:r>
            <a:r>
              <a:rPr lang="en-US" sz="2800" dirty="0" err="1"/>
              <a:t>Func</a:t>
            </a:r>
            <a:r>
              <a:rPr lang="en-US" sz="2800" dirty="0"/>
              <a:t>&lt;</a:t>
            </a:r>
            <a:r>
              <a:rPr lang="en-US" sz="2800" dirty="0" err="1"/>
              <a:t>RequestDelegate</a:t>
            </a:r>
            <a:r>
              <a:rPr lang="en-US" sz="2800" dirty="0"/>
              <a:t>, </a:t>
            </a:r>
            <a:r>
              <a:rPr lang="en-US" sz="2800" dirty="0" err="1"/>
              <a:t>RequestDelegate</a:t>
            </a:r>
            <a:r>
              <a:rPr lang="en-US" sz="2800" dirty="0"/>
              <a:t>&gt; middleware);</a:t>
            </a:r>
            <a:endParaRPr lang="en-US" dirty="0"/>
          </a:p>
          <a:p>
            <a:endParaRPr lang="en-US" dirty="0"/>
          </a:p>
        </p:txBody>
      </p:sp>
    </p:spTree>
    <p:extLst>
      <p:ext uri="{BB962C8B-B14F-4D97-AF65-F5344CB8AC3E}">
        <p14:creationId xmlns:p14="http://schemas.microsoft.com/office/powerpoint/2010/main" val="6468152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Middleware</a:t>
            </a:r>
          </a:p>
        </p:txBody>
      </p:sp>
      <p:sp>
        <p:nvSpPr>
          <p:cNvPr id="3" name="Text Placeholder 2"/>
          <p:cNvSpPr>
            <a:spLocks noGrp="1"/>
          </p:cNvSpPr>
          <p:nvPr>
            <p:ph type="body" sz="quarter" idx="10"/>
          </p:nvPr>
        </p:nvSpPr>
        <p:spPr>
          <a:xfrm>
            <a:off x="274638" y="1216152"/>
            <a:ext cx="11887199" cy="4945969"/>
          </a:xfrm>
        </p:spPr>
        <p:txBody>
          <a:bodyPr/>
          <a:lstStyle/>
          <a:p>
            <a:endParaRPr lang="en-US" sz="2600" dirty="0"/>
          </a:p>
          <a:p>
            <a:pPr lvl="0">
              <a:buClr>
                <a:srgbClr val="FFFFFF"/>
              </a:buClr>
            </a:pPr>
            <a:r>
              <a:rPr lang="en-US" sz="2600" dirty="0">
                <a:solidFill>
                  <a:srgbClr val="A71D5D"/>
                </a:solidFill>
              </a:rPr>
              <a:t>public</a:t>
            </a:r>
            <a:r>
              <a:rPr lang="en-US" sz="2600" dirty="0"/>
              <a:t> </a:t>
            </a:r>
            <a:r>
              <a:rPr lang="en-US" sz="2600" dirty="0">
                <a:solidFill>
                  <a:srgbClr val="A71D5D"/>
                </a:solidFill>
              </a:rPr>
              <a:t>class</a:t>
            </a:r>
            <a:r>
              <a:rPr lang="en-US" sz="2600" dirty="0"/>
              <a:t> </a:t>
            </a:r>
            <a:r>
              <a:rPr lang="en-US" sz="2600" dirty="0" err="1"/>
              <a:t>MyMiddleware</a:t>
            </a:r>
            <a:endParaRPr lang="en-US" sz="2600" dirty="0"/>
          </a:p>
          <a:p>
            <a:pPr lvl="0">
              <a:buClr>
                <a:srgbClr val="FFFFFF"/>
              </a:buClr>
            </a:pPr>
            <a:r>
              <a:rPr lang="en-US" sz="2600" dirty="0"/>
              <a:t>{</a:t>
            </a:r>
          </a:p>
          <a:p>
            <a:pPr lvl="0">
              <a:buClr>
                <a:srgbClr val="FFFFFF"/>
              </a:buClr>
            </a:pPr>
            <a:r>
              <a:rPr lang="en-US" sz="2600" dirty="0"/>
              <a:t>    </a:t>
            </a:r>
            <a:r>
              <a:rPr lang="en-US" sz="2600" dirty="0">
                <a:solidFill>
                  <a:srgbClr val="A71D5D"/>
                </a:solidFill>
              </a:rPr>
              <a:t>public</a:t>
            </a:r>
            <a:r>
              <a:rPr lang="en-US" sz="2600" dirty="0"/>
              <a:t> </a:t>
            </a:r>
            <a:r>
              <a:rPr lang="en-US" sz="2600" dirty="0" err="1"/>
              <a:t>MyMiddleware</a:t>
            </a:r>
            <a:r>
              <a:rPr lang="en-US" sz="2600" dirty="0"/>
              <a:t>(</a:t>
            </a:r>
            <a:r>
              <a:rPr lang="en-US" sz="2600" dirty="0" err="1"/>
              <a:t>RequestDelegate</a:t>
            </a:r>
            <a:r>
              <a:rPr lang="en-US" sz="2600" dirty="0"/>
              <a:t> next, …) { … }</a:t>
            </a:r>
          </a:p>
          <a:p>
            <a:pPr lvl="0">
              <a:buClr>
                <a:srgbClr val="FFFFFF"/>
              </a:buClr>
            </a:pPr>
            <a:endParaRPr lang="en-US" sz="2600" dirty="0"/>
          </a:p>
          <a:p>
            <a:pPr lvl="0">
              <a:buClr>
                <a:srgbClr val="FFFFFF"/>
              </a:buClr>
            </a:pPr>
            <a:r>
              <a:rPr lang="en-US" sz="2600" dirty="0"/>
              <a:t>    </a:t>
            </a:r>
            <a:r>
              <a:rPr lang="en-US" sz="2600" dirty="0">
                <a:solidFill>
                  <a:srgbClr val="A71D5D"/>
                </a:solidFill>
              </a:rPr>
              <a:t>public</a:t>
            </a:r>
            <a:r>
              <a:rPr lang="en-US" sz="2600" dirty="0"/>
              <a:t> </a:t>
            </a:r>
            <a:r>
              <a:rPr lang="en-US" sz="2600" dirty="0" err="1">
                <a:solidFill>
                  <a:srgbClr val="A71D5D"/>
                </a:solidFill>
              </a:rPr>
              <a:t>async</a:t>
            </a:r>
            <a:r>
              <a:rPr lang="en-US" sz="2600" dirty="0"/>
              <a:t> Task Invoke(</a:t>
            </a:r>
            <a:r>
              <a:rPr lang="en-US" sz="2600" dirty="0" err="1"/>
              <a:t>HttpContext</a:t>
            </a:r>
            <a:r>
              <a:rPr lang="en-US" sz="2600" dirty="0"/>
              <a:t> </a:t>
            </a:r>
            <a:r>
              <a:rPr lang="en-US" sz="2600" dirty="0" err="1"/>
              <a:t>httpContext</a:t>
            </a:r>
            <a:r>
              <a:rPr lang="en-US" sz="2600" dirty="0"/>
              <a:t>, …) { … }</a:t>
            </a:r>
          </a:p>
          <a:p>
            <a:pPr lvl="0">
              <a:buClr>
                <a:srgbClr val="FFFFFF"/>
              </a:buClr>
            </a:pPr>
            <a:r>
              <a:rPr lang="en-US" sz="2600" dirty="0"/>
              <a:t>}</a:t>
            </a:r>
          </a:p>
          <a:p>
            <a:pPr lvl="0">
              <a:buClr>
                <a:srgbClr val="FFFFFF"/>
              </a:buClr>
            </a:pPr>
            <a:endParaRPr lang="en-US" sz="2600" dirty="0"/>
          </a:p>
          <a:p>
            <a:pPr lvl="0">
              <a:buClr>
                <a:srgbClr val="FFFFFF"/>
              </a:buClr>
            </a:pPr>
            <a:endParaRPr lang="en-US" sz="2600" dirty="0"/>
          </a:p>
          <a:p>
            <a:pPr lvl="0">
              <a:buClr>
                <a:srgbClr val="FFFFFF"/>
              </a:buClr>
            </a:pPr>
            <a:r>
              <a:rPr lang="en-US" sz="2600" dirty="0" err="1"/>
              <a:t>app.UseMiddleware</a:t>
            </a:r>
            <a:r>
              <a:rPr lang="en-US" sz="2600" dirty="0"/>
              <a:t>&lt;</a:t>
            </a:r>
            <a:r>
              <a:rPr lang="en-US" sz="2600" dirty="0" err="1"/>
              <a:t>MyMiddleware</a:t>
            </a:r>
            <a:r>
              <a:rPr lang="en-US" sz="2600" dirty="0"/>
              <a:t>&gt;();</a:t>
            </a:r>
          </a:p>
          <a:p>
            <a:endParaRPr lang="en-US" sz="2600" dirty="0"/>
          </a:p>
        </p:txBody>
      </p:sp>
    </p:spTree>
    <p:extLst>
      <p:ext uri="{BB962C8B-B14F-4D97-AF65-F5344CB8AC3E}">
        <p14:creationId xmlns:p14="http://schemas.microsoft.com/office/powerpoint/2010/main" val="63098923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Middleware</a:t>
            </a:r>
          </a:p>
        </p:txBody>
      </p:sp>
      <p:sp>
        <p:nvSpPr>
          <p:cNvPr id="5" name="Rectangle: Rounded Corners 4"/>
          <p:cNvSpPr/>
          <p:nvPr/>
        </p:nvSpPr>
        <p:spPr bwMode="auto">
          <a:xfrm>
            <a:off x="3551237" y="1439862"/>
            <a:ext cx="2286000" cy="5029200"/>
          </a:xfrm>
          <a:prstGeom prst="roundRect">
            <a:avLst/>
          </a:prstGeom>
          <a:solidFill>
            <a:schemeClr val="accent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0" tIns="46637" rIns="0" bIns="46637" numCol="1" rtlCol="0" anchor="t" anchorCtr="0" compatLnSpc="1">
            <a:prstTxWarp prst="textNoShape">
              <a:avLst/>
            </a:prstTxWarp>
          </a:bodyPr>
          <a:lstStyle/>
          <a:p>
            <a:pPr algn="ctr" defTabSz="932472" fontAlgn="base">
              <a:spcBef>
                <a:spcPct val="0"/>
              </a:spcBef>
              <a:spcAft>
                <a:spcPct val="0"/>
              </a:spcAft>
            </a:pPr>
            <a:r>
              <a:rPr lang="en-US" sz="2000" dirty="0">
                <a:gradFill>
                  <a:gsLst>
                    <a:gs pos="0">
                      <a:srgbClr val="FFFFFF"/>
                    </a:gs>
                    <a:gs pos="100000">
                      <a:srgbClr val="FFFFFF"/>
                    </a:gs>
                  </a:gsLst>
                  <a:lin ang="5400000" scaled="0"/>
                </a:gradFill>
              </a:rPr>
              <a:t>Middleware1</a:t>
            </a:r>
          </a:p>
        </p:txBody>
      </p:sp>
      <p:sp>
        <p:nvSpPr>
          <p:cNvPr id="6" name="Rectangle: Rounded Corners 5"/>
          <p:cNvSpPr/>
          <p:nvPr/>
        </p:nvSpPr>
        <p:spPr bwMode="auto">
          <a:xfrm>
            <a:off x="6218237" y="1439862"/>
            <a:ext cx="2286000" cy="5029200"/>
          </a:xfrm>
          <a:prstGeom prst="roundRect">
            <a:avLst/>
          </a:prstGeom>
          <a:solidFill>
            <a:schemeClr val="accent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0" tIns="46637" rIns="0" bIns="46637" numCol="1" rtlCol="0" anchor="t" anchorCtr="0" compatLnSpc="1">
            <a:prstTxWarp prst="textNoShape">
              <a:avLst/>
            </a:prstTxWarp>
          </a:bodyPr>
          <a:lstStyle/>
          <a:p>
            <a:pPr algn="ctr" defTabSz="932472" fontAlgn="base">
              <a:spcBef>
                <a:spcPct val="0"/>
              </a:spcBef>
              <a:spcAft>
                <a:spcPct val="0"/>
              </a:spcAft>
            </a:pPr>
            <a:r>
              <a:rPr lang="en-US" sz="2000" dirty="0">
                <a:gradFill>
                  <a:gsLst>
                    <a:gs pos="0">
                      <a:srgbClr val="FFFFFF"/>
                    </a:gs>
                    <a:gs pos="100000">
                      <a:srgbClr val="FFFFFF"/>
                    </a:gs>
                  </a:gsLst>
                  <a:lin ang="5400000" scaled="0"/>
                </a:gradFill>
              </a:rPr>
              <a:t>Middleware2</a:t>
            </a:r>
          </a:p>
        </p:txBody>
      </p:sp>
      <p:sp>
        <p:nvSpPr>
          <p:cNvPr id="7" name="Rectangle: Rounded Corners 6"/>
          <p:cNvSpPr/>
          <p:nvPr/>
        </p:nvSpPr>
        <p:spPr bwMode="auto">
          <a:xfrm>
            <a:off x="8885237" y="1439862"/>
            <a:ext cx="2286000" cy="5029200"/>
          </a:xfrm>
          <a:prstGeom prst="roundRect">
            <a:avLst/>
          </a:prstGeom>
          <a:solidFill>
            <a:schemeClr val="accent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0" tIns="46637" rIns="0" bIns="46637" numCol="1" rtlCol="0" anchor="t" anchorCtr="0" compatLnSpc="1">
            <a:prstTxWarp prst="textNoShape">
              <a:avLst/>
            </a:prstTxWarp>
          </a:bodyPr>
          <a:lstStyle/>
          <a:p>
            <a:pPr algn="ctr" defTabSz="932472" fontAlgn="base">
              <a:spcBef>
                <a:spcPct val="0"/>
              </a:spcBef>
              <a:spcAft>
                <a:spcPct val="0"/>
              </a:spcAft>
            </a:pPr>
            <a:r>
              <a:rPr lang="en-US" sz="2000" dirty="0">
                <a:gradFill>
                  <a:gsLst>
                    <a:gs pos="0">
                      <a:srgbClr val="FFFFFF"/>
                    </a:gs>
                    <a:gs pos="100000">
                      <a:srgbClr val="FFFFFF"/>
                    </a:gs>
                  </a:gsLst>
                  <a:lin ang="5400000" scaled="0"/>
                </a:gradFill>
              </a:rPr>
              <a:t>Middleware3</a:t>
            </a:r>
          </a:p>
        </p:txBody>
      </p:sp>
      <p:sp>
        <p:nvSpPr>
          <p:cNvPr id="8" name="Rectangle: Folded Corner 7"/>
          <p:cNvSpPr/>
          <p:nvPr/>
        </p:nvSpPr>
        <p:spPr bwMode="auto">
          <a:xfrm>
            <a:off x="731837" y="2220430"/>
            <a:ext cx="1600200" cy="914400"/>
          </a:xfrm>
          <a:prstGeom prst="foldedCorner">
            <a:avLst/>
          </a:prstGeom>
          <a:solidFill>
            <a:schemeClr val="accent5"/>
          </a:solidFill>
          <a:ln>
            <a:noFill/>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2000" dirty="0">
                <a:gradFill>
                  <a:gsLst>
                    <a:gs pos="0">
                      <a:srgbClr val="FFFFFF"/>
                    </a:gs>
                    <a:gs pos="100000">
                      <a:srgbClr val="FFFFFF"/>
                    </a:gs>
                  </a:gsLst>
                  <a:lin ang="5400000" scaled="0"/>
                </a:gradFill>
              </a:rPr>
              <a:t>Request</a:t>
            </a:r>
          </a:p>
        </p:txBody>
      </p:sp>
      <p:sp>
        <p:nvSpPr>
          <p:cNvPr id="9" name="Rectangle: Folded Corner 8"/>
          <p:cNvSpPr/>
          <p:nvPr/>
        </p:nvSpPr>
        <p:spPr bwMode="auto">
          <a:xfrm>
            <a:off x="710141" y="5173662"/>
            <a:ext cx="1600200" cy="914400"/>
          </a:xfrm>
          <a:prstGeom prst="foldedCorner">
            <a:avLst/>
          </a:prstGeom>
          <a:solidFill>
            <a:schemeClr val="accent5"/>
          </a:solidFill>
          <a:ln>
            <a:noFill/>
            <a:headEnd type="none" w="med" len="med"/>
            <a:tailEnd type="none" w="med" len="med"/>
          </a:ln>
        </p:spPr>
        <p:style>
          <a:lnRef idx="2">
            <a:schemeClr val="accent4">
              <a:shade val="50000"/>
            </a:schemeClr>
          </a:lnRef>
          <a:fillRef idx="1">
            <a:schemeClr val="accent4"/>
          </a:fillRef>
          <a:effectRef idx="0">
            <a:schemeClr val="accent4"/>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2000" dirty="0">
                <a:gradFill>
                  <a:gsLst>
                    <a:gs pos="0">
                      <a:srgbClr val="FFFFFF"/>
                    </a:gs>
                    <a:gs pos="100000">
                      <a:srgbClr val="FFFFFF"/>
                    </a:gs>
                  </a:gsLst>
                  <a:lin ang="5400000" scaled="0"/>
                </a:gradFill>
              </a:rPr>
              <a:t>Response</a:t>
            </a:r>
          </a:p>
        </p:txBody>
      </p:sp>
      <p:sp>
        <p:nvSpPr>
          <p:cNvPr id="12" name="TextBox 11"/>
          <p:cNvSpPr txBox="1"/>
          <p:nvPr/>
        </p:nvSpPr>
        <p:spPr>
          <a:xfrm>
            <a:off x="9006133" y="3000998"/>
            <a:ext cx="1183657"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 logic</a:t>
            </a:r>
          </a:p>
        </p:txBody>
      </p:sp>
      <p:grpSp>
        <p:nvGrpSpPr>
          <p:cNvPr id="21" name="Group 20"/>
          <p:cNvGrpSpPr/>
          <p:nvPr/>
        </p:nvGrpSpPr>
        <p:grpSpPr>
          <a:xfrm>
            <a:off x="3657600" y="2089339"/>
            <a:ext cx="1183657" cy="1026923"/>
            <a:chOff x="3657600" y="2089339"/>
            <a:chExt cx="1183657" cy="1026923"/>
          </a:xfrm>
        </p:grpSpPr>
        <p:sp>
          <p:nvSpPr>
            <p:cNvPr id="10" name="TextBox 9"/>
            <p:cNvSpPr txBox="1"/>
            <p:nvPr/>
          </p:nvSpPr>
          <p:spPr>
            <a:xfrm>
              <a:off x="3657600" y="2089339"/>
              <a:ext cx="1183657"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 logic</a:t>
              </a:r>
            </a:p>
          </p:txBody>
        </p:sp>
        <p:sp>
          <p:nvSpPr>
            <p:cNvPr id="13" name="TextBox 12"/>
            <p:cNvSpPr txBox="1"/>
            <p:nvPr/>
          </p:nvSpPr>
          <p:spPr>
            <a:xfrm>
              <a:off x="3657600" y="2543798"/>
              <a:ext cx="1063433"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next();</a:t>
              </a:r>
            </a:p>
          </p:txBody>
        </p:sp>
      </p:grpSp>
      <p:sp>
        <p:nvSpPr>
          <p:cNvPr id="15" name="TextBox 14"/>
          <p:cNvSpPr txBox="1"/>
          <p:nvPr/>
        </p:nvSpPr>
        <p:spPr>
          <a:xfrm>
            <a:off x="9006133" y="3503434"/>
            <a:ext cx="1847109"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 more logic</a:t>
            </a:r>
          </a:p>
        </p:txBody>
      </p:sp>
      <p:sp>
        <p:nvSpPr>
          <p:cNvPr id="17" name="TextBox 16"/>
          <p:cNvSpPr txBox="1"/>
          <p:nvPr/>
        </p:nvSpPr>
        <p:spPr>
          <a:xfrm>
            <a:off x="6280706" y="4184265"/>
            <a:ext cx="1847109"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 more logic</a:t>
            </a:r>
          </a:p>
        </p:txBody>
      </p:sp>
      <p:sp>
        <p:nvSpPr>
          <p:cNvPr id="18" name="TextBox 17"/>
          <p:cNvSpPr txBox="1"/>
          <p:nvPr/>
        </p:nvSpPr>
        <p:spPr>
          <a:xfrm>
            <a:off x="3657600" y="4856107"/>
            <a:ext cx="1847109"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 more logic</a:t>
            </a:r>
          </a:p>
        </p:txBody>
      </p:sp>
      <p:sp>
        <p:nvSpPr>
          <p:cNvPr id="19" name="Arrow: Right 18"/>
          <p:cNvSpPr/>
          <p:nvPr/>
        </p:nvSpPr>
        <p:spPr bwMode="auto">
          <a:xfrm>
            <a:off x="4744049" y="2716523"/>
            <a:ext cx="1474188" cy="227013"/>
          </a:xfrm>
          <a:prstGeom prst="rightArrow">
            <a:avLst/>
          </a:prstGeom>
          <a:solidFill>
            <a:schemeClr val="accent5">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0" name="Arrow: Right 19"/>
          <p:cNvSpPr/>
          <p:nvPr/>
        </p:nvSpPr>
        <p:spPr bwMode="auto">
          <a:xfrm>
            <a:off x="7390721" y="3173723"/>
            <a:ext cx="1474188" cy="227013"/>
          </a:xfrm>
          <a:prstGeom prst="rightArrow">
            <a:avLst/>
          </a:prstGeom>
          <a:solidFill>
            <a:schemeClr val="accent5">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grpSp>
        <p:nvGrpSpPr>
          <p:cNvPr id="23" name="Group 22"/>
          <p:cNvGrpSpPr/>
          <p:nvPr/>
        </p:nvGrpSpPr>
        <p:grpSpPr>
          <a:xfrm>
            <a:off x="6294437" y="2546539"/>
            <a:ext cx="1183657" cy="1026923"/>
            <a:chOff x="3657600" y="2089339"/>
            <a:chExt cx="1183657" cy="1026923"/>
          </a:xfrm>
        </p:grpSpPr>
        <p:sp>
          <p:nvSpPr>
            <p:cNvPr id="24" name="TextBox 23"/>
            <p:cNvSpPr txBox="1"/>
            <p:nvPr/>
          </p:nvSpPr>
          <p:spPr>
            <a:xfrm>
              <a:off x="3657600" y="2089339"/>
              <a:ext cx="1183657"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 logic</a:t>
              </a:r>
            </a:p>
          </p:txBody>
        </p:sp>
        <p:sp>
          <p:nvSpPr>
            <p:cNvPr id="25" name="TextBox 24"/>
            <p:cNvSpPr txBox="1"/>
            <p:nvPr/>
          </p:nvSpPr>
          <p:spPr>
            <a:xfrm>
              <a:off x="3657600" y="2543798"/>
              <a:ext cx="1063433" cy="572464"/>
            </a:xfrm>
            <a:prstGeom prst="rect">
              <a:avLst/>
            </a:prstGeom>
            <a:noFill/>
          </p:spPr>
          <p:txBody>
            <a:bodyPr wrap="none" lIns="182880" tIns="146304" rIns="182880" bIns="146304" rtlCol="0">
              <a:spAutoFit/>
            </a:bodyPr>
            <a:lstStyle/>
            <a:p>
              <a:pPr>
                <a:lnSpc>
                  <a:spcPct val="90000"/>
                </a:lnSpc>
                <a:spcAft>
                  <a:spcPts val="600"/>
                </a:spcAft>
              </a:pPr>
              <a:r>
                <a:rPr lang="en-US" sz="2000" dirty="0">
                  <a:gradFill>
                    <a:gsLst>
                      <a:gs pos="2917">
                        <a:schemeClr val="tx1"/>
                      </a:gs>
                      <a:gs pos="30000">
                        <a:schemeClr val="tx1"/>
                      </a:gs>
                    </a:gsLst>
                    <a:lin ang="5400000" scaled="0"/>
                  </a:gradFill>
                </a:rPr>
                <a:t>next();</a:t>
              </a:r>
            </a:p>
          </p:txBody>
        </p:sp>
      </p:grpSp>
      <p:sp>
        <p:nvSpPr>
          <p:cNvPr id="26" name="Arrow: Bent 25"/>
          <p:cNvSpPr/>
          <p:nvPr/>
        </p:nvSpPr>
        <p:spPr bwMode="auto">
          <a:xfrm flipH="1" flipV="1">
            <a:off x="8500998" y="4075898"/>
            <a:ext cx="1456953" cy="553726"/>
          </a:xfrm>
          <a:prstGeom prst="bentArrow">
            <a:avLst/>
          </a:prstGeom>
          <a:solidFill>
            <a:schemeClr val="accent5">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7" name="Arrow: Bent 26"/>
          <p:cNvSpPr/>
          <p:nvPr/>
        </p:nvSpPr>
        <p:spPr bwMode="auto">
          <a:xfrm flipH="1" flipV="1">
            <a:off x="5867865" y="4752010"/>
            <a:ext cx="1456953" cy="553726"/>
          </a:xfrm>
          <a:prstGeom prst="bentArrow">
            <a:avLst/>
          </a:prstGeom>
          <a:solidFill>
            <a:schemeClr val="accent5">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8" name="Arrow: Bent 27"/>
          <p:cNvSpPr/>
          <p:nvPr/>
        </p:nvSpPr>
        <p:spPr bwMode="auto">
          <a:xfrm flipH="1" flipV="1">
            <a:off x="2484437" y="5458136"/>
            <a:ext cx="2201332" cy="553726"/>
          </a:xfrm>
          <a:prstGeom prst="bentArrow">
            <a:avLst/>
          </a:prstGeom>
          <a:solidFill>
            <a:schemeClr val="accent5">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29" name="Arrow: Right 28"/>
          <p:cNvSpPr/>
          <p:nvPr/>
        </p:nvSpPr>
        <p:spPr bwMode="auto">
          <a:xfrm>
            <a:off x="2560637" y="2279648"/>
            <a:ext cx="960120" cy="264149"/>
          </a:xfrm>
          <a:prstGeom prst="rightArrow">
            <a:avLst/>
          </a:prstGeom>
          <a:solidFill>
            <a:schemeClr val="accent5">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169667686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Request handling</a:t>
            </a:r>
          </a:p>
        </p:txBody>
      </p:sp>
      <p:sp>
        <p:nvSpPr>
          <p:cNvPr id="5" name="Text Placeholder 4"/>
          <p:cNvSpPr>
            <a:spLocks noGrp="1"/>
          </p:cNvSpPr>
          <p:nvPr>
            <p:ph type="body" sz="quarter" idx="12"/>
          </p:nvPr>
        </p:nvSpPr>
        <p:spPr/>
        <p:txBody>
          <a:bodyPr/>
          <a:lstStyle/>
          <a:p>
            <a:r>
              <a:rPr lang="en-US" dirty="0"/>
              <a:t>Daniel Roth</a:t>
            </a:r>
          </a:p>
        </p:txBody>
      </p:sp>
    </p:spTree>
    <p:extLst>
      <p:ext uri="{BB962C8B-B14F-4D97-AF65-F5344CB8AC3E}">
        <p14:creationId xmlns:p14="http://schemas.microsoft.com/office/powerpoint/2010/main" val="2232398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deep dive into . . .</a:t>
            </a:r>
          </a:p>
        </p:txBody>
      </p:sp>
      <p:sp>
        <p:nvSpPr>
          <p:cNvPr id="3" name="Text Placeholder 2"/>
          <p:cNvSpPr>
            <a:spLocks noGrp="1"/>
          </p:cNvSpPr>
          <p:nvPr>
            <p:ph type="body" sz="quarter" idx="10"/>
          </p:nvPr>
        </p:nvSpPr>
        <p:spPr>
          <a:xfrm>
            <a:off x="274638" y="1212850"/>
            <a:ext cx="11887200" cy="4124206"/>
          </a:xfrm>
        </p:spPr>
        <p:txBody>
          <a:bodyPr/>
          <a:lstStyle/>
          <a:p>
            <a:r>
              <a:rPr lang="en-US" dirty="0"/>
              <a:t>Hosting</a:t>
            </a:r>
          </a:p>
          <a:p>
            <a:r>
              <a:rPr lang="en-US" dirty="0"/>
              <a:t>Request handling</a:t>
            </a:r>
          </a:p>
          <a:p>
            <a:r>
              <a:rPr lang="en-US" dirty="0"/>
              <a:t>Routing</a:t>
            </a:r>
          </a:p>
          <a:p>
            <a:r>
              <a:rPr lang="en-US" dirty="0"/>
              <a:t>MVC extensibility</a:t>
            </a:r>
          </a:p>
          <a:p>
            <a:r>
              <a:rPr lang="en-US" dirty="0"/>
              <a:t>Futures</a:t>
            </a:r>
          </a:p>
          <a:p>
            <a:endParaRPr lang="en-US" dirty="0"/>
          </a:p>
        </p:txBody>
      </p:sp>
    </p:spTree>
    <p:extLst>
      <p:ext uri="{BB962C8B-B14F-4D97-AF65-F5344CB8AC3E}">
        <p14:creationId xmlns:p14="http://schemas.microsoft.com/office/powerpoint/2010/main" val="366290783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Routing</a:t>
            </a:r>
          </a:p>
        </p:txBody>
      </p:sp>
      <p:sp>
        <p:nvSpPr>
          <p:cNvPr id="5" name="Text Placeholder 4"/>
          <p:cNvSpPr>
            <a:spLocks noGrp="1"/>
          </p:cNvSpPr>
          <p:nvPr>
            <p:ph type="body" sz="quarter" idx="10"/>
          </p:nvPr>
        </p:nvSpPr>
        <p:spPr>
          <a:xfrm>
            <a:off x="274638" y="1212850"/>
            <a:ext cx="11887200" cy="5496889"/>
          </a:xfrm>
        </p:spPr>
        <p:txBody>
          <a:bodyPr/>
          <a:lstStyle/>
          <a:p>
            <a:r>
              <a:rPr lang="en-US" sz="3600" dirty="0"/>
              <a:t>Routing middleware calls into </a:t>
            </a:r>
            <a:r>
              <a:rPr lang="en-US" sz="3600" dirty="0" err="1"/>
              <a:t>IRouter</a:t>
            </a:r>
            <a:endParaRPr lang="en-US" sz="3600" dirty="0"/>
          </a:p>
          <a:p>
            <a:r>
              <a:rPr lang="en-US" sz="3600" dirty="0" err="1"/>
              <a:t>IRouter</a:t>
            </a:r>
            <a:r>
              <a:rPr lang="en-US" sz="3600" dirty="0"/>
              <a:t> creates a </a:t>
            </a:r>
            <a:r>
              <a:rPr lang="en-US" sz="3600" dirty="0" err="1"/>
              <a:t>RequestDelegate</a:t>
            </a:r>
            <a:r>
              <a:rPr lang="en-US" sz="3600" dirty="0"/>
              <a:t> for handled requests</a:t>
            </a:r>
          </a:p>
          <a:p>
            <a:r>
              <a:rPr lang="en-US" sz="3600" dirty="0" err="1"/>
              <a:t>RouteCollection</a:t>
            </a:r>
            <a:r>
              <a:rPr lang="en-US" sz="3600" dirty="0"/>
              <a:t> iterates through a list of </a:t>
            </a:r>
            <a:r>
              <a:rPr lang="en-US" sz="3600" dirty="0" err="1"/>
              <a:t>IRouters</a:t>
            </a:r>
            <a:r>
              <a:rPr lang="en-US" sz="3600" dirty="0"/>
              <a:t> and stops when one handles the request</a:t>
            </a:r>
          </a:p>
          <a:p>
            <a:r>
              <a:rPr lang="en-US" sz="3600" dirty="0"/>
              <a:t>Route implements route templates and calls a target </a:t>
            </a:r>
            <a:r>
              <a:rPr lang="en-US" sz="3600" dirty="0" err="1"/>
              <a:t>IRouter</a:t>
            </a:r>
            <a:r>
              <a:rPr lang="en-US" sz="3600" dirty="0"/>
              <a:t> when the request matches</a:t>
            </a:r>
          </a:p>
          <a:p>
            <a:r>
              <a:rPr lang="en-US" sz="3600" dirty="0" err="1"/>
              <a:t>RouteBuilder</a:t>
            </a:r>
            <a:r>
              <a:rPr lang="en-US" sz="3600" dirty="0"/>
              <a:t> creates a </a:t>
            </a:r>
            <a:r>
              <a:rPr lang="en-US" sz="3600" dirty="0" err="1"/>
              <a:t>RouteCollection</a:t>
            </a:r>
            <a:r>
              <a:rPr lang="en-US" sz="3600" dirty="0"/>
              <a:t> using a default </a:t>
            </a:r>
            <a:r>
              <a:rPr lang="en-US" sz="3600" dirty="0" err="1"/>
              <a:t>IRouter</a:t>
            </a:r>
            <a:r>
              <a:rPr lang="en-US" sz="3600" dirty="0"/>
              <a:t> for the target of added routes</a:t>
            </a:r>
          </a:p>
          <a:p>
            <a:pPr lvl="1"/>
            <a:r>
              <a:rPr lang="en-US" sz="1600" dirty="0"/>
              <a:t>MVC sets itself up as the default </a:t>
            </a:r>
            <a:r>
              <a:rPr lang="en-US" sz="1600" dirty="0" err="1"/>
              <a:t>IRouter</a:t>
            </a:r>
            <a:r>
              <a:rPr lang="en-US" sz="1600" dirty="0"/>
              <a:t> on the </a:t>
            </a:r>
            <a:r>
              <a:rPr lang="en-US" sz="1600" dirty="0" err="1"/>
              <a:t>RouteBuilder</a:t>
            </a:r>
            <a:endParaRPr lang="en-US" sz="1600" dirty="0"/>
          </a:p>
          <a:p>
            <a:r>
              <a:rPr lang="en-US" sz="3600" dirty="0"/>
              <a:t>Supports link generation too</a:t>
            </a:r>
          </a:p>
        </p:txBody>
      </p:sp>
    </p:spTree>
    <p:extLst>
      <p:ext uri="{BB962C8B-B14F-4D97-AF65-F5344CB8AC3E}">
        <p14:creationId xmlns:p14="http://schemas.microsoft.com/office/powerpoint/2010/main" val="2872617167"/>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Routing</a:t>
            </a:r>
          </a:p>
        </p:txBody>
      </p:sp>
      <p:sp>
        <p:nvSpPr>
          <p:cNvPr id="5" name="Text Placeholder 4"/>
          <p:cNvSpPr>
            <a:spLocks noGrp="1"/>
          </p:cNvSpPr>
          <p:nvPr>
            <p:ph type="body" sz="quarter" idx="12"/>
          </p:nvPr>
        </p:nvSpPr>
        <p:spPr/>
        <p:txBody>
          <a:bodyPr/>
          <a:lstStyle/>
          <a:p>
            <a:r>
              <a:rPr lang="en-US" dirty="0"/>
              <a:t>Daniel Roth</a:t>
            </a:r>
          </a:p>
        </p:txBody>
      </p:sp>
    </p:spTree>
    <p:extLst>
      <p:ext uri="{BB962C8B-B14F-4D97-AF65-F5344CB8AC3E}">
        <p14:creationId xmlns:p14="http://schemas.microsoft.com/office/powerpoint/2010/main" val="164807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MVC: Application Parts</a:t>
            </a:r>
          </a:p>
        </p:txBody>
      </p:sp>
      <p:sp>
        <p:nvSpPr>
          <p:cNvPr id="3" name="Text Placeholder 2"/>
          <p:cNvSpPr>
            <a:spLocks noGrp="1"/>
          </p:cNvSpPr>
          <p:nvPr>
            <p:ph type="body" sz="quarter" idx="10"/>
          </p:nvPr>
        </p:nvSpPr>
        <p:spPr/>
        <p:txBody>
          <a:bodyPr/>
          <a:lstStyle/>
          <a:p>
            <a:r>
              <a:rPr lang="en-US" dirty="0" err="1"/>
              <a:t>ApplicationPartManager</a:t>
            </a:r>
            <a:r>
              <a:rPr lang="en-US" dirty="0"/>
              <a:t> is the one-stop shop for discovery logic in MVC</a:t>
            </a:r>
          </a:p>
          <a:p>
            <a:pPr lvl="1"/>
            <a:r>
              <a:rPr lang="en-US" dirty="0"/>
              <a:t>Controllers, View Components, Tag Helpers, Razor compilation references</a:t>
            </a:r>
          </a:p>
          <a:p>
            <a:r>
              <a:rPr lang="en-US" dirty="0"/>
              <a:t>Application parts are resources from which to discover features (ex assemblies)</a:t>
            </a:r>
          </a:p>
          <a:p>
            <a:r>
              <a:rPr lang="en-US" dirty="0"/>
              <a:t>Feature providers populate features from the application parts</a:t>
            </a:r>
          </a:p>
        </p:txBody>
      </p:sp>
    </p:spTree>
    <p:extLst>
      <p:ext uri="{BB962C8B-B14F-4D97-AF65-F5344CB8AC3E}">
        <p14:creationId xmlns:p14="http://schemas.microsoft.com/office/powerpoint/2010/main" val="192152987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MVC: Application Model Conventions</a:t>
            </a:r>
          </a:p>
        </p:txBody>
      </p:sp>
      <p:sp>
        <p:nvSpPr>
          <p:cNvPr id="3" name="Text Placeholder 2"/>
          <p:cNvSpPr>
            <a:spLocks noGrp="1"/>
          </p:cNvSpPr>
          <p:nvPr>
            <p:ph type="body" sz="quarter" idx="10"/>
          </p:nvPr>
        </p:nvSpPr>
        <p:spPr>
          <a:xfrm>
            <a:off x="274638" y="1212850"/>
            <a:ext cx="11887200" cy="4419671"/>
          </a:xfrm>
        </p:spPr>
        <p:txBody>
          <a:bodyPr/>
          <a:lstStyle/>
          <a:p>
            <a:r>
              <a:rPr lang="en-US" dirty="0"/>
              <a:t>Application model is a representation of your MVC app that you can read and manipulate</a:t>
            </a:r>
          </a:p>
          <a:p>
            <a:pPr lvl="1"/>
            <a:r>
              <a:rPr lang="en-US" dirty="0"/>
              <a:t>Controller names, action names, action parameters, attribute routes, filters</a:t>
            </a:r>
          </a:p>
          <a:p>
            <a:r>
              <a:rPr lang="en-US" dirty="0"/>
              <a:t>Modify the application model with custom conventions</a:t>
            </a:r>
          </a:p>
          <a:p>
            <a:pPr lvl="1"/>
            <a:r>
              <a:rPr lang="en-US" dirty="0"/>
              <a:t>Ex Web API </a:t>
            </a:r>
            <a:r>
              <a:rPr lang="en-US" dirty="0" err="1"/>
              <a:t>compat</a:t>
            </a:r>
            <a:r>
              <a:rPr lang="en-US" dirty="0"/>
              <a:t> shim</a:t>
            </a:r>
          </a:p>
          <a:p>
            <a:r>
              <a:rPr lang="en-US" dirty="0"/>
              <a:t>Explore your app</a:t>
            </a:r>
          </a:p>
          <a:p>
            <a:pPr lvl="1"/>
            <a:r>
              <a:rPr lang="en-US" dirty="0"/>
              <a:t>Ex. Swagger</a:t>
            </a:r>
          </a:p>
        </p:txBody>
      </p:sp>
    </p:spTree>
    <p:extLst>
      <p:ext uri="{BB962C8B-B14F-4D97-AF65-F5344CB8AC3E}">
        <p14:creationId xmlns:p14="http://schemas.microsoft.com/office/powerpoint/2010/main" val="413692068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Application parts &amp; conventions</a:t>
            </a:r>
          </a:p>
        </p:txBody>
      </p:sp>
      <p:sp>
        <p:nvSpPr>
          <p:cNvPr id="5" name="Text Placeholder 4"/>
          <p:cNvSpPr>
            <a:spLocks noGrp="1"/>
          </p:cNvSpPr>
          <p:nvPr>
            <p:ph type="body" sz="quarter" idx="12"/>
          </p:nvPr>
        </p:nvSpPr>
        <p:spPr/>
        <p:txBody>
          <a:bodyPr/>
          <a:lstStyle/>
          <a:p>
            <a:r>
              <a:rPr lang="en-US" dirty="0"/>
              <a:t>Daniel Roth</a:t>
            </a:r>
          </a:p>
        </p:txBody>
      </p:sp>
    </p:spTree>
    <p:extLst>
      <p:ext uri="{BB962C8B-B14F-4D97-AF65-F5344CB8AC3E}">
        <p14:creationId xmlns:p14="http://schemas.microsoft.com/office/powerpoint/2010/main" val="23932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Roadmap (subject to change!)</a:t>
            </a:r>
          </a:p>
        </p:txBody>
      </p:sp>
      <p:sp>
        <p:nvSpPr>
          <p:cNvPr id="3" name="Text Placeholder 2"/>
          <p:cNvSpPr>
            <a:spLocks noGrp="1"/>
          </p:cNvSpPr>
          <p:nvPr>
            <p:ph type="body" sz="quarter" idx="10"/>
          </p:nvPr>
        </p:nvSpPr>
        <p:spPr>
          <a:xfrm>
            <a:off x="274639" y="1212849"/>
            <a:ext cx="5486399" cy="4475071"/>
          </a:xfrm>
        </p:spPr>
        <p:txBody>
          <a:bodyPr/>
          <a:lstStyle/>
          <a:p>
            <a:r>
              <a:rPr lang="en-US" b="1" dirty="0"/>
              <a:t>1.1</a:t>
            </a:r>
            <a:r>
              <a:rPr lang="en-US" dirty="0"/>
              <a:t> - Q4 2016 / Q1 2017</a:t>
            </a:r>
          </a:p>
          <a:p>
            <a:pPr lvl="1"/>
            <a:r>
              <a:rPr lang="en-US" dirty="0"/>
              <a:t>URL rewriting</a:t>
            </a:r>
          </a:p>
          <a:p>
            <a:pPr lvl="1"/>
            <a:r>
              <a:rPr lang="en-US" dirty="0"/>
              <a:t>Response caching</a:t>
            </a:r>
          </a:p>
          <a:p>
            <a:pPr lvl="1"/>
            <a:r>
              <a:rPr lang="en-US" dirty="0" err="1"/>
              <a:t>WebListener</a:t>
            </a:r>
            <a:r>
              <a:rPr lang="en-US" dirty="0"/>
              <a:t> server (Windows only)</a:t>
            </a:r>
          </a:p>
          <a:p>
            <a:pPr lvl="1"/>
            <a:r>
              <a:rPr lang="en-US" dirty="0"/>
              <a:t>Middleware as MVC filters</a:t>
            </a:r>
          </a:p>
          <a:p>
            <a:pPr lvl="1"/>
            <a:r>
              <a:rPr lang="en-US" dirty="0"/>
              <a:t>Precompiled views</a:t>
            </a:r>
          </a:p>
          <a:p>
            <a:pPr lvl="1"/>
            <a:r>
              <a:rPr lang="en-US" dirty="0"/>
              <a:t>View Components as Tag Helpers</a:t>
            </a:r>
          </a:p>
          <a:p>
            <a:pPr lvl="1"/>
            <a:r>
              <a:rPr lang="en-US" dirty="0"/>
              <a:t>Improved Azure integration</a:t>
            </a:r>
          </a:p>
          <a:p>
            <a:pPr lvl="1"/>
            <a:endParaRPr lang="en-US" dirty="0"/>
          </a:p>
          <a:p>
            <a:endParaRPr lang="en-US" dirty="0"/>
          </a:p>
        </p:txBody>
      </p:sp>
      <p:sp>
        <p:nvSpPr>
          <p:cNvPr id="5" name="Text Placeholder 4"/>
          <p:cNvSpPr>
            <a:spLocks noGrp="1"/>
          </p:cNvSpPr>
          <p:nvPr>
            <p:ph type="body" sz="quarter" idx="11"/>
          </p:nvPr>
        </p:nvSpPr>
        <p:spPr>
          <a:xfrm>
            <a:off x="6675439" y="1212849"/>
            <a:ext cx="5486399" cy="2585323"/>
          </a:xfrm>
        </p:spPr>
        <p:txBody>
          <a:bodyPr/>
          <a:lstStyle/>
          <a:p>
            <a:r>
              <a:rPr lang="en-US" b="1" dirty="0"/>
              <a:t>1.2</a:t>
            </a:r>
            <a:r>
              <a:rPr lang="en-US" dirty="0"/>
              <a:t> - Q1 2017 / Q2 2017</a:t>
            </a:r>
          </a:p>
          <a:p>
            <a:pPr lvl="1"/>
            <a:r>
              <a:rPr lang="en-US" dirty="0" err="1"/>
              <a:t>WebSockets</a:t>
            </a:r>
            <a:endParaRPr lang="en-US" dirty="0"/>
          </a:p>
          <a:p>
            <a:pPr lvl="1"/>
            <a:r>
              <a:rPr lang="en-US" dirty="0" err="1"/>
              <a:t>SignalR</a:t>
            </a:r>
            <a:endParaRPr lang="en-US" dirty="0"/>
          </a:p>
          <a:p>
            <a:pPr lvl="1"/>
            <a:r>
              <a:rPr lang="en-US" dirty="0"/>
              <a:t>Web API security</a:t>
            </a:r>
          </a:p>
          <a:p>
            <a:pPr lvl="1"/>
            <a:r>
              <a:rPr lang="en-US" dirty="0"/>
              <a:t>“Razor </a:t>
            </a:r>
            <a:r>
              <a:rPr lang="en-US"/>
              <a:t>Pages” (</a:t>
            </a:r>
            <a:r>
              <a:rPr lang="en-US" dirty="0"/>
              <a:t>v</a:t>
            </a:r>
            <a:r>
              <a:rPr lang="en-US"/>
              <a:t>iews </a:t>
            </a:r>
            <a:r>
              <a:rPr lang="en-US" dirty="0"/>
              <a:t>without MVC controllers)</a:t>
            </a:r>
          </a:p>
        </p:txBody>
      </p:sp>
    </p:spTree>
    <p:extLst>
      <p:ext uri="{BB962C8B-B14F-4D97-AF65-F5344CB8AC3E}">
        <p14:creationId xmlns:p14="http://schemas.microsoft.com/office/powerpoint/2010/main" val="1078748001"/>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Futures</a:t>
            </a:r>
          </a:p>
        </p:txBody>
      </p:sp>
      <p:sp>
        <p:nvSpPr>
          <p:cNvPr id="3" name="Text Placeholder 2"/>
          <p:cNvSpPr>
            <a:spLocks noGrp="1"/>
          </p:cNvSpPr>
          <p:nvPr>
            <p:ph type="body" sz="quarter" idx="12"/>
          </p:nvPr>
        </p:nvSpPr>
        <p:spPr/>
        <p:txBody>
          <a:bodyPr/>
          <a:lstStyle/>
          <a:p>
            <a:r>
              <a:rPr lang="en-US" dirty="0"/>
              <a:t>Daniel Roth</a:t>
            </a:r>
          </a:p>
        </p:txBody>
      </p:sp>
    </p:spTree>
    <p:extLst>
      <p:ext uri="{BB962C8B-B14F-4D97-AF65-F5344CB8AC3E}">
        <p14:creationId xmlns:p14="http://schemas.microsoft.com/office/powerpoint/2010/main" val="42609400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 us!</a:t>
            </a:r>
          </a:p>
        </p:txBody>
      </p:sp>
      <p:sp>
        <p:nvSpPr>
          <p:cNvPr id="5" name="Text Placeholder 4"/>
          <p:cNvSpPr>
            <a:spLocks noGrp="1"/>
          </p:cNvSpPr>
          <p:nvPr>
            <p:ph type="body" sz="quarter" idx="10"/>
          </p:nvPr>
        </p:nvSpPr>
        <p:spPr/>
        <p:txBody>
          <a:bodyPr/>
          <a:lstStyle/>
          <a:p>
            <a:r>
              <a:rPr lang="en-US" dirty="0"/>
              <a:t>Code: </a:t>
            </a:r>
            <a:r>
              <a:rPr lang="en-US" dirty="0">
                <a:hlinkClick r:id="rId2"/>
              </a:rPr>
              <a:t>https://github.com/aspnet/home</a:t>
            </a:r>
          </a:p>
          <a:p>
            <a:r>
              <a:rPr lang="en-US" dirty="0"/>
              <a:t>Docs: </a:t>
            </a:r>
            <a:r>
              <a:rPr lang="en-US" dirty="0">
                <a:hlinkClick r:id="rId3"/>
              </a:rPr>
              <a:t>http://docs.asp.net</a:t>
            </a:r>
            <a:endParaRPr lang="en-US" dirty="0"/>
          </a:p>
          <a:p>
            <a:r>
              <a:rPr lang="en-US" dirty="0"/>
              <a:t>Live: </a:t>
            </a:r>
            <a:r>
              <a:rPr lang="en-US" dirty="0">
                <a:hlinkClick r:id="rId4"/>
              </a:rPr>
              <a:t>http://live.asp.net</a:t>
            </a:r>
            <a:endParaRPr lang="en-US" dirty="0"/>
          </a:p>
        </p:txBody>
      </p:sp>
    </p:spTree>
    <p:extLst>
      <p:ext uri="{BB962C8B-B14F-4D97-AF65-F5344CB8AC3E}">
        <p14:creationId xmlns:p14="http://schemas.microsoft.com/office/powerpoint/2010/main" val="257811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ext Placeholder 5"/>
          <p:cNvSpPr txBox="1">
            <a:spLocks/>
          </p:cNvSpPr>
          <p:nvPr/>
        </p:nvSpPr>
        <p:spPr>
          <a:xfrm>
            <a:off x="5380037" y="4640262"/>
            <a:ext cx="6858000" cy="2179058"/>
          </a:xfrm>
          <a:prstGeom prst="rect">
            <a:avLst/>
          </a:prstGeom>
        </p:spPr>
        <p:txBody>
          <a:bodyPr vert="horz" wrap="square" lIns="146304" tIns="91440" rIns="146304" bIns="91440" rtlCol="0">
            <a:spAutoFit/>
          </a:bodyPr>
          <a:lstStyle>
            <a:lvl1pPr marL="0" marR="0" indent="0" algn="l" defTabSz="932667"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4000" kern="1200" spc="0" baseline="0">
                <a:gradFill>
                  <a:gsLst>
                    <a:gs pos="20354">
                      <a:schemeClr val="tx2"/>
                    </a:gs>
                    <a:gs pos="40000">
                      <a:schemeClr val="tx2"/>
                    </a:gs>
                  </a:gsLst>
                  <a:lin ang="5400000" scaled="0"/>
                </a:gradFill>
                <a:latin typeface="+mj-lt"/>
                <a:ea typeface="+mn-ea"/>
                <a:cs typeface="+mn-cs"/>
              </a:defRPr>
            </a:lvl1pPr>
            <a:lvl2pPr marL="0" marR="0" indent="0" algn="l" defTabSz="932667" rtl="0" eaLnBrk="1" fontAlgn="auto" latinLnBrk="0" hangingPunct="1">
              <a:lnSpc>
                <a:spcPct val="90000"/>
              </a:lnSpc>
              <a:spcBef>
                <a:spcPct val="20000"/>
              </a:spcBef>
              <a:spcAft>
                <a:spcPts val="0"/>
              </a:spcAft>
              <a:buClr>
                <a:schemeClr val="tx1"/>
              </a:buClr>
              <a:buSzPct val="90000"/>
              <a:buFontTx/>
              <a:buNone/>
              <a:tabLst/>
              <a:defRPr sz="2000" kern="1200" spc="0" baseline="0">
                <a:gradFill>
                  <a:gsLst>
                    <a:gs pos="1250">
                      <a:schemeClr val="tx1"/>
                    </a:gs>
                    <a:gs pos="100000">
                      <a:schemeClr val="tx1"/>
                    </a:gs>
                  </a:gsLst>
                  <a:lin ang="5400000" scaled="0"/>
                </a:gradFill>
                <a:latin typeface="+mn-lt"/>
                <a:ea typeface="+mn-ea"/>
                <a:cs typeface="+mn-cs"/>
              </a:defRPr>
            </a:lvl2pPr>
            <a:lvl3pPr marL="228582" marR="0" indent="0" algn="l" defTabSz="932667"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2000" kern="1200" spc="0" baseline="0">
                <a:gradFill>
                  <a:gsLst>
                    <a:gs pos="1250">
                      <a:schemeClr val="tx1"/>
                    </a:gs>
                    <a:gs pos="100000">
                      <a:schemeClr val="tx1"/>
                    </a:gs>
                  </a:gsLst>
                  <a:lin ang="5400000" scaled="0"/>
                </a:gradFill>
                <a:latin typeface="+mn-lt"/>
                <a:ea typeface="+mn-ea"/>
                <a:cs typeface="+mn-cs"/>
              </a:defRPr>
            </a:lvl3pPr>
            <a:lvl4pPr marL="457163" marR="0" indent="0" algn="l" defTabSz="932667"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1800" kern="1200" spc="0" baseline="0">
                <a:gradFill>
                  <a:gsLst>
                    <a:gs pos="1250">
                      <a:schemeClr val="tx1"/>
                    </a:gs>
                    <a:gs pos="100000">
                      <a:schemeClr val="tx1"/>
                    </a:gs>
                  </a:gsLst>
                  <a:lin ang="5400000" scaled="0"/>
                </a:gradFill>
                <a:latin typeface="+mn-lt"/>
                <a:ea typeface="+mn-ea"/>
                <a:cs typeface="+mn-cs"/>
              </a:defRPr>
            </a:lvl4pPr>
            <a:lvl5pPr marL="685745" marR="0" indent="0" algn="l" defTabSz="932667" rtl="0" eaLnBrk="1" fontAlgn="auto" latinLnBrk="0" hangingPunct="1">
              <a:lnSpc>
                <a:spcPct val="90000"/>
              </a:lnSpc>
              <a:spcBef>
                <a:spcPct val="20000"/>
              </a:spcBef>
              <a:spcAft>
                <a:spcPts val="0"/>
              </a:spcAft>
              <a:buClr>
                <a:schemeClr val="tx1"/>
              </a:buClr>
              <a:buSzPct val="90000"/>
              <a:buFont typeface="Wingdings" panose="05000000000000000000" pitchFamily="2" charset="2"/>
              <a:buNone/>
              <a:tabLst/>
              <a:defRPr sz="1800" kern="1200" spc="0" baseline="0">
                <a:gradFill>
                  <a:gsLst>
                    <a:gs pos="1250">
                      <a:schemeClr val="tx1"/>
                    </a:gs>
                    <a:gs pos="100000">
                      <a:schemeClr val="tx1"/>
                    </a:gs>
                  </a:gsLst>
                  <a:lin ang="5400000" scaled="0"/>
                </a:gradFill>
                <a:latin typeface="+mn-lt"/>
                <a:ea typeface="+mn-ea"/>
                <a:cs typeface="+mn-cs"/>
              </a:defRPr>
            </a:lvl5pPr>
            <a:lvl6pPr marL="2564834" indent="-233167" algn="l" defTabSz="93266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170" indent="-233167" algn="l" defTabSz="93266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503" indent="-233167" algn="l" defTabSz="93266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3838" indent="-233167" algn="l" defTabSz="93266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32742">
              <a:spcBef>
                <a:spcPct val="0"/>
              </a:spcBef>
            </a:pPr>
            <a:r>
              <a:rPr lang="en-US" sz="2400" dirty="0">
                <a:gradFill>
                  <a:gsLst>
                    <a:gs pos="24779">
                      <a:srgbClr val="292929"/>
                    </a:gs>
                    <a:gs pos="52000">
                      <a:srgbClr val="292929"/>
                    </a:gs>
                  </a:gsLst>
                  <a:lin ang="5400000" scaled="1"/>
                </a:gradFill>
                <a:latin typeface="+mn-lt"/>
              </a:rPr>
              <a:t>From your PC or Tablet visit MyIgnite at </a:t>
            </a:r>
            <a:r>
              <a:rPr lang="en-US" sz="2400" dirty="0">
                <a:gradFill>
                  <a:gsLst>
                    <a:gs pos="24779">
                      <a:srgbClr val="292929"/>
                    </a:gs>
                    <a:gs pos="52000">
                      <a:srgbClr val="292929"/>
                    </a:gs>
                  </a:gsLst>
                  <a:lin ang="5400000" scaled="1"/>
                </a:gradFill>
                <a:latin typeface="+mn-lt"/>
                <a:hlinkClick r:id="rId3"/>
              </a:rPr>
              <a:t>http://myignite.microsoft.com</a:t>
            </a:r>
            <a:endParaRPr lang="en-US" sz="2400" dirty="0">
              <a:gradFill>
                <a:gsLst>
                  <a:gs pos="24779">
                    <a:srgbClr val="292929"/>
                  </a:gs>
                  <a:gs pos="52000">
                    <a:srgbClr val="292929"/>
                  </a:gs>
                </a:gsLst>
                <a:lin ang="5400000" scaled="1"/>
              </a:gradFill>
              <a:latin typeface="+mn-lt"/>
            </a:endParaRPr>
          </a:p>
          <a:p>
            <a:pPr defTabSz="932742">
              <a:spcBef>
                <a:spcPct val="0"/>
              </a:spcBef>
            </a:pPr>
            <a:endParaRPr lang="en-US" sz="2400" dirty="0">
              <a:gradFill>
                <a:gsLst>
                  <a:gs pos="24779">
                    <a:srgbClr val="292929"/>
                  </a:gs>
                  <a:gs pos="52000">
                    <a:srgbClr val="292929"/>
                  </a:gs>
                </a:gsLst>
                <a:lin ang="5400000" scaled="1"/>
              </a:gradFill>
              <a:latin typeface="+mn-lt"/>
            </a:endParaRPr>
          </a:p>
          <a:p>
            <a:pPr defTabSz="932742">
              <a:spcBef>
                <a:spcPct val="0"/>
              </a:spcBef>
            </a:pPr>
            <a:r>
              <a:rPr lang="en-US" sz="2400" dirty="0">
                <a:gradFill>
                  <a:gsLst>
                    <a:gs pos="24779">
                      <a:srgbClr val="292929"/>
                    </a:gs>
                    <a:gs pos="52000">
                      <a:srgbClr val="292929"/>
                    </a:gs>
                  </a:gsLst>
                  <a:lin ang="5400000" scaled="1"/>
                </a:gradFill>
                <a:latin typeface="+mn-lt"/>
              </a:rPr>
              <a:t>From your phone download and use the Ignite Mobile App by scanning  the QR code above or visiting </a:t>
            </a:r>
            <a:r>
              <a:rPr lang="en-US" sz="2400" dirty="0">
                <a:gradFill>
                  <a:gsLst>
                    <a:gs pos="24779">
                      <a:srgbClr val="292929"/>
                    </a:gs>
                    <a:gs pos="52000">
                      <a:srgbClr val="292929"/>
                    </a:gs>
                  </a:gsLst>
                  <a:lin ang="5400000" scaled="1"/>
                </a:gradFill>
                <a:latin typeface="+mn-lt"/>
                <a:hlinkClick r:id="rId4"/>
              </a:rPr>
              <a:t>https://aka.ms/ignite.mobileapp</a:t>
            </a:r>
            <a:r>
              <a:rPr lang="en-US" sz="2400" dirty="0">
                <a:gradFill>
                  <a:gsLst>
                    <a:gs pos="24779">
                      <a:srgbClr val="292929"/>
                    </a:gs>
                    <a:gs pos="52000">
                      <a:srgbClr val="292929"/>
                    </a:gs>
                  </a:gsLst>
                  <a:lin ang="5400000" scaled="1"/>
                </a:gradFill>
                <a:latin typeface="+mn-lt"/>
              </a:rPr>
              <a:t> </a:t>
            </a:r>
          </a:p>
        </p:txBody>
      </p:sp>
      <p:sp>
        <p:nvSpPr>
          <p:cNvPr id="11" name="Title 1"/>
          <p:cNvSpPr txBox="1">
            <a:spLocks/>
          </p:cNvSpPr>
          <p:nvPr/>
        </p:nvSpPr>
        <p:spPr>
          <a:xfrm>
            <a:off x="5380037" y="295274"/>
            <a:ext cx="6784166" cy="915989"/>
          </a:xfrm>
          <a:prstGeom prst="rect">
            <a:avLst/>
          </a:prstGeom>
        </p:spPr>
        <p:txBody>
          <a:bodyPr lIns="182880" tIns="146304" rIns="182880" bIns="146304"/>
          <a:lst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pPr>
              <a:lnSpc>
                <a:spcPct val="80000"/>
              </a:lnSpc>
            </a:pPr>
            <a:r>
              <a:rPr sz="4000" dirty="0">
                <a:gradFill>
                  <a:gsLst>
                    <a:gs pos="24779">
                      <a:srgbClr val="292929"/>
                    </a:gs>
                    <a:gs pos="52000">
                      <a:srgbClr val="292929"/>
                    </a:gs>
                  </a:gsLst>
                  <a:lin ang="5400000" scaled="1"/>
                </a:gradFill>
              </a:rPr>
              <a:t>Please evaluate this session</a:t>
            </a:r>
          </a:p>
          <a:p>
            <a:pPr>
              <a:lnSpc>
                <a:spcPct val="80000"/>
              </a:lnSpc>
            </a:pPr>
            <a:r>
              <a:rPr lang="en-US" sz="3200" dirty="0">
                <a:gradFill>
                  <a:gsLst>
                    <a:gs pos="24779">
                      <a:srgbClr val="292929"/>
                    </a:gs>
                    <a:gs pos="52000">
                      <a:srgbClr val="292929"/>
                    </a:gs>
                  </a:gsLst>
                  <a:lin ang="5400000" scaled="1"/>
                </a:gradFill>
              </a:rPr>
              <a:t>Your feedback is important to us!</a:t>
            </a:r>
            <a:endParaRPr sz="3600" dirty="0">
              <a:gradFill>
                <a:gsLst>
                  <a:gs pos="24779">
                    <a:srgbClr val="292929"/>
                  </a:gs>
                  <a:gs pos="52000">
                    <a:srgbClr val="292929"/>
                  </a:gs>
                </a:gsLst>
                <a:lin ang="5400000" scaled="1"/>
              </a:gradFill>
            </a:endParaRPr>
          </a:p>
        </p:txBody>
      </p:sp>
      <p:pic>
        <p:nvPicPr>
          <p:cNvPr id="14" name="Picture 13"/>
          <p:cNvPicPr>
            <a:picLocks noChangeAspect="1"/>
          </p:cNvPicPr>
          <p:nvPr/>
        </p:nvPicPr>
        <p:blipFill rotWithShape="1">
          <a:blip r:embed="rId5"/>
          <a:srcRect l="17119" r="5881"/>
          <a:stretch/>
        </p:blipFill>
        <p:spPr>
          <a:xfrm>
            <a:off x="0" y="-1"/>
            <a:ext cx="4925696" cy="6995160"/>
          </a:xfrm>
          <a:prstGeom prst="rect">
            <a:avLst/>
          </a:prstGeom>
        </p:spPr>
      </p:pic>
      <p:pic>
        <p:nvPicPr>
          <p:cNvPr id="2" name="Picture 1"/>
          <p:cNvPicPr>
            <a:picLocks noChangeAspect="1"/>
          </p:cNvPicPr>
          <p:nvPr/>
        </p:nvPicPr>
        <p:blipFill>
          <a:blip r:embed="rId6"/>
          <a:stretch>
            <a:fillRect/>
          </a:stretch>
        </p:blipFill>
        <p:spPr>
          <a:xfrm>
            <a:off x="7118985" y="1478816"/>
            <a:ext cx="3124200" cy="3124200"/>
          </a:xfrm>
          <a:prstGeom prst="rect">
            <a:avLst/>
          </a:prstGeom>
        </p:spPr>
      </p:pic>
    </p:spTree>
    <p:extLst>
      <p:ext uri="{BB962C8B-B14F-4D97-AF65-F5344CB8AC3E}">
        <p14:creationId xmlns:p14="http://schemas.microsoft.com/office/powerpoint/2010/main" val="298678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IT Pro resources</a:t>
            </a:r>
            <a:br>
              <a:rPr lang="en-US" dirty="0"/>
            </a:br>
            <a:r>
              <a:rPr lang="en-US" sz="3200" spc="0" dirty="0">
                <a:gradFill>
                  <a:gsLst>
                    <a:gs pos="1250">
                      <a:schemeClr val="tx2"/>
                    </a:gs>
                    <a:gs pos="100000">
                      <a:schemeClr val="tx2"/>
                    </a:gs>
                  </a:gsLst>
                  <a:lin ang="5400000" scaled="0"/>
                </a:gradFill>
              </a:rPr>
              <a:t>To advance your career in cloud technology</a:t>
            </a:r>
          </a:p>
        </p:txBody>
      </p:sp>
      <p:sp>
        <p:nvSpPr>
          <p:cNvPr id="5" name="checks"/>
          <p:cNvSpPr/>
          <p:nvPr/>
        </p:nvSpPr>
        <p:spPr bwMode="auto">
          <a:xfrm>
            <a:off x="3147376" y="1940604"/>
            <a:ext cx="9166861" cy="3973353"/>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Cloud role mapping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Expert advice on skills needed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Self-paced curriculum by cloud role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$300 Azure credits and extended trials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err="1">
                <a:ln>
                  <a:noFill/>
                </a:ln>
                <a:gradFill>
                  <a:gsLst>
                    <a:gs pos="0">
                      <a:schemeClr val="tx1"/>
                    </a:gs>
                    <a:gs pos="100000">
                      <a:schemeClr val="tx1"/>
                    </a:gs>
                  </a:gsLst>
                  <a:lin ang="5400000" scaled="0"/>
                </a:gradFill>
                <a:effectLst/>
                <a:uLnTx/>
                <a:uFillTx/>
              </a:rPr>
              <a:t>Pluralsight</a:t>
            </a: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 3 month subscription (10 courses)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Phone support incident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Weekly short videos and insights from Microsoft’s leaders and engineers </a:t>
            </a:r>
          </a:p>
          <a:p>
            <a:pPr marL="0" marR="0" lvl="0" indent="0" defTabSz="914400" eaLnBrk="1" fontAlgn="auto" latinLnBrk="0" hangingPunct="1">
              <a:lnSpc>
                <a:spcPct val="90000"/>
              </a:lnSpc>
              <a:spcBef>
                <a:spcPts val="600"/>
              </a:spcBef>
              <a:spcAft>
                <a:spcPts val="1200"/>
              </a:spcAft>
              <a:buClrTx/>
              <a:buSzTx/>
              <a:buFontTx/>
              <a:buNone/>
              <a:tabLst/>
              <a:defRPr/>
            </a:pPr>
            <a:r>
              <a:rPr kumimoji="0" lang="en-US" sz="1800" b="0" i="0" u="none" strike="noStrike" kern="0" cap="none" spc="0" normalizeH="0" baseline="0" noProof="0" dirty="0">
                <a:ln>
                  <a:noFill/>
                </a:ln>
                <a:gradFill>
                  <a:gsLst>
                    <a:gs pos="0">
                      <a:schemeClr val="tx1"/>
                    </a:gs>
                    <a:gs pos="100000">
                      <a:schemeClr val="tx1"/>
                    </a:gs>
                  </a:gsLst>
                  <a:lin ang="5400000" scaled="0"/>
                </a:gradFill>
                <a:effectLst/>
                <a:uLnTx/>
                <a:uFillTx/>
              </a:rPr>
              <a:t>Connect with community of peers and Microsoft experts</a:t>
            </a:r>
          </a:p>
        </p:txBody>
      </p:sp>
      <p:sp>
        <p:nvSpPr>
          <p:cNvPr id="6" name="White Fade"/>
          <p:cNvSpPr/>
          <p:nvPr/>
        </p:nvSpPr>
        <p:spPr bwMode="auto">
          <a:xfrm>
            <a:off x="3017838" y="1592261"/>
            <a:ext cx="9418637" cy="5402264"/>
          </a:xfrm>
          <a:prstGeom prst="rect">
            <a:avLst/>
          </a:prstGeom>
          <a:solidFill>
            <a:schemeClr val="bg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gradFill>
                <a:gsLst>
                  <a:gs pos="5439">
                    <a:srgbClr val="F8F8F8"/>
                  </a:gs>
                  <a:gs pos="10000">
                    <a:srgbClr val="F8F8F8"/>
                  </a:gs>
                </a:gsLst>
                <a:lin ang="5400000" scaled="0"/>
              </a:gradFill>
              <a:effectLst/>
              <a:uLnTx/>
              <a:uFillTx/>
            </a:endParaRPr>
          </a:p>
        </p:txBody>
      </p:sp>
      <p:sp>
        <p:nvSpPr>
          <p:cNvPr id="7" name="web1"/>
          <p:cNvSpPr/>
          <p:nvPr/>
        </p:nvSpPr>
        <p:spPr bwMode="auto">
          <a:xfrm>
            <a:off x="3147376" y="1940604"/>
            <a:ext cx="9016827" cy="960121"/>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Microsoft IT Pro Career Center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hlinkClick r:id="rId3"/>
              </a:rPr>
              <a:t>www.microsoft.com/itprocareercenter</a:t>
            </a: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 </a:t>
            </a:r>
          </a:p>
        </p:txBody>
      </p:sp>
      <p:sp>
        <p:nvSpPr>
          <p:cNvPr id="17" name="web2"/>
          <p:cNvSpPr/>
          <p:nvPr/>
        </p:nvSpPr>
        <p:spPr bwMode="auto">
          <a:xfrm>
            <a:off x="3147376" y="2944539"/>
            <a:ext cx="9016827" cy="960121"/>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Microsoft IT Pro Cloud Essentials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hlinkClick r:id="rId4"/>
              </a:rPr>
              <a:t>www.microsoft.com/itprocloudessentials</a:t>
            </a: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  </a:t>
            </a:r>
          </a:p>
        </p:txBody>
      </p:sp>
      <p:sp>
        <p:nvSpPr>
          <p:cNvPr id="20" name="web3"/>
          <p:cNvSpPr/>
          <p:nvPr/>
        </p:nvSpPr>
        <p:spPr bwMode="auto">
          <a:xfrm>
            <a:off x="3147376" y="3946567"/>
            <a:ext cx="9016827" cy="960121"/>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Microsoft Mechanics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schemeClr val="tx1"/>
                </a:solidFill>
                <a:effectLst/>
                <a:uLnTx/>
                <a:uFillTx/>
                <a:hlinkClick r:id="rId5"/>
              </a:rPr>
              <a:t>www.microsoft.com/mechanics</a:t>
            </a: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 </a:t>
            </a:r>
          </a:p>
        </p:txBody>
      </p:sp>
      <p:sp>
        <p:nvSpPr>
          <p:cNvPr id="19" name="web4"/>
          <p:cNvSpPr/>
          <p:nvPr/>
        </p:nvSpPr>
        <p:spPr bwMode="auto">
          <a:xfrm>
            <a:off x="3147376" y="4953837"/>
            <a:ext cx="9016827" cy="960121"/>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Microsoft Tech Community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hlinkClick r:id="rId6"/>
              </a:rPr>
              <a:t>https://techcommunity.microsoft.com</a:t>
            </a:r>
            <a:r>
              <a:rPr kumimoji="0" lang="en-US" sz="2000" b="0" i="0" u="none" strike="noStrike" kern="0" cap="none" spc="0" normalizeH="0" baseline="0" noProof="0" dirty="0">
                <a:ln>
                  <a:noFill/>
                </a:ln>
                <a:gradFill>
                  <a:gsLst>
                    <a:gs pos="0">
                      <a:schemeClr val="tx1"/>
                    </a:gs>
                    <a:gs pos="100000">
                      <a:schemeClr val="tx1"/>
                    </a:gs>
                  </a:gsLst>
                  <a:lin ang="5400000" scaled="0"/>
                </a:gradFill>
                <a:effectLst/>
                <a:uLnTx/>
                <a:uFillTx/>
              </a:rPr>
              <a:t>  </a:t>
            </a:r>
          </a:p>
        </p:txBody>
      </p:sp>
      <p:sp>
        <p:nvSpPr>
          <p:cNvPr id="25" name="Mask"/>
          <p:cNvSpPr/>
          <p:nvPr/>
        </p:nvSpPr>
        <p:spPr bwMode="auto">
          <a:xfrm>
            <a:off x="-487361" y="1516062"/>
            <a:ext cx="3634737" cy="5486402"/>
          </a:xfrm>
          <a:prstGeom prst="rect">
            <a:avLst/>
          </a:prstGeom>
          <a:solidFill>
            <a:schemeClr val="bg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gradFill>
                <a:gsLst>
                  <a:gs pos="5439">
                    <a:srgbClr val="F8F8F8"/>
                  </a:gs>
                  <a:gs pos="10000">
                    <a:srgbClr val="F8F8F8"/>
                  </a:gs>
                </a:gsLst>
                <a:lin ang="5400000" scaled="0"/>
              </a:gradFill>
              <a:effectLst/>
              <a:uLnTx/>
              <a:uFillTx/>
            </a:endParaRPr>
          </a:p>
        </p:txBody>
      </p:sp>
      <p:sp>
        <p:nvSpPr>
          <p:cNvPr id="9" name="1"/>
          <p:cNvSpPr/>
          <p:nvPr/>
        </p:nvSpPr>
        <p:spPr bwMode="auto">
          <a:xfrm>
            <a:off x="274639" y="1940604"/>
            <a:ext cx="2872737" cy="96012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32472" eaLnBrk="1" fontAlgn="base" latinLnBrk="0" hangingPunct="1">
              <a:lnSpc>
                <a:spcPct val="90000"/>
              </a:lnSpc>
              <a:spcBef>
                <a:spcPct val="0"/>
              </a:spcBef>
              <a:spcAft>
                <a:spcPct val="0"/>
              </a:spcAft>
              <a:buClrTx/>
              <a:buSzTx/>
              <a:buFontTx/>
              <a:buNone/>
              <a:tabLst/>
              <a:defRPr/>
            </a:pP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Plan your </a:t>
            </a:r>
            <a:b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b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career path</a:t>
            </a:r>
          </a:p>
        </p:txBody>
      </p:sp>
      <p:sp>
        <p:nvSpPr>
          <p:cNvPr id="10" name="2"/>
          <p:cNvSpPr/>
          <p:nvPr/>
        </p:nvSpPr>
        <p:spPr bwMode="auto">
          <a:xfrm>
            <a:off x="274639" y="2944539"/>
            <a:ext cx="2872737" cy="96012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32472" eaLnBrk="1" fontAlgn="base" latinLnBrk="0" hangingPunct="1">
              <a:lnSpc>
                <a:spcPct val="90000"/>
              </a:lnSpc>
              <a:spcBef>
                <a:spcPct val="0"/>
              </a:spcBef>
              <a:spcAft>
                <a:spcPct val="0"/>
              </a:spcAft>
              <a:buClrTx/>
              <a:buSzTx/>
              <a:buFontTx/>
              <a:buNone/>
              <a:tabLst/>
              <a:defRPr/>
            </a:pP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Get started </a:t>
            </a:r>
            <a:b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b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with Azure</a:t>
            </a:r>
          </a:p>
        </p:txBody>
      </p:sp>
      <p:sp>
        <p:nvSpPr>
          <p:cNvPr id="12" name="4"/>
          <p:cNvSpPr/>
          <p:nvPr/>
        </p:nvSpPr>
        <p:spPr bwMode="auto">
          <a:xfrm>
            <a:off x="274639" y="4953837"/>
            <a:ext cx="2872737" cy="96012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32472" eaLnBrk="1" fontAlgn="base" latinLnBrk="0" hangingPunct="1">
              <a:lnSpc>
                <a:spcPct val="90000"/>
              </a:lnSpc>
              <a:spcBef>
                <a:spcPct val="0"/>
              </a:spcBef>
              <a:spcAft>
                <a:spcPct val="0"/>
              </a:spcAft>
              <a:buClrTx/>
              <a:buSzTx/>
              <a:buFontTx/>
              <a:buNone/>
              <a:tabLst/>
              <a:defRPr/>
            </a:pP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Connect with peers and experts </a:t>
            </a:r>
          </a:p>
        </p:txBody>
      </p:sp>
      <p:sp>
        <p:nvSpPr>
          <p:cNvPr id="15" name="4"/>
          <p:cNvSpPr/>
          <p:nvPr/>
        </p:nvSpPr>
        <p:spPr bwMode="auto">
          <a:xfrm>
            <a:off x="274639" y="3946567"/>
            <a:ext cx="2872737" cy="96012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82880" tIns="146304" rIns="182880" bIns="146304" numCol="1" rtlCol="0" anchor="t" anchorCtr="0" compatLnSpc="1">
            <a:prstTxWarp prst="textNoShape">
              <a:avLst/>
            </a:prstTxWarp>
          </a:bodyPr>
          <a:lstStyle/>
          <a:p>
            <a:pPr marL="0" marR="0" lvl="0" indent="0" defTabSz="932472" eaLnBrk="1" fontAlgn="base" latinLnBrk="0" hangingPunct="1">
              <a:lnSpc>
                <a:spcPct val="90000"/>
              </a:lnSpc>
              <a:spcBef>
                <a:spcPct val="0"/>
              </a:spcBef>
              <a:spcAft>
                <a:spcPct val="0"/>
              </a:spcAft>
              <a:buClrTx/>
              <a:buSzTx/>
              <a:buFontTx/>
              <a:buNone/>
              <a:tabLst/>
              <a:defRPr/>
            </a:pP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Demos and </a:t>
            </a:r>
            <a:b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br>
            <a:r>
              <a:rPr kumimoji="0" lang="en-US" sz="2400" b="0" i="0" u="none" strike="noStrike" kern="0" cap="none" spc="0" normalizeH="0" baseline="0" noProof="0" dirty="0">
                <a:ln>
                  <a:noFill/>
                </a:ln>
                <a:gradFill>
                  <a:gsLst>
                    <a:gs pos="5439">
                      <a:srgbClr val="F8F8F8"/>
                    </a:gs>
                    <a:gs pos="100000">
                      <a:srgbClr val="F8F8F8"/>
                    </a:gs>
                  </a:gsLst>
                  <a:lin ang="5400000" scaled="0"/>
                </a:gradFill>
                <a:effectLst/>
                <a:uLnTx/>
                <a:uFillTx/>
                <a:latin typeface="+mj-lt"/>
              </a:rPr>
              <a:t>how-to videos</a:t>
            </a:r>
          </a:p>
        </p:txBody>
      </p:sp>
    </p:spTree>
    <p:extLst>
      <p:ext uri="{BB962C8B-B14F-4D97-AF65-F5344CB8AC3E}">
        <p14:creationId xmlns:p14="http://schemas.microsoft.com/office/powerpoint/2010/main" val="25863355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2" presetClass="path" presetSubtype="0" decel="100000" fill="hold" grpId="1" nodeType="withEffect">
                                  <p:stCondLst>
                                    <p:cond delay="0"/>
                                  </p:stCondLst>
                                  <p:childTnLst>
                                    <p:animMotion origin="layout" path="M 0.02144 1.20744E-6 L 3.66862E-6 1.20744E-6 " pathEditMode="relative" rAng="0" ptsTypes="AA">
                                      <p:cBhvr>
                                        <p:cTn id="9" dur="1000" fill="hold"/>
                                        <p:tgtEl>
                                          <p:spTgt spid="5"/>
                                        </p:tgtEl>
                                        <p:attrNameLst>
                                          <p:attrName>ppt_x</p:attrName>
                                          <p:attrName>ppt_y</p:attrName>
                                        </p:attrNameLst>
                                      </p:cBhvr>
                                      <p:rCtr x="-1072" y="0"/>
                                    </p:animMotion>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par>
                          <p:cTn id="15" fill="hold">
                            <p:stCondLst>
                              <p:cond delay="500"/>
                            </p:stCondLst>
                            <p:childTnLst>
                              <p:par>
                                <p:cTn id="16" presetID="2" presetClass="entr" presetSubtype="8" decel="7500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1000" fill="hold"/>
                                        <p:tgtEl>
                                          <p:spTgt spid="7"/>
                                        </p:tgtEl>
                                        <p:attrNameLst>
                                          <p:attrName>ppt_x</p:attrName>
                                        </p:attrNameLst>
                                      </p:cBhvr>
                                      <p:tavLst>
                                        <p:tav tm="0">
                                          <p:val>
                                            <p:strVal val="0-#ppt_w/2"/>
                                          </p:val>
                                        </p:tav>
                                        <p:tav tm="100000">
                                          <p:val>
                                            <p:strVal val="#ppt_x"/>
                                          </p:val>
                                        </p:tav>
                                      </p:tavLst>
                                    </p:anim>
                                    <p:anim calcmode="lin" valueType="num">
                                      <p:cBhvr additive="base">
                                        <p:cTn id="19" dur="10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8" decel="75000" fill="hold" grpId="0" nodeType="withEffect">
                                  <p:stCondLst>
                                    <p:cond delay="25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1000" fill="hold"/>
                                        <p:tgtEl>
                                          <p:spTgt spid="17"/>
                                        </p:tgtEl>
                                        <p:attrNameLst>
                                          <p:attrName>ppt_x</p:attrName>
                                        </p:attrNameLst>
                                      </p:cBhvr>
                                      <p:tavLst>
                                        <p:tav tm="0">
                                          <p:val>
                                            <p:strVal val="0-#ppt_w/2"/>
                                          </p:val>
                                        </p:tav>
                                        <p:tav tm="100000">
                                          <p:val>
                                            <p:strVal val="#ppt_x"/>
                                          </p:val>
                                        </p:tav>
                                      </p:tavLst>
                                    </p:anim>
                                    <p:anim calcmode="lin" valueType="num">
                                      <p:cBhvr additive="base">
                                        <p:cTn id="23" dur="1000" fill="hold"/>
                                        <p:tgtEl>
                                          <p:spTgt spid="17"/>
                                        </p:tgtEl>
                                        <p:attrNameLst>
                                          <p:attrName>ppt_y</p:attrName>
                                        </p:attrNameLst>
                                      </p:cBhvr>
                                      <p:tavLst>
                                        <p:tav tm="0">
                                          <p:val>
                                            <p:strVal val="#ppt_y"/>
                                          </p:val>
                                        </p:tav>
                                        <p:tav tm="100000">
                                          <p:val>
                                            <p:strVal val="#ppt_y"/>
                                          </p:val>
                                        </p:tav>
                                      </p:tavLst>
                                    </p:anim>
                                  </p:childTnLst>
                                </p:cTn>
                              </p:par>
                              <p:par>
                                <p:cTn id="24" presetID="2" presetClass="entr" presetSubtype="8" decel="75000" fill="hold" grpId="0" nodeType="withEffect">
                                  <p:stCondLst>
                                    <p:cond delay="500"/>
                                  </p:stCondLst>
                                  <p:childTnLst>
                                    <p:set>
                                      <p:cBhvr>
                                        <p:cTn id="25" dur="1" fill="hold">
                                          <p:stCondLst>
                                            <p:cond delay="0"/>
                                          </p:stCondLst>
                                        </p:cTn>
                                        <p:tgtEl>
                                          <p:spTgt spid="20"/>
                                        </p:tgtEl>
                                        <p:attrNameLst>
                                          <p:attrName>style.visibility</p:attrName>
                                        </p:attrNameLst>
                                      </p:cBhvr>
                                      <p:to>
                                        <p:strVal val="visible"/>
                                      </p:to>
                                    </p:set>
                                    <p:anim calcmode="lin" valueType="num">
                                      <p:cBhvr additive="base">
                                        <p:cTn id="26" dur="1000" fill="hold"/>
                                        <p:tgtEl>
                                          <p:spTgt spid="20"/>
                                        </p:tgtEl>
                                        <p:attrNameLst>
                                          <p:attrName>ppt_x</p:attrName>
                                        </p:attrNameLst>
                                      </p:cBhvr>
                                      <p:tavLst>
                                        <p:tav tm="0">
                                          <p:val>
                                            <p:strVal val="0-#ppt_w/2"/>
                                          </p:val>
                                        </p:tav>
                                        <p:tav tm="100000">
                                          <p:val>
                                            <p:strVal val="#ppt_x"/>
                                          </p:val>
                                        </p:tav>
                                      </p:tavLst>
                                    </p:anim>
                                    <p:anim calcmode="lin" valueType="num">
                                      <p:cBhvr additive="base">
                                        <p:cTn id="27" dur="1000" fill="hold"/>
                                        <p:tgtEl>
                                          <p:spTgt spid="20"/>
                                        </p:tgtEl>
                                        <p:attrNameLst>
                                          <p:attrName>ppt_y</p:attrName>
                                        </p:attrNameLst>
                                      </p:cBhvr>
                                      <p:tavLst>
                                        <p:tav tm="0">
                                          <p:val>
                                            <p:strVal val="#ppt_y"/>
                                          </p:val>
                                        </p:tav>
                                        <p:tav tm="100000">
                                          <p:val>
                                            <p:strVal val="#ppt_y"/>
                                          </p:val>
                                        </p:tav>
                                      </p:tavLst>
                                    </p:anim>
                                  </p:childTnLst>
                                </p:cTn>
                              </p:par>
                              <p:par>
                                <p:cTn id="28" presetID="2" presetClass="entr" presetSubtype="8" decel="75000" fill="hold" grpId="0" nodeType="withEffect">
                                  <p:stCondLst>
                                    <p:cond delay="75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1000" fill="hold"/>
                                        <p:tgtEl>
                                          <p:spTgt spid="19"/>
                                        </p:tgtEl>
                                        <p:attrNameLst>
                                          <p:attrName>ppt_x</p:attrName>
                                        </p:attrNameLst>
                                      </p:cBhvr>
                                      <p:tavLst>
                                        <p:tav tm="0">
                                          <p:val>
                                            <p:strVal val="0-#ppt_w/2"/>
                                          </p:val>
                                        </p:tav>
                                        <p:tav tm="100000">
                                          <p:val>
                                            <p:strVal val="#ppt_x"/>
                                          </p:val>
                                        </p:tav>
                                      </p:tavLst>
                                    </p:anim>
                                    <p:anim calcmode="lin" valueType="num">
                                      <p:cBhvr additive="base">
                                        <p:cTn id="31" dur="1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P spid="17" grpId="0" animBg="1"/>
      <p:bldP spid="20"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Started with ASP.NET Core 1.0</a:t>
            </a:r>
          </a:p>
        </p:txBody>
      </p:sp>
      <p:sp>
        <p:nvSpPr>
          <p:cNvPr id="3" name="Text Placeholder 2"/>
          <p:cNvSpPr>
            <a:spLocks noGrp="1"/>
          </p:cNvSpPr>
          <p:nvPr>
            <p:ph type="body" sz="quarter" idx="10"/>
          </p:nvPr>
        </p:nvSpPr>
        <p:spPr>
          <a:xfrm>
            <a:off x="274638" y="1212850"/>
            <a:ext cx="11887200" cy="2092881"/>
          </a:xfrm>
        </p:spPr>
        <p:txBody>
          <a:bodyPr/>
          <a:lstStyle/>
          <a:p>
            <a:r>
              <a:rPr lang="en-US" dirty="0"/>
              <a:t>Go to </a:t>
            </a:r>
            <a:r>
              <a:rPr lang="en-US" dirty="0">
                <a:hlinkClick r:id="rId2"/>
              </a:rPr>
              <a:t>http://dot.net</a:t>
            </a:r>
            <a:r>
              <a:rPr lang="en-US" dirty="0"/>
              <a:t> </a:t>
            </a:r>
          </a:p>
          <a:p>
            <a:r>
              <a:rPr lang="en-US" dirty="0"/>
              <a:t>Docs: </a:t>
            </a:r>
            <a:r>
              <a:rPr lang="en-US" dirty="0">
                <a:hlinkClick r:id="rId3"/>
              </a:rPr>
              <a:t>https://docs.asp.net</a:t>
            </a:r>
            <a:endParaRPr lang="en-US" dirty="0"/>
          </a:p>
          <a:p>
            <a:r>
              <a:rPr lang="en-US" dirty="0"/>
              <a:t>Samples and code: </a:t>
            </a:r>
            <a:r>
              <a:rPr lang="en-US" dirty="0">
                <a:hlinkClick r:id="rId4"/>
              </a:rPr>
              <a:t>https://github.com/aspnet</a:t>
            </a:r>
            <a:r>
              <a:rPr lang="en-US" dirty="0"/>
              <a:t>  </a:t>
            </a:r>
          </a:p>
        </p:txBody>
      </p:sp>
    </p:spTree>
    <p:extLst>
      <p:ext uri="{BB962C8B-B14F-4D97-AF65-F5344CB8AC3E}">
        <p14:creationId xmlns:p14="http://schemas.microsoft.com/office/powerpoint/2010/main" val="4080795308"/>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78665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ASP.NET Core hosting</a:t>
            </a:r>
          </a:p>
        </p:txBody>
      </p:sp>
      <p:sp>
        <p:nvSpPr>
          <p:cNvPr id="3" name="Text Placeholder 2"/>
          <p:cNvSpPr>
            <a:spLocks noGrp="1"/>
          </p:cNvSpPr>
          <p:nvPr>
            <p:ph type="body" sz="quarter" idx="10"/>
          </p:nvPr>
        </p:nvSpPr>
        <p:spPr>
          <a:xfrm>
            <a:off x="274638" y="1212850"/>
            <a:ext cx="11887200" cy="2092881"/>
          </a:xfrm>
        </p:spPr>
        <p:txBody>
          <a:bodyPr/>
          <a:lstStyle/>
          <a:p>
            <a:r>
              <a:rPr lang="en-US" dirty="0"/>
              <a:t>ASP.NET Core is just a bunch of libraries</a:t>
            </a:r>
          </a:p>
          <a:p>
            <a:r>
              <a:rPr lang="en-US" dirty="0"/>
              <a:t>Host in your own process (ex. a console app)</a:t>
            </a:r>
          </a:p>
          <a:p>
            <a:endParaRPr lang="en-US" dirty="0"/>
          </a:p>
        </p:txBody>
      </p:sp>
    </p:spTree>
    <p:extLst>
      <p:ext uri="{BB962C8B-B14F-4D97-AF65-F5344CB8AC3E}">
        <p14:creationId xmlns:p14="http://schemas.microsoft.com/office/powerpoint/2010/main" val="176316239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ASP.NET Core hosting</a:t>
            </a:r>
          </a:p>
        </p:txBody>
      </p:sp>
      <p:sp>
        <p:nvSpPr>
          <p:cNvPr id="3" name="Text Placeholder 2"/>
          <p:cNvSpPr>
            <a:spLocks noGrp="1"/>
          </p:cNvSpPr>
          <p:nvPr>
            <p:ph type="body" sz="quarter" idx="10"/>
          </p:nvPr>
        </p:nvSpPr>
        <p:spPr>
          <a:xfrm>
            <a:off x="274638" y="1212850"/>
            <a:ext cx="11887200" cy="3853363"/>
          </a:xfrm>
        </p:spPr>
        <p:txBody>
          <a:bodyPr/>
          <a:lstStyle/>
          <a:p>
            <a:r>
              <a:rPr lang="en-US" dirty="0"/>
              <a:t>Build the host</a:t>
            </a:r>
          </a:p>
          <a:p>
            <a:pPr lvl="1"/>
            <a:r>
              <a:rPr lang="en-US" dirty="0"/>
              <a:t>Setup host services</a:t>
            </a:r>
          </a:p>
          <a:p>
            <a:pPr lvl="1"/>
            <a:r>
              <a:rPr lang="en-US" dirty="0"/>
              <a:t>Configure a server</a:t>
            </a:r>
          </a:p>
          <a:p>
            <a:pPr lvl="1"/>
            <a:r>
              <a:rPr lang="en-US" dirty="0"/>
              <a:t>Identify startup logic</a:t>
            </a:r>
          </a:p>
          <a:p>
            <a:pPr lvl="1"/>
            <a:r>
              <a:rPr lang="en-US" dirty="0"/>
              <a:t>Build the app </a:t>
            </a:r>
            <a:r>
              <a:rPr lang="en-US" dirty="0" err="1"/>
              <a:t>RequestDelegate</a:t>
            </a:r>
            <a:endParaRPr lang="en-US" dirty="0"/>
          </a:p>
          <a:p>
            <a:r>
              <a:rPr lang="en-US" dirty="0"/>
              <a:t>Run the host</a:t>
            </a:r>
          </a:p>
          <a:p>
            <a:pPr lvl="1"/>
            <a:r>
              <a:rPr lang="en-US" dirty="0"/>
              <a:t>Start the server for the hosted app</a:t>
            </a:r>
          </a:p>
          <a:p>
            <a:pPr lvl="1"/>
            <a:r>
              <a:rPr lang="en-US" dirty="0"/>
              <a:t>Handle requests using the app </a:t>
            </a:r>
            <a:r>
              <a:rPr lang="en-US" dirty="0" err="1"/>
              <a:t>RequestDelegate</a:t>
            </a:r>
            <a:endParaRPr lang="en-US" dirty="0"/>
          </a:p>
        </p:txBody>
      </p:sp>
    </p:spTree>
    <p:extLst>
      <p:ext uri="{BB962C8B-B14F-4D97-AF65-F5344CB8AC3E}">
        <p14:creationId xmlns:p14="http://schemas.microsoft.com/office/powerpoint/2010/main" val="4225881065"/>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Configuring hosting properties</a:t>
            </a:r>
          </a:p>
        </p:txBody>
      </p:sp>
      <p:sp>
        <p:nvSpPr>
          <p:cNvPr id="5" name="Text Placeholder 4"/>
          <p:cNvSpPr>
            <a:spLocks noGrp="1"/>
          </p:cNvSpPr>
          <p:nvPr>
            <p:ph type="body" sz="quarter" idx="10"/>
          </p:nvPr>
        </p:nvSpPr>
        <p:spPr>
          <a:xfrm>
            <a:off x="274638" y="1212850"/>
            <a:ext cx="11887200" cy="5478423"/>
          </a:xfrm>
        </p:spPr>
        <p:txBody>
          <a:bodyPr/>
          <a:lstStyle/>
          <a:p>
            <a:r>
              <a:rPr lang="en-US" dirty="0"/>
              <a:t>Server</a:t>
            </a:r>
          </a:p>
          <a:p>
            <a:r>
              <a:rPr lang="en-US" dirty="0"/>
              <a:t>Server URLs</a:t>
            </a:r>
          </a:p>
          <a:p>
            <a:r>
              <a:rPr lang="en-US" dirty="0"/>
              <a:t>Startup</a:t>
            </a:r>
          </a:p>
          <a:p>
            <a:r>
              <a:rPr lang="en-US" dirty="0"/>
              <a:t>Content root</a:t>
            </a:r>
          </a:p>
          <a:p>
            <a:r>
              <a:rPr lang="en-US" dirty="0"/>
              <a:t>Web root</a:t>
            </a:r>
          </a:p>
          <a:p>
            <a:r>
              <a:rPr lang="en-US" dirty="0"/>
              <a:t>Environment</a:t>
            </a:r>
          </a:p>
          <a:p>
            <a:r>
              <a:rPr lang="en-US" dirty="0"/>
              <a:t>Application name</a:t>
            </a:r>
          </a:p>
          <a:p>
            <a:endParaRPr lang="en-US" dirty="0"/>
          </a:p>
        </p:txBody>
      </p:sp>
    </p:spTree>
    <p:extLst>
      <p:ext uri="{BB962C8B-B14F-4D97-AF65-F5344CB8AC3E}">
        <p14:creationId xmlns:p14="http://schemas.microsoft.com/office/powerpoint/2010/main" val="416035994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Hosting</a:t>
            </a:r>
          </a:p>
        </p:txBody>
      </p:sp>
      <p:sp>
        <p:nvSpPr>
          <p:cNvPr id="5" name="Text Placeholder 4"/>
          <p:cNvSpPr>
            <a:spLocks noGrp="1"/>
          </p:cNvSpPr>
          <p:nvPr>
            <p:ph type="body" sz="quarter" idx="12"/>
          </p:nvPr>
        </p:nvSpPr>
        <p:spPr/>
        <p:txBody>
          <a:bodyPr/>
          <a:lstStyle/>
          <a:p>
            <a:r>
              <a:rPr lang="en-US" dirty="0"/>
              <a:t>Daniel Roth</a:t>
            </a:r>
          </a:p>
        </p:txBody>
      </p:sp>
    </p:spTree>
    <p:extLst>
      <p:ext uri="{BB962C8B-B14F-4D97-AF65-F5344CB8AC3E}">
        <p14:creationId xmlns:p14="http://schemas.microsoft.com/office/powerpoint/2010/main" val="3089411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Hosting in production</a:t>
            </a:r>
          </a:p>
        </p:txBody>
      </p:sp>
      <p:sp>
        <p:nvSpPr>
          <p:cNvPr id="5" name="Text Placeholder 4"/>
          <p:cNvSpPr>
            <a:spLocks noGrp="1"/>
          </p:cNvSpPr>
          <p:nvPr>
            <p:ph type="body" sz="quarter" idx="10"/>
          </p:nvPr>
        </p:nvSpPr>
        <p:spPr>
          <a:xfrm>
            <a:off x="274638" y="1212850"/>
            <a:ext cx="11887200" cy="2905411"/>
          </a:xfrm>
        </p:spPr>
        <p:txBody>
          <a:bodyPr/>
          <a:lstStyle/>
          <a:p>
            <a:r>
              <a:rPr lang="en-US" dirty="0"/>
              <a:t>Kestrel is not yet hardened for internet facing traffic</a:t>
            </a:r>
          </a:p>
          <a:p>
            <a:r>
              <a:rPr lang="en-US" dirty="0"/>
              <a:t>Run Kestrel behind a mature reverse proxy</a:t>
            </a:r>
          </a:p>
          <a:p>
            <a:pPr lvl="1"/>
            <a:r>
              <a:rPr lang="en-US" dirty="0"/>
              <a:t>Ex IIS, Nginx, Apache, </a:t>
            </a:r>
            <a:r>
              <a:rPr lang="en-US"/>
              <a:t>etc.</a:t>
            </a:r>
            <a:endParaRPr lang="en-US" dirty="0"/>
          </a:p>
          <a:p>
            <a:pPr lvl="1"/>
            <a:endParaRPr lang="en-US" dirty="0"/>
          </a:p>
          <a:p>
            <a:endParaRPr lang="en-US" dirty="0"/>
          </a:p>
        </p:txBody>
      </p:sp>
      <p:sp>
        <p:nvSpPr>
          <p:cNvPr id="24" name="Cloud 23"/>
          <p:cNvSpPr/>
          <p:nvPr/>
        </p:nvSpPr>
        <p:spPr bwMode="auto">
          <a:xfrm>
            <a:off x="1417637" y="3961319"/>
            <a:ext cx="2667000" cy="1676400"/>
          </a:xfrm>
          <a:prstGeom prst="cloud">
            <a:avLst/>
          </a:prstGeom>
          <a:solidFill>
            <a:schemeClr val="bg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Internet</a:t>
            </a:r>
          </a:p>
        </p:txBody>
      </p:sp>
      <p:sp>
        <p:nvSpPr>
          <p:cNvPr id="25" name="Oval 24"/>
          <p:cNvSpPr/>
          <p:nvPr/>
        </p:nvSpPr>
        <p:spPr bwMode="auto">
          <a:xfrm>
            <a:off x="7752053" y="3199408"/>
            <a:ext cx="1285583" cy="1285583"/>
          </a:xfrm>
          <a:prstGeom prst="ellipse">
            <a:avLst/>
          </a:prstGeom>
          <a:solidFill>
            <a:schemeClr val="accent5"/>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Kestrel</a:t>
            </a:r>
          </a:p>
        </p:txBody>
      </p:sp>
      <p:sp>
        <p:nvSpPr>
          <p:cNvPr id="26" name="Rectangle 25"/>
          <p:cNvSpPr/>
          <p:nvPr/>
        </p:nvSpPr>
        <p:spPr bwMode="auto">
          <a:xfrm>
            <a:off x="5536323" y="3116262"/>
            <a:ext cx="1371600" cy="3352800"/>
          </a:xfrm>
          <a:prstGeom prst="rect">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Proxy</a:t>
            </a:r>
          </a:p>
        </p:txBody>
      </p:sp>
      <p:sp>
        <p:nvSpPr>
          <p:cNvPr id="27" name="Oval 26"/>
          <p:cNvSpPr/>
          <p:nvPr/>
        </p:nvSpPr>
        <p:spPr bwMode="auto">
          <a:xfrm>
            <a:off x="9193923" y="4205967"/>
            <a:ext cx="1285583" cy="1285583"/>
          </a:xfrm>
          <a:prstGeom prst="ellipse">
            <a:avLst/>
          </a:prstGeom>
          <a:solidFill>
            <a:schemeClr val="accent5"/>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Kestrel</a:t>
            </a:r>
          </a:p>
        </p:txBody>
      </p:sp>
      <p:sp>
        <p:nvSpPr>
          <p:cNvPr id="28" name="Right Arrow 18"/>
          <p:cNvSpPr/>
          <p:nvPr/>
        </p:nvSpPr>
        <p:spPr bwMode="auto">
          <a:xfrm>
            <a:off x="4383506" y="3504375"/>
            <a:ext cx="838200" cy="2590288"/>
          </a:xfrm>
          <a:prstGeom prst="rightArrow">
            <a:avLst>
              <a:gd name="adj1" fmla="val 73692"/>
              <a:gd name="adj2" fmla="val 4138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29" name="Left-Right Arrow 20"/>
          <p:cNvSpPr/>
          <p:nvPr/>
        </p:nvSpPr>
        <p:spPr bwMode="auto">
          <a:xfrm>
            <a:off x="6984123" y="3725862"/>
            <a:ext cx="685800" cy="235457"/>
          </a:xfrm>
          <a:prstGeom prst="leftRightArrow">
            <a:avLst/>
          </a:prstGeom>
          <a:solidFill>
            <a:schemeClr val="accent4">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0" name="Left-Right Arrow 21"/>
          <p:cNvSpPr/>
          <p:nvPr/>
        </p:nvSpPr>
        <p:spPr bwMode="auto">
          <a:xfrm>
            <a:off x="7038133" y="4731029"/>
            <a:ext cx="2031380" cy="237744"/>
          </a:xfrm>
          <a:prstGeom prst="leftRightArrow">
            <a:avLst/>
          </a:prstGeom>
          <a:solidFill>
            <a:schemeClr val="accent4">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31" name="Oval 30"/>
          <p:cNvSpPr/>
          <p:nvPr/>
        </p:nvSpPr>
        <p:spPr bwMode="auto">
          <a:xfrm>
            <a:off x="7752053" y="5183479"/>
            <a:ext cx="1285583" cy="1285583"/>
          </a:xfrm>
          <a:prstGeom prst="ellipse">
            <a:avLst/>
          </a:prstGeom>
          <a:solidFill>
            <a:schemeClr val="accent5"/>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sz="2400" dirty="0">
                <a:gradFill>
                  <a:gsLst>
                    <a:gs pos="0">
                      <a:srgbClr val="FFFFFF"/>
                    </a:gs>
                    <a:gs pos="100000">
                      <a:srgbClr val="FFFFFF"/>
                    </a:gs>
                  </a:gsLst>
                  <a:lin ang="5400000" scaled="0"/>
                </a:gradFill>
                <a:ea typeface="Segoe UI" pitchFamily="34" charset="0"/>
                <a:cs typeface="Segoe UI" pitchFamily="34" charset="0"/>
              </a:rPr>
              <a:t>Kestrel</a:t>
            </a:r>
          </a:p>
        </p:txBody>
      </p:sp>
      <p:sp>
        <p:nvSpPr>
          <p:cNvPr id="32" name="Left-Right Arrow 24"/>
          <p:cNvSpPr/>
          <p:nvPr/>
        </p:nvSpPr>
        <p:spPr bwMode="auto">
          <a:xfrm>
            <a:off x="6984123" y="5709933"/>
            <a:ext cx="685800" cy="235457"/>
          </a:xfrm>
          <a:prstGeom prst="leftRightArrow">
            <a:avLst/>
          </a:prstGeom>
          <a:solidFill>
            <a:schemeClr val="accent4">
              <a:lumMod val="60000"/>
              <a:lumOff val="4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77581515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Publishing to IIS</a:t>
            </a:r>
          </a:p>
        </p:txBody>
      </p:sp>
      <p:sp>
        <p:nvSpPr>
          <p:cNvPr id="3" name="Text Placeholder 2"/>
          <p:cNvSpPr>
            <a:spLocks noGrp="1"/>
          </p:cNvSpPr>
          <p:nvPr>
            <p:ph type="body" sz="quarter" idx="10"/>
          </p:nvPr>
        </p:nvSpPr>
        <p:spPr>
          <a:xfrm>
            <a:off x="274638" y="1212850"/>
            <a:ext cx="11887200" cy="5287601"/>
          </a:xfrm>
        </p:spPr>
        <p:txBody>
          <a:bodyPr/>
          <a:lstStyle/>
          <a:p>
            <a:r>
              <a:rPr lang="en-US" sz="3600" dirty="0"/>
              <a:t>Install the new ASP.NET Core Module</a:t>
            </a:r>
          </a:p>
          <a:p>
            <a:pPr lvl="1"/>
            <a:r>
              <a:rPr lang="en-US" sz="2000" dirty="0"/>
              <a:t>Native IIS module that forwards request to your application</a:t>
            </a:r>
          </a:p>
          <a:p>
            <a:pPr lvl="1"/>
            <a:r>
              <a:rPr lang="en-US" sz="2000" dirty="0"/>
              <a:t>Supports forwarding client certs, Windows </a:t>
            </a:r>
            <a:r>
              <a:rPr lang="en-US" sz="2000" dirty="0" err="1"/>
              <a:t>auth</a:t>
            </a:r>
            <a:r>
              <a:rPr lang="en-US" sz="2000" dirty="0"/>
              <a:t>, IIS sub applications, app offline, logging</a:t>
            </a:r>
          </a:p>
          <a:p>
            <a:pPr lvl="1"/>
            <a:endParaRPr lang="en-US" sz="2000" dirty="0"/>
          </a:p>
          <a:p>
            <a:r>
              <a:rPr lang="en-US" sz="3600" dirty="0"/>
              <a:t>Setup module in </a:t>
            </a:r>
            <a:r>
              <a:rPr lang="en-US" sz="3600" dirty="0" err="1"/>
              <a:t>web.config</a:t>
            </a:r>
            <a:endParaRPr lang="en-US" sz="3600" dirty="0"/>
          </a:p>
          <a:p>
            <a:pPr lvl="1"/>
            <a:r>
              <a:rPr lang="en-US" sz="2000" dirty="0"/>
              <a:t>New </a:t>
            </a:r>
            <a:r>
              <a:rPr lang="en-US" sz="2000" dirty="0" err="1"/>
              <a:t>iis</a:t>
            </a:r>
            <a:r>
              <a:rPr lang="en-US" sz="2000" dirty="0"/>
              <a:t>-publish tool will handle this for you</a:t>
            </a:r>
          </a:p>
          <a:p>
            <a:pPr lvl="1"/>
            <a:endParaRPr lang="en-US" sz="2000" dirty="0"/>
          </a:p>
          <a:p>
            <a:r>
              <a:rPr lang="en-US" sz="3600" dirty="0"/>
              <a:t>Point IIS at your app content root</a:t>
            </a:r>
          </a:p>
          <a:p>
            <a:pPr lvl="1"/>
            <a:r>
              <a:rPr lang="en-US" sz="2000" dirty="0"/>
              <a:t>Static files will only be served from the web root</a:t>
            </a:r>
          </a:p>
          <a:p>
            <a:pPr lvl="1"/>
            <a:endParaRPr lang="en-US" sz="2000" dirty="0"/>
          </a:p>
          <a:p>
            <a:r>
              <a:rPr lang="en-US" sz="3600" dirty="0"/>
              <a:t>Setup IIS integration for your ASP.NET Core host</a:t>
            </a:r>
          </a:p>
          <a:p>
            <a:pPr lvl="1"/>
            <a:r>
              <a:rPr lang="en-US" sz="2000" dirty="0" err="1"/>
              <a:t>webHostBuilder.UseIISIntegration</a:t>
            </a:r>
            <a:r>
              <a:rPr lang="en-US" sz="2000" dirty="0"/>
              <a:t>()</a:t>
            </a:r>
          </a:p>
        </p:txBody>
      </p:sp>
    </p:spTree>
    <p:extLst>
      <p:ext uri="{BB962C8B-B14F-4D97-AF65-F5344CB8AC3E}">
        <p14:creationId xmlns:p14="http://schemas.microsoft.com/office/powerpoint/2010/main" val="544035483"/>
      </p:ext>
    </p:extLst>
  </p:cSld>
  <p:clrMapOvr>
    <a:masterClrMapping/>
  </p:clrMapOvr>
  <p:transition>
    <p:fade/>
  </p:transition>
</p:sld>
</file>

<file path=ppt/theme/theme1.xml><?xml version="1.0" encoding="utf-8"?>
<a:theme xmlns:a="http://schemas.openxmlformats.org/drawingml/2006/main" name="5-50002_Ignite_Breakout_Template">
  <a:themeElements>
    <a:clrScheme name="Ignite 2016">
      <a:dk1>
        <a:srgbClr val="505050"/>
      </a:dk1>
      <a:lt1>
        <a:srgbClr val="FFFFFF"/>
      </a:lt1>
      <a:dk2>
        <a:srgbClr val="D83B01"/>
      </a:dk2>
      <a:lt2>
        <a:srgbClr val="F8F8F8"/>
      </a:lt2>
      <a:accent1>
        <a:srgbClr val="D83B01"/>
      </a:accent1>
      <a:accent2>
        <a:srgbClr val="0078D7"/>
      </a:accent2>
      <a:accent3>
        <a:srgbClr val="505050"/>
      </a:accent3>
      <a:accent4>
        <a:srgbClr val="D2D2D2"/>
      </a:accent4>
      <a:accent5>
        <a:srgbClr val="FFB900"/>
      </a:accent5>
      <a:accent6>
        <a:srgbClr val="FF8C00"/>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5439">
                  <a:srgbClr val="F8F8F8"/>
                </a:gs>
                <a:gs pos="10000">
                  <a:srgbClr val="F8F8F8"/>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2016_16x9_Template.potx" id="{CBE293B4-E8CE-4773-8118-C9AFF2860326}" vid="{2919AEDD-0101-441B-B6AF-1CDAE3B8CD78}"/>
    </a:ext>
  </a:extLst>
</a:theme>
</file>

<file path=ppt/theme/theme2.xml><?xml version="1.0" encoding="utf-8"?>
<a:theme xmlns:a="http://schemas.openxmlformats.org/drawingml/2006/main" name="6-30537_Envision 2016 Concurrent Template_Dark">
  <a:themeElements>
    <a:clrScheme name="Ignite Dark">
      <a:dk1>
        <a:srgbClr val="505050"/>
      </a:dk1>
      <a:lt1>
        <a:srgbClr val="FFFFFF"/>
      </a:lt1>
      <a:dk2>
        <a:srgbClr val="D83B01"/>
      </a:dk2>
      <a:lt2>
        <a:srgbClr val="F8F8F8"/>
      </a:lt2>
      <a:accent1>
        <a:srgbClr val="D83B01"/>
      </a:accent1>
      <a:accent2>
        <a:srgbClr val="0078D7"/>
      </a:accent2>
      <a:accent3>
        <a:srgbClr val="D2D2D2"/>
      </a:accent3>
      <a:accent4>
        <a:srgbClr val="FFB900"/>
      </a:accent4>
      <a:accent5>
        <a:srgbClr val="FF8C00"/>
      </a:accent5>
      <a:accent6>
        <a:srgbClr val="00BCF2"/>
      </a:accent6>
      <a:hlink>
        <a:srgbClr val="0078D7"/>
      </a:hlink>
      <a:folHlink>
        <a:srgbClr val="0078D7"/>
      </a:folHlink>
    </a:clrScheme>
    <a:fontScheme name="Custom 2">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2016_16x9_Template.potx" id="{CBE293B4-E8CE-4773-8118-C9AFF2860326}" vid="{3D8EA723-330F-4CE4-9E9B-7A3528C3E25F}"/>
    </a:ext>
  </a:extLst>
</a:theme>
</file>

<file path=ppt/theme/theme3.xml><?xml version="1.0" encoding="utf-8"?>
<a:theme xmlns:a="http://schemas.openxmlformats.org/drawingml/2006/main" name="1_5-50002_Ignite_Breakout_Template">
  <a:themeElements>
    <a:clrScheme name="Ignite 2016">
      <a:dk1>
        <a:srgbClr val="505050"/>
      </a:dk1>
      <a:lt1>
        <a:srgbClr val="FFFFFF"/>
      </a:lt1>
      <a:dk2>
        <a:srgbClr val="D83B01"/>
      </a:dk2>
      <a:lt2>
        <a:srgbClr val="F8F8F8"/>
      </a:lt2>
      <a:accent1>
        <a:srgbClr val="D83B01"/>
      </a:accent1>
      <a:accent2>
        <a:srgbClr val="0078D7"/>
      </a:accent2>
      <a:accent3>
        <a:srgbClr val="505050"/>
      </a:accent3>
      <a:accent4>
        <a:srgbClr val="D2D2D2"/>
      </a:accent4>
      <a:accent5>
        <a:srgbClr val="FFB900"/>
      </a:accent5>
      <a:accent6>
        <a:srgbClr val="FF8C00"/>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5439">
                  <a:srgbClr val="F8F8F8"/>
                </a:gs>
                <a:gs pos="10000">
                  <a:srgbClr val="F8F8F8"/>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2016_16x9_Template.potx" id="{CBE293B4-E8CE-4773-8118-C9AFF2860326}" vid="{4A547913-FDF7-4DFF-9D24-2FF6685A0CA8}"/>
    </a:ext>
  </a:extLst>
</a:theme>
</file>

<file path=ppt/theme/theme4.xml><?xml version="1.0" encoding="utf-8"?>
<a:theme xmlns:a="http://schemas.openxmlformats.org/drawingml/2006/main" name="2_5-50002_Ignite_Breakout_Template">
  <a:themeElements>
    <a:clrScheme name="Ignite 2016">
      <a:dk1>
        <a:srgbClr val="505050"/>
      </a:dk1>
      <a:lt1>
        <a:srgbClr val="FFFFFF"/>
      </a:lt1>
      <a:dk2>
        <a:srgbClr val="D83B01"/>
      </a:dk2>
      <a:lt2>
        <a:srgbClr val="F8F8F8"/>
      </a:lt2>
      <a:accent1>
        <a:srgbClr val="D83B01"/>
      </a:accent1>
      <a:accent2>
        <a:srgbClr val="0078D7"/>
      </a:accent2>
      <a:accent3>
        <a:srgbClr val="505050"/>
      </a:accent3>
      <a:accent4>
        <a:srgbClr val="D2D2D2"/>
      </a:accent4>
      <a:accent5>
        <a:srgbClr val="FFB900"/>
      </a:accent5>
      <a:accent6>
        <a:srgbClr val="FF8C00"/>
      </a:accent6>
      <a:hlink>
        <a:srgbClr val="0078D7"/>
      </a:hlink>
      <a:folHlink>
        <a:srgbClr val="0078D7"/>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5439">
                  <a:srgbClr val="F8F8F8"/>
                </a:gs>
                <a:gs pos="10000">
                  <a:srgbClr val="F8F8F8"/>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Ignite_2016_16x9_Template" id="{08B3FEDF-27CE-477E-A1F2-9805036CC047}" vid="{CD0BEC05-913A-4A4A-B174-12DECD18D25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esentationsDoc" ma:contentTypeID="0x01010031DCF4CA090F824DB1E4CCBB6B9D64EA00101E8AAD132F8F4D96340D6376C8BB3E" ma:contentTypeVersion="22" ma:contentTypeDescription="" ma:contentTypeScope="" ma:versionID="8add498658ef06bbcf3bc1f2c97d938c">
  <xsd:schema xmlns:xsd="http://www.w3.org/2001/XMLSchema" xmlns:xs="http://www.w3.org/2001/XMLSchema" xmlns:p="http://schemas.microsoft.com/office/2006/metadata/properties" xmlns:ns1="http://schemas.microsoft.com/sharepoint/v3" xmlns:ns2="01c77077-aee4-4b5f-bd4e-9cd40a6fff29" xmlns:ns3="230e9df3-be65-4c73-a93b-d1236ebd677e" xmlns:ns5="8ff673fc-3231-4e3a-893b-6d7f7cd32766" targetNamespace="http://schemas.microsoft.com/office/2006/metadata/properties" ma:root="true" ma:fieldsID="a14070d067e341e7ddc7e27ecc4a2d88" ns1:_="" ns2:_="" ns3:_="" ns5:_="">
    <xsd:import namespace="http://schemas.microsoft.com/sharepoint/v3"/>
    <xsd:import namespace="01c77077-aee4-4b5f-bd4e-9cd40a6fff29"/>
    <xsd:import namespace="230e9df3-be65-4c73-a93b-d1236ebd677e"/>
    <xsd:import namespace="8ff673fc-3231-4e3a-893b-6d7f7cd32766"/>
    <xsd:element name="properties">
      <xsd:complexType>
        <xsd:sequence>
          <xsd:element name="documentManagement">
            <xsd:complexType>
              <xsd:all>
                <xsd:element ref="ns2:mb2e01f7e2d8413988e28e59aa226eec" minOccurs="0"/>
                <xsd:element ref="ns3:TaxCatchAll" minOccurs="0"/>
                <xsd:element ref="ns3:TaxCatchAllLabel" minOccurs="0"/>
                <xsd:element ref="ns2:iaa5f83406f94009a0f6a3e890699ff7" minOccurs="0"/>
                <xsd:element ref="ns2:d12e2661e9634d9aa98bbb375f31aced" minOccurs="0"/>
                <xsd:element ref="ns2:Event_x0020_Start_x0020_Date" minOccurs="0"/>
                <xsd:element ref="ns2:Event_x0020_End_x0020_Date" minOccurs="0"/>
                <xsd:element ref="ns2:Presentation_x0020_Date" minOccurs="0"/>
                <xsd:element ref="ns2:MS_x0020_Speaker" minOccurs="0"/>
                <xsd:element ref="ns2:External_x0020_Speaker" minOccurs="0"/>
                <xsd:element ref="ns2:o1010385baed4da9b5076a6aa651d1e5" minOccurs="0"/>
                <xsd:element ref="ns2:kc6d1bd9a46e4e5fbbbf99ca3de7a092" minOccurs="0"/>
                <xsd:element ref="ns2:Session_x0020_Code" minOccurs="0"/>
                <xsd:element ref="ns2:MS_x0020_Content_x0020_Owner" minOccurs="0"/>
                <xsd:element ref="ns2:m6878b9dd7994da4ba144f95347d99c6" minOccurs="0"/>
                <xsd:element ref="ns2:fc15c16204564de583b4c942b10d19ec" minOccurs="0"/>
                <xsd:element ref="ns1:AverageRating" minOccurs="0"/>
                <xsd:element ref="ns1:RatingCount" minOccurs="0"/>
                <xsd:element ref="ns1:LikesCount" minOccurs="0"/>
                <xsd:element ref="ns3:TaxKeywordTaxHTField" minOccurs="0"/>
                <xsd:element ref="ns5:Target_x0020_Audiences" minOccurs="0"/>
                <xsd:element ref="ns2:SharedWithUsers" minOccurs="0"/>
                <xsd:element ref="ns2:SharedWithDetails" minOccurs="0"/>
                <xsd:element ref="ns3:NumberofDownloa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31"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LikesCount" ma:index="33" nillable="true" ma:displayName="Number of Likes" ma:internalName="LikesCount">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1c77077-aee4-4b5f-bd4e-9cd40a6fff29" elementFormDefault="qualified">
    <xsd:import namespace="http://schemas.microsoft.com/office/2006/documentManagement/types"/>
    <xsd:import namespace="http://schemas.microsoft.com/office/infopath/2007/PartnerControls"/>
    <xsd:element name="mb2e01f7e2d8413988e28e59aa226eec" ma:index="8" nillable="true" ma:taxonomy="true" ma:internalName="mb2e01f7e2d8413988e28e59aa226eec" ma:taxonomyFieldName="Event_x0020_Name" ma:displayName="Event Name" ma:default="" ma:fieldId="{6b2e01f7-e2d8-4139-88e2-8e59aa226eec}" ma:sspId="e385fb40-52d4-4fae-9c5b-3e8ff8a5878e" ma:termSetId="32cfb7b5-aebe-4989-95ed-0d5619f5d6c0" ma:anchorId="eaa4d92a-3824-4a49-92be-7ef169e4e325" ma:open="false" ma:isKeyword="false">
      <xsd:complexType>
        <xsd:sequence>
          <xsd:element ref="pc:Terms" minOccurs="0" maxOccurs="1"/>
        </xsd:sequence>
      </xsd:complexType>
    </xsd:element>
    <xsd:element name="iaa5f83406f94009a0f6a3e890699ff7" ma:index="12" nillable="true" ma:taxonomy="true" ma:internalName="iaa5f83406f94009a0f6a3e890699ff7" ma:taxonomyFieldName="Event_x0020_Location" ma:displayName="Event Location" ma:default="" ma:fieldId="{2aa5f834-06f9-4009-a0f6-a3e890699ff7}" ma:sspId="e385fb40-52d4-4fae-9c5b-3e8ff8a5878e" ma:termSetId="ff02addd-433e-4baa-a831-22be402789db" ma:anchorId="00000000-0000-0000-0000-000000000000" ma:open="false" ma:isKeyword="false">
      <xsd:complexType>
        <xsd:sequence>
          <xsd:element ref="pc:Terms" minOccurs="0" maxOccurs="1"/>
        </xsd:sequence>
      </xsd:complexType>
    </xsd:element>
    <xsd:element name="d12e2661e9634d9aa98bbb375f31aced" ma:index="14" nillable="true" ma:taxonomy="true" ma:internalName="d12e2661e9634d9aa98bbb375f31aced" ma:taxonomyFieldName="Event_x0020_Venue" ma:displayName="Event Venue" ma:default="" ma:fieldId="{d12e2661-e963-4d9a-a98b-bb375f31aced}" ma:sspId="e385fb40-52d4-4fae-9c5b-3e8ff8a5878e" ma:termSetId="ff02addd-433e-4baa-a831-22be402789db" ma:anchorId="d989be80-0593-11e1-be50-0800200c9a66" ma:open="false" ma:isKeyword="false">
      <xsd:complexType>
        <xsd:sequence>
          <xsd:element ref="pc:Terms" minOccurs="0" maxOccurs="1"/>
        </xsd:sequence>
      </xsd:complexType>
    </xsd:element>
    <xsd:element name="Event_x0020_Start_x0020_Date" ma:index="16" nillable="true" ma:displayName="Event Start Date" ma:format="DateOnly" ma:internalName="Event_x0020_Start_x0020_Date">
      <xsd:simpleType>
        <xsd:restriction base="dms:DateTime"/>
      </xsd:simpleType>
    </xsd:element>
    <xsd:element name="Event_x0020_End_x0020_Date" ma:index="17" nillable="true" ma:displayName="Event End Date" ma:format="DateOnly" ma:internalName="Event_x0020_End_x0020_Date">
      <xsd:simpleType>
        <xsd:restriction base="dms:DateTime"/>
      </xsd:simpleType>
    </xsd:element>
    <xsd:element name="Presentation_x0020_Date" ma:index="18" nillable="true" ma:displayName="Presentation Date" ma:format="DateOnly" ma:internalName="Presentation_x0020_Date">
      <xsd:simpleType>
        <xsd:restriction base="dms:DateTime"/>
      </xsd:simpleType>
    </xsd:element>
    <xsd:element name="MS_x0020_Speaker" ma:index="19" nillable="true" ma:displayName="MS Speaker" ma:list="UserInfo" ma:SharePointGroup="0" ma:internalName="MS_x0020_Speak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20" nillable="true" ma:displayName="External Speaker" ma:internalName="External_x0020_Speaker">
      <xsd:simpleType>
        <xsd:restriction base="dms:Text">
          <xsd:maxLength value="255"/>
        </xsd:restriction>
      </xsd:simpleType>
    </xsd:element>
    <xsd:element name="o1010385baed4da9b5076a6aa651d1e5" ma:index="21" nillable="true" ma:taxonomy="true" ma:internalName="o1010385baed4da9b5076a6aa651d1e5" ma:taxonomyFieldName="Product" ma:displayName="Product" ma:default="" ma:fieldId="{81010385-baed-4da9-b507-6a6aa651d1e5}"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kc6d1bd9a46e4e5fbbbf99ca3de7a092" ma:index="23" nillable="true" ma:taxonomy="true" ma:internalName="kc6d1bd9a46e4e5fbbbf99ca3de7a092" ma:taxonomyFieldName="Campaign" ma:displayName="Campaign" ma:default="" ma:fieldId="{4c6d1bd9-a46e-4e5f-bbbf-99ca3de7a092}"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Session_x0020_Code" ma:index="25" nillable="true" ma:displayName="Session Code" ma:internalName="Session_x0020_Code">
      <xsd:simpleType>
        <xsd:restriction base="dms:Text">
          <xsd:maxLength value="255"/>
        </xsd:restriction>
      </xsd:simpleType>
    </xsd:element>
    <xsd:element name="MS_x0020_Content_x0020_Owner" ma:index="26"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6878b9dd7994da4ba144f95347d99c6" ma:index="27" nillable="true" ma:taxonomy="true" ma:internalName="m6878b9dd7994da4ba144f95347d99c6" ma:taxonomyFieldName="Track" ma:displayName="Track" ma:readOnly="false" ma:default="" ma:fieldId="{66878b9d-d799-4da4-ba14-4f95347d99c6}" ma:sspId="e385fb40-52d4-4fae-9c5b-3e8ff8a5878e" ma:termSetId="8113a965-58e2-4a85-99b9-55376be5482e" ma:anchorId="00000000-0000-0000-0000-000000000000" ma:open="true" ma:isKeyword="false">
      <xsd:complexType>
        <xsd:sequence>
          <xsd:element ref="pc:Terms" minOccurs="0" maxOccurs="1"/>
        </xsd:sequence>
      </xsd:complexType>
    </xsd:element>
    <xsd:element name="fc15c16204564de583b4c942b10d19ec" ma:index="29" nillable="true" ma:taxonomy="true" ma:internalName="fc15c16204564de583b4c942b10d19ec" ma:taxonomyFieldName="Audience1" ma:displayName="Audience" ma:default="" ma:fieldId="{fc15c162-0456-4de5-83b4-c942b10d19ec}" ma:taxonomyMulti="true" ma:sspId="e385fb40-52d4-4fae-9c5b-3e8ff8a5878e" ma:termSetId="02c0b350-7782-44ed-b079-a5ef0c1b9fe9" ma:anchorId="00000000-0000-0000-0000-000000000000" ma:open="false" ma:isKeyword="false">
      <xsd:complexType>
        <xsd:sequence>
          <xsd:element ref="pc:Terms" minOccurs="0" maxOccurs="1"/>
        </xsd:sequence>
      </xsd:complexType>
    </xsd:element>
    <xsd:element name="SharedWithUsers" ma:index="3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9" nillable="true" ma:displayName="Taxonomy Catch All Column" ma:description="" ma:hidden="true" ma:list="{0d8ba32e-6f24-4e39-985b-e3fd5ec6bdb7}" ma:internalName="TaxCatchAll" ma:showField="CatchAllData" ma:web="01c77077-aee4-4b5f-bd4e-9cd40a6fff29">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0d8ba32e-6f24-4e39-985b-e3fd5ec6bdb7}" ma:internalName="TaxCatchAllLabel" ma:readOnly="true" ma:showField="CatchAllDataLabel" ma:web="01c77077-aee4-4b5f-bd4e-9cd40a6fff29">
      <xsd:complexType>
        <xsd:complexContent>
          <xsd:extension base="dms:MultiChoiceLookup">
            <xsd:sequence>
              <xsd:element name="Value" type="dms:Lookup" maxOccurs="unbounded" minOccurs="0" nillable="true"/>
            </xsd:sequence>
          </xsd:extension>
        </xsd:complexContent>
      </xsd:complexType>
    </xsd:element>
    <xsd:element name="TaxKeywordTaxHTField" ma:index="35" nillable="true" ma:taxonomy="true" ma:internalName="TaxKeywordTaxHTField" ma:taxonomyFieldName="TaxKeyword" ma:displayName="Enterprise Keywords"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NumberofDownloads" ma:index="40" nillable="true" ma:displayName="NumberofDownloads" ma:internalName="NumberofDownload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f673fc-3231-4e3a-893b-6d7f7cd32766" elementFormDefault="qualified">
    <xsd:import namespace="http://schemas.microsoft.com/office/2006/documentManagement/types"/>
    <xsd:import namespace="http://schemas.microsoft.com/office/infopath/2007/PartnerControls"/>
    <xsd:element name="Target_x0020_Audiences" ma:index="37" nillable="true" ma:displayName="Target Audiences"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3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ikesCount xmlns="http://schemas.microsoft.com/sharepoint/v3" xsi:nil="true"/>
    <d12e2661e9634d9aa98bbb375f31aced xmlns="01c77077-aee4-4b5f-bd4e-9cd40a6fff29">
      <Terms xmlns="http://schemas.microsoft.com/office/infopath/2007/PartnerControls">
        <TermInfo xmlns="http://schemas.microsoft.com/office/infopath/2007/PartnerControls">
          <TermName xmlns="http://schemas.microsoft.com/office/infopath/2007/PartnerControls">Georgia World Congress Center</TermName>
          <TermId xmlns="http://schemas.microsoft.com/office/infopath/2007/PartnerControls">ea0ece34-59a6-4d43-8d9e-d0f9e2a2f1ce</TermId>
        </TermInfo>
      </Terms>
    </d12e2661e9634d9aa98bbb375f31aced>
    <Event_x0020_Start_x0020_Date xmlns="01c77077-aee4-4b5f-bd4e-9cd40a6fff29">2016-09-25T07:00:00+00:00</Event_x0020_Start_x0020_Date>
    <Target_x0020_Audiences xmlns="8ff673fc-3231-4e3a-893b-6d7f7cd32766" xsi:nil="true"/>
    <iaa5f83406f94009a0f6a3e890699ff7 xmlns="01c77077-aee4-4b5f-bd4e-9cd40a6fff29">
      <Terms xmlns="http://schemas.microsoft.com/office/infopath/2007/PartnerControls">
        <TermInfo xmlns="http://schemas.microsoft.com/office/infopath/2007/PartnerControls">
          <TermName xmlns="http://schemas.microsoft.com/office/infopath/2007/PartnerControls">Atlanta</TermName>
          <TermId xmlns="http://schemas.microsoft.com/office/infopath/2007/PartnerControls">01fb9831-5840-48a0-a576-3e48f42baa53</TermId>
        </TermInfo>
      </Terms>
    </iaa5f83406f94009a0f6a3e890699ff7>
    <External_x0020_Speaker xmlns="01c77077-aee4-4b5f-bd4e-9cd40a6fff29">Daniel Roth</External_x0020_Speaker>
    <m6878b9dd7994da4ba144f95347d99c6 xmlns="01c77077-aee4-4b5f-bd4e-9cd40a6fff29">
      <Terms xmlns="http://schemas.microsoft.com/office/infopath/2007/PartnerControls"/>
    </m6878b9dd7994da4ba144f95347d99c6>
    <Presentation_x0020_Date xmlns="01c77077-aee4-4b5f-bd4e-9cd40a6fff29">2016-09-30T04:00:00+00:00</Presentation_x0020_Date>
    <fc15c16204564de583b4c942b10d19ec xmlns="01c77077-aee4-4b5f-bd4e-9cd40a6fff29">
      <Terms xmlns="http://schemas.microsoft.com/office/infopath/2007/PartnerControls"/>
    </fc15c16204564de583b4c942b10d19ec>
    <mb2e01f7e2d8413988e28e59aa226eec xmlns="01c77077-aee4-4b5f-bd4e-9cd40a6fff29">
      <Terms xmlns="http://schemas.microsoft.com/office/infopath/2007/PartnerControls">
        <TermInfo xmlns="http://schemas.microsoft.com/office/infopath/2007/PartnerControls">
          <TermName xmlns="http://schemas.microsoft.com/office/infopath/2007/PartnerControls">Microsoft Ignite</TermName>
          <TermId xmlns="http://schemas.microsoft.com/office/infopath/2007/PartnerControls">9323c522-fe4b-4922-816b-10a1920d7afb</TermId>
        </TermInfo>
      </Terms>
    </mb2e01f7e2d8413988e28e59aa226eec>
    <MS_x0020_Content_x0020_Owner xmlns="01c77077-aee4-4b5f-bd4e-9cd40a6fff29">
      <UserInfo>
        <DisplayName/>
        <AccountId xsi:nil="true"/>
        <AccountType/>
      </UserInfo>
    </MS_x0020_Content_x0020_Owner>
    <Session_x0020_Code xmlns="01c77077-aee4-4b5f-bd4e-9cd40a6fff29">BRK3194</Session_x0020_Code>
    <Event_x0020_End_x0020_Date xmlns="01c77077-aee4-4b5f-bd4e-9cd40a6fff29">2016-09-30T07:00:00+00:00</Event_x0020_End_x0020_Date>
    <o1010385baed4da9b5076a6aa651d1e5 xmlns="01c77077-aee4-4b5f-bd4e-9cd40a6fff29">
      <Terms xmlns="http://schemas.microsoft.com/office/infopath/2007/PartnerControls"/>
    </o1010385baed4da9b5076a6aa651d1e5>
    <kc6d1bd9a46e4e5fbbbf99ca3de7a092 xmlns="01c77077-aee4-4b5f-bd4e-9cd40a6fff29">
      <Terms xmlns="http://schemas.microsoft.com/office/infopath/2007/PartnerControls"/>
    </kc6d1bd9a46e4e5fbbbf99ca3de7a092>
    <MS_x0020_Speaker xmlns="01c77077-aee4-4b5f-bd4e-9cd40a6fff29">
      <UserInfo>
        <DisplayName/>
        <AccountId xsi:nil="true"/>
        <AccountType/>
      </UserInfo>
    </MS_x0020_Speaker>
    <TaxKeywordTaxHTField xmlns="230e9df3-be65-4c73-a93b-d1236ebd677e">
      <Terms xmlns="http://schemas.microsoft.com/office/infopath/2007/PartnerControls">
        <TermInfo xmlns="http://schemas.microsoft.com/office/infopath/2007/PartnerControls">
          <TermName xmlns="http://schemas.microsoft.com/office/infopath/2007/PartnerControls">Microsoft Ignite 2016</TermName>
          <TermId xmlns="http://schemas.microsoft.com/office/infopath/2007/PartnerControls">e2f6a88c-86f9-4b25-a2af-b5c3afa8c82a</TermId>
        </TermInfo>
      </Terms>
    </TaxKeywordTaxHTField>
    <TaxCatchAll xmlns="230e9df3-be65-4c73-a93b-d1236ebd677e">
      <Value>174</Value>
      <Value>177</Value>
      <Value>176</Value>
      <Value>175</Value>
    </TaxCatchAll>
    <NumberofDownloads xmlns="230e9df3-be65-4c73-a93b-d1236ebd677e" xsi:nil="true"/>
  </documentManagement>
</p:properties>
</file>

<file path=customXml/itemProps1.xml><?xml version="1.0" encoding="utf-8"?>
<ds:datastoreItem xmlns:ds="http://schemas.openxmlformats.org/officeDocument/2006/customXml" ds:itemID="{6D8F288A-5131-4E80-AB86-F10FC03738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1c77077-aee4-4b5f-bd4e-9cd40a6fff29"/>
    <ds:schemaRef ds:uri="230e9df3-be65-4c73-a93b-d1236ebd677e"/>
    <ds:schemaRef ds:uri="8ff673fc-3231-4e3a-893b-6d7f7cd32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F990F116-B58F-4255-B05B-DA3808E0E5C6}">
  <ds:schemaRefs>
    <ds:schemaRef ds:uri="230e9df3-be65-4c73-a93b-d1236ebd677e"/>
    <ds:schemaRef ds:uri="http://schemas.microsoft.com/office/2006/documentManagement/types"/>
    <ds:schemaRef ds:uri="http://schemas.openxmlformats.org/package/2006/metadata/core-properties"/>
    <ds:schemaRef ds:uri="01c77077-aee4-4b5f-bd4e-9cd40a6fff29"/>
    <ds:schemaRef ds:uri="http://purl.org/dc/elements/1.1/"/>
    <ds:schemaRef ds:uri="http://purl.org/dc/terms/"/>
    <ds:schemaRef ds:uri="http://schemas.microsoft.com/office/2006/metadata/properties"/>
    <ds:schemaRef ds:uri="http://www.w3.org/XML/1998/namespace"/>
    <ds:schemaRef ds:uri="http://schemas.microsoft.com/office/infopath/2007/PartnerControls"/>
    <ds:schemaRef ds:uri="8ff673fc-3231-4e3a-893b-6d7f7cd32766"/>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Microsoft_2016_16x9_Template</Template>
  <TotalTime>3059</TotalTime>
  <Words>1791</Words>
  <Application>Microsoft Office PowerPoint</Application>
  <PresentationFormat>Custom</PresentationFormat>
  <Paragraphs>231</Paragraphs>
  <Slides>30</Slides>
  <Notes>11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30</vt:i4>
      </vt:variant>
    </vt:vector>
  </HeadingPairs>
  <TitlesOfParts>
    <vt:vector size="39" baseType="lpstr">
      <vt:lpstr>Arial</vt:lpstr>
      <vt:lpstr>Consolas</vt:lpstr>
      <vt:lpstr>Segoe UI</vt:lpstr>
      <vt:lpstr>Segoe UI Light</vt:lpstr>
      <vt:lpstr>Wingdings</vt:lpstr>
      <vt:lpstr>5-50002_Ignite_Breakout_Template</vt:lpstr>
      <vt:lpstr>6-30537_Envision 2016 Concurrent Template_Dark</vt:lpstr>
      <vt:lpstr>1_5-50002_Ignite_Breakout_Template</vt:lpstr>
      <vt:lpstr>2_5-50002_Ignite_Breakout_Template</vt:lpstr>
      <vt:lpstr>Dive deep into ASP.NET Core 1.0</vt:lpstr>
      <vt:lpstr>A deep dive into . . .</vt:lpstr>
      <vt:lpstr>Get Started with ASP.NET Core 1.0</vt:lpstr>
      <vt:lpstr>ASP.NET Core hosting</vt:lpstr>
      <vt:lpstr>Setting up ASP.NET Core hosting</vt:lpstr>
      <vt:lpstr>Configuring hosting properties</vt:lpstr>
      <vt:lpstr>Hosting</vt:lpstr>
      <vt:lpstr>Hosting in production</vt:lpstr>
      <vt:lpstr>Publishing to IIS</vt:lpstr>
      <vt:lpstr>ASP.NET Core Module (ACM)</vt:lpstr>
      <vt:lpstr>ASP.NET Core Module configuration</vt:lpstr>
      <vt:lpstr>Env vars set by ACM for the host process</vt:lpstr>
      <vt:lpstr>Hosting in IIS</vt:lpstr>
      <vt:lpstr>Request handling</vt:lpstr>
      <vt:lpstr>RequestDelegate</vt:lpstr>
      <vt:lpstr>Middleware</vt:lpstr>
      <vt:lpstr>Middleware</vt:lpstr>
      <vt:lpstr>Middleware</vt:lpstr>
      <vt:lpstr>Request handling</vt:lpstr>
      <vt:lpstr>Routing</vt:lpstr>
      <vt:lpstr>Routing</vt:lpstr>
      <vt:lpstr>MVC: Application Parts</vt:lpstr>
      <vt:lpstr>MVC: Application Model Conventions</vt:lpstr>
      <vt:lpstr>Application parts &amp; conventions</vt:lpstr>
      <vt:lpstr>Roadmap (subject to change!)</vt:lpstr>
      <vt:lpstr>Futures</vt:lpstr>
      <vt:lpstr>Join us!</vt:lpstr>
      <vt:lpstr>PowerPoint Presentation</vt:lpstr>
      <vt:lpstr>Free IT Pro resources To advance your career in cloud technology</vt:lpstr>
      <vt:lpstr>PowerPoint Presentation</vt:lpstr>
    </vt:vector>
  </TitlesOfParts>
  <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 deep into ASP.NET Core 1.0</dc:title>
  <dc:subject>Dive deep into ASP.NET Core 1.0</dc:subject>
  <dc:creator>Daniel Roth</dc:creator>
  <cp:keywords>Microsoft 2016</cp:keywords>
  <dc:description>Template: Mitchell Derrey, Silverfox Productions_x000d_
Formatting: _x000d_
Audience Type:</dc:description>
  <cp:lastModifiedBy>MS Events 0093</cp:lastModifiedBy>
  <cp:revision>17</cp:revision>
  <dcterms:created xsi:type="dcterms:W3CDTF">2016-09-19T16:09:31Z</dcterms:created>
  <dcterms:modified xsi:type="dcterms:W3CDTF">2016-09-30T15:21:50Z</dcterms:modified>
  <cp:category>Microsoft 2016</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0x01010031DCF4CA090F824DB1E4CCBB6B9D64EA00101E8AAD132F8F4D96340D6376C8BB3E</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177;#Georgia World Congress Center|ea0ece34-59a6-4d43-8d9e-d0f9e2a2f1ce</vt:lpwstr>
  </property>
  <property fmtid="{D5CDD505-2E9C-101B-9397-08002B2CF9AE}" pid="7" name="Track">
    <vt:lpwstr/>
  </property>
  <property fmtid="{D5CDD505-2E9C-101B-9397-08002B2CF9AE}" pid="8" name="Event Location">
    <vt:lpwstr>176;#Atlanta|01fb9831-5840-48a0-a576-3e48f42baa53</vt:lpwstr>
  </property>
  <property fmtid="{D5CDD505-2E9C-101B-9397-08002B2CF9AE}" pid="9" name="Campaign">
    <vt:lpwstr/>
  </property>
  <property fmtid="{D5CDD505-2E9C-101B-9397-08002B2CF9AE}" pid="10" name="IsMyDocuments">
    <vt:bool>true</vt:bool>
  </property>
  <property fmtid="{D5CDD505-2E9C-101B-9397-08002B2CF9AE}" pid="11" name="TaxKeyword">
    <vt:lpwstr>174;#Microsoft Ignite 2016|e2f6a88c-86f9-4b25-a2af-b5c3afa8c82a</vt:lpwstr>
  </property>
  <property fmtid="{D5CDD505-2E9C-101B-9397-08002B2CF9AE}" pid="12" name="Audience1">
    <vt:lpwstr/>
  </property>
  <property fmtid="{D5CDD505-2E9C-101B-9397-08002B2CF9AE}" pid="13" name="Event Name">
    <vt:lpwstr>175;#Microsoft Ignite|9323c522-fe4b-4922-816b-10a1920d7afb</vt:lpwstr>
  </property>
</Properties>
</file>