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4" r:id="rId7"/>
    <p:sldMasterId id="2147484369" r:id="rId8"/>
  </p:sldMasterIdLst>
  <p:notesMasterIdLst>
    <p:notesMasterId r:id="rId23"/>
  </p:notesMasterIdLst>
  <p:handoutMasterIdLst>
    <p:handoutMasterId r:id="rId24"/>
  </p:handoutMasterIdLst>
  <p:sldIdLst>
    <p:sldId id="1393" r:id="rId9"/>
    <p:sldId id="1411" r:id="rId10"/>
    <p:sldId id="1413" r:id="rId11"/>
    <p:sldId id="1419" r:id="rId12"/>
    <p:sldId id="1415" r:id="rId13"/>
    <p:sldId id="1416" r:id="rId14"/>
    <p:sldId id="1417" r:id="rId15"/>
    <p:sldId id="1418" r:id="rId16"/>
    <p:sldId id="1430" r:id="rId17"/>
    <p:sldId id="1420" r:id="rId18"/>
    <p:sldId id="1431" r:id="rId19"/>
    <p:sldId id="1433" r:id="rId20"/>
    <p:sldId id="1405" r:id="rId21"/>
    <p:sldId id="1326" r:id="rId22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1393"/>
            <p14:sldId id="1411"/>
            <p14:sldId id="1413"/>
            <p14:sldId id="1419"/>
            <p14:sldId id="1415"/>
            <p14:sldId id="1416"/>
            <p14:sldId id="1417"/>
            <p14:sldId id="1418"/>
            <p14:sldId id="1430"/>
            <p14:sldId id="1420"/>
            <p14:sldId id="1431"/>
            <p14:sldId id="1433"/>
            <p14:sldId id="1405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4BACC6"/>
    <a:srgbClr val="292929"/>
    <a:srgbClr val="FFFFFF"/>
    <a:srgbClr val="BAD80A"/>
    <a:srgbClr val="A80000"/>
    <a:srgbClr val="5C2D91"/>
    <a:srgbClr val="107C10"/>
    <a:srgbClr val="000000"/>
    <a:srgbClr val="D83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6215" autoAdjust="0"/>
  </p:normalViewPr>
  <p:slideViewPr>
    <p:cSldViewPr>
      <p:cViewPr varScale="1">
        <p:scale>
          <a:sx n="104" d="100"/>
          <a:sy n="104" d="100"/>
        </p:scale>
        <p:origin x="9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9/30/2016 10:07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9/30/2016 10:07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9/30/2016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10:08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570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9/30/2016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9/30/2016 10:07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736" y="2172838"/>
            <a:ext cx="10571004" cy="14992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471" y="3963564"/>
            <a:ext cx="8705533" cy="17874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2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3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0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0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7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856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71184"/>
            <a:ext cx="11612816" cy="11657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485604"/>
            <a:ext cx="11612816" cy="5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7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">
    <p:bg>
      <p:bgPr>
        <a:blipFill dpi="0" rotWithShape="1">
          <a:blip r:embed="rId2" cstate="print">
            <a:alphaModFix amt="3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175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639" y="171184"/>
            <a:ext cx="11192828" cy="1165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719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9504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3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7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337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734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8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55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5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6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5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3001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6750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4362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5295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6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63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883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5530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1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4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824" y="280107"/>
            <a:ext cx="11192828" cy="116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24" y="1632057"/>
            <a:ext cx="11192828" cy="46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21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</p:sldLayoutIdLst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>
          <a:ln w="3175">
            <a:noFill/>
          </a:ln>
          <a:solidFill>
            <a:schemeClr val="bg1"/>
          </a:solidFill>
          <a:effectLst/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</p:titleStyle>
    <p:bodyStyle>
      <a:lvl1pPr marL="466310" indent="-466310" algn="l" defTabSz="1243493" rtl="0" eaLnBrk="1" latinLnBrk="0" hangingPunct="1">
        <a:spcBef>
          <a:spcPct val="20000"/>
        </a:spcBef>
        <a:buFont typeface="Arial" pitchFamily="34" charset="0"/>
        <a:buChar char="•"/>
        <a:defRPr sz="4352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1010338" indent="-388591" algn="l" defTabSz="1243493" rtl="0" eaLnBrk="1" latinLnBrk="0" hangingPunct="1">
        <a:spcBef>
          <a:spcPct val="20000"/>
        </a:spcBef>
        <a:buFont typeface="Arial" pitchFamily="34" charset="0"/>
        <a:buChar char="–"/>
        <a:defRPr sz="3808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554366" indent="-310873" algn="l" defTabSz="1243493" rtl="0" eaLnBrk="1" latinLnBrk="0" hangingPunct="1">
        <a:spcBef>
          <a:spcPct val="20000"/>
        </a:spcBef>
        <a:buFont typeface="Arial" pitchFamily="34" charset="0"/>
        <a:buChar char="•"/>
        <a:defRPr sz="3264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2176112" indent="-310873" algn="l" defTabSz="1243493" rtl="0" eaLnBrk="1" latinLnBrk="0" hangingPunct="1">
        <a:spcBef>
          <a:spcPct val="20000"/>
        </a:spcBef>
        <a:buFont typeface="Arial" pitchFamily="34" charset="0"/>
        <a:buChar char="–"/>
        <a:defRPr sz="2720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797858" indent="-310873" algn="l" defTabSz="1243493" rtl="0" eaLnBrk="1" latinLnBrk="0" hangingPunct="1">
        <a:spcBef>
          <a:spcPct val="20000"/>
        </a:spcBef>
        <a:buFont typeface="Arial" pitchFamily="34" charset="0"/>
        <a:buChar char="»"/>
        <a:defRPr sz="272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419605" indent="-310873" algn="l" defTabSz="1243493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041351" indent="-310873" algn="l" defTabSz="1243493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663097" indent="-310873" algn="l" defTabSz="1243493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284843" indent="-310873" algn="l" defTabSz="1243493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746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493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239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6985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8731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0478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2224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3970" algn="l" defTabSz="1243493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54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  <p:sldLayoutId id="2147484389" r:id="rId20"/>
    <p:sldLayoutId id="2147484390" r:id="rId21"/>
    <p:sldLayoutId id="2147484391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hyperlink" Target="https://aka.ms/ignite.mobileap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679645"/>
            <a:ext cx="11810935" cy="1828786"/>
          </a:xfrm>
        </p:spPr>
        <p:txBody>
          <a:bodyPr/>
          <a:lstStyle/>
          <a:p>
            <a:r>
              <a:rPr lang="en-US" dirty="0"/>
              <a:t>Develop, debug and deploy containerized applications with Docker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509753"/>
            <a:ext cx="5029136" cy="1828007"/>
          </a:xfrm>
        </p:spPr>
        <p:txBody>
          <a:bodyPr/>
          <a:lstStyle/>
          <a:p>
            <a:r>
              <a:rPr lang="en-US" dirty="0"/>
              <a:t>Steve Lasker</a:t>
            </a:r>
          </a:p>
          <a:p>
            <a:r>
              <a:rPr lang="en-US" sz="2800" dirty="0"/>
              <a:t>Program Manager</a:t>
            </a:r>
          </a:p>
          <a:p>
            <a:r>
              <a:rPr lang="en-US" sz="2800" dirty="0"/>
              <a:t>Azure Developer Experiences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white">
          <a:xfrm>
            <a:off x="6446837" y="3508431"/>
            <a:ext cx="5029136" cy="1828007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Glenn Condron</a:t>
            </a:r>
          </a:p>
          <a:p>
            <a:r>
              <a:rPr lang="en-US" sz="2800" dirty="0"/>
              <a:t>Program Manager</a:t>
            </a:r>
          </a:p>
          <a:p>
            <a:r>
              <a:rPr lang="en-US" sz="2800" dirty="0"/>
              <a:t>ASP.NET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28237" y="296863"/>
            <a:ext cx="213360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BRK3189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Times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913437" y="3840162"/>
            <a:ext cx="228600" cy="228600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61831" y="3725861"/>
            <a:ext cx="531813" cy="11944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075237" y="3954462"/>
            <a:ext cx="1905000" cy="1905000"/>
          </a:xfrm>
          <a:prstGeom prst="ellipse">
            <a:avLst/>
          </a:prstGeom>
          <a:solidFill>
            <a:schemeClr val="tx1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89637" y="4068762"/>
            <a:ext cx="457200" cy="87630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 rot="21088526">
            <a:off x="6724618" y="5125553"/>
            <a:ext cx="4724400" cy="1015663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6000" dirty="0"/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2491603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API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179277" y="2215519"/>
            <a:ext cx="3593978" cy="3147498"/>
            <a:chOff x="4156030" y="3448050"/>
            <a:chExt cx="2566671" cy="2250456"/>
          </a:xfrm>
        </p:grpSpPr>
        <p:sp>
          <p:nvSpPr>
            <p:cNvPr id="60" name="Rectangle 59"/>
            <p:cNvSpPr/>
            <p:nvPr/>
          </p:nvSpPr>
          <p:spPr>
            <a:xfrm>
              <a:off x="4156031" y="3562350"/>
              <a:ext cx="2566670" cy="2136156"/>
            </a:xfrm>
            <a:prstGeom prst="rect">
              <a:avLst/>
            </a:prstGeom>
            <a:solidFill>
              <a:srgbClr val="ADE5F9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lowchart: Alternate Process 60"/>
            <p:cNvSpPr/>
            <p:nvPr/>
          </p:nvSpPr>
          <p:spPr>
            <a:xfrm>
              <a:off x="4156030" y="3448050"/>
              <a:ext cx="1230039" cy="228600"/>
            </a:xfrm>
            <a:prstGeom prst="flowChartAlternateProcess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6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onsole" panose="020B0609040504020204" pitchFamily="49" charset="0"/>
                  <a:ea typeface="+mn-ea"/>
                  <a:cs typeface="+mn-cs"/>
                </a:rPr>
                <a:t>DOCKER_HOST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86526" y="2875526"/>
            <a:ext cx="1544326" cy="2306797"/>
            <a:chOff x="7441366" y="1793260"/>
            <a:chExt cx="1135637" cy="1696328"/>
          </a:xfrm>
        </p:grpSpPr>
        <p:sp>
          <p:nvSpPr>
            <p:cNvPr id="63" name="Rectangle 62"/>
            <p:cNvSpPr/>
            <p:nvPr/>
          </p:nvSpPr>
          <p:spPr>
            <a:xfrm>
              <a:off x="7441367" y="1933398"/>
              <a:ext cx="1135636" cy="155619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2788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lowchart: Alternate Process 63"/>
            <p:cNvSpPr/>
            <p:nvPr/>
          </p:nvSpPr>
          <p:spPr>
            <a:xfrm>
              <a:off x="7441366" y="1793260"/>
              <a:ext cx="1011255" cy="228600"/>
            </a:xfrm>
            <a:prstGeom prst="flowChartAlternateProcess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6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Images Cache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6608345" y="3331629"/>
            <a:ext cx="568407" cy="568407"/>
          </a:xfrm>
          <a:prstGeom prst="rect">
            <a:avLst/>
          </a:prstGeom>
          <a:solidFill>
            <a:srgbClr val="22B8E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330335" y="2875526"/>
            <a:ext cx="1544325" cy="2306797"/>
            <a:chOff x="6172291" y="1793260"/>
            <a:chExt cx="1135636" cy="1696328"/>
          </a:xfrm>
        </p:grpSpPr>
        <p:sp>
          <p:nvSpPr>
            <p:cNvPr id="67" name="Rectangle 66"/>
            <p:cNvSpPr/>
            <p:nvPr/>
          </p:nvSpPr>
          <p:spPr>
            <a:xfrm>
              <a:off x="6172291" y="1933398"/>
              <a:ext cx="1135636" cy="155619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2788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>
            <a:xfrm>
              <a:off x="6172291" y="1793260"/>
              <a:ext cx="894492" cy="228600"/>
            </a:xfrm>
            <a:prstGeom prst="flowChartAlternateProcess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6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Containers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83444" y="1949165"/>
            <a:ext cx="3441097" cy="2383904"/>
            <a:chOff x="288952" y="329375"/>
            <a:chExt cx="2530448" cy="1753030"/>
          </a:xfrm>
        </p:grpSpPr>
        <p:sp>
          <p:nvSpPr>
            <p:cNvPr id="70" name="Rectangle 69"/>
            <p:cNvSpPr/>
            <p:nvPr/>
          </p:nvSpPr>
          <p:spPr>
            <a:xfrm>
              <a:off x="304800" y="634605"/>
              <a:ext cx="2514600" cy="1447800"/>
            </a:xfrm>
            <a:prstGeom prst="rect">
              <a:avLst/>
            </a:prstGeom>
            <a:solidFill>
              <a:srgbClr val="ADE5F9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lowchart: Alternate Process 70"/>
            <p:cNvSpPr/>
            <p:nvPr/>
          </p:nvSpPr>
          <p:spPr>
            <a:xfrm>
              <a:off x="288952" y="525388"/>
              <a:ext cx="804347" cy="241652"/>
            </a:xfrm>
            <a:prstGeom prst="flowChartAlternateProcess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6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Registry</a:t>
              </a:r>
            </a:p>
          </p:txBody>
        </p:sp>
        <p:pic>
          <p:nvPicPr>
            <p:cNvPr id="72" name="Picture 6" descr="https://camo.githubusercontent.com/1e11d429705bf6695b79d24966cb1267c00b7df6/68747470733a2f2f7777772e646f636b65722e636f6d2f73697465732f64656661756c742f66696c65732f6f79737465722d72656769737472792d332e706e6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191" y="329375"/>
              <a:ext cx="514243" cy="503958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10669157" y="3015278"/>
            <a:ext cx="557233" cy="1135603"/>
            <a:chOff x="2190384" y="1113353"/>
            <a:chExt cx="409767" cy="835078"/>
          </a:xfrm>
        </p:grpSpPr>
        <p:pic>
          <p:nvPicPr>
            <p:cNvPr id="74" name="Picture 12" descr="https://hub.docker.com/public/images/official/ngin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384" y="1113353"/>
              <a:ext cx="409767" cy="40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4" descr="https://hub.docker.com/public/images/official/busybo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384" y="1538663"/>
              <a:ext cx="409767" cy="40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8273121" y="3015278"/>
            <a:ext cx="557233" cy="1135603"/>
            <a:chOff x="428433" y="1113353"/>
            <a:chExt cx="409767" cy="835078"/>
          </a:xfrm>
        </p:grpSpPr>
        <p:pic>
          <p:nvPicPr>
            <p:cNvPr id="77" name="Picture 10" descr="https://hub.docker.com/public/images/official/ubunt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33" y="1538663"/>
              <a:ext cx="409767" cy="40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6" descr="https://hub.docker.com/public/images/official/mon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33" y="1113353"/>
              <a:ext cx="409767" cy="40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2" descr="https://hub.docker.com/public/images/official/jenki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00" y="3015278"/>
            <a:ext cx="557233" cy="5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9870478" y="3015278"/>
            <a:ext cx="557233" cy="1135603"/>
            <a:chOff x="1548167" y="1113353"/>
            <a:chExt cx="409767" cy="835078"/>
          </a:xfrm>
        </p:grpSpPr>
        <p:pic>
          <p:nvPicPr>
            <p:cNvPr id="81" name="Picture 18" descr="https://hub.docker.com/public/images/official/nod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167" y="1538663"/>
              <a:ext cx="409767" cy="40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6" descr="https://hub.docker.com/public/images/official/mariad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167" y="1113353"/>
              <a:ext cx="409767" cy="40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829826" y="2208601"/>
            <a:ext cx="2327251" cy="1545851"/>
            <a:chOff x="4156031" y="3448050"/>
            <a:chExt cx="1711369" cy="952500"/>
          </a:xfrm>
        </p:grpSpPr>
        <p:sp>
          <p:nvSpPr>
            <p:cNvPr id="84" name="Rectangle 83"/>
            <p:cNvSpPr/>
            <p:nvPr/>
          </p:nvSpPr>
          <p:spPr>
            <a:xfrm>
              <a:off x="4156031" y="3562350"/>
              <a:ext cx="1711369" cy="838200"/>
            </a:xfrm>
            <a:prstGeom prst="rect">
              <a:avLst/>
            </a:prstGeom>
            <a:solidFill>
              <a:srgbClr val="ADE5F9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lowchart: Alternate Process 84"/>
            <p:cNvSpPr/>
            <p:nvPr/>
          </p:nvSpPr>
          <p:spPr>
            <a:xfrm>
              <a:off x="4156031" y="3448050"/>
              <a:ext cx="804347" cy="228600"/>
            </a:xfrm>
            <a:prstGeom prst="flowChartAlternateProcess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00506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6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</p:grpSp>
      <p:sp>
        <p:nvSpPr>
          <p:cNvPr id="86" name="Flowchart: Alternate Process 85"/>
          <p:cNvSpPr/>
          <p:nvPr/>
        </p:nvSpPr>
        <p:spPr>
          <a:xfrm>
            <a:off x="1081581" y="2618507"/>
            <a:ext cx="1664047" cy="310868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D4DC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Docker pull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353708" y="2586258"/>
            <a:ext cx="3277143" cy="2239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2788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Docker daemon</a:t>
            </a:r>
          </a:p>
        </p:txBody>
      </p:sp>
      <p:pic>
        <p:nvPicPr>
          <p:cNvPr id="88" name="Picture 4" descr="http://www.mi2.hr/wp-content/uploads/2015/10/docker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39" y="2064136"/>
            <a:ext cx="885945" cy="5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Arrow Connector 88"/>
          <p:cNvCxnSpPr>
            <a:endCxn id="61" idx="1"/>
          </p:cNvCxnSpPr>
          <p:nvPr/>
        </p:nvCxnSpPr>
        <p:spPr>
          <a:xfrm flipV="1">
            <a:off x="3163657" y="2375380"/>
            <a:ext cx="1015620" cy="398562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0" name="Flowchart: Alternate Process 89"/>
          <p:cNvSpPr/>
          <p:nvPr/>
        </p:nvSpPr>
        <p:spPr>
          <a:xfrm>
            <a:off x="1083923" y="2949334"/>
            <a:ext cx="1664047" cy="310868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D4DC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Docker run</a:t>
            </a:r>
          </a:p>
        </p:txBody>
      </p:sp>
      <p:cxnSp>
        <p:nvCxnSpPr>
          <p:cNvPr id="91" name="Straight Arrow Connector 90"/>
          <p:cNvCxnSpPr>
            <a:endCxn id="71" idx="1"/>
          </p:cNvCxnSpPr>
          <p:nvPr/>
        </p:nvCxnSpPr>
        <p:spPr>
          <a:xfrm flipV="1">
            <a:off x="7631330" y="2380028"/>
            <a:ext cx="452114" cy="30052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3" name="Rectangle 92"/>
          <p:cNvSpPr/>
          <p:nvPr/>
        </p:nvSpPr>
        <p:spPr>
          <a:xfrm>
            <a:off x="9129679" y="3552560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Dot</a:t>
            </a:r>
            <a:br>
              <a:rPr lang="en-US" sz="1600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Net</a:t>
            </a:r>
          </a:p>
        </p:txBody>
      </p:sp>
      <p:sp>
        <p:nvSpPr>
          <p:cNvPr id="94" name="Rectangle 93"/>
          <p:cNvSpPr/>
          <p:nvPr/>
        </p:nvSpPr>
        <p:spPr>
          <a:xfrm>
            <a:off x="9139190" y="3552560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Dot</a:t>
            </a:r>
            <a:br>
              <a:rPr lang="en-US" sz="1600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Net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607786" y="3325365"/>
            <a:ext cx="568967" cy="568407"/>
          </a:xfrm>
          <a:prstGeom prst="rect">
            <a:avLst/>
          </a:prstGeom>
          <a:solidFill>
            <a:srgbClr val="22B8E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407780" y="3243553"/>
            <a:ext cx="735495" cy="453124"/>
            <a:chOff x="4407780" y="3243553"/>
            <a:chExt cx="735495" cy="453124"/>
          </a:xfrm>
        </p:grpSpPr>
        <p:grpSp>
          <p:nvGrpSpPr>
            <p:cNvPr id="97" name="Group 96"/>
            <p:cNvGrpSpPr/>
            <p:nvPr/>
          </p:nvGrpSpPr>
          <p:grpSpPr>
            <a:xfrm>
              <a:off x="4407780" y="3243553"/>
              <a:ext cx="735495" cy="453124"/>
              <a:chOff x="1926169" y="1632181"/>
              <a:chExt cx="540854" cy="333210"/>
            </a:xfrm>
          </p:grpSpPr>
          <p:sp>
            <p:nvSpPr>
              <p:cNvPr id="99" name="Rectangle 98"/>
              <p:cNvSpPr/>
              <p:nvPr/>
            </p:nvSpPr>
            <p:spPr>
              <a:xfrm flipV="1">
                <a:off x="2419352" y="1919672"/>
                <a:ext cx="46611" cy="4571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43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935922" y="1668265"/>
                <a:ext cx="521577" cy="261042"/>
              </a:xfrm>
              <a:prstGeom prst="rect">
                <a:avLst/>
              </a:prstGeom>
              <a:solidFill>
                <a:srgbClr val="394D54"/>
              </a:solidFill>
              <a:ln w="190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43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1989961" y="1665409"/>
                <a:ext cx="413499" cy="266755"/>
                <a:chOff x="1371600" y="2038342"/>
                <a:chExt cx="609600" cy="39326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71600" y="2038350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447800" y="2038349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524000" y="2038348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600200" y="2038347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676400" y="2038346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752600" y="2038345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828800" y="2038344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905000" y="2038343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1981200" y="2038342"/>
                  <a:ext cx="0" cy="39325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</p:grpSp>
          <p:sp>
            <p:nvSpPr>
              <p:cNvPr id="102" name="Rectangle 101"/>
              <p:cNvSpPr/>
              <p:nvPr/>
            </p:nvSpPr>
            <p:spPr>
              <a:xfrm flipV="1">
                <a:off x="1926169" y="1919672"/>
                <a:ext cx="46611" cy="4571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43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 flipV="1">
                <a:off x="1926169" y="1632181"/>
                <a:ext cx="46611" cy="4571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43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 flipV="1">
                <a:off x="2420412" y="1632181"/>
                <a:ext cx="46611" cy="4571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43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4553261" y="3361611"/>
              <a:ext cx="440927" cy="223857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Dot</a:t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6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2 -4.9478E-6 L -0.20054 -0.03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3" y="-16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4 -0.03246 L -0.37019 -0.054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89" y="-11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86" grpId="0" animBg="1"/>
      <p:bldP spid="90" grpId="0" animBg="1"/>
      <p:bldP spid="93" grpId="0"/>
      <p:bldP spid="93" grpId="1"/>
      <p:bldP spid="93" grpId="2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38608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Shipping Manifest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201" y="1632057"/>
            <a:ext cx="9844146" cy="461606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What containers can do for me… </a:t>
            </a:r>
            <a:r>
              <a:rPr lang="en-US" sz="3264" b="1" baseline="30000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(that’s you)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	Running code in a container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Building container images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	How to build efficient docker images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Developing Containerized Apps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	Visual Studio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Container Dev/Ops Workflow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3264" b="1" dirty="0">
                <a:solidFill>
                  <a:schemeClr val="accent2">
                    <a:lumMod val="50000"/>
                  </a:schemeClr>
                </a:solidFill>
                <a:latin typeface="Tempus Sans ITC" panose="04020404030D07020202" pitchFamily="82" charset="0"/>
              </a:rPr>
              <a:t>	CI/CD of containers</a:t>
            </a:r>
          </a:p>
        </p:txBody>
      </p:sp>
    </p:spTree>
    <p:extLst>
      <p:ext uri="{BB962C8B-B14F-4D97-AF65-F5344CB8AC3E}">
        <p14:creationId xmlns:p14="http://schemas.microsoft.com/office/powerpoint/2010/main" val="38891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Cloud Amortization</a:t>
            </a:r>
          </a:p>
          <a:p>
            <a:r>
              <a:rPr lang="en-US" dirty="0"/>
              <a:t>Fast Startup Time</a:t>
            </a:r>
          </a:p>
          <a:p>
            <a:r>
              <a:rPr lang="en-US" dirty="0"/>
              <a:t>Efficient Images at Rest</a:t>
            </a:r>
          </a:p>
          <a:p>
            <a:r>
              <a:rPr lang="en-US" dirty="0"/>
              <a:t>Package the Environment and your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02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Amortizing Costs</a:t>
            </a:r>
          </a:p>
        </p:txBody>
      </p:sp>
    </p:spTree>
    <p:extLst>
      <p:ext uri="{BB962C8B-B14F-4D97-AF65-F5344CB8AC3E}">
        <p14:creationId xmlns:p14="http://schemas.microsoft.com/office/powerpoint/2010/main" val="31709162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/>
          </p:cNvSpPr>
          <p:nvPr/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CIRCA 1990</a:t>
            </a:r>
          </a:p>
        </p:txBody>
      </p:sp>
      <p:pic>
        <p:nvPicPr>
          <p:cNvPr id="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4813825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4377788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3941751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3505714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3069677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2633640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2197603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1761566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1325529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88949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4813825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4377788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3941751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3505714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3069677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2633640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2197603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1761566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1325529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88949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4813825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4377788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3941751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3505714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3069677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2633640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2197603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1761566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1325529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88949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4813825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4377788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3941751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3505714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3069677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2633640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2197603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1761566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1325529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88949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5254624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4818587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4382550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3946513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3510476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3074439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263840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2202365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1766328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1330291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894254"/>
            <a:ext cx="2180700" cy="2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TextBox 130"/>
          <p:cNvSpPr txBox="1"/>
          <p:nvPr/>
        </p:nvSpPr>
        <p:spPr>
          <a:xfrm>
            <a:off x="23320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327537" y="5867753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323037" y="5431716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318537" y="4995679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14037" y="4559642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309537" y="4123605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305037" y="3687568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300537" y="3251531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96037" y="2815494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91537" y="2379457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87037" y="194342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5307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526237" y="5867753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521737" y="5431716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517237" y="4995679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512737" y="4559642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508237" y="4123605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503737" y="3687568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99237" y="3251531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494737" y="2815494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490237" y="2379457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85737" y="194342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294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24937" y="5867753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20437" y="5431716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15937" y="4995679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11437" y="4559642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706937" y="4123605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02437" y="3687568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697937" y="3251531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693437" y="2815494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688937" y="2379457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684437" y="194342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9281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923637" y="5867753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919137" y="5431716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914637" y="4995679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910137" y="4559642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905637" y="4123605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901137" y="3687568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896637" y="3251531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892137" y="2815494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887637" y="2379457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883137" y="194342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11268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1122337" y="5867753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1117837" y="5431716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1113337" y="4995679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1108837" y="4559642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1104337" y="4123605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1099837" y="3687568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1095337" y="3251531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1090837" y="2815494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1086337" y="2379457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1081837" y="194342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334766" y="290512"/>
            <a:ext cx="6541534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– PC </a:t>
            </a: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  <a:sym typeface="Wingdings" panose="05000000000000000000" pitchFamily="2" charset="2"/>
              </a:rPr>
              <a:t> Server Revolution</a:t>
            </a:r>
            <a:endParaRPr lang="en-US" sz="4800" spc="-102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65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6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8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8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8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8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8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6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8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4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6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8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2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4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6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8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2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4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6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84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2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8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16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4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2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4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48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6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4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7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3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6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2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5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8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1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4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7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3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3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6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9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12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15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18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21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24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3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27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3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"/>
                            </p:stCondLst>
                            <p:childTnLst>
                              <p:par>
                                <p:cTn id="2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"/>
                            </p:stCondLst>
                            <p:childTnLst>
                              <p:par>
                                <p:cTn id="2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50"/>
                            </p:stCondLst>
                            <p:childTnLst>
                              <p:par>
                                <p:cTn id="2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750"/>
                            </p:stCondLst>
                            <p:childTnLst>
                              <p:par>
                                <p:cTn id="2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250"/>
                            </p:stCondLst>
                            <p:childTnLst>
                              <p:par>
                                <p:cTn id="2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750"/>
                            </p:stCondLst>
                            <p:childTnLst>
                              <p:par>
                                <p:cTn id="29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950"/>
                            </p:stCondLst>
                            <p:childTnLst>
                              <p:par>
                                <p:cTn id="30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1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350"/>
                            </p:stCondLst>
                            <p:childTnLst>
                              <p:par>
                                <p:cTn id="3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550"/>
                            </p:stCondLst>
                            <p:childTnLst>
                              <p:par>
                                <p:cTn id="3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750"/>
                            </p:stCondLst>
                            <p:childTnLst>
                              <p:par>
                                <p:cTn id="3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150"/>
                            </p:stCondLst>
                            <p:childTnLst>
                              <p:par>
                                <p:cTn id="3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350"/>
                            </p:stCondLst>
                            <p:childTnLst>
                              <p:par>
                                <p:cTn id="3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550"/>
                            </p:stCondLst>
                            <p:childTnLst>
                              <p:par>
                                <p:cTn id="3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750"/>
                            </p:stCondLst>
                            <p:childTnLst>
                              <p:par>
                                <p:cTn id="3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950"/>
                            </p:stCondLst>
                            <p:childTnLst>
                              <p:par>
                                <p:cTn id="3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2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2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2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70"/>
                            </p:stCondLst>
                            <p:childTnLst>
                              <p:par>
                                <p:cTn id="3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2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190"/>
                            </p:stCondLst>
                            <p:childTnLst>
                              <p:par>
                                <p:cTn id="3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2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2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2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310"/>
                            </p:stCondLst>
                            <p:childTnLst>
                              <p:par>
                                <p:cTn id="38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2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2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2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430"/>
                            </p:stCondLst>
                            <p:childTnLst>
                              <p:par>
                                <p:cTn id="38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2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550"/>
                            </p:stCondLst>
                            <p:childTnLst>
                              <p:par>
                                <p:cTn id="3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2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2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2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670"/>
                            </p:stCondLst>
                            <p:childTnLst>
                              <p:par>
                                <p:cTn id="3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2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790"/>
                            </p:stCondLst>
                            <p:childTnLst>
                              <p:par>
                                <p:cTn id="40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2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2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2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910"/>
                            </p:stCondLst>
                            <p:childTnLst>
                              <p:par>
                                <p:cTn id="4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2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2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2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030"/>
                            </p:stCondLst>
                            <p:childTnLst>
                              <p:par>
                                <p:cTn id="4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2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2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2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150"/>
                            </p:stCondLst>
                            <p:childTnLst>
                              <p:par>
                                <p:cTn id="4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2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2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2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6270"/>
                            </p:stCondLst>
                            <p:childTnLst>
                              <p:par>
                                <p:cTn id="4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6320"/>
                            </p:stCondLst>
                            <p:childTnLst>
                              <p:par>
                                <p:cTn id="4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6370"/>
                            </p:stCondLst>
                            <p:childTnLst>
                              <p:par>
                                <p:cTn id="4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6420"/>
                            </p:stCondLst>
                            <p:childTnLst>
                              <p:par>
                                <p:cTn id="4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6470"/>
                            </p:stCondLst>
                            <p:childTnLst>
                              <p:par>
                                <p:cTn id="4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6520"/>
                            </p:stCondLst>
                            <p:childTnLst>
                              <p:par>
                                <p:cTn id="4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6570"/>
                            </p:stCondLst>
                            <p:childTnLst>
                              <p:par>
                                <p:cTn id="4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620"/>
                            </p:stCondLst>
                            <p:childTnLst>
                              <p:par>
                                <p:cTn id="4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670"/>
                            </p:stCondLst>
                            <p:childTnLst>
                              <p:par>
                                <p:cTn id="4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720"/>
                            </p:stCondLst>
                            <p:childTnLst>
                              <p:par>
                                <p:cTn id="4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770"/>
                            </p:stCondLst>
                            <p:childTnLst>
                              <p:par>
                                <p:cTn id="4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20"/>
                            </p:stCondLst>
                            <p:childTnLst>
                              <p:par>
                                <p:cTn id="49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870"/>
                            </p:stCondLst>
                            <p:childTnLst>
                              <p:par>
                                <p:cTn id="50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6920"/>
                            </p:stCondLst>
                            <p:childTnLst>
                              <p:par>
                                <p:cTn id="5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970"/>
                            </p:stCondLst>
                            <p:childTnLst>
                              <p:par>
                                <p:cTn id="5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020"/>
                            </p:stCondLst>
                            <p:childTnLst>
                              <p:par>
                                <p:cTn id="5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070"/>
                            </p:stCondLst>
                            <p:childTnLst>
                              <p:par>
                                <p:cTn id="5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7120"/>
                            </p:stCondLst>
                            <p:childTnLst>
                              <p:par>
                                <p:cTn id="5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7170"/>
                            </p:stCondLst>
                            <p:childTnLst>
                              <p:par>
                                <p:cTn id="5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7220"/>
                            </p:stCondLst>
                            <p:childTnLst>
                              <p:par>
                                <p:cTn id="5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7270"/>
                            </p:stCondLst>
                            <p:childTnLst>
                              <p:par>
                                <p:cTn id="5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7320"/>
                            </p:stCondLst>
                            <p:childTnLst>
                              <p:par>
                                <p:cTn id="5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/>
          </p:cNvSpPr>
          <p:nvPr/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CIRCA 2000</a:t>
            </a:r>
          </a:p>
        </p:txBody>
      </p:sp>
      <p:pic>
        <p:nvPicPr>
          <p:cNvPr id="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62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9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7689" y="5249862"/>
            <a:ext cx="21807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01" descr="ser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8389" y="5254624"/>
            <a:ext cx="2180700" cy="2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TextBox 130"/>
          <p:cNvSpPr txBox="1"/>
          <p:nvPr/>
        </p:nvSpPr>
        <p:spPr>
          <a:xfrm>
            <a:off x="23320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5307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294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9281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1126837" y="6303790"/>
            <a:ext cx="16671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89305" y="5878984"/>
            <a:ext cx="1609751" cy="437678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989305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391664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94023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196382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89305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391664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794023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196382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334766" y="290512"/>
            <a:ext cx="6541534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– Server </a:t>
            </a: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  <a:sym typeface="Wingdings" panose="05000000000000000000" pitchFamily="2" charset="2"/>
              </a:rPr>
              <a:t> VM Evolution</a:t>
            </a:r>
            <a:endParaRPr lang="en-US" sz="4800" spc="-102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206836" y="5866112"/>
            <a:ext cx="1609751" cy="437678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3206836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09195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01155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441391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206836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609195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011554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413913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387693" y="5866112"/>
            <a:ext cx="1609751" cy="437678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538769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790052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192411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594770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387693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0052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192411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594770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577934" y="5873414"/>
            <a:ext cx="1609751" cy="437678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7577934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980293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82652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785011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577934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980293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382652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785011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9768175" y="5866112"/>
            <a:ext cx="1609751" cy="437678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9768175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017053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1057289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0975252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9768175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170534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0572893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10975252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8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13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8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31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8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9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8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67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8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8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8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3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8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21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8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39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8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7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67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77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87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97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7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17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27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37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47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2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7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62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67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72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77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82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87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6" grpId="0" animBg="1"/>
      <p:bldP spid="117" grpId="0" animBg="1"/>
      <p:bldP spid="118" grpId="0" animBg="1"/>
      <p:bldP spid="130" grpId="0" animBg="1"/>
      <p:bldP spid="142" grpId="0" animBg="1"/>
      <p:bldP spid="154" grpId="0" animBg="1"/>
      <p:bldP spid="166" grpId="0" animBg="1"/>
      <p:bldP spid="178" grpId="0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>
          <a:xfrm>
            <a:off x="989305" y="5878984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206836" y="5866112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5387693" y="5866112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7577934" y="5873414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9768175" y="5866112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91" name="Title 1"/>
          <p:cNvSpPr txBox="1">
            <a:spLocks/>
          </p:cNvSpPr>
          <p:nvPr/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CIRCA 2015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989305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391664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94023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196382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89305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391664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794023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196382" y="325644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334765" y="290512"/>
            <a:ext cx="7379271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– VM </a:t>
            </a: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  <a:sym typeface="Wingdings" panose="05000000000000000000" pitchFamily="2" charset="2"/>
              </a:rPr>
              <a:t> Cloud Evolvement</a:t>
            </a:r>
            <a:endParaRPr lang="en-US" sz="4800" spc="-102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206836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09195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01155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441391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206836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609195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011554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413913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38769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790052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192411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594770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387693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790052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192411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594770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577934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980293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82652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785011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577934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980293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382652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785011" y="325087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9768175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017053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1057289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0975252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9768175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170534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0572893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10975252" y="324357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24952" y="45870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39926" y="4587008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42285" y="4587008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44644" y="4587008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24952" y="3268668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39926" y="3268662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42285" y="3268662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44644" y="3268662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64064" y="4577161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79038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81397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83756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64064" y="325881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79038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81397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83756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118" y="4577161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59092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461451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63810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44118" y="325881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59092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61451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63810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824172" y="4577161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239146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641505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043864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824172" y="325881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239146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641505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043864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004226" y="4577161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419200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821559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223918" y="457715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004226" y="3258815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419200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821559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223918" y="3258809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hought Bubble: Cloud 1"/>
          <p:cNvSpPr/>
          <p:nvPr/>
        </p:nvSpPr>
        <p:spPr bwMode="auto">
          <a:xfrm>
            <a:off x="562428" y="5922028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37" name="Thought Bubble: Cloud 136"/>
          <p:cNvSpPr/>
          <p:nvPr/>
        </p:nvSpPr>
        <p:spPr bwMode="auto">
          <a:xfrm>
            <a:off x="2860292" y="5923089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38" name="Thought Bubble: Cloud 137"/>
          <p:cNvSpPr/>
          <p:nvPr/>
        </p:nvSpPr>
        <p:spPr bwMode="auto">
          <a:xfrm>
            <a:off x="5158156" y="5924150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39" name="Thought Bubble: Cloud 138"/>
          <p:cNvSpPr/>
          <p:nvPr/>
        </p:nvSpPr>
        <p:spPr bwMode="auto">
          <a:xfrm>
            <a:off x="7456020" y="5925211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40" name="Thought Bubble: Cloud 139"/>
          <p:cNvSpPr/>
          <p:nvPr/>
        </p:nvSpPr>
        <p:spPr bwMode="auto">
          <a:xfrm>
            <a:off x="9753884" y="5926272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8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6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4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2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6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4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2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8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6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4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2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8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3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8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3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3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18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3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8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1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34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37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3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6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9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5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2" grpId="0"/>
      <p:bldP spid="133" grpId="0"/>
      <p:bldP spid="134" grpId="0"/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/>
          </p:cNvSpPr>
          <p:nvPr/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CIRCA 2015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989305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391664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94023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196382" y="45713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334765" y="290512"/>
            <a:ext cx="7379271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– Cloud </a:t>
            </a: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  <a:sym typeface="Wingdings" panose="05000000000000000000" pitchFamily="2" charset="2"/>
              </a:rPr>
              <a:t> Containerization</a:t>
            </a:r>
            <a:endParaRPr lang="en-US" sz="4800" spc="-102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09195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01155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441391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790052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192411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594770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980293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82652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785011" y="456579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017053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10572893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noProof="0" dirty="0">
                <a:solidFill>
                  <a:sysClr val="windowText" lastClr="000000"/>
                </a:solidFill>
                <a:latin typeface="Calibri"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0975252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206678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38497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577619" y="456706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9765584" y="455849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1073644" y="5044900"/>
            <a:ext cx="735495" cy="453124"/>
            <a:chOff x="1926169" y="1632181"/>
            <a:chExt cx="540854" cy="333210"/>
          </a:xfrm>
        </p:grpSpPr>
        <p:sp>
          <p:nvSpPr>
            <p:cNvPr id="148" name="Rectangle 14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ectangle 15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810858" y="5044900"/>
            <a:ext cx="735495" cy="453124"/>
            <a:chOff x="1926169" y="1632181"/>
            <a:chExt cx="540854" cy="333210"/>
          </a:xfrm>
        </p:grpSpPr>
        <p:sp>
          <p:nvSpPr>
            <p:cNvPr id="186" name="Rectangle 18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Rectangle 18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1810858" y="4627396"/>
            <a:ext cx="735495" cy="453124"/>
            <a:chOff x="1926169" y="1632181"/>
            <a:chExt cx="540854" cy="333210"/>
          </a:xfrm>
        </p:grpSpPr>
        <p:sp>
          <p:nvSpPr>
            <p:cNvPr id="287" name="Rectangle 28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0" name="Rectangle 28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1073644" y="4209892"/>
            <a:ext cx="735495" cy="453124"/>
            <a:chOff x="1926169" y="1632181"/>
            <a:chExt cx="540854" cy="333210"/>
          </a:xfrm>
        </p:grpSpPr>
        <p:sp>
          <p:nvSpPr>
            <p:cNvPr id="303" name="Rectangle 30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6" name="Rectangle 30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1810858" y="4209892"/>
            <a:ext cx="735495" cy="453124"/>
            <a:chOff x="1926169" y="1632181"/>
            <a:chExt cx="540854" cy="333210"/>
          </a:xfrm>
        </p:grpSpPr>
        <p:sp>
          <p:nvSpPr>
            <p:cNvPr id="319" name="Rectangle 31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325" name="Straight Connector 32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2" name="Rectangle 32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1073644" y="3792388"/>
            <a:ext cx="735495" cy="453124"/>
            <a:chOff x="1926169" y="1632181"/>
            <a:chExt cx="540854" cy="333210"/>
          </a:xfrm>
        </p:grpSpPr>
        <p:sp>
          <p:nvSpPr>
            <p:cNvPr id="335" name="Rectangle 33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341" name="Straight Connector 34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" name="Rectangle 33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810858" y="3792388"/>
            <a:ext cx="735495" cy="453124"/>
            <a:chOff x="1926169" y="1632181"/>
            <a:chExt cx="540854" cy="333210"/>
          </a:xfrm>
        </p:grpSpPr>
        <p:sp>
          <p:nvSpPr>
            <p:cNvPr id="351" name="Rectangle 35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53" name="Group 35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357" name="Straight Connector 35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4" name="Rectangle 35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3298847" y="5044900"/>
            <a:ext cx="735495" cy="453124"/>
            <a:chOff x="1926169" y="1632181"/>
            <a:chExt cx="540854" cy="333210"/>
          </a:xfrm>
        </p:grpSpPr>
        <p:sp>
          <p:nvSpPr>
            <p:cNvPr id="367" name="Rectangle 36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69" name="Group 36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373" name="Straight Connector 37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Rectangle 36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4036061" y="5044900"/>
            <a:ext cx="735495" cy="453124"/>
            <a:chOff x="1926169" y="1632181"/>
            <a:chExt cx="540854" cy="333210"/>
          </a:xfrm>
        </p:grpSpPr>
        <p:sp>
          <p:nvSpPr>
            <p:cNvPr id="383" name="Rectangle 38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5" name="Group 38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389" name="Straight Connector 38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6" name="Rectangle 38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4036061" y="4627396"/>
            <a:ext cx="735495" cy="453124"/>
            <a:chOff x="1926169" y="1632181"/>
            <a:chExt cx="540854" cy="333210"/>
          </a:xfrm>
        </p:grpSpPr>
        <p:sp>
          <p:nvSpPr>
            <p:cNvPr id="415" name="Rectangle 41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7" name="Group 41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421" name="Straight Connector 42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8" name="Rectangle 41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3298847" y="4209892"/>
            <a:ext cx="735495" cy="453124"/>
            <a:chOff x="1926169" y="1632181"/>
            <a:chExt cx="540854" cy="333210"/>
          </a:xfrm>
        </p:grpSpPr>
        <p:sp>
          <p:nvSpPr>
            <p:cNvPr id="431" name="Rectangle 43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3" name="Group 43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4" name="Rectangle 43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4036061" y="4209892"/>
            <a:ext cx="735495" cy="453124"/>
            <a:chOff x="1926169" y="1632181"/>
            <a:chExt cx="540854" cy="333210"/>
          </a:xfrm>
        </p:grpSpPr>
        <p:sp>
          <p:nvSpPr>
            <p:cNvPr id="447" name="Rectangle 44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49" name="Group 44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453" name="Straight Connector 45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0" name="Rectangle 44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3298847" y="3792388"/>
            <a:ext cx="735495" cy="453124"/>
            <a:chOff x="1926169" y="1632181"/>
            <a:chExt cx="540854" cy="333210"/>
          </a:xfrm>
        </p:grpSpPr>
        <p:sp>
          <p:nvSpPr>
            <p:cNvPr id="463" name="Rectangle 46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5" name="Group 46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469" name="Straight Connector 46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6" name="Rectangle 46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4036061" y="3792388"/>
            <a:ext cx="735495" cy="453124"/>
            <a:chOff x="1926169" y="1632181"/>
            <a:chExt cx="540854" cy="333210"/>
          </a:xfrm>
        </p:grpSpPr>
        <p:sp>
          <p:nvSpPr>
            <p:cNvPr id="479" name="Rectangle 47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81" name="Group 48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485" name="Straight Connector 48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2" name="Rectangle 48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5478105" y="5044900"/>
            <a:ext cx="735495" cy="453124"/>
            <a:chOff x="1926169" y="1632181"/>
            <a:chExt cx="540854" cy="333210"/>
          </a:xfrm>
        </p:grpSpPr>
        <p:sp>
          <p:nvSpPr>
            <p:cNvPr id="495" name="Rectangle 49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97" name="Group 49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01" name="Straight Connector 50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8" name="Rectangle 49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0" name="Group 509"/>
          <p:cNvGrpSpPr/>
          <p:nvPr/>
        </p:nvGrpSpPr>
        <p:grpSpPr>
          <a:xfrm>
            <a:off x="6215319" y="5044900"/>
            <a:ext cx="735495" cy="453124"/>
            <a:chOff x="1926169" y="1632181"/>
            <a:chExt cx="540854" cy="333210"/>
          </a:xfrm>
        </p:grpSpPr>
        <p:sp>
          <p:nvSpPr>
            <p:cNvPr id="511" name="Rectangle 51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13" name="Group 51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4" name="Rectangle 51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6215319" y="4627396"/>
            <a:ext cx="735495" cy="453124"/>
            <a:chOff x="1926169" y="1632181"/>
            <a:chExt cx="540854" cy="333210"/>
          </a:xfrm>
        </p:grpSpPr>
        <p:sp>
          <p:nvSpPr>
            <p:cNvPr id="543" name="Rectangle 54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45" name="Group 54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49" name="Straight Connector 54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6" name="Rectangle 54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Rectangle 54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Rectangle 54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5478105" y="4209892"/>
            <a:ext cx="735495" cy="453124"/>
            <a:chOff x="1926169" y="1632181"/>
            <a:chExt cx="540854" cy="333210"/>
          </a:xfrm>
        </p:grpSpPr>
        <p:sp>
          <p:nvSpPr>
            <p:cNvPr id="559" name="Rectangle 55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61" name="Group 56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65" name="Straight Connector 56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Rectangle 56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Rectangle 56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Rectangle 56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4" name="Group 573"/>
          <p:cNvGrpSpPr/>
          <p:nvPr/>
        </p:nvGrpSpPr>
        <p:grpSpPr>
          <a:xfrm>
            <a:off x="6215319" y="4209892"/>
            <a:ext cx="735495" cy="453124"/>
            <a:chOff x="1926169" y="1632181"/>
            <a:chExt cx="540854" cy="333210"/>
          </a:xfrm>
        </p:grpSpPr>
        <p:sp>
          <p:nvSpPr>
            <p:cNvPr id="575" name="Rectangle 57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77" name="Group 57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81" name="Straight Connector 58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8" name="Rectangle 57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0" name="Group 589"/>
          <p:cNvGrpSpPr/>
          <p:nvPr/>
        </p:nvGrpSpPr>
        <p:grpSpPr>
          <a:xfrm>
            <a:off x="5478105" y="3792388"/>
            <a:ext cx="735495" cy="453124"/>
            <a:chOff x="1926169" y="1632181"/>
            <a:chExt cx="540854" cy="333210"/>
          </a:xfrm>
        </p:grpSpPr>
        <p:sp>
          <p:nvSpPr>
            <p:cNvPr id="591" name="Rectangle 59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93" name="Group 59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97" name="Straight Connector 59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4" name="Rectangle 59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Rectangle 59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Rectangle 59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6215319" y="3792388"/>
            <a:ext cx="735495" cy="453124"/>
            <a:chOff x="1926169" y="1632181"/>
            <a:chExt cx="540854" cy="333210"/>
          </a:xfrm>
        </p:grpSpPr>
        <p:sp>
          <p:nvSpPr>
            <p:cNvPr id="607" name="Rectangle 60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09" name="Group 60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613" name="Straight Connector 61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0" name="Rectangle 60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Rectangle 61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Rectangle 61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7666037" y="5044900"/>
            <a:ext cx="735495" cy="453124"/>
            <a:chOff x="1926169" y="1632181"/>
            <a:chExt cx="540854" cy="333210"/>
          </a:xfrm>
        </p:grpSpPr>
        <p:sp>
          <p:nvSpPr>
            <p:cNvPr id="623" name="Rectangle 62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25" name="Group 62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629" name="Straight Connector 62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6" name="Rectangle 62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8403251" y="5044900"/>
            <a:ext cx="735495" cy="453124"/>
            <a:chOff x="1926169" y="1632181"/>
            <a:chExt cx="540854" cy="333210"/>
          </a:xfrm>
        </p:grpSpPr>
        <p:sp>
          <p:nvSpPr>
            <p:cNvPr id="639" name="Rectangle 63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41" name="Group 64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645" name="Straight Connector 64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2" name="Rectangle 64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8403251" y="4627396"/>
            <a:ext cx="735495" cy="453124"/>
            <a:chOff x="1926169" y="1632181"/>
            <a:chExt cx="540854" cy="333210"/>
          </a:xfrm>
        </p:grpSpPr>
        <p:sp>
          <p:nvSpPr>
            <p:cNvPr id="671" name="Rectangle 67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73" name="Group 67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4" name="Rectangle 67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6" name="Group 685"/>
          <p:cNvGrpSpPr/>
          <p:nvPr/>
        </p:nvGrpSpPr>
        <p:grpSpPr>
          <a:xfrm>
            <a:off x="7666037" y="4209892"/>
            <a:ext cx="735495" cy="453124"/>
            <a:chOff x="1926169" y="1632181"/>
            <a:chExt cx="540854" cy="333210"/>
          </a:xfrm>
        </p:grpSpPr>
        <p:sp>
          <p:nvSpPr>
            <p:cNvPr id="687" name="Rectangle 68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89" name="Group 68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693" name="Straight Connector 69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0" name="Rectangle 68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Rectangle 69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Rectangle 69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2" name="Group 701"/>
          <p:cNvGrpSpPr/>
          <p:nvPr/>
        </p:nvGrpSpPr>
        <p:grpSpPr>
          <a:xfrm>
            <a:off x="8403251" y="4209892"/>
            <a:ext cx="735495" cy="453124"/>
            <a:chOff x="1926169" y="1632181"/>
            <a:chExt cx="540854" cy="333210"/>
          </a:xfrm>
        </p:grpSpPr>
        <p:sp>
          <p:nvSpPr>
            <p:cNvPr id="703" name="Rectangle 70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5" name="Group 70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709" name="Straight Connector 70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6" name="Rectangle 70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Rectangle 70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Rectangle 70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7666037" y="3792388"/>
            <a:ext cx="735495" cy="453124"/>
            <a:chOff x="1926169" y="1632181"/>
            <a:chExt cx="540854" cy="333210"/>
          </a:xfrm>
        </p:grpSpPr>
        <p:sp>
          <p:nvSpPr>
            <p:cNvPr id="719" name="Rectangle 71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1" name="Group 72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725" name="Straight Connector 72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2" name="Rectangle 72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4" name="Group 733"/>
          <p:cNvGrpSpPr/>
          <p:nvPr/>
        </p:nvGrpSpPr>
        <p:grpSpPr>
          <a:xfrm>
            <a:off x="8403251" y="3792388"/>
            <a:ext cx="735495" cy="453124"/>
            <a:chOff x="1926169" y="1632181"/>
            <a:chExt cx="540854" cy="333210"/>
          </a:xfrm>
        </p:grpSpPr>
        <p:sp>
          <p:nvSpPr>
            <p:cNvPr id="735" name="Rectangle 73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37" name="Group 73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741" name="Straight Connector 74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8" name="Rectangle 73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9853969" y="5044900"/>
            <a:ext cx="735495" cy="453124"/>
            <a:chOff x="1926169" y="1632181"/>
            <a:chExt cx="540854" cy="333210"/>
          </a:xfrm>
        </p:grpSpPr>
        <p:sp>
          <p:nvSpPr>
            <p:cNvPr id="751" name="Rectangle 75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3" name="Group 75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757" name="Straight Connector 75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4" name="Rectangle 75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6" name="Group 765"/>
          <p:cNvGrpSpPr/>
          <p:nvPr/>
        </p:nvGrpSpPr>
        <p:grpSpPr>
          <a:xfrm>
            <a:off x="10591183" y="5044900"/>
            <a:ext cx="735495" cy="453124"/>
            <a:chOff x="1926169" y="1632181"/>
            <a:chExt cx="540854" cy="333210"/>
          </a:xfrm>
        </p:grpSpPr>
        <p:sp>
          <p:nvSpPr>
            <p:cNvPr id="767" name="Rectangle 76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9" name="Group 76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773" name="Straight Connector 77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0" name="Rectangle 76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Rectangle 77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8" name="Group 797"/>
          <p:cNvGrpSpPr/>
          <p:nvPr/>
        </p:nvGrpSpPr>
        <p:grpSpPr>
          <a:xfrm>
            <a:off x="10591183" y="4627396"/>
            <a:ext cx="735495" cy="453124"/>
            <a:chOff x="1926169" y="1632181"/>
            <a:chExt cx="540854" cy="333210"/>
          </a:xfrm>
        </p:grpSpPr>
        <p:sp>
          <p:nvSpPr>
            <p:cNvPr id="799" name="Rectangle 79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01" name="Group 80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805" name="Straight Connector 80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2" name="Rectangle 80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Rectangle 80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Rectangle 80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4" name="Group 813"/>
          <p:cNvGrpSpPr/>
          <p:nvPr/>
        </p:nvGrpSpPr>
        <p:grpSpPr>
          <a:xfrm>
            <a:off x="9853969" y="4209892"/>
            <a:ext cx="735495" cy="453124"/>
            <a:chOff x="1926169" y="1632181"/>
            <a:chExt cx="540854" cy="333210"/>
          </a:xfrm>
        </p:grpSpPr>
        <p:sp>
          <p:nvSpPr>
            <p:cNvPr id="815" name="Rectangle 81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17" name="Group 81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821" name="Straight Connector 82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8" name="Rectangle 81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Rectangle 81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Rectangle 81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0591183" y="4209892"/>
            <a:ext cx="735495" cy="453124"/>
            <a:chOff x="1926169" y="1632181"/>
            <a:chExt cx="540854" cy="333210"/>
          </a:xfrm>
        </p:grpSpPr>
        <p:sp>
          <p:nvSpPr>
            <p:cNvPr id="831" name="Rectangle 83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33" name="Group 83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837" name="Straight Connector 83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4" name="Rectangle 83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Rectangle 83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9853969" y="3792388"/>
            <a:ext cx="735495" cy="453124"/>
            <a:chOff x="1926169" y="1632181"/>
            <a:chExt cx="540854" cy="333210"/>
          </a:xfrm>
        </p:grpSpPr>
        <p:sp>
          <p:nvSpPr>
            <p:cNvPr id="847" name="Rectangle 84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49" name="Group 84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853" name="Straight Connector 85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0" name="Rectangle 84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Rectangle 85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Rectangle 85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10591183" y="3792388"/>
            <a:ext cx="735495" cy="453124"/>
            <a:chOff x="1926169" y="1632181"/>
            <a:chExt cx="540854" cy="333210"/>
          </a:xfrm>
        </p:grpSpPr>
        <p:sp>
          <p:nvSpPr>
            <p:cNvPr id="863" name="Rectangle 86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65" name="Group 86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869" name="Straight Connector 86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6" name="Rectangle 86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Rectangle 86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Rectangle 86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1088626" y="2932766"/>
            <a:ext cx="735495" cy="453124"/>
            <a:chOff x="1926169" y="1632181"/>
            <a:chExt cx="540854" cy="333210"/>
          </a:xfrm>
        </p:grpSpPr>
        <p:sp>
          <p:nvSpPr>
            <p:cNvPr id="898" name="Rectangle 89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00" name="Group 89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904" name="Straight Connector 90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1" name="Rectangle 90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Rectangle 90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Rectangle 90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13" name="Group 912"/>
          <p:cNvGrpSpPr/>
          <p:nvPr/>
        </p:nvGrpSpPr>
        <p:grpSpPr>
          <a:xfrm>
            <a:off x="1825840" y="2932766"/>
            <a:ext cx="735495" cy="453124"/>
            <a:chOff x="1926169" y="1632181"/>
            <a:chExt cx="540854" cy="333210"/>
          </a:xfrm>
        </p:grpSpPr>
        <p:sp>
          <p:nvSpPr>
            <p:cNvPr id="914" name="Rectangle 91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16" name="Group 91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920" name="Straight Connector 91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7" name="Rectangle 91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Rectangle 91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Rectangle 91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9" name="Group 928"/>
          <p:cNvGrpSpPr/>
          <p:nvPr/>
        </p:nvGrpSpPr>
        <p:grpSpPr>
          <a:xfrm>
            <a:off x="1088626" y="2515262"/>
            <a:ext cx="735495" cy="453124"/>
            <a:chOff x="1926169" y="1632181"/>
            <a:chExt cx="540854" cy="333210"/>
          </a:xfrm>
        </p:grpSpPr>
        <p:sp>
          <p:nvSpPr>
            <p:cNvPr id="930" name="Rectangle 92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32" name="Group 93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936" name="Straight Connector 93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3" name="Rectangle 93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Rectangle 93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Rectangle 93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5" name="Group 944"/>
          <p:cNvGrpSpPr/>
          <p:nvPr/>
        </p:nvGrpSpPr>
        <p:grpSpPr>
          <a:xfrm>
            <a:off x="1825840" y="2515262"/>
            <a:ext cx="735495" cy="453124"/>
            <a:chOff x="1926169" y="1632181"/>
            <a:chExt cx="540854" cy="333210"/>
          </a:xfrm>
        </p:grpSpPr>
        <p:sp>
          <p:nvSpPr>
            <p:cNvPr id="946" name="Rectangle 94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48" name="Group 94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952" name="Straight Connector 95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9" name="Rectangle 94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Rectangle 94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Rectangle 95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1" name="Group 960"/>
          <p:cNvGrpSpPr/>
          <p:nvPr/>
        </p:nvGrpSpPr>
        <p:grpSpPr>
          <a:xfrm>
            <a:off x="1088626" y="2097758"/>
            <a:ext cx="735495" cy="453124"/>
            <a:chOff x="1926169" y="1632181"/>
            <a:chExt cx="540854" cy="333210"/>
          </a:xfrm>
        </p:grpSpPr>
        <p:sp>
          <p:nvSpPr>
            <p:cNvPr id="962" name="Rectangle 96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64" name="Group 96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968" name="Straight Connector 96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5" name="Rectangle 96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Rectangle 96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Rectangle 96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7" name="Group 976"/>
          <p:cNvGrpSpPr/>
          <p:nvPr/>
        </p:nvGrpSpPr>
        <p:grpSpPr>
          <a:xfrm>
            <a:off x="1825840" y="2097758"/>
            <a:ext cx="735495" cy="453124"/>
            <a:chOff x="1926169" y="1632181"/>
            <a:chExt cx="540854" cy="333210"/>
          </a:xfrm>
        </p:grpSpPr>
        <p:sp>
          <p:nvSpPr>
            <p:cNvPr id="978" name="Rectangle 97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80" name="Group 97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984" name="Straight Connector 98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1" name="Rectangle 98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Rectangle 98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Rectangle 98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3" name="Group 992"/>
          <p:cNvGrpSpPr/>
          <p:nvPr/>
        </p:nvGrpSpPr>
        <p:grpSpPr>
          <a:xfrm>
            <a:off x="1088626" y="1680254"/>
            <a:ext cx="735495" cy="453124"/>
            <a:chOff x="1926169" y="1632181"/>
            <a:chExt cx="540854" cy="333210"/>
          </a:xfrm>
        </p:grpSpPr>
        <p:sp>
          <p:nvSpPr>
            <p:cNvPr id="994" name="Rectangle 99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Rectangle 99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96" name="Group 99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00" name="Straight Connector 99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7" name="Rectangle 99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Rectangle 99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Rectangle 99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9" name="Group 1008"/>
          <p:cNvGrpSpPr/>
          <p:nvPr/>
        </p:nvGrpSpPr>
        <p:grpSpPr>
          <a:xfrm>
            <a:off x="1825840" y="1680254"/>
            <a:ext cx="735495" cy="453124"/>
            <a:chOff x="1926169" y="1632181"/>
            <a:chExt cx="540854" cy="333210"/>
          </a:xfrm>
        </p:grpSpPr>
        <p:sp>
          <p:nvSpPr>
            <p:cNvPr id="1010" name="Rectangle 100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12" name="Group 101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16" name="Straight Connector 101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3" name="Rectangle 101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Rectangle 101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Rectangle 101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3313829" y="2932766"/>
            <a:ext cx="735495" cy="453124"/>
            <a:chOff x="1926169" y="1632181"/>
            <a:chExt cx="540854" cy="333210"/>
          </a:xfrm>
        </p:grpSpPr>
        <p:sp>
          <p:nvSpPr>
            <p:cNvPr id="1026" name="Rectangle 102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8" name="Group 102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32" name="Straight Connector 103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9" name="Rectangle 102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Rectangle 102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Rectangle 103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1" name="Group 1040"/>
          <p:cNvGrpSpPr/>
          <p:nvPr/>
        </p:nvGrpSpPr>
        <p:grpSpPr>
          <a:xfrm>
            <a:off x="4051043" y="2932766"/>
            <a:ext cx="735495" cy="453124"/>
            <a:chOff x="1926169" y="1632181"/>
            <a:chExt cx="540854" cy="333210"/>
          </a:xfrm>
        </p:grpSpPr>
        <p:sp>
          <p:nvSpPr>
            <p:cNvPr id="1042" name="Rectangle 104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44" name="Group 104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48" name="Straight Connector 104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5" name="Rectangle 104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Rectangle 104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Rectangle 104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3313829" y="2515262"/>
            <a:ext cx="735495" cy="453124"/>
            <a:chOff x="1926169" y="1632181"/>
            <a:chExt cx="540854" cy="333210"/>
          </a:xfrm>
        </p:grpSpPr>
        <p:sp>
          <p:nvSpPr>
            <p:cNvPr id="1058" name="Rectangle 105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60" name="Group 105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64" name="Straight Connector 106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Straight Connector 107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1" name="Rectangle 106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Rectangle 106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Rectangle 106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3" name="Group 1072"/>
          <p:cNvGrpSpPr/>
          <p:nvPr/>
        </p:nvGrpSpPr>
        <p:grpSpPr>
          <a:xfrm>
            <a:off x="4051043" y="2515262"/>
            <a:ext cx="735495" cy="453124"/>
            <a:chOff x="1926169" y="1632181"/>
            <a:chExt cx="540854" cy="333210"/>
          </a:xfrm>
        </p:grpSpPr>
        <p:sp>
          <p:nvSpPr>
            <p:cNvPr id="1074" name="Rectangle 107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76" name="Group 107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80" name="Straight Connector 107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7" name="Rectangle 107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8" name="Rectangle 107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9" name="Rectangle 107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9" name="Group 1088"/>
          <p:cNvGrpSpPr/>
          <p:nvPr/>
        </p:nvGrpSpPr>
        <p:grpSpPr>
          <a:xfrm>
            <a:off x="3313829" y="2097758"/>
            <a:ext cx="735495" cy="453124"/>
            <a:chOff x="1926169" y="1632181"/>
            <a:chExt cx="540854" cy="333210"/>
          </a:xfrm>
        </p:grpSpPr>
        <p:sp>
          <p:nvSpPr>
            <p:cNvPr id="1090" name="Rectangle 108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Rectangle 109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2" name="Group 109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096" name="Straight Connector 109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3" name="Rectangle 109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Rectangle 109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Rectangle 109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05" name="Group 1104"/>
          <p:cNvGrpSpPr/>
          <p:nvPr/>
        </p:nvGrpSpPr>
        <p:grpSpPr>
          <a:xfrm>
            <a:off x="4051043" y="2097758"/>
            <a:ext cx="735495" cy="453124"/>
            <a:chOff x="1926169" y="1632181"/>
            <a:chExt cx="540854" cy="333210"/>
          </a:xfrm>
        </p:grpSpPr>
        <p:sp>
          <p:nvSpPr>
            <p:cNvPr id="1106" name="Rectangle 110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Rectangle 110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08" name="Group 110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112" name="Straight Connector 111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Connector 111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9" name="Rectangle 110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Rectangle 110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Rectangle 111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1" name="Group 1120"/>
          <p:cNvGrpSpPr/>
          <p:nvPr/>
        </p:nvGrpSpPr>
        <p:grpSpPr>
          <a:xfrm>
            <a:off x="3313829" y="1680254"/>
            <a:ext cx="735495" cy="453124"/>
            <a:chOff x="1926169" y="1632181"/>
            <a:chExt cx="540854" cy="333210"/>
          </a:xfrm>
        </p:grpSpPr>
        <p:sp>
          <p:nvSpPr>
            <p:cNvPr id="1122" name="Rectangle 112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Rectangle 112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24" name="Group 112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128" name="Straight Connector 112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9" name="Straight Connector 112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0" name="Straight Connector 112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5" name="Rectangle 112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Rectangle 112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Rectangle 112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7" name="Group 1136"/>
          <p:cNvGrpSpPr/>
          <p:nvPr/>
        </p:nvGrpSpPr>
        <p:grpSpPr>
          <a:xfrm>
            <a:off x="4051043" y="1680254"/>
            <a:ext cx="735495" cy="453124"/>
            <a:chOff x="1926169" y="1632181"/>
            <a:chExt cx="540854" cy="333210"/>
          </a:xfrm>
        </p:grpSpPr>
        <p:sp>
          <p:nvSpPr>
            <p:cNvPr id="1138" name="Rectangle 113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40" name="Group 113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144" name="Straight Connector 114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Straight Connector 114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Straight Connector 114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Straight Connector 115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2" name="Straight Connector 115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1" name="Rectangle 114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2" name="Rectangle 114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3" name="Rectangle 114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3" name="Group 1152"/>
          <p:cNvGrpSpPr/>
          <p:nvPr/>
        </p:nvGrpSpPr>
        <p:grpSpPr>
          <a:xfrm>
            <a:off x="5493087" y="2932766"/>
            <a:ext cx="735495" cy="453124"/>
            <a:chOff x="1926169" y="1632181"/>
            <a:chExt cx="540854" cy="333210"/>
          </a:xfrm>
        </p:grpSpPr>
        <p:sp>
          <p:nvSpPr>
            <p:cNvPr id="1154" name="Rectangle 115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5" name="Rectangle 115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56" name="Group 115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160" name="Straight Connector 115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Straight Connector 116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Straight Connector 116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Straight Connector 116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Straight Connector 116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7" name="Rectangle 115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8" name="Rectangle 115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9" name="Rectangle 115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6230301" y="2932766"/>
            <a:ext cx="735495" cy="453124"/>
            <a:chOff x="1926169" y="1632181"/>
            <a:chExt cx="540854" cy="333210"/>
          </a:xfrm>
        </p:grpSpPr>
        <p:sp>
          <p:nvSpPr>
            <p:cNvPr id="1170" name="Rectangle 116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1" name="Rectangle 117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2" name="Group 117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176" name="Straight Connector 117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3" name="Rectangle 117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4" name="Rectangle 117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5" name="Rectangle 117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5" name="Group 1184"/>
          <p:cNvGrpSpPr/>
          <p:nvPr/>
        </p:nvGrpSpPr>
        <p:grpSpPr>
          <a:xfrm>
            <a:off x="5493087" y="2515262"/>
            <a:ext cx="735495" cy="453124"/>
            <a:chOff x="1926169" y="1632181"/>
            <a:chExt cx="540854" cy="333210"/>
          </a:xfrm>
        </p:grpSpPr>
        <p:sp>
          <p:nvSpPr>
            <p:cNvPr id="1186" name="Rectangle 118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7" name="Rectangle 118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88" name="Group 118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192" name="Straight Connector 119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9" name="Rectangle 118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0" name="Rectangle 118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1" name="Rectangle 119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1" name="Group 1200"/>
          <p:cNvGrpSpPr/>
          <p:nvPr/>
        </p:nvGrpSpPr>
        <p:grpSpPr>
          <a:xfrm>
            <a:off x="6230301" y="2515262"/>
            <a:ext cx="735495" cy="453124"/>
            <a:chOff x="1926169" y="1632181"/>
            <a:chExt cx="540854" cy="333210"/>
          </a:xfrm>
        </p:grpSpPr>
        <p:sp>
          <p:nvSpPr>
            <p:cNvPr id="1202" name="Rectangle 120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3" name="Rectangle 120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04" name="Group 120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208" name="Straight Connector 120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Straight Connector 120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5" name="Rectangle 120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6" name="Rectangle 120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7" name="Rectangle 120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7" name="Group 1216"/>
          <p:cNvGrpSpPr/>
          <p:nvPr/>
        </p:nvGrpSpPr>
        <p:grpSpPr>
          <a:xfrm>
            <a:off x="5493087" y="2097758"/>
            <a:ext cx="735495" cy="453124"/>
            <a:chOff x="1926169" y="1632181"/>
            <a:chExt cx="540854" cy="333210"/>
          </a:xfrm>
        </p:grpSpPr>
        <p:sp>
          <p:nvSpPr>
            <p:cNvPr id="1218" name="Rectangle 121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9" name="Rectangle 121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20" name="Group 121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224" name="Straight Connector 122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Straight Connector 122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1" name="Rectangle 122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2" name="Rectangle 122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3" name="Rectangle 122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3" name="Group 1232"/>
          <p:cNvGrpSpPr/>
          <p:nvPr/>
        </p:nvGrpSpPr>
        <p:grpSpPr>
          <a:xfrm>
            <a:off x="6230301" y="2097758"/>
            <a:ext cx="735495" cy="453124"/>
            <a:chOff x="1926169" y="1632181"/>
            <a:chExt cx="540854" cy="333210"/>
          </a:xfrm>
        </p:grpSpPr>
        <p:sp>
          <p:nvSpPr>
            <p:cNvPr id="1234" name="Rectangle 123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5" name="Rectangle 123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36" name="Group 123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240" name="Straight Connector 123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Straight Connector 124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7" name="Straight Connector 124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8" name="Straight Connector 124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7" name="Rectangle 123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8" name="Rectangle 123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9" name="Rectangle 123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9" name="Group 1248"/>
          <p:cNvGrpSpPr/>
          <p:nvPr/>
        </p:nvGrpSpPr>
        <p:grpSpPr>
          <a:xfrm>
            <a:off x="5493087" y="1680254"/>
            <a:ext cx="735495" cy="453124"/>
            <a:chOff x="1926169" y="1632181"/>
            <a:chExt cx="540854" cy="333210"/>
          </a:xfrm>
        </p:grpSpPr>
        <p:sp>
          <p:nvSpPr>
            <p:cNvPr id="1250" name="Rectangle 124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1" name="Rectangle 125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52" name="Group 125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256" name="Straight Connector 125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3" name="Straight Connector 126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4" name="Straight Connector 126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3" name="Rectangle 125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4" name="Rectangle 125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5" name="Rectangle 125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65" name="Group 1264"/>
          <p:cNvGrpSpPr/>
          <p:nvPr/>
        </p:nvGrpSpPr>
        <p:grpSpPr>
          <a:xfrm>
            <a:off x="6230301" y="1680254"/>
            <a:ext cx="735495" cy="453124"/>
            <a:chOff x="1926169" y="1632181"/>
            <a:chExt cx="540854" cy="333210"/>
          </a:xfrm>
        </p:grpSpPr>
        <p:sp>
          <p:nvSpPr>
            <p:cNvPr id="1266" name="Rectangle 126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7" name="Rectangle 126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68" name="Group 126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272" name="Straight Connector 127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5" name="Straight Connector 127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9" name="Straight Connector 127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0" name="Straight Connector 127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9" name="Rectangle 126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0" name="Rectangle 126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1" name="Rectangle 127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1" name="Group 1280"/>
          <p:cNvGrpSpPr/>
          <p:nvPr/>
        </p:nvGrpSpPr>
        <p:grpSpPr>
          <a:xfrm>
            <a:off x="7681019" y="2932766"/>
            <a:ext cx="735495" cy="453124"/>
            <a:chOff x="1926169" y="1632181"/>
            <a:chExt cx="540854" cy="333210"/>
          </a:xfrm>
        </p:grpSpPr>
        <p:sp>
          <p:nvSpPr>
            <p:cNvPr id="1282" name="Rectangle 128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3" name="Rectangle 128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84" name="Group 128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288" name="Straight Connector 128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9" name="Straight Connector 128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1" name="Straight Connector 129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2" name="Straight Connector 129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3" name="Straight Connector 129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5" name="Straight Connector 129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6" name="Straight Connector 129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5" name="Rectangle 128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6" name="Rectangle 128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7" name="Rectangle 128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7" name="Group 1296"/>
          <p:cNvGrpSpPr/>
          <p:nvPr/>
        </p:nvGrpSpPr>
        <p:grpSpPr>
          <a:xfrm>
            <a:off x="8418233" y="2932766"/>
            <a:ext cx="735495" cy="453124"/>
            <a:chOff x="1926169" y="1632181"/>
            <a:chExt cx="540854" cy="333210"/>
          </a:xfrm>
        </p:grpSpPr>
        <p:sp>
          <p:nvSpPr>
            <p:cNvPr id="1298" name="Rectangle 129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9" name="Rectangle 129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00" name="Group 129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304" name="Straight Connector 130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5" name="Straight Connector 130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6" name="Straight Connector 130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Straight Connector 130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9" name="Straight Connector 130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0" name="Straight Connector 130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1" name="Straight Connector 131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2" name="Straight Connector 131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1" name="Rectangle 130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2" name="Rectangle 130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3" name="Rectangle 130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13" name="Group 1312"/>
          <p:cNvGrpSpPr/>
          <p:nvPr/>
        </p:nvGrpSpPr>
        <p:grpSpPr>
          <a:xfrm>
            <a:off x="7681019" y="2515262"/>
            <a:ext cx="735495" cy="453124"/>
            <a:chOff x="1926169" y="1632181"/>
            <a:chExt cx="540854" cy="333210"/>
          </a:xfrm>
        </p:grpSpPr>
        <p:sp>
          <p:nvSpPr>
            <p:cNvPr id="1314" name="Rectangle 131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5" name="Rectangle 131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16" name="Group 131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320" name="Straight Connector 131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1" name="Straight Connector 132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2" name="Straight Connector 132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3" name="Straight Connector 132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7" name="Rectangle 131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8" name="Rectangle 131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9" name="Rectangle 131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9" name="Group 1328"/>
          <p:cNvGrpSpPr/>
          <p:nvPr/>
        </p:nvGrpSpPr>
        <p:grpSpPr>
          <a:xfrm>
            <a:off x="8418233" y="2515262"/>
            <a:ext cx="735495" cy="453124"/>
            <a:chOff x="1926169" y="1632181"/>
            <a:chExt cx="540854" cy="333210"/>
          </a:xfrm>
        </p:grpSpPr>
        <p:sp>
          <p:nvSpPr>
            <p:cNvPr id="1330" name="Rectangle 132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1" name="Rectangle 133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32" name="Group 133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336" name="Straight Connector 133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7" name="Straight Connector 133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8" name="Straight Connector 133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Straight Connector 133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Straight Connector 133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2" name="Straight Connector 134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3" name="Straight Connector 134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" name="Rectangle 133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4" name="Rectangle 133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5" name="Rectangle 133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5" name="Group 1344"/>
          <p:cNvGrpSpPr/>
          <p:nvPr/>
        </p:nvGrpSpPr>
        <p:grpSpPr>
          <a:xfrm>
            <a:off x="7681019" y="2097758"/>
            <a:ext cx="735495" cy="453124"/>
            <a:chOff x="1926169" y="1632181"/>
            <a:chExt cx="540854" cy="333210"/>
          </a:xfrm>
        </p:grpSpPr>
        <p:sp>
          <p:nvSpPr>
            <p:cNvPr id="1346" name="Rectangle 134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7" name="Rectangle 134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48" name="Group 134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352" name="Straight Connector 135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" name="Straight Connector 135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8" name="Straight Connector 135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9" name="Straight Connector 135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0" name="Straight Connector 135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9" name="Rectangle 134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0" name="Rectangle 134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1" name="Rectangle 135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61" name="Group 1360"/>
          <p:cNvGrpSpPr/>
          <p:nvPr/>
        </p:nvGrpSpPr>
        <p:grpSpPr>
          <a:xfrm>
            <a:off x="8418233" y="2097758"/>
            <a:ext cx="735495" cy="453124"/>
            <a:chOff x="1926169" y="1632181"/>
            <a:chExt cx="540854" cy="333210"/>
          </a:xfrm>
        </p:grpSpPr>
        <p:sp>
          <p:nvSpPr>
            <p:cNvPr id="1362" name="Rectangle 136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3" name="Rectangle 136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64" name="Group 136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368" name="Straight Connector 136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2" name="Straight Connector 137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3" name="Straight Connector 137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4" name="Straight Connector 137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5" name="Straight Connector 137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6" name="Straight Connector 137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5" name="Rectangle 136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6" name="Rectangle 136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7" name="Rectangle 136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7" name="Group 1376"/>
          <p:cNvGrpSpPr/>
          <p:nvPr/>
        </p:nvGrpSpPr>
        <p:grpSpPr>
          <a:xfrm>
            <a:off x="7681019" y="1680254"/>
            <a:ext cx="735495" cy="453124"/>
            <a:chOff x="1926169" y="1632181"/>
            <a:chExt cx="540854" cy="333210"/>
          </a:xfrm>
        </p:grpSpPr>
        <p:sp>
          <p:nvSpPr>
            <p:cNvPr id="1378" name="Rectangle 137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9" name="Rectangle 137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80" name="Group 137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384" name="Straight Connector 138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1" name="Rectangle 138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2" name="Rectangle 138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3" name="Rectangle 138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93" name="Group 1392"/>
          <p:cNvGrpSpPr/>
          <p:nvPr/>
        </p:nvGrpSpPr>
        <p:grpSpPr>
          <a:xfrm>
            <a:off x="8418233" y="1680254"/>
            <a:ext cx="735495" cy="453124"/>
            <a:chOff x="1926169" y="1632181"/>
            <a:chExt cx="540854" cy="333210"/>
          </a:xfrm>
        </p:grpSpPr>
        <p:sp>
          <p:nvSpPr>
            <p:cNvPr id="1394" name="Rectangle 139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5" name="Rectangle 139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96" name="Group 139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00" name="Straight Connector 139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Straight Connector 140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3" name="Straight Connector 140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5" name="Straight Connector 140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6" name="Straight Connector 140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Straight Connector 140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7" name="Rectangle 139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8" name="Rectangle 139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9" name="Rectangle 139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09" name="Group 1408"/>
          <p:cNvGrpSpPr/>
          <p:nvPr/>
        </p:nvGrpSpPr>
        <p:grpSpPr>
          <a:xfrm>
            <a:off x="9868951" y="2932766"/>
            <a:ext cx="735495" cy="453124"/>
            <a:chOff x="1926169" y="1632181"/>
            <a:chExt cx="540854" cy="333210"/>
          </a:xfrm>
        </p:grpSpPr>
        <p:sp>
          <p:nvSpPr>
            <p:cNvPr id="1410" name="Rectangle 140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1" name="Rectangle 141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2" name="Group 141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16" name="Straight Connector 141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Straight Connector 141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Straight Connector 141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0" name="Straight Connector 141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1" name="Straight Connector 142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Straight Connector 142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Straight Connector 142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3" name="Rectangle 141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4" name="Rectangle 141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5" name="Rectangle 141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25" name="Group 1424"/>
          <p:cNvGrpSpPr/>
          <p:nvPr/>
        </p:nvGrpSpPr>
        <p:grpSpPr>
          <a:xfrm>
            <a:off x="10606165" y="2932766"/>
            <a:ext cx="735495" cy="453124"/>
            <a:chOff x="1926169" y="1632181"/>
            <a:chExt cx="540854" cy="333210"/>
          </a:xfrm>
        </p:grpSpPr>
        <p:sp>
          <p:nvSpPr>
            <p:cNvPr id="1426" name="Rectangle 142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7" name="Rectangle 142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28" name="Group 142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32" name="Straight Connector 143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" name="Straight Connector 143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" name="Straight Connector 143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8" name="Straight Connector 143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Straight Connector 143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9" name="Rectangle 142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0" name="Rectangle 142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1" name="Rectangle 143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1" name="Group 1440"/>
          <p:cNvGrpSpPr/>
          <p:nvPr/>
        </p:nvGrpSpPr>
        <p:grpSpPr>
          <a:xfrm>
            <a:off x="9868951" y="2515262"/>
            <a:ext cx="735495" cy="453124"/>
            <a:chOff x="1926169" y="1632181"/>
            <a:chExt cx="540854" cy="333210"/>
          </a:xfrm>
        </p:grpSpPr>
        <p:sp>
          <p:nvSpPr>
            <p:cNvPr id="1442" name="Rectangle 144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3" name="Rectangle 144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44" name="Group 144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48" name="Straight Connector 144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Straight Connector 145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Straight Connector 145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4" name="Straight Connector 145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Straight Connector 145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6" name="Straight Connector 145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5" name="Rectangle 144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6" name="Rectangle 144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7" name="Rectangle 144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7" name="Group 1456"/>
          <p:cNvGrpSpPr/>
          <p:nvPr/>
        </p:nvGrpSpPr>
        <p:grpSpPr>
          <a:xfrm>
            <a:off x="10606165" y="2515262"/>
            <a:ext cx="735495" cy="453124"/>
            <a:chOff x="1926169" y="1632181"/>
            <a:chExt cx="540854" cy="333210"/>
          </a:xfrm>
        </p:grpSpPr>
        <p:sp>
          <p:nvSpPr>
            <p:cNvPr id="1458" name="Rectangle 1457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9" name="Rectangle 1458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60" name="Group 1459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64" name="Straight Connector 1463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Straight Connector 1464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Straight Connector 1465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8" name="Straight Connector 1467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9" name="Straight Connector 1468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1" name="Straight Connector 1470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2" name="Straight Connector 1471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1" name="Rectangle 1460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2" name="Rectangle 1461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3" name="Rectangle 1462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3" name="Group 1472"/>
          <p:cNvGrpSpPr/>
          <p:nvPr/>
        </p:nvGrpSpPr>
        <p:grpSpPr>
          <a:xfrm>
            <a:off x="9868951" y="2097758"/>
            <a:ext cx="735495" cy="453124"/>
            <a:chOff x="1926169" y="1632181"/>
            <a:chExt cx="540854" cy="333210"/>
          </a:xfrm>
        </p:grpSpPr>
        <p:sp>
          <p:nvSpPr>
            <p:cNvPr id="1474" name="Rectangle 1473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5" name="Rectangle 1474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76" name="Group 1475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80" name="Straight Connector 1479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Straight Connector 1480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Straight Connector 1482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Straight Connector 1483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Straight Connector 1484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6" name="Straight Connector 1485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7" name="Straight Connector 1486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7" name="Rectangle 1476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8" name="Rectangle 1477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9" name="Rectangle 1478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9" name="Group 1488"/>
          <p:cNvGrpSpPr/>
          <p:nvPr/>
        </p:nvGrpSpPr>
        <p:grpSpPr>
          <a:xfrm>
            <a:off x="10606165" y="2097758"/>
            <a:ext cx="735495" cy="453124"/>
            <a:chOff x="1926169" y="1632181"/>
            <a:chExt cx="540854" cy="333210"/>
          </a:xfrm>
        </p:grpSpPr>
        <p:sp>
          <p:nvSpPr>
            <p:cNvPr id="1490" name="Rectangle 1489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1" name="Rectangle 1490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92" name="Group 1491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496" name="Straight Connector 1495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3" name="Rectangle 1492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4" name="Rectangle 1493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5" name="Rectangle 1494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5" name="Group 1504"/>
          <p:cNvGrpSpPr/>
          <p:nvPr/>
        </p:nvGrpSpPr>
        <p:grpSpPr>
          <a:xfrm>
            <a:off x="9868951" y="1680254"/>
            <a:ext cx="735495" cy="453124"/>
            <a:chOff x="1926169" y="1632181"/>
            <a:chExt cx="540854" cy="333210"/>
          </a:xfrm>
        </p:grpSpPr>
        <p:sp>
          <p:nvSpPr>
            <p:cNvPr id="1506" name="Rectangle 1505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7" name="Rectangle 1506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08" name="Group 1507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512" name="Straight Connector 1511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3" name="Straight Connector 1512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4" name="Straight Connector 1513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Straight Connector 1514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6" name="Straight Connector 1515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7" name="Straight Connector 1516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Straight Connector 1517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9" name="Straight Connector 1518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0" name="Straight Connector 1519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9" name="Rectangle 1508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0" name="Rectangle 1509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1" name="Rectangle 1510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1" name="Group 1520"/>
          <p:cNvGrpSpPr/>
          <p:nvPr/>
        </p:nvGrpSpPr>
        <p:grpSpPr>
          <a:xfrm>
            <a:off x="10606165" y="1680254"/>
            <a:ext cx="735495" cy="453124"/>
            <a:chOff x="1926169" y="1632181"/>
            <a:chExt cx="540854" cy="333210"/>
          </a:xfrm>
        </p:grpSpPr>
        <p:sp>
          <p:nvSpPr>
            <p:cNvPr id="1522" name="Rectangle 1521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3" name="Rectangle 1522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24" name="Group 1523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1528" name="Straight Connector 1527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9" name="Straight Connector 1528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0" name="Straight Connector 1529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Straight Connector 1530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2" name="Straight Connector 1531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Straight Connector 1532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Connector 1533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Straight Connector 1534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" name="Straight Connector 1535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5" name="Rectangle 1524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6" name="Rectangle 1525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7" name="Rectangle 1526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37" name="Rectangle 1536"/>
          <p:cNvSpPr/>
          <p:nvPr/>
        </p:nvSpPr>
        <p:spPr>
          <a:xfrm rot="5400000">
            <a:off x="1621009" y="2928232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" name="Rectangle 1537"/>
          <p:cNvSpPr/>
          <p:nvPr/>
        </p:nvSpPr>
        <p:spPr>
          <a:xfrm rot="5400000">
            <a:off x="3855390" y="2930174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" name="Rectangle 1538"/>
          <p:cNvSpPr/>
          <p:nvPr/>
        </p:nvSpPr>
        <p:spPr>
          <a:xfrm rot="5400000">
            <a:off x="6045239" y="2932116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" name="Rectangle 1539"/>
          <p:cNvSpPr/>
          <p:nvPr/>
        </p:nvSpPr>
        <p:spPr>
          <a:xfrm rot="5400000">
            <a:off x="8235088" y="2934058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" name="Rectangle 1540"/>
          <p:cNvSpPr/>
          <p:nvPr/>
        </p:nvSpPr>
        <p:spPr>
          <a:xfrm rot="5400000">
            <a:off x="10424937" y="2936000"/>
            <a:ext cx="402674" cy="131492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b"/>
          <a:lstStyle/>
          <a:p>
            <a:pPr marL="0" marR="0" lvl="0" indent="0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 OS #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2" name="Group 781"/>
          <p:cNvGrpSpPr/>
          <p:nvPr/>
        </p:nvGrpSpPr>
        <p:grpSpPr>
          <a:xfrm>
            <a:off x="9853969" y="4627396"/>
            <a:ext cx="735495" cy="453124"/>
            <a:chOff x="1926169" y="1632181"/>
            <a:chExt cx="540854" cy="333210"/>
          </a:xfrm>
        </p:grpSpPr>
        <p:sp>
          <p:nvSpPr>
            <p:cNvPr id="783" name="Rectangle 782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85" name="Group 784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6" name="Rectangle 785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Rectangle 786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Rectangle 787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7" name="TextBox 1546"/>
          <p:cNvSpPr txBox="1"/>
          <p:nvPr/>
        </p:nvSpPr>
        <p:spPr>
          <a:xfrm>
            <a:off x="10028237" y="45870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26" name="Group 525"/>
          <p:cNvGrpSpPr/>
          <p:nvPr/>
        </p:nvGrpSpPr>
        <p:grpSpPr>
          <a:xfrm>
            <a:off x="5478105" y="4627396"/>
            <a:ext cx="735495" cy="453124"/>
            <a:chOff x="1926169" y="1632181"/>
            <a:chExt cx="540854" cy="333210"/>
          </a:xfrm>
        </p:grpSpPr>
        <p:sp>
          <p:nvSpPr>
            <p:cNvPr id="527" name="Rectangle 526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9" name="Group 528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533" name="Straight Connector 532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0" name="Rectangle 529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Rectangle 530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Rectangle 531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7666037" y="4627396"/>
            <a:ext cx="735495" cy="453124"/>
            <a:chOff x="1926169" y="1632181"/>
            <a:chExt cx="540854" cy="333210"/>
          </a:xfrm>
        </p:grpSpPr>
        <p:sp>
          <p:nvSpPr>
            <p:cNvPr id="655" name="Rectangle 654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57" name="Group 656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661" name="Straight Connector 660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8" name="Rectangle 657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5" name="TextBox 1544"/>
          <p:cNvSpPr txBox="1"/>
          <p:nvPr/>
        </p:nvSpPr>
        <p:spPr>
          <a:xfrm>
            <a:off x="5629653" y="45870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6" name="TextBox 1545"/>
          <p:cNvSpPr txBox="1"/>
          <p:nvPr/>
        </p:nvSpPr>
        <p:spPr>
          <a:xfrm>
            <a:off x="7837487" y="45870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1073644" y="4627396"/>
            <a:ext cx="735495" cy="453124"/>
            <a:chOff x="1926169" y="1632181"/>
            <a:chExt cx="540854" cy="333210"/>
          </a:xfrm>
        </p:grpSpPr>
        <p:sp>
          <p:nvSpPr>
            <p:cNvPr id="271" name="Rectangle 270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4" name="Rectangle 273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3298847" y="4627396"/>
            <a:ext cx="735495" cy="453124"/>
            <a:chOff x="1926169" y="1632181"/>
            <a:chExt cx="540854" cy="333210"/>
          </a:xfrm>
        </p:grpSpPr>
        <p:sp>
          <p:nvSpPr>
            <p:cNvPr id="399" name="Rectangle 398"/>
            <p:cNvSpPr/>
            <p:nvPr/>
          </p:nvSpPr>
          <p:spPr>
            <a:xfrm flipV="1">
              <a:off x="2419352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1935922" y="1668265"/>
              <a:ext cx="521577" cy="261042"/>
            </a:xfrm>
            <a:prstGeom prst="rect">
              <a:avLst/>
            </a:prstGeom>
            <a:solidFill>
              <a:srgbClr val="394D54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1989961" y="1665409"/>
              <a:ext cx="413499" cy="266755"/>
              <a:chOff x="1371600" y="2038342"/>
              <a:chExt cx="609600" cy="393263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>
                <a:off x="1371600" y="2038350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447800" y="2038349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1524000" y="2038348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1600200" y="2038347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676400" y="2038346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1752600" y="2038345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1828800" y="2038344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1905000" y="2038343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1981200" y="2038342"/>
                <a:ext cx="0" cy="3932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2" name="Rectangle 401"/>
            <p:cNvSpPr/>
            <p:nvPr/>
          </p:nvSpPr>
          <p:spPr>
            <a:xfrm flipV="1">
              <a:off x="1926169" y="1919672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 flipV="1">
              <a:off x="1926169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 flipV="1">
              <a:off x="2420412" y="1632181"/>
              <a:ext cx="46611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43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3" name="TextBox 1542"/>
          <p:cNvSpPr txBox="1"/>
          <p:nvPr/>
        </p:nvSpPr>
        <p:spPr>
          <a:xfrm>
            <a:off x="1231302" y="45870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4" name="TextBox 1543"/>
          <p:cNvSpPr txBox="1"/>
          <p:nvPr/>
        </p:nvSpPr>
        <p:spPr>
          <a:xfrm>
            <a:off x="3448193" y="45870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8" name="TextBox 1547"/>
          <p:cNvSpPr txBox="1"/>
          <p:nvPr/>
        </p:nvSpPr>
        <p:spPr>
          <a:xfrm>
            <a:off x="2335202" y="3392032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9" name="TextBox 1548"/>
          <p:cNvSpPr txBox="1"/>
          <p:nvPr/>
        </p:nvSpPr>
        <p:spPr>
          <a:xfrm>
            <a:off x="4564034" y="3376114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50" name="TextBox 1549"/>
          <p:cNvSpPr txBox="1"/>
          <p:nvPr/>
        </p:nvSpPr>
        <p:spPr>
          <a:xfrm>
            <a:off x="6749327" y="3384356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51" name="TextBox 1550"/>
          <p:cNvSpPr txBox="1"/>
          <p:nvPr/>
        </p:nvSpPr>
        <p:spPr>
          <a:xfrm>
            <a:off x="8942025" y="3392032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52" name="TextBox 1551"/>
          <p:cNvSpPr txBox="1"/>
          <p:nvPr/>
        </p:nvSpPr>
        <p:spPr>
          <a:xfrm>
            <a:off x="11134723" y="3399708"/>
            <a:ext cx="12503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</a:t>
            </a:r>
            <a:endParaRPr lang="en-US" sz="14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92" name="Rectangle 891"/>
          <p:cNvSpPr/>
          <p:nvPr/>
        </p:nvSpPr>
        <p:spPr>
          <a:xfrm>
            <a:off x="989305" y="5878984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893" name="Rectangle 892"/>
          <p:cNvSpPr/>
          <p:nvPr/>
        </p:nvSpPr>
        <p:spPr>
          <a:xfrm>
            <a:off x="3206836" y="5866112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894" name="Rectangle 893"/>
          <p:cNvSpPr/>
          <p:nvPr/>
        </p:nvSpPr>
        <p:spPr>
          <a:xfrm>
            <a:off x="5387693" y="5866112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895" name="Rectangle 894"/>
          <p:cNvSpPr/>
          <p:nvPr/>
        </p:nvSpPr>
        <p:spPr>
          <a:xfrm>
            <a:off x="7577934" y="5873414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896" name="Rectangle 895"/>
          <p:cNvSpPr/>
          <p:nvPr/>
        </p:nvSpPr>
        <p:spPr>
          <a:xfrm>
            <a:off x="9768175" y="5866112"/>
            <a:ext cx="1609751" cy="437678"/>
          </a:xfrm>
          <a:prstGeom prst="rect">
            <a:avLst/>
          </a:prstGeom>
          <a:solidFill>
            <a:srgbClr val="4BACC6">
              <a:alpha val="25882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12434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 Visor</a:t>
            </a:r>
          </a:p>
        </p:txBody>
      </p:sp>
      <p:sp>
        <p:nvSpPr>
          <p:cNvPr id="1558" name="Thought Bubble: Cloud 1557"/>
          <p:cNvSpPr/>
          <p:nvPr/>
        </p:nvSpPr>
        <p:spPr bwMode="auto">
          <a:xfrm>
            <a:off x="562428" y="5922028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559" name="Thought Bubble: Cloud 1558"/>
          <p:cNvSpPr/>
          <p:nvPr/>
        </p:nvSpPr>
        <p:spPr bwMode="auto">
          <a:xfrm>
            <a:off x="2860292" y="5923089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560" name="Thought Bubble: Cloud 1559"/>
          <p:cNvSpPr/>
          <p:nvPr/>
        </p:nvSpPr>
        <p:spPr bwMode="auto">
          <a:xfrm>
            <a:off x="5158156" y="5924150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561" name="Thought Bubble: Cloud 1560"/>
          <p:cNvSpPr/>
          <p:nvPr/>
        </p:nvSpPr>
        <p:spPr bwMode="auto">
          <a:xfrm>
            <a:off x="7456020" y="5925211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1562" name="Thought Bubble: Cloud 1561"/>
          <p:cNvSpPr/>
          <p:nvPr/>
        </p:nvSpPr>
        <p:spPr bwMode="auto">
          <a:xfrm>
            <a:off x="9753884" y="5926272"/>
            <a:ext cx="2234868" cy="953427"/>
          </a:xfrm>
          <a:prstGeom prst="cloudCallout">
            <a:avLst>
              <a:gd name="adj1" fmla="val -11105"/>
              <a:gd name="adj2" fmla="val 30719"/>
            </a:avLst>
          </a:prstGeom>
          <a:solidFill>
            <a:srgbClr val="0070C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44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694E-6 3.11394E-6 L 0.0485 0.057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" y="28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0" presetClass="path" presetSubtype="0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926E-6 9.07853E-8 C 0.05732 0.00045 0.09587 0.04925 0.08949 0.129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" y="649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198E-6 -4.21698E-6 L 0.04851 0.057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" y="28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0" presetClass="path" presetSubtype="0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946E-6 9.07853E-8 C 0.05732 0.00045 0.09587 0.04925 0.08948 0.129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" y="649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88E-6 -4.21698E-6 L 0.0485 0.057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" y="28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0" presetClass="path" presetSubtype="0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032E-7 9.07853E-8 C 0.05731 0.00045 0.09586 0.04925 0.08948 0.1298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" y="649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733E-6 4.00363E-6 L 0.04851 0.0574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" y="286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0" presetClass="path" presetSubtype="0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178E-8 9.07853E-8 C 0.05731 0.00045 0.09586 0.04925 0.08948 0.129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" y="649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92E-6 -4.21698E-6 L 0.04851 0.057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" y="286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0" presetClass="path" presetSubtype="0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449E-6 9.07853E-8 C 0.05731 0.00045 0.09586 0.04925 0.08948 0.129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" y="6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3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6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1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35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6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8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8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8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96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8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14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8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32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8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8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68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8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86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8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4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12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8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36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44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52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6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68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71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74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3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77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3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83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3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86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3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9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3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92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3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3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3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950"/>
                            </p:stCondLst>
                            <p:childTnLst>
                              <p:par>
                                <p:cTn id="2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3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4" dur="3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3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980"/>
                            </p:stCondLst>
                            <p:childTnLst>
                              <p:par>
                                <p:cTn id="2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3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2" dur="3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3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10"/>
                            </p:stCondLst>
                            <p:childTnLst>
                              <p:par>
                                <p:cTn id="2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3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0" dur="3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40"/>
                            </p:stCondLst>
                            <p:childTnLst>
                              <p:par>
                                <p:cTn id="2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3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8" dur="3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3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7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1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3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13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16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3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19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3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22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3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25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3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28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3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31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3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34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3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37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3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4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3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43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3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46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3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49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3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52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3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55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3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58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3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61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3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640"/>
                            </p:stCondLst>
                            <p:childTnLst>
                              <p:par>
                                <p:cTn id="3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3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67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3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70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3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873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3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760"/>
                            </p:stCondLst>
                            <p:childTnLst>
                              <p:par>
                                <p:cTn id="3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3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79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3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820"/>
                            </p:stCondLst>
                            <p:childTnLst>
                              <p:par>
                                <p:cTn id="3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3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8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3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880"/>
                            </p:stCondLst>
                            <p:childTnLst>
                              <p:par>
                                <p:cTn id="3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3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891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3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94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3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97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3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90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3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03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3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06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3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09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3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120"/>
                            </p:stCondLst>
                            <p:childTnLst>
                              <p:par>
                                <p:cTn id="4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3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15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3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918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3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21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3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9240"/>
                            </p:stCondLst>
                            <p:childTnLst>
                              <p:par>
                                <p:cTn id="4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3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6" grpId="0" animBg="1"/>
      <p:bldP spid="117" grpId="0" animBg="1"/>
      <p:bldP spid="118" grpId="0" animBg="1"/>
      <p:bldP spid="202" grpId="0" animBg="1"/>
      <p:bldP spid="203" grpId="0" animBg="1"/>
      <p:bldP spid="204" grpId="0" animBg="1"/>
      <p:bldP spid="211" grpId="0" animBg="1"/>
      <p:bldP spid="212" grpId="0" animBg="1"/>
      <p:bldP spid="213" grpId="0" animBg="1"/>
      <p:bldP spid="220" grpId="0" animBg="1"/>
      <p:bldP spid="221" grpId="0" animBg="1"/>
      <p:bldP spid="222" grpId="0" animBg="1"/>
      <p:bldP spid="229" grpId="0" animBg="1"/>
      <p:bldP spid="230" grpId="0" animBg="1"/>
      <p:bldP spid="231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537" grpId="0" animBg="1"/>
      <p:bldP spid="1538" grpId="0" animBg="1"/>
      <p:bldP spid="1539" grpId="0" animBg="1"/>
      <p:bldP spid="1540" grpId="0" animBg="1"/>
      <p:bldP spid="1541" grpId="0" animBg="1"/>
      <p:bldP spid="1547" grpId="0"/>
      <p:bldP spid="1545" grpId="0"/>
      <p:bldP spid="1546" grpId="0"/>
      <p:bldP spid="1543" grpId="0"/>
      <p:bldP spid="1544" grpId="0"/>
      <p:bldP spid="1548" grpId="0"/>
      <p:bldP spid="1549" grpId="0"/>
      <p:bldP spid="1550" grpId="0"/>
      <p:bldP spid="1551" grpId="0"/>
      <p:bldP spid="15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Primitives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246438" y="3999335"/>
            <a:ext cx="1219200" cy="12192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Mounted Volumes</a:t>
            </a:r>
          </a:p>
        </p:txBody>
      </p:sp>
      <p:sp>
        <p:nvSpPr>
          <p:cNvPr id="3" name="Isosceles Triangle 2"/>
          <p:cNvSpPr/>
          <p:nvPr/>
        </p:nvSpPr>
        <p:spPr bwMode="auto">
          <a:xfrm rot="1872643">
            <a:off x="4768725" y="3795365"/>
            <a:ext cx="1502664" cy="1295400"/>
          </a:xfrm>
          <a:prstGeom prst="triangl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Start Speed</a:t>
            </a: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/>
        </p:nvSpPr>
        <p:spPr bwMode="auto">
          <a:xfrm rot="19925626">
            <a:off x="5981103" y="4194249"/>
            <a:ext cx="2209800" cy="838200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Encapsulation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7945" y="4295003"/>
            <a:ext cx="34290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6120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3D8EA723-330F-4CE4-9E9B-7A3528C3E25F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4.xml><?xml version="1.0" encoding="utf-8"?>
<a:theme xmlns:a="http://schemas.openxmlformats.org/drawingml/2006/main" name="LayoutColo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skerDockerDotNet.potx" id="{F79C56E2-8F78-4892-A967-5D3AF04A25AB}" vid="{58038668-5279-4B46-BCCC-3F7FF378ABC6}"/>
    </a:ext>
  </a:extLst>
</a:theme>
</file>

<file path=ppt/theme/theme5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Glen Condron, Steve Lasker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2016-09-30T04:00:00+00:00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BRK3189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openxmlformats.org/package/2006/metadata/core-properties"/>
    <ds:schemaRef ds:uri="http://schemas.microsoft.com/sharepoint/v3"/>
    <ds:schemaRef ds:uri="230e9df3-be65-4c73-a93b-d1236ebd677e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1c77077-aee4-4b5f-bd4e-9cd40a6fff29"/>
    <ds:schemaRef ds:uri="http://purl.org/dc/dcmitype/"/>
    <ds:schemaRef ds:uri="8ff673fc-3231-4e3a-893b-6d7f7cd32766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</Template>
  <TotalTime>400</TotalTime>
  <Words>922</Words>
  <Application>Microsoft Office PowerPoint</Application>
  <PresentationFormat>Custom</PresentationFormat>
  <Paragraphs>320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Consolas</vt:lpstr>
      <vt:lpstr>Lucida Console</vt:lpstr>
      <vt:lpstr>Segoe UI</vt:lpstr>
      <vt:lpstr>Segoe UI Light</vt:lpstr>
      <vt:lpstr>Tempus Sans ITC</vt:lpstr>
      <vt:lpstr>Wingdings</vt:lpstr>
      <vt:lpstr>5-50002_Ignite_Breakout_Template</vt:lpstr>
      <vt:lpstr>6-30537_Envision 2016 Concurrent Template_Dark</vt:lpstr>
      <vt:lpstr>1_5-50002_Ignite_Breakout_Template</vt:lpstr>
      <vt:lpstr>LayoutColored</vt:lpstr>
      <vt:lpstr>2_5-50002_Ignite_Breakout_Template</vt:lpstr>
      <vt:lpstr>Develop, debug and deploy containerized applications with Docker </vt:lpstr>
      <vt:lpstr>Shipping Manifest</vt:lpstr>
      <vt:lpstr>Why</vt:lpstr>
      <vt:lpstr>Amortizing Costs</vt:lpstr>
      <vt:lpstr>PowerPoint Presentation</vt:lpstr>
      <vt:lpstr>PowerPoint Presentation</vt:lpstr>
      <vt:lpstr>PowerPoint Presentation</vt:lpstr>
      <vt:lpstr>PowerPoint Presentation</vt:lpstr>
      <vt:lpstr>Docker Primitives</vt:lpstr>
      <vt:lpstr>Startup Times</vt:lpstr>
      <vt:lpstr>Docker API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Develop, debug and deploy containerized applications with Docker </dc:title>
  <dc:subject>&lt;Speech title here&gt;</dc:subject>
  <dc:creator>Steve Lasker</dc:creator>
  <cp:keywords>Microsoft 2016</cp:keywords>
  <dc:description>Template: Mitchell Derrey, Silverfox Productions_x000d_
Formatting: _x000d_
Audience Type:</dc:description>
  <cp:lastModifiedBy>MS Events 0093</cp:lastModifiedBy>
  <cp:revision>23</cp:revision>
  <dcterms:created xsi:type="dcterms:W3CDTF">2016-09-23T03:15:22Z</dcterms:created>
  <dcterms:modified xsi:type="dcterms:W3CDTF">2016-09-30T14:09:15Z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