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theme/theme2.xml" ContentType="application/vnd.openxmlformats-officedocument.theme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theme/theme3.xml" ContentType="application/vnd.openxmlformats-officedocument.theme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229" r:id="rId4"/>
    <p:sldMasterId id="2147484310" r:id="rId5"/>
    <p:sldMasterId id="2147484341" r:id="rId6"/>
    <p:sldMasterId id="2147484364" r:id="rId7"/>
  </p:sldMasterIdLst>
  <p:notesMasterIdLst>
    <p:notesMasterId r:id="rId34"/>
  </p:notesMasterIdLst>
  <p:handoutMasterIdLst>
    <p:handoutMasterId r:id="rId35"/>
  </p:handoutMasterIdLst>
  <p:sldIdLst>
    <p:sldId id="1393" r:id="rId8"/>
    <p:sldId id="1412" r:id="rId9"/>
    <p:sldId id="1421" r:id="rId10"/>
    <p:sldId id="1413" r:id="rId11"/>
    <p:sldId id="1420" r:id="rId12"/>
    <p:sldId id="1425" r:id="rId13"/>
    <p:sldId id="1414" r:id="rId14"/>
    <p:sldId id="1423" r:id="rId15"/>
    <p:sldId id="1424" r:id="rId16"/>
    <p:sldId id="1415" r:id="rId17"/>
    <p:sldId id="1430" r:id="rId18"/>
    <p:sldId id="1429" r:id="rId19"/>
    <p:sldId id="1439" r:id="rId20"/>
    <p:sldId id="1419" r:id="rId21"/>
    <p:sldId id="1427" r:id="rId22"/>
    <p:sldId id="1417" r:id="rId23"/>
    <p:sldId id="1434" r:id="rId24"/>
    <p:sldId id="1438" r:id="rId25"/>
    <p:sldId id="1437" r:id="rId26"/>
    <p:sldId id="1436" r:id="rId27"/>
    <p:sldId id="1433" r:id="rId28"/>
    <p:sldId id="1432" r:id="rId29"/>
    <p:sldId id="1431" r:id="rId30"/>
    <p:sldId id="1440" r:id="rId31"/>
    <p:sldId id="1405" r:id="rId32"/>
    <p:sldId id="1326" r:id="rId33"/>
  </p:sldIdLst>
  <p:sldSz cx="12436475" cy="6994525"/>
  <p:notesSz cx="6858000" cy="9144000"/>
  <p:defaultTextStyle>
    <a:defPPr>
      <a:defRPr lang="en-US"/>
    </a:defPPr>
    <a:lvl1pPr marL="0" algn="l" defTabSz="9327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66371" algn="l" defTabSz="9327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32742" algn="l" defTabSz="9327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99113" algn="l" defTabSz="9327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65484" algn="l" defTabSz="9327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331856" algn="l" defTabSz="9327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98226" algn="l" defTabSz="9327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64597" algn="l" defTabSz="9327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730969" algn="l" defTabSz="9327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Ignite 2016 Template Light" id="{A073DAE3-B461-442F-A3D3-6642BD875E45}">
          <p14:sldIdLst>
            <p14:sldId id="1393"/>
            <p14:sldId id="1412"/>
            <p14:sldId id="1421"/>
            <p14:sldId id="1413"/>
            <p14:sldId id="1420"/>
            <p14:sldId id="1425"/>
            <p14:sldId id="1414"/>
            <p14:sldId id="1423"/>
            <p14:sldId id="1424"/>
            <p14:sldId id="1415"/>
            <p14:sldId id="1430"/>
            <p14:sldId id="1429"/>
            <p14:sldId id="1439"/>
            <p14:sldId id="1419"/>
            <p14:sldId id="1427"/>
            <p14:sldId id="1417"/>
            <p14:sldId id="1434"/>
            <p14:sldId id="1438"/>
            <p14:sldId id="1437"/>
            <p14:sldId id="1436"/>
            <p14:sldId id="1433"/>
            <p14:sldId id="1432"/>
            <p14:sldId id="1431"/>
            <p14:sldId id="1440"/>
            <p14:sldId id="1405"/>
            <p14:sldId id="1326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aku Uchikawa" initials="SU" lastIdx="11" clrIdx="0"/>
  <p:cmAuthor id="1" name="Mary Feil-Jacobs" initials="MFJ" lastIdx="43" clrIdx="1"/>
  <p:cmAuthor id="2" name="Monica Lueder" initials="ML" lastIdx="22" clrIdx="2">
    <p:extLst>
      <p:ext uri="{19B8F6BF-5375-455C-9EA6-DF929625EA0E}">
        <p15:presenceInfo xmlns:p15="http://schemas.microsoft.com/office/powerpoint/2012/main" userId="S-1-5-21-2127521184-1604012920-1887927527-2598260" providerId="AD"/>
      </p:ext>
    </p:extLst>
  </p:cmAuthor>
  <p:cmAuthor id="3" name="Mary Feil-Jacobs" initials="MF" lastIdx="22" clrIdx="3">
    <p:extLst>
      <p:ext uri="{19B8F6BF-5375-455C-9EA6-DF929625EA0E}">
        <p15:presenceInfo xmlns:p15="http://schemas.microsoft.com/office/powerpoint/2012/main" userId="S-1-5-21-2127521184-1604012920-1887927527-6500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92929"/>
    <a:srgbClr val="FFFFFF"/>
    <a:srgbClr val="BAD80A"/>
    <a:srgbClr val="A80000"/>
    <a:srgbClr val="5C2D91"/>
    <a:srgbClr val="0078D7"/>
    <a:srgbClr val="107C10"/>
    <a:srgbClr val="000000"/>
    <a:srgbClr val="D83B01"/>
    <a:srgbClr val="002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292" autoAdjust="0"/>
  </p:normalViewPr>
  <p:slideViewPr>
    <p:cSldViewPr>
      <p:cViewPr varScale="1">
        <p:scale>
          <a:sx n="98" d="100"/>
          <a:sy n="98" d="100"/>
        </p:scale>
        <p:origin x="858" y="7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howGuides="1">
      <p:cViewPr varScale="1">
        <p:scale>
          <a:sx n="83" d="100"/>
          <a:sy n="83" d="100"/>
        </p:scale>
        <p:origin x="2328" y="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slide" Target="slides/slide19.xml"/><Relationship Id="rId39" Type="http://schemas.openxmlformats.org/officeDocument/2006/relationships/theme" Target="theme/theme1.xml"/><Relationship Id="rId21" Type="http://schemas.openxmlformats.org/officeDocument/2006/relationships/slide" Target="slides/slide14.xml"/><Relationship Id="rId34" Type="http://schemas.openxmlformats.org/officeDocument/2006/relationships/notesMaster" Target="notesMasters/notesMaster1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slide" Target="slides/slide18.xml"/><Relationship Id="rId33" Type="http://schemas.openxmlformats.org/officeDocument/2006/relationships/slide" Target="slides/slide26.xml"/><Relationship Id="rId38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29" Type="http://schemas.openxmlformats.org/officeDocument/2006/relationships/slide" Target="slides/slide2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4.xml"/><Relationship Id="rId24" Type="http://schemas.openxmlformats.org/officeDocument/2006/relationships/slide" Target="slides/slide17.xml"/><Relationship Id="rId32" Type="http://schemas.openxmlformats.org/officeDocument/2006/relationships/slide" Target="slides/slide25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8.xml"/><Relationship Id="rId23" Type="http://schemas.openxmlformats.org/officeDocument/2006/relationships/slide" Target="slides/slide16.xml"/><Relationship Id="rId28" Type="http://schemas.openxmlformats.org/officeDocument/2006/relationships/slide" Target="slides/slide21.xml"/><Relationship Id="rId36" Type="http://schemas.openxmlformats.org/officeDocument/2006/relationships/commentAuthors" Target="commentAuthors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31" Type="http://schemas.openxmlformats.org/officeDocument/2006/relationships/slide" Target="slides/slide2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slide" Target="slides/slide15.xml"/><Relationship Id="rId27" Type="http://schemas.openxmlformats.org/officeDocument/2006/relationships/slide" Target="slides/slide20.xml"/><Relationship Id="rId30" Type="http://schemas.openxmlformats.org/officeDocument/2006/relationships/slide" Target="slides/slide23.xml"/><Relationship Id="rId35" Type="http://schemas.openxmlformats.org/officeDocument/2006/relationships/handoutMaster" Target="handoutMasters/handoutMaster1.xml"/><Relationship Id="rId8" Type="http://schemas.openxmlformats.org/officeDocument/2006/relationships/slide" Target="slides/slide1.xml"/><Relationship Id="rId3" Type="http://schemas.openxmlformats.org/officeDocument/2006/relationships/customXml" Target="../customXml/item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Header Placeholder 5"/>
          <p:cNvSpPr>
            <a:spLocks noGrp="1"/>
          </p:cNvSpPr>
          <p:nvPr>
            <p:ph type="hdr" sz="quarter"/>
          </p:nvPr>
        </p:nvSpPr>
        <p:spPr>
          <a:xfrm>
            <a:off x="0" y="-11574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dirty="0">
                <a:latin typeface="Segoe UI" pitchFamily="34" charset="0"/>
              </a:rPr>
              <a:t>Microsoft Ignite 2016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8D045D-9A66-44E7-900A-FC6D0BD4E54A}" type="datetime8">
              <a:rPr lang="en-US" smtClean="0">
                <a:latin typeface="Segoe UI" pitchFamily="34" charset="0"/>
              </a:rPr>
              <a:t>9/28/2016 12:12 PM</a:t>
            </a:fld>
            <a:endParaRPr lang="en-US" dirty="0">
              <a:latin typeface="Segoe UI" pitchFamily="34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5795010" cy="3324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marL="398463" defTabSz="914099" eaLnBrk="0" hangingPunct="0"/>
            <a:r>
              <a:rPr lang="en-US" sz="400" dirty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rPr>
              <a:t>© 2016 Microsoft Corporation. All rights reserved. MICROSOFT MAKES NO WARRANTIES, EXPRESS, IMPLIED OR STATUTORY, AS TO THE INFORMATION IN THIS PRESENTATION.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3"/>
          </p:nvPr>
        </p:nvSpPr>
        <p:spPr>
          <a:xfrm>
            <a:off x="5783579" y="8685213"/>
            <a:ext cx="1072833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C9E9D6-92A0-482B-A603-C9BA7FFB8190}" type="slidenum">
              <a:rPr lang="en-US" smtClean="0">
                <a:latin typeface="Segoe UI" pitchFamily="34" charset="0"/>
              </a:rPr>
              <a:t>‹#›</a:t>
            </a:fld>
            <a:endParaRPr lang="en-US" dirty="0">
              <a:latin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4595630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Header Placeholder 7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Segoe UI" pitchFamily="34" charset="0"/>
              </a:defRPr>
            </a:lvl1pPr>
          </a:lstStyle>
          <a:p>
            <a:r>
              <a:rPr lang="en-US" dirty="0"/>
              <a:t>Microsoft Ignite 2016</a:t>
            </a:r>
          </a:p>
        </p:txBody>
      </p:sp>
      <p:sp>
        <p:nvSpPr>
          <p:cNvPr id="9" name="Slide Image Placeholder 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4"/>
          </p:nvPr>
        </p:nvSpPr>
        <p:spPr>
          <a:xfrm>
            <a:off x="0" y="8686800"/>
            <a:ext cx="5920740" cy="3559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marL="571500" indent="0" algn="l">
              <a:defRPr sz="1200"/>
            </a:lvl1pPr>
          </a:lstStyle>
          <a:p>
            <a:pPr defTabSz="914099" eaLnBrk="0" hangingPunct="0"/>
            <a:r>
              <a:rPr lang="en-US" sz="400" dirty="0"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rPr>
              <a:t>© 2016 Microsoft Corporation. All rights reserved. MICROSOFT MAKES NO WARRANTIES, EXPRESS, IMPLIED OR STATUTORY, AS TO THE INFORMATION IN THIS PRESENTATION.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Segoe UI" pitchFamily="34" charset="0"/>
              </a:defRPr>
            </a:lvl1pPr>
          </a:lstStyle>
          <a:p>
            <a:fld id="{38EEC551-8CDA-4EB6-89BB-2A86C9F091C8}" type="datetime8">
              <a:rPr lang="en-US" smtClean="0"/>
              <a:t>9/28/2016 12:12 PM</a:t>
            </a:fld>
            <a:endParaRPr lang="en-US" dirty="0"/>
          </a:p>
        </p:txBody>
      </p:sp>
      <p:sp>
        <p:nvSpPr>
          <p:cNvPr id="12" name="Notes Placeholder 11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5"/>
          </p:nvPr>
        </p:nvSpPr>
        <p:spPr>
          <a:xfrm>
            <a:off x="5909309" y="8685213"/>
            <a:ext cx="947103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Segoe UI" pitchFamily="34" charset="0"/>
              </a:defRPr>
            </a:lvl1pPr>
          </a:lstStyle>
          <a:p>
            <a:fld id="{B4008EB6-D09E-4580-8CD6-DDB14511944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464826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32742" rtl="0" eaLnBrk="1" latinLnBrk="0" hangingPunct="1">
      <a:lnSpc>
        <a:spcPct val="90000"/>
      </a:lnSpc>
      <a:spcAft>
        <a:spcPts val="340"/>
      </a:spcAft>
      <a:defRPr sz="900" kern="1200">
        <a:solidFill>
          <a:schemeClr val="tx1"/>
        </a:solidFill>
        <a:latin typeface="Segoe UI Light" pitchFamily="34" charset="0"/>
        <a:ea typeface="+mn-ea"/>
        <a:cs typeface="+mn-cs"/>
      </a:defRPr>
    </a:lvl1pPr>
    <a:lvl2pPr marL="217262" indent="-107956" algn="l" defTabSz="932742" rtl="0" eaLnBrk="1" latinLnBrk="0" hangingPunct="1">
      <a:lnSpc>
        <a:spcPct val="90000"/>
      </a:lnSpc>
      <a:spcAft>
        <a:spcPts val="340"/>
      </a:spcAft>
      <a:buFont typeface="Arial" pitchFamily="34" charset="0"/>
      <a:buChar char="•"/>
      <a:defRPr sz="900" kern="1200">
        <a:solidFill>
          <a:schemeClr val="tx1"/>
        </a:solidFill>
        <a:latin typeface="Segoe UI Light" pitchFamily="34" charset="0"/>
        <a:ea typeface="+mn-ea"/>
        <a:cs typeface="+mn-cs"/>
      </a:defRPr>
    </a:lvl2pPr>
    <a:lvl3pPr marL="334664" indent="-117403" algn="l" defTabSz="932742" rtl="0" eaLnBrk="1" latinLnBrk="0" hangingPunct="1">
      <a:lnSpc>
        <a:spcPct val="90000"/>
      </a:lnSpc>
      <a:spcAft>
        <a:spcPts val="340"/>
      </a:spcAft>
      <a:buFont typeface="Arial" pitchFamily="34" charset="0"/>
      <a:buChar char="•"/>
      <a:defRPr sz="900" kern="1200">
        <a:solidFill>
          <a:schemeClr val="tx1"/>
        </a:solidFill>
        <a:latin typeface="Segoe UI Light" pitchFamily="34" charset="0"/>
        <a:ea typeface="+mn-ea"/>
        <a:cs typeface="+mn-cs"/>
      </a:defRPr>
    </a:lvl3pPr>
    <a:lvl4pPr marL="492551" indent="-149789" algn="l" defTabSz="932742" rtl="0" eaLnBrk="1" latinLnBrk="0" hangingPunct="1">
      <a:lnSpc>
        <a:spcPct val="90000"/>
      </a:lnSpc>
      <a:spcAft>
        <a:spcPts val="340"/>
      </a:spcAft>
      <a:buFont typeface="Arial" pitchFamily="34" charset="0"/>
      <a:buChar char="•"/>
      <a:defRPr sz="900" kern="1200">
        <a:solidFill>
          <a:schemeClr val="tx1"/>
        </a:solidFill>
        <a:latin typeface="Segoe UI Light" pitchFamily="34" charset="0"/>
        <a:ea typeface="+mn-ea"/>
        <a:cs typeface="+mn-cs"/>
      </a:defRPr>
    </a:lvl4pPr>
    <a:lvl5pPr marL="627496" indent="-117403" algn="l" defTabSz="932742" rtl="0" eaLnBrk="1" latinLnBrk="0" hangingPunct="1">
      <a:lnSpc>
        <a:spcPct val="90000"/>
      </a:lnSpc>
      <a:spcAft>
        <a:spcPts val="340"/>
      </a:spcAft>
      <a:buFont typeface="Arial" pitchFamily="34" charset="0"/>
      <a:buChar char="•"/>
      <a:defRPr sz="900" kern="1200">
        <a:solidFill>
          <a:schemeClr val="tx1"/>
        </a:solidFill>
        <a:latin typeface="Segoe UI Light" pitchFamily="34" charset="0"/>
        <a:ea typeface="+mn-ea"/>
        <a:cs typeface="+mn-cs"/>
      </a:defRPr>
    </a:lvl5pPr>
    <a:lvl6pPr marL="2331856" algn="l" defTabSz="9327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98226" algn="l" defTabSz="9327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64597" algn="l" defTabSz="9327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730969" algn="l" defTabSz="9327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/>
              <a:t>Microsoft Ignite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099" eaLnBrk="0" hangingPunct="0"/>
            <a:r>
              <a:rPr lang="en-US" sz="400"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rPr>
              <a:t>© 2016 Microsoft Corporation. All rights reserved. MICROSOFT MAKES NO WARRANTIES, EXPRESS, IMPLIED OR STATUTORY, AS TO THE INFORMATION IN THIS PRESENTATION.</a:t>
            </a:r>
            <a:endParaRPr lang="en-US" sz="400" dirty="0">
              <a:gradFill>
                <a:gsLst>
                  <a:gs pos="0">
                    <a:prstClr val="black"/>
                  </a:gs>
                  <a:gs pos="100000">
                    <a:prstClr val="black"/>
                  </a:gs>
                </a:gsLst>
                <a:lin ang="5400000" scaled="0"/>
              </a:gra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fld id="{38EEC551-8CDA-4EB6-89BB-2A86C9F091C8}" type="datetime8">
              <a:rPr lang="en-US" smtClean="0"/>
              <a:t>9/28/2016 12:12 PM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B4008EB6-D09E-4580-8CD6-DDB14511944F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6164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/>
              <a:t>Microsoft Ignite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099" eaLnBrk="0" hangingPunct="0"/>
            <a:r>
              <a:rPr lang="en-US" sz="400"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rPr>
              <a:t>© 2016 Microsoft Corporation. All rights reserved. MICROSOFT MAKES NO WARRANTIES, EXPRESS, IMPLIED OR STATUTORY, AS TO THE INFORMATION IN THIS PRESENTATION.</a:t>
            </a:r>
            <a:endParaRPr lang="en-US" sz="400" dirty="0">
              <a:gradFill>
                <a:gsLst>
                  <a:gs pos="0">
                    <a:prstClr val="black"/>
                  </a:gs>
                  <a:gs pos="100000">
                    <a:prstClr val="black"/>
                  </a:gs>
                </a:gsLst>
                <a:lin ang="5400000" scaled="0"/>
              </a:gra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fld id="{38EEC551-8CDA-4EB6-89BB-2A86C9F091C8}" type="datetime8">
              <a:rPr lang="en-US" smtClean="0"/>
              <a:t>9/28/2016 12:12 PM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B4008EB6-D09E-4580-8CD6-DDB14511944F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038526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/>
              <a:t>Microsoft Ignite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099" eaLnBrk="0" hangingPunct="0"/>
            <a:r>
              <a:rPr lang="en-US" sz="400"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rPr>
              <a:t>© 2016 Microsoft Corporation. All rights reserved. MICROSOFT MAKES NO WARRANTIES, EXPRESS, IMPLIED OR STATUTORY, AS TO THE INFORMATION IN THIS PRESENTATION.</a:t>
            </a:r>
            <a:endParaRPr lang="en-US" sz="400" dirty="0">
              <a:gradFill>
                <a:gsLst>
                  <a:gs pos="0">
                    <a:prstClr val="black"/>
                  </a:gs>
                  <a:gs pos="100000">
                    <a:prstClr val="black"/>
                  </a:gs>
                </a:gsLst>
                <a:lin ang="5400000" scaled="0"/>
              </a:gra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fld id="{38EEC551-8CDA-4EB6-89BB-2A86C9F091C8}" type="datetime8">
              <a:rPr lang="en-US" smtClean="0"/>
              <a:t>9/28/2016 12:12 PM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B4008EB6-D09E-4580-8CD6-DDB14511944F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057295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/>
              <a:t>Microsoft Ignite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099" eaLnBrk="0" hangingPunct="0"/>
            <a:r>
              <a:rPr lang="en-US" sz="400"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rPr>
              <a:t>© 2016 Microsoft Corporation. All rights reserved. MICROSOFT MAKES NO WARRANTIES, EXPRESS, IMPLIED OR STATUTORY, AS TO THE INFORMATION IN THIS PRESENTATION.</a:t>
            </a:r>
            <a:endParaRPr lang="en-US" sz="400" dirty="0">
              <a:gradFill>
                <a:gsLst>
                  <a:gs pos="0">
                    <a:prstClr val="black"/>
                  </a:gs>
                  <a:gs pos="100000">
                    <a:prstClr val="black"/>
                  </a:gs>
                </a:gsLst>
                <a:lin ang="5400000" scaled="0"/>
              </a:gra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fld id="{38EEC551-8CDA-4EB6-89BB-2A86C9F091C8}" type="datetime8">
              <a:rPr lang="en-US" smtClean="0"/>
              <a:t>9/28/2016 12:12 PM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B4008EB6-D09E-4580-8CD6-DDB14511944F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324178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/>
              <a:t>Microsoft Ignite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099" eaLnBrk="0" hangingPunct="0"/>
            <a:r>
              <a:rPr lang="en-US" sz="400"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rPr>
              <a:t>© 2016 Microsoft Corporation. All rights reserved. MICROSOFT MAKES NO WARRANTIES, EXPRESS, IMPLIED OR STATUTORY, AS TO THE INFORMATION IN THIS PRESENTATION.</a:t>
            </a:r>
            <a:endParaRPr lang="en-US" sz="400" dirty="0">
              <a:gradFill>
                <a:gsLst>
                  <a:gs pos="0">
                    <a:prstClr val="black"/>
                  </a:gs>
                  <a:gs pos="100000">
                    <a:prstClr val="black"/>
                  </a:gs>
                </a:gsLst>
                <a:lin ang="5400000" scaled="0"/>
              </a:gra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fld id="{38EEC551-8CDA-4EB6-89BB-2A86C9F091C8}" type="datetime8">
              <a:rPr lang="en-US" smtClean="0"/>
              <a:t>9/28/2016 12:12 PM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B4008EB6-D09E-4580-8CD6-DDB14511944F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500236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/>
              <a:t>Microsoft Ignite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099" eaLnBrk="0" hangingPunct="0"/>
            <a:r>
              <a:rPr lang="en-US" sz="400"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rPr>
              <a:t>© 2016 Microsoft Corporation. All rights reserved. MICROSOFT MAKES NO WARRANTIES, EXPRESS, IMPLIED OR STATUTORY, AS TO THE INFORMATION IN THIS PRESENTATION.</a:t>
            </a:r>
            <a:endParaRPr lang="en-US" sz="400" dirty="0">
              <a:gradFill>
                <a:gsLst>
                  <a:gs pos="0">
                    <a:prstClr val="black"/>
                  </a:gs>
                  <a:gs pos="100000">
                    <a:prstClr val="black"/>
                  </a:gs>
                </a:gsLst>
                <a:lin ang="5400000" scaled="0"/>
              </a:gra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fld id="{38EEC551-8CDA-4EB6-89BB-2A86C9F091C8}" type="datetime8">
              <a:rPr lang="en-US" smtClean="0"/>
              <a:t>9/28/2016 12:12 PM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B4008EB6-D09E-4580-8CD6-DDB14511944F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108951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/>
              <a:t>Microsoft Ignite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099" eaLnBrk="0" hangingPunct="0"/>
            <a:r>
              <a:rPr lang="en-US" sz="400"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rPr>
              <a:t>© 2016 Microsoft Corporation. All rights reserved. MICROSOFT MAKES NO WARRANTIES, EXPRESS, IMPLIED OR STATUTORY, AS TO THE INFORMATION IN THIS PRESENTATION.</a:t>
            </a:r>
            <a:endParaRPr lang="en-US" sz="400" dirty="0">
              <a:gradFill>
                <a:gsLst>
                  <a:gs pos="0">
                    <a:prstClr val="black"/>
                  </a:gs>
                  <a:gs pos="100000">
                    <a:prstClr val="black"/>
                  </a:gs>
                </a:gsLst>
                <a:lin ang="5400000" scaled="0"/>
              </a:gra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fld id="{38EEC551-8CDA-4EB6-89BB-2A86C9F091C8}" type="datetime8">
              <a:rPr lang="en-US" smtClean="0"/>
              <a:t>9/28/2016 12:12 PM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B4008EB6-D09E-4580-8CD6-DDB14511944F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85617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/>
              <a:t>Microsoft Ignite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099" eaLnBrk="0" hangingPunct="0"/>
            <a:r>
              <a:rPr lang="en-US" sz="400"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rPr>
              <a:t>© 2016 Microsoft Corporation. All rights reserved. MICROSOFT MAKES NO WARRANTIES, EXPRESS, IMPLIED OR STATUTORY, AS TO THE INFORMATION IN THIS PRESENTATION.</a:t>
            </a:r>
            <a:endParaRPr lang="en-US" sz="400" dirty="0">
              <a:gradFill>
                <a:gsLst>
                  <a:gs pos="0">
                    <a:prstClr val="black"/>
                  </a:gs>
                  <a:gs pos="100000">
                    <a:prstClr val="black"/>
                  </a:gs>
                </a:gsLst>
                <a:lin ang="5400000" scaled="0"/>
              </a:gra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fld id="{38EEC551-8CDA-4EB6-89BB-2A86C9F091C8}" type="datetime8">
              <a:rPr lang="en-US" smtClean="0"/>
              <a:t>9/28/2016 12:12 PM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B4008EB6-D09E-4580-8CD6-DDB14511944F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72716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/>
              <a:t>Microsoft Ignite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099" eaLnBrk="0" hangingPunct="0"/>
            <a:r>
              <a:rPr lang="en-US" sz="400"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rPr>
              <a:t>© 2016 Microsoft Corporation. All rights reserved. MICROSOFT MAKES NO WARRANTIES, EXPRESS, IMPLIED OR STATUTORY, AS TO THE INFORMATION IN THIS PRESENTATION.</a:t>
            </a:r>
            <a:endParaRPr lang="en-US" sz="400" dirty="0">
              <a:gradFill>
                <a:gsLst>
                  <a:gs pos="0">
                    <a:prstClr val="black"/>
                  </a:gs>
                  <a:gs pos="100000">
                    <a:prstClr val="black"/>
                  </a:gs>
                </a:gsLst>
                <a:lin ang="5400000" scaled="0"/>
              </a:gra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fld id="{38EEC551-8CDA-4EB6-89BB-2A86C9F091C8}" type="datetime8">
              <a:rPr lang="en-US" smtClean="0"/>
              <a:t>9/28/2016 12:12 PM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B4008EB6-D09E-4580-8CD6-DDB14511944F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644302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Microsoft Ignite 2016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defTabSz="914099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" b="0" i="0" u="none" strike="noStrike" kern="0" cap="none" spc="0" normalizeH="0" baseline="0" noProof="0">
                <a:ln>
                  <a:noFill/>
                </a:ln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effectLst/>
                <a:uLnTx/>
                <a:uFillTx/>
                <a:latin typeface="Segoe UI" pitchFamily="34" charset="0"/>
                <a:ea typeface="Segoe UI" pitchFamily="34" charset="0"/>
                <a:cs typeface="Segoe UI" pitchFamily="34" charset="0"/>
              </a:rPr>
              <a:t>© 2016 Microsoft Corporation. All rights reserved. MICROSOFT MAKES NO WARRANTIES, EXPRESS, IMPLIED OR STATUTORY, AS TO THE INFORMATION IN THIS PRESENTATION.</a:t>
            </a:r>
            <a:endParaRPr kumimoji="0" lang="en-US" sz="400" b="0" i="0" u="none" strike="noStrike" kern="0" cap="none" spc="0" normalizeH="0" baseline="0" noProof="0" dirty="0">
              <a:ln>
                <a:noFill/>
              </a:ln>
              <a:gradFill>
                <a:gsLst>
                  <a:gs pos="0">
                    <a:prstClr val="black"/>
                  </a:gs>
                  <a:gs pos="100000">
                    <a:prstClr val="black"/>
                  </a:gs>
                </a:gsLst>
                <a:lin ang="5400000" scaled="0"/>
              </a:gradFill>
              <a:effectLst/>
              <a:uLnTx/>
              <a:uFillTx/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8EEC551-8CDA-4EB6-89BB-2A86C9F091C8}" type="datetime8">
              <a: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9/28/2016 12:12 PM</a:t>
            </a:fld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4008EB6-D09E-4580-8CD6-DDB14511944F}" type="slidenum">
              <a: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24</a:t>
            </a:fld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255460234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099" eaLnBrk="0" hangingPunct="0"/>
            <a:r>
              <a:rPr lang="en-US" sz="400" dirty="0"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rPr>
              <a:t>© 2014 Microsoft Corporation. All rights reserved. MICROSOFT MAKES NO WARRANTIES, EXPRESS, IMPLIED OR STATUTORY, AS TO THE INFORMATION IN THIS PRESENTATION.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fld id="{90EC29EE-A8AD-4CE0-9C0B-116E0D4D7533}" type="datetime8">
              <a:rPr lang="en-US" smtClean="0"/>
              <a:t>9/28/2016 12:12 PM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B4008EB6-D09E-4580-8CD6-DDB14511944F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59679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/>
              <a:t>Microsoft Ignite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099" eaLnBrk="0" hangingPunct="0"/>
            <a:r>
              <a:rPr lang="en-US" sz="400"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rPr>
              <a:t>© 2016 Microsoft Corporation. All rights reserved. MICROSOFT MAKES NO WARRANTIES, EXPRESS, IMPLIED OR STATUTORY, AS TO THE INFORMATION IN THIS PRESENTATION.</a:t>
            </a:r>
            <a:endParaRPr lang="en-US" sz="400" dirty="0">
              <a:gradFill>
                <a:gsLst>
                  <a:gs pos="0">
                    <a:prstClr val="black"/>
                  </a:gs>
                  <a:gs pos="100000">
                    <a:prstClr val="black"/>
                  </a:gs>
                </a:gsLst>
                <a:lin ang="5400000" scaled="0"/>
              </a:gra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fld id="{38EEC551-8CDA-4EB6-89BB-2A86C9F091C8}" type="datetime8">
              <a:rPr lang="en-US" smtClean="0"/>
              <a:t>9/28/2016 12:12 PM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B4008EB6-D09E-4580-8CD6-DDB14511944F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341222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8A17D118-1690-458F-B4D2-F9DA5D6F5033}" type="datetime8">
              <a:rPr lang="en-US" smtClean="0">
                <a:solidFill>
                  <a:prstClr val="black"/>
                </a:solidFill>
              </a:rPr>
              <a:t>9/28/2016 12:12 PM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EC87E0CF-87F6-4B58-B8B8-DCAB2DAAF3CA}" type="slidenum">
              <a:rPr lang="en-US" smtClean="0">
                <a:solidFill>
                  <a:prstClr val="black"/>
                </a:solidFill>
              </a:rPr>
              <a:pPr/>
              <a:t>26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pPr defTabSz="914099" eaLnBrk="0" hangingPunct="0"/>
            <a:r>
              <a:rPr lang="en-US" sz="400" dirty="0"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rPr>
              <a:t>© 2014 Microsoft Corporation. All rights reserved. MICROSOFT MAKES NO WARRANTIES, EXPRESS, IMPLIED OR STATUTORY, AS TO THE INFORMATION IN THIS PRESENTATION.</a:t>
            </a:r>
          </a:p>
        </p:txBody>
      </p:sp>
    </p:spTree>
    <p:extLst>
      <p:ext uri="{BB962C8B-B14F-4D97-AF65-F5344CB8AC3E}">
        <p14:creationId xmlns:p14="http://schemas.microsoft.com/office/powerpoint/2010/main" val="28614985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/>
              <a:t>Microsoft Ignite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099" eaLnBrk="0" hangingPunct="0"/>
            <a:r>
              <a:rPr lang="en-US" sz="400"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rPr>
              <a:t>© 2016 Microsoft Corporation. All rights reserved. MICROSOFT MAKES NO WARRANTIES, EXPRESS, IMPLIED OR STATUTORY, AS TO THE INFORMATION IN THIS PRESENTATION.</a:t>
            </a:r>
            <a:endParaRPr lang="en-US" sz="400" dirty="0">
              <a:gradFill>
                <a:gsLst>
                  <a:gs pos="0">
                    <a:prstClr val="black"/>
                  </a:gs>
                  <a:gs pos="100000">
                    <a:prstClr val="black"/>
                  </a:gs>
                </a:gsLst>
                <a:lin ang="5400000" scaled="0"/>
              </a:gra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fld id="{38EEC551-8CDA-4EB6-89BB-2A86C9F091C8}" type="datetime8">
              <a:rPr lang="en-US" smtClean="0"/>
              <a:t>9/28/2016 12:12 PM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B4008EB6-D09E-4580-8CD6-DDB14511944F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10715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/>
              <a:t>Microsoft Ignite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099" eaLnBrk="0" hangingPunct="0"/>
            <a:r>
              <a:rPr lang="en-US" sz="400"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rPr>
              <a:t>© 2016 Microsoft Corporation. All rights reserved. MICROSOFT MAKES NO WARRANTIES, EXPRESS, IMPLIED OR STATUTORY, AS TO THE INFORMATION IN THIS PRESENTATION.</a:t>
            </a:r>
            <a:endParaRPr lang="en-US" sz="400" dirty="0">
              <a:gradFill>
                <a:gsLst>
                  <a:gs pos="0">
                    <a:prstClr val="black"/>
                  </a:gs>
                  <a:gs pos="100000">
                    <a:prstClr val="black"/>
                  </a:gs>
                </a:gsLst>
                <a:lin ang="5400000" scaled="0"/>
              </a:gra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fld id="{38EEC551-8CDA-4EB6-89BB-2A86C9F091C8}" type="datetime8">
              <a:rPr lang="en-US" smtClean="0"/>
              <a:t>9/28/2016 12:12 PM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B4008EB6-D09E-4580-8CD6-DDB14511944F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2191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/>
              <a:t>Microsoft Ignite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099" eaLnBrk="0" hangingPunct="0"/>
            <a:r>
              <a:rPr lang="en-US" sz="400"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rPr>
              <a:t>© 2016 Microsoft Corporation. All rights reserved. MICROSOFT MAKES NO WARRANTIES, EXPRESS, IMPLIED OR STATUTORY, AS TO THE INFORMATION IN THIS PRESENTATION.</a:t>
            </a:r>
            <a:endParaRPr lang="en-US" sz="400" dirty="0">
              <a:gradFill>
                <a:gsLst>
                  <a:gs pos="0">
                    <a:prstClr val="black"/>
                  </a:gs>
                  <a:gs pos="100000">
                    <a:prstClr val="black"/>
                  </a:gs>
                </a:gsLst>
                <a:lin ang="5400000" scaled="0"/>
              </a:gra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fld id="{38EEC551-8CDA-4EB6-89BB-2A86C9F091C8}" type="datetime8">
              <a:rPr lang="en-US" smtClean="0"/>
              <a:t>9/28/2016 12:12 PM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B4008EB6-D09E-4580-8CD6-DDB14511944F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32759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/>
              <a:t>Microsoft Ignite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099" eaLnBrk="0" hangingPunct="0"/>
            <a:r>
              <a:rPr lang="en-US" sz="400"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rPr>
              <a:t>© 2016 Microsoft Corporation. All rights reserved. MICROSOFT MAKES NO WARRANTIES, EXPRESS, IMPLIED OR STATUTORY, AS TO THE INFORMATION IN THIS PRESENTATION.</a:t>
            </a:r>
            <a:endParaRPr lang="en-US" sz="400" dirty="0">
              <a:gradFill>
                <a:gsLst>
                  <a:gs pos="0">
                    <a:prstClr val="black"/>
                  </a:gs>
                  <a:gs pos="100000">
                    <a:prstClr val="black"/>
                  </a:gs>
                </a:gsLst>
                <a:lin ang="5400000" scaled="0"/>
              </a:gra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fld id="{38EEC551-8CDA-4EB6-89BB-2A86C9F091C8}" type="datetime8">
              <a:rPr lang="en-US" smtClean="0"/>
              <a:t>9/28/2016 12:12 PM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B4008EB6-D09E-4580-8CD6-DDB14511944F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79818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/>
              <a:t>Microsoft Ignite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099" eaLnBrk="0" hangingPunct="0"/>
            <a:r>
              <a:rPr lang="en-US" sz="400"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rPr>
              <a:t>© 2016 Microsoft Corporation. All rights reserved. MICROSOFT MAKES NO WARRANTIES, EXPRESS, IMPLIED OR STATUTORY, AS TO THE INFORMATION IN THIS PRESENTATION.</a:t>
            </a:r>
            <a:endParaRPr lang="en-US" sz="400" dirty="0">
              <a:gradFill>
                <a:gsLst>
                  <a:gs pos="0">
                    <a:prstClr val="black"/>
                  </a:gs>
                  <a:gs pos="100000">
                    <a:prstClr val="black"/>
                  </a:gs>
                </a:gsLst>
                <a:lin ang="5400000" scaled="0"/>
              </a:gra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fld id="{38EEC551-8CDA-4EB6-89BB-2A86C9F091C8}" type="datetime8">
              <a:rPr lang="en-US" smtClean="0"/>
              <a:t>9/28/2016 12:12 PM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B4008EB6-D09E-4580-8CD6-DDB14511944F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843275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/>
              <a:t>Microsoft Ignite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099" eaLnBrk="0" hangingPunct="0"/>
            <a:r>
              <a:rPr lang="en-US" sz="400"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rPr>
              <a:t>© 2016 Microsoft Corporation. All rights reserved. MICROSOFT MAKES NO WARRANTIES, EXPRESS, IMPLIED OR STATUTORY, AS TO THE INFORMATION IN THIS PRESENTATION.</a:t>
            </a:r>
            <a:endParaRPr lang="en-US" sz="400" dirty="0">
              <a:gradFill>
                <a:gsLst>
                  <a:gs pos="0">
                    <a:prstClr val="black"/>
                  </a:gs>
                  <a:gs pos="100000">
                    <a:prstClr val="black"/>
                  </a:gs>
                </a:gsLst>
                <a:lin ang="5400000" scaled="0"/>
              </a:gra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fld id="{38EEC551-8CDA-4EB6-89BB-2A86C9F091C8}" type="datetime8">
              <a:rPr lang="en-US" smtClean="0"/>
              <a:t>9/28/2016 12:12 PM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B4008EB6-D09E-4580-8CD6-DDB14511944F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155743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/>
              <a:t>Microsoft Ignite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099" eaLnBrk="0" hangingPunct="0"/>
            <a:r>
              <a:rPr lang="en-US" sz="400"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rPr>
              <a:t>© 2016 Microsoft Corporation. All rights reserved. MICROSOFT MAKES NO WARRANTIES, EXPRESS, IMPLIED OR STATUTORY, AS TO THE INFORMATION IN THIS PRESENTATION.</a:t>
            </a:r>
            <a:endParaRPr lang="en-US" sz="400" dirty="0">
              <a:gradFill>
                <a:gsLst>
                  <a:gs pos="0">
                    <a:prstClr val="black"/>
                  </a:gs>
                  <a:gs pos="100000">
                    <a:prstClr val="black"/>
                  </a:gs>
                </a:gsLst>
                <a:lin ang="5400000" scaled="0"/>
              </a:gra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fld id="{38EEC551-8CDA-4EB6-89BB-2A86C9F091C8}" type="datetime8">
              <a:rPr lang="en-US" smtClean="0"/>
              <a:t>9/28/2016 12:12 PM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B4008EB6-D09E-4580-8CD6-DDB14511944F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48561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3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Master" Target="../slideMasters/slideMaster3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6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4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4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Master" Target="../slideMasters/slideMaster4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Walkin">
    <p:bg bwMode="gray"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 bwMode="auto">
          <a:xfrm>
            <a:off x="274638" y="2119164"/>
            <a:ext cx="6400800" cy="2749700"/>
          </a:xfrm>
          <a:prstGeom prst="rect">
            <a:avLst/>
          </a:prstGeom>
          <a:noFill/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 dirty="0" err="1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246501" y="1965643"/>
            <a:ext cx="7899548" cy="2148840"/>
          </a:xfrm>
          <a:prstGeom prst="rect">
            <a:avLst/>
          </a:prstGeom>
        </p:spPr>
      </p:pic>
      <p:sp>
        <p:nvSpPr>
          <p:cNvPr id="6" name="Rectangle 5"/>
          <p:cNvSpPr/>
          <p:nvPr userDrawn="1"/>
        </p:nvSpPr>
        <p:spPr bwMode="gray">
          <a:xfrm>
            <a:off x="0" y="5758901"/>
            <a:ext cx="12435840" cy="1235624"/>
          </a:xfrm>
          <a:prstGeom prst="rect">
            <a:avLst/>
          </a:prstGeom>
          <a:solidFill>
            <a:schemeClr val="tx1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398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 dirty="0" err="1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62280" y="6209084"/>
            <a:ext cx="1456418" cy="310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858716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Bullet text">
    <p:bg>
      <p:bgPr>
        <a:solidFill>
          <a:srgbClr val="F8F8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74639" y="1212849"/>
            <a:ext cx="5486399" cy="2425279"/>
          </a:xfrm>
        </p:spPr>
        <p:txBody>
          <a:bodyPr wrap="square">
            <a:spAutoFit/>
          </a:bodyPr>
          <a:lstStyle>
            <a:lvl1pPr marL="287338" indent="-287338">
              <a:spcBef>
                <a:spcPts val="1224"/>
              </a:spcBef>
              <a:buClr>
                <a:schemeClr val="tx1"/>
              </a:buClr>
              <a:buFont typeface="Arial" pitchFamily="34" charset="0"/>
              <a:buChar char="•"/>
              <a:defRPr sz="3200"/>
            </a:lvl1pPr>
            <a:lvl2pPr marL="531166" indent="-233195">
              <a:defRPr sz="2400"/>
            </a:lvl2pPr>
            <a:lvl3pPr marL="699585" indent="-168419">
              <a:tabLst/>
              <a:defRPr sz="2000"/>
            </a:lvl3pPr>
            <a:lvl4pPr marL="880958" indent="-181374">
              <a:defRPr/>
            </a:lvl4pPr>
            <a:lvl5pPr marL="1049377" indent="-168419">
              <a:tabLst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6675439" y="1212849"/>
            <a:ext cx="5486399" cy="2425279"/>
          </a:xfrm>
        </p:spPr>
        <p:txBody>
          <a:bodyPr wrap="square">
            <a:spAutoFit/>
          </a:bodyPr>
          <a:lstStyle>
            <a:lvl1pPr marL="287338" indent="-287338">
              <a:spcBef>
                <a:spcPts val="1224"/>
              </a:spcBef>
              <a:buClr>
                <a:schemeClr val="tx1"/>
              </a:buClr>
              <a:buFont typeface="Arial" pitchFamily="34" charset="0"/>
              <a:buChar char="•"/>
              <a:defRPr sz="3200"/>
            </a:lvl1pPr>
            <a:lvl2pPr marL="531166" indent="-233195">
              <a:defRPr sz="2400"/>
            </a:lvl2pPr>
            <a:lvl3pPr marL="699585" indent="-168419">
              <a:tabLst/>
              <a:defRPr sz="2000"/>
            </a:lvl3pPr>
            <a:lvl4pPr marL="880958" indent="-181374">
              <a:defRPr/>
            </a:lvl4pPr>
            <a:lvl5pPr marL="1049377" indent="-168419">
              <a:tabLst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994670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bg>
      <p:bgPr>
        <a:solidFill>
          <a:srgbClr val="F8F8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933552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er Evidence Slide">
    <p:bg bwMode="gray">
      <p:bgPr>
        <a:solidFill>
          <a:srgbClr val="F8F8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gradFill>
                  <a:gsLst>
                    <a:gs pos="18584">
                      <a:schemeClr val="tx2"/>
                    </a:gs>
                    <a:gs pos="57000">
                      <a:schemeClr val="tx2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 dirty="0"/>
              <a:t>Customer evidence slide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 bwMode="gray">
          <a:xfrm>
            <a:off x="274638" y="1434069"/>
            <a:ext cx="5486400" cy="1827214"/>
          </a:xfrm>
          <a:blipFill>
            <a:blip r:embed="rId2"/>
            <a:stretch>
              <a:fillRect/>
            </a:stretch>
          </a:blipFill>
        </p:spPr>
        <p:txBody>
          <a:bodyPr lIns="182880" tIns="146304" rIns="182880" bIns="146304">
            <a:noAutofit/>
          </a:bodyPr>
          <a:lstStyle>
            <a:lvl1pPr marL="0" indent="0">
              <a:buNone/>
              <a:defRPr lang="en-US" sz="2400" kern="1200" spc="0" baseline="0" dirty="0">
                <a:noFill/>
                <a:latin typeface="+mn-lt"/>
                <a:ea typeface="+mn-ea"/>
                <a:cs typeface="+mn-cs"/>
              </a:defRPr>
            </a:lvl1pPr>
            <a:lvl2pPr>
              <a:defRPr lang="en-US" sz="2400" kern="1200" spc="0" baseline="0" dirty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2pPr>
          </a:lstStyle>
          <a:p>
            <a:pPr marL="0" marR="0" lvl="0" indent="0" algn="l" defTabSz="932742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Arial" pitchFamily="34" charset="0"/>
              <a:buNone/>
              <a:tabLst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Rectangle 4"/>
          <p:cNvSpPr/>
          <p:nvPr userDrawn="1"/>
        </p:nvSpPr>
        <p:spPr bwMode="auto">
          <a:xfrm>
            <a:off x="6218237" y="4868863"/>
            <a:ext cx="5945966" cy="1828800"/>
          </a:xfrm>
          <a:prstGeom prst="rect">
            <a:avLst/>
          </a:prstGeom>
          <a:ln>
            <a:noFill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182880" tIns="146304" rIns="182880" bIns="146304" numCol="1" rtlCol="0" anchor="ctr" anchorCtr="0" compatLnSpc="1">
            <a:prstTxWarp prst="textNoShape">
              <a:avLst/>
            </a:prstTxWarp>
          </a:bodyPr>
          <a:lstStyle/>
          <a:p>
            <a:pPr algn="ctr" defTabSz="932472" fontAlgn="base">
              <a:spcBef>
                <a:spcPct val="0"/>
              </a:spcBef>
              <a:spcAft>
                <a:spcPct val="0"/>
              </a:spcAft>
            </a:pPr>
            <a:endParaRPr lang="en-US" sz="2000" dirty="0">
              <a:gradFill>
                <a:gsLst>
                  <a:gs pos="5439">
                    <a:srgbClr val="F8F8F8"/>
                  </a:gs>
                  <a:gs pos="10000">
                    <a:srgbClr val="F8F8F8"/>
                  </a:gs>
                </a:gsLst>
                <a:lin ang="5400000" scaled="0"/>
              </a:gradFill>
            </a:endParaRPr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1" hasCustomPrompt="1"/>
          </p:nvPr>
        </p:nvSpPr>
        <p:spPr bwMode="gray">
          <a:xfrm>
            <a:off x="6218237" y="1434069"/>
            <a:ext cx="5943601" cy="3433208"/>
          </a:xfrm>
          <a:blipFill>
            <a:blip r:embed="rId3"/>
            <a:stretch>
              <a:fillRect/>
            </a:stretch>
          </a:blipFill>
        </p:spPr>
        <p:txBody>
          <a:bodyPr lIns="182880" tIns="146304" rIns="182880" bIns="146304">
            <a:noAutofit/>
          </a:bodyPr>
          <a:lstStyle>
            <a:lvl1pPr marL="0" indent="0">
              <a:buNone/>
              <a:defRPr lang="en-US" sz="2400" kern="1200" spc="0" baseline="0" dirty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1pPr>
            <a:lvl2pPr algn="ctr">
              <a:defRPr lang="en-US" sz="2400" kern="1200" spc="0" baseline="0" dirty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2pPr>
          </a:lstStyle>
          <a:p>
            <a:pPr marL="0" marR="0" lvl="0" indent="0" algn="l" defTabSz="932742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Arial" pitchFamily="34" charset="0"/>
              <a:buNone/>
              <a:tabLst/>
            </a:pPr>
            <a:r>
              <a:rPr lang="en-US" dirty="0"/>
              <a:t>Your image here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5989638" y="1836883"/>
            <a:ext cx="0" cy="4754828"/>
          </a:xfrm>
          <a:prstGeom prst="line">
            <a:avLst/>
          </a:prstGeom>
          <a:ln w="3175">
            <a:solidFill>
              <a:schemeClr val="tx1">
                <a:alpha val="25000"/>
              </a:schemeClr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0"/>
          <p:cNvSpPr>
            <a:spLocks noGrp="1"/>
          </p:cNvSpPr>
          <p:nvPr>
            <p:ph type="body" sz="quarter" idx="12"/>
          </p:nvPr>
        </p:nvSpPr>
        <p:spPr>
          <a:xfrm>
            <a:off x="274638" y="3260725"/>
            <a:ext cx="5486400" cy="3436938"/>
          </a:xfrm>
        </p:spPr>
        <p:txBody>
          <a:bodyPr lIns="182880" tIns="146304" rIns="182880" bIns="146304">
            <a:noAutofit/>
          </a:bodyPr>
          <a:lstStyle>
            <a:lvl1pPr marL="0" indent="0">
              <a:buNone/>
              <a:defRPr sz="2400">
                <a:latin typeface="+mn-lt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3"/>
          </p:nvPr>
        </p:nvSpPr>
        <p:spPr>
          <a:xfrm>
            <a:off x="6218238" y="4868863"/>
            <a:ext cx="5943600" cy="1827214"/>
          </a:xfrm>
        </p:spPr>
        <p:txBody>
          <a:bodyPr lIns="182880" tIns="146304" rIns="182880" bIns="146304" anchor="ctr">
            <a:noAutofit/>
          </a:bodyPr>
          <a:lstStyle>
            <a:lvl1pPr marL="0" indent="0" algn="ctr">
              <a:buNone/>
              <a:defRPr sz="3200">
                <a:gradFill>
                  <a:gsLst>
                    <a:gs pos="27434">
                      <a:srgbClr val="FFFFFF"/>
                    </a:gs>
                    <a:gs pos="54000">
                      <a:srgbClr val="FFFFFF"/>
                    </a:gs>
                  </a:gsLst>
                  <a:lin ang="5400000" scaled="0"/>
                </a:gradFill>
                <a:latin typeface="+mj-lt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508026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mo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638" y="1209973"/>
            <a:ext cx="8228299" cy="1181862"/>
          </a:xfrm>
          <a:noFill/>
        </p:spPr>
        <p:txBody>
          <a:bodyPr wrap="square" tIns="91440" bIns="91440" anchor="t" anchorCtr="0">
            <a:spAutoFit/>
          </a:bodyPr>
          <a:lstStyle>
            <a:lvl1pPr>
              <a:defRPr sz="7200" spc="-100" baseline="0">
                <a:gradFill>
                  <a:gsLst>
                    <a:gs pos="8850">
                      <a:schemeClr val="tx1"/>
                    </a:gs>
                    <a:gs pos="23894">
                      <a:schemeClr val="tx1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 dirty="0"/>
              <a:t>Demo title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274638" y="3954463"/>
            <a:ext cx="8229599" cy="738664"/>
          </a:xfrm>
          <a:noFill/>
        </p:spPr>
        <p:txBody>
          <a:bodyPr wrap="square" lIns="182880" tIns="146304" rIns="182880" bIns="146304">
            <a:spAutoFit/>
          </a:bodyPr>
          <a:lstStyle>
            <a:lvl1pPr marL="0" indent="0">
              <a:spcBef>
                <a:spcPts val="0"/>
              </a:spcBef>
              <a:buNone/>
              <a:defRPr sz="3200" spc="0" baseline="0">
                <a:gradFill>
                  <a:gsLst>
                    <a:gs pos="8850">
                      <a:schemeClr val="tx1"/>
                    </a:gs>
                    <a:gs pos="23894">
                      <a:schemeClr val="tx1"/>
                    </a:gs>
                  </a:gsLst>
                  <a:lin ang="5400000" scaled="0"/>
                </a:gradFill>
                <a:latin typeface="+mj-lt"/>
              </a:defRPr>
            </a:lvl1pPr>
          </a:lstStyle>
          <a:p>
            <a:pPr lvl="0"/>
            <a:r>
              <a:rPr lang="en-US" dirty="0"/>
              <a:t>Speaker Name</a:t>
            </a:r>
          </a:p>
        </p:txBody>
      </p:sp>
    </p:spTree>
    <p:extLst>
      <p:ext uri="{BB962C8B-B14F-4D97-AF65-F5344CB8AC3E}">
        <p14:creationId xmlns:p14="http://schemas.microsoft.com/office/powerpoint/2010/main" val="389760253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o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638" y="1209973"/>
            <a:ext cx="8229599" cy="1181862"/>
          </a:xfrm>
          <a:noFill/>
        </p:spPr>
        <p:txBody>
          <a:bodyPr wrap="square" tIns="91440" bIns="91440" anchor="t" anchorCtr="0">
            <a:spAutoFit/>
          </a:bodyPr>
          <a:lstStyle>
            <a:lvl1pPr>
              <a:defRPr sz="7200" spc="-100" baseline="0">
                <a:gradFill>
                  <a:gsLst>
                    <a:gs pos="10619">
                      <a:schemeClr val="tx1"/>
                    </a:gs>
                    <a:gs pos="26549">
                      <a:schemeClr val="tx1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 dirty="0"/>
              <a:t>Video title</a:t>
            </a:r>
          </a:p>
        </p:txBody>
      </p:sp>
    </p:spTree>
    <p:extLst>
      <p:ext uri="{BB962C8B-B14F-4D97-AF65-F5344CB8AC3E}">
        <p14:creationId xmlns:p14="http://schemas.microsoft.com/office/powerpoint/2010/main" val="178414753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 Accent Color 1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638" y="2125662"/>
            <a:ext cx="11887200" cy="1181862"/>
          </a:xfrm>
          <a:noFill/>
        </p:spPr>
        <p:txBody>
          <a:bodyPr tIns="91440" bIns="91440" anchor="t" anchorCtr="0">
            <a:spAutoFit/>
          </a:bodyPr>
          <a:lstStyle>
            <a:lvl1pPr>
              <a:defRPr sz="7200" spc="-100" baseline="0">
                <a:gradFill>
                  <a:gsLst>
                    <a:gs pos="100000">
                      <a:schemeClr val="tx1"/>
                    </a:gs>
                    <a:gs pos="0">
                      <a:schemeClr val="tx1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 dirty="0"/>
              <a:t>Section title</a:t>
            </a:r>
          </a:p>
        </p:txBody>
      </p:sp>
    </p:spTree>
    <p:extLst>
      <p:ext uri="{BB962C8B-B14F-4D97-AF65-F5344CB8AC3E}">
        <p14:creationId xmlns:p14="http://schemas.microsoft.com/office/powerpoint/2010/main" val="16893455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 Accent Color 2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638" y="2125662"/>
            <a:ext cx="11887200" cy="1181862"/>
          </a:xfrm>
          <a:noFill/>
        </p:spPr>
        <p:txBody>
          <a:bodyPr tIns="91440" bIns="91440" anchor="t" anchorCtr="0">
            <a:spAutoFit/>
          </a:bodyPr>
          <a:lstStyle>
            <a:lvl1pPr>
              <a:defRPr sz="7200" spc="-100" baseline="0">
                <a:gradFill>
                  <a:gsLst>
                    <a:gs pos="100000">
                      <a:schemeClr val="tx1"/>
                    </a:gs>
                    <a:gs pos="0">
                      <a:schemeClr val="tx1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 dirty="0"/>
              <a:t>Section title</a:t>
            </a:r>
          </a:p>
        </p:txBody>
      </p:sp>
    </p:spTree>
    <p:extLst>
      <p:ext uri="{BB962C8B-B14F-4D97-AF65-F5344CB8AC3E}">
        <p14:creationId xmlns:p14="http://schemas.microsoft.com/office/powerpoint/2010/main" val="290869850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0-50 Right Photo Layout">
    <p:bg>
      <p:bgPr>
        <a:solidFill>
          <a:srgbClr val="F8F8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639" y="1241426"/>
            <a:ext cx="5486399" cy="2012859"/>
          </a:xfrm>
        </p:spPr>
        <p:txBody>
          <a:bodyPr>
            <a:spAutoFit/>
          </a:bodyPr>
          <a:lstStyle>
            <a:lvl1pPr>
              <a:defRPr sz="6600" baseline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 dirty="0"/>
              <a:t>50/50 photo layout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 bwMode="ltGray">
          <a:xfrm>
            <a:off x="6219825" y="0"/>
            <a:ext cx="6216650" cy="6992587"/>
          </a:xfrm>
          <a:blipFill>
            <a:blip r:embed="rId2"/>
            <a:stretch>
              <a:fillRect/>
            </a:stretch>
          </a:blipFill>
        </p:spPr>
        <p:txBody>
          <a:bodyPr tIns="548640" anchor="ctr" anchorCtr="0">
            <a:noAutofit/>
          </a:bodyPr>
          <a:lstStyle>
            <a:lvl1pPr marL="0" indent="0" algn="ctr">
              <a:buNone/>
              <a:defRPr sz="1600" b="1" cap="none" baseline="0">
                <a:gradFill>
                  <a:gsLst>
                    <a:gs pos="0">
                      <a:srgbClr val="FFFFFF"/>
                    </a:gs>
                    <a:gs pos="27000">
                      <a:srgbClr val="FFFFFF"/>
                    </a:gs>
                  </a:gsLst>
                  <a:lin ang="5400000" scaled="0"/>
                </a:gradFill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697455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Accent Color 1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2567534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Accent Color 2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5015991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 bwMode="gray"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 bwMode="gray">
          <a:xfrm>
            <a:off x="0" y="5758901"/>
            <a:ext cx="12435840" cy="1235624"/>
          </a:xfrm>
          <a:prstGeom prst="rect">
            <a:avLst/>
          </a:prstGeom>
          <a:solidFill>
            <a:schemeClr val="tx1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398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 dirty="0" err="1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62280" y="6209084"/>
            <a:ext cx="1456418" cy="310896"/>
          </a:xfrm>
          <a:prstGeom prst="rect">
            <a:avLst/>
          </a:prstGeom>
        </p:spPr>
      </p:pic>
      <p:pic>
        <p:nvPicPr>
          <p:cNvPr id="16" name="Picture 15" hidden="1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black">
          <a:xfrm>
            <a:off x="459230" y="6240963"/>
            <a:ext cx="1278510" cy="274137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 bwMode="white">
          <a:xfrm>
            <a:off x="274702" y="1679645"/>
            <a:ext cx="9143936" cy="1828786"/>
          </a:xfrm>
          <a:noFill/>
        </p:spPr>
        <p:txBody>
          <a:bodyPr lIns="146304" tIns="91440" rIns="146304" bIns="91440" anchor="t" anchorCtr="0"/>
          <a:lstStyle>
            <a:lvl1pPr>
              <a:defRPr sz="5400" spc="-100" baseline="0">
                <a:gradFill>
                  <a:gsLst>
                    <a:gs pos="100000">
                      <a:schemeClr val="tx2"/>
                    </a:gs>
                    <a:gs pos="0">
                      <a:schemeClr val="tx2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2" hasCustomPrompt="1"/>
          </p:nvPr>
        </p:nvSpPr>
        <p:spPr bwMode="white">
          <a:xfrm>
            <a:off x="274701" y="3509753"/>
            <a:ext cx="7315137" cy="1828007"/>
          </a:xfrm>
          <a:noFill/>
        </p:spPr>
        <p:txBody>
          <a:bodyPr lIns="146304" tIns="109728" rIns="146304" bIns="109728">
            <a:noAutofit/>
          </a:bodyPr>
          <a:lstStyle>
            <a:lvl1pPr marL="0" indent="0">
              <a:spcBef>
                <a:spcPts val="0"/>
              </a:spcBef>
              <a:buNone/>
              <a:defRPr sz="3200" spc="0" baseline="0">
                <a:gradFill>
                  <a:gsLst>
                    <a:gs pos="91000">
                      <a:schemeClr val="tx1"/>
                    </a:gs>
                    <a:gs pos="0">
                      <a:schemeClr val="tx1"/>
                    </a:gs>
                  </a:gsLst>
                  <a:lin ang="5400000" scaled="0"/>
                </a:gradFill>
                <a:latin typeface="+mj-lt"/>
              </a:defRPr>
            </a:lvl1pPr>
          </a:lstStyle>
          <a:p>
            <a:pPr lvl="0"/>
            <a:r>
              <a:rPr lang="en-US" dirty="0"/>
              <a:t>Speaker Name</a:t>
            </a:r>
          </a:p>
        </p:txBody>
      </p:sp>
      <p:sp>
        <p:nvSpPr>
          <p:cNvPr id="7" name="Text Placeholder 2"/>
          <p:cNvSpPr>
            <a:spLocks noGrp="1"/>
          </p:cNvSpPr>
          <p:nvPr>
            <p:ph type="body" sz="quarter" idx="13" hasCustomPrompt="1"/>
          </p:nvPr>
        </p:nvSpPr>
        <p:spPr bwMode="white">
          <a:xfrm>
            <a:off x="10333038" y="296863"/>
            <a:ext cx="1828800" cy="461665"/>
          </a:xfrm>
        </p:spPr>
        <p:txBody>
          <a:bodyPr/>
          <a:lstStyle>
            <a:lvl1pPr marL="0" indent="0" algn="r">
              <a:buNone/>
              <a:defRPr sz="2000">
                <a:latin typeface="+mn-lt"/>
              </a:defRPr>
            </a:lvl1pPr>
          </a:lstStyle>
          <a:p>
            <a:pPr lvl="0"/>
            <a:r>
              <a:rPr lang="en-US" dirty="0"/>
              <a:t>Session Code</a:t>
            </a:r>
          </a:p>
        </p:txBody>
      </p:sp>
    </p:spTree>
    <p:extLst>
      <p:ext uri="{BB962C8B-B14F-4D97-AF65-F5344CB8AC3E}">
        <p14:creationId xmlns:p14="http://schemas.microsoft.com/office/powerpoint/2010/main" val="168501045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veloper Co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/>
              <a:t>Slide for developer code</a:t>
            </a:r>
          </a:p>
        </p:txBody>
      </p:sp>
      <p:sp>
        <p:nvSpPr>
          <p:cNvPr id="3" name="Rectangle 2"/>
          <p:cNvSpPr/>
          <p:nvPr userDrawn="1"/>
        </p:nvSpPr>
        <p:spPr bwMode="hidden">
          <a:xfrm>
            <a:off x="1" y="1212849"/>
            <a:ext cx="12436475" cy="5781676"/>
          </a:xfrm>
          <a:prstGeom prst="rect">
            <a:avLst/>
          </a:prstGeom>
          <a:solidFill>
            <a:srgbClr val="FFFFFF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6639" tIns="46639" rIns="46639" bIns="4663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274638" y="1221157"/>
            <a:ext cx="11887199" cy="1995931"/>
          </a:xfrm>
        </p:spPr>
        <p:txBody>
          <a:bodyPr/>
          <a:lstStyle>
            <a:lvl1pPr marL="0" indent="0">
              <a:buNone/>
              <a:defRPr sz="3300">
                <a:gradFill>
                  <a:gsLst>
                    <a:gs pos="1250">
                      <a:srgbClr val="000000"/>
                    </a:gs>
                    <a:gs pos="100000">
                      <a:srgbClr val="000000"/>
                    </a:gs>
                  </a:gsLst>
                  <a:lin ang="5400000" scaled="0"/>
                </a:gradFill>
                <a:latin typeface="Consolas" panose="020B0609020204030204" pitchFamily="49" charset="0"/>
                <a:cs typeface="Consolas" panose="020B0609020204030204" pitchFamily="49" charset="0"/>
              </a:defRPr>
            </a:lvl1pPr>
            <a:lvl2pPr marL="346553" indent="0">
              <a:buNone/>
              <a:defRPr>
                <a:gradFill>
                  <a:gsLst>
                    <a:gs pos="1250">
                      <a:srgbClr val="000000"/>
                    </a:gs>
                    <a:gs pos="100000">
                      <a:srgbClr val="000000"/>
                    </a:gs>
                  </a:gsLst>
                  <a:lin ang="5400000" scaled="0"/>
                </a:gradFill>
                <a:latin typeface="Consolas" panose="020B0609020204030204" pitchFamily="49" charset="0"/>
                <a:cs typeface="Consolas" panose="020B0609020204030204" pitchFamily="49" charset="0"/>
              </a:defRPr>
            </a:lvl2pPr>
            <a:lvl3pPr marL="584607" indent="0">
              <a:buNone/>
              <a:defRPr>
                <a:gradFill>
                  <a:gsLst>
                    <a:gs pos="1250">
                      <a:srgbClr val="000000"/>
                    </a:gs>
                    <a:gs pos="100000">
                      <a:srgbClr val="000000"/>
                    </a:gs>
                  </a:gsLst>
                  <a:lin ang="5400000" scaled="0"/>
                </a:gradFill>
                <a:latin typeface="Consolas" panose="020B0609020204030204" pitchFamily="49" charset="0"/>
                <a:cs typeface="Consolas" panose="020B0609020204030204" pitchFamily="49" charset="0"/>
              </a:defRPr>
            </a:lvl3pPr>
            <a:lvl4pPr marL="814563" indent="0">
              <a:buNone/>
              <a:defRPr>
                <a:gradFill>
                  <a:gsLst>
                    <a:gs pos="1250">
                      <a:srgbClr val="000000"/>
                    </a:gs>
                    <a:gs pos="100000">
                      <a:srgbClr val="000000"/>
                    </a:gs>
                  </a:gsLst>
                  <a:lin ang="5400000" scaled="0"/>
                </a:gradFill>
                <a:latin typeface="Consolas" panose="020B0609020204030204" pitchFamily="49" charset="0"/>
                <a:cs typeface="Consolas" panose="020B0609020204030204" pitchFamily="49" charset="0"/>
              </a:defRPr>
            </a:lvl4pPr>
            <a:lvl5pPr marL="1050997" indent="0">
              <a:buNone/>
              <a:defRPr>
                <a:gradFill>
                  <a:gsLst>
                    <a:gs pos="1250">
                      <a:srgbClr val="000000"/>
                    </a:gs>
                    <a:gs pos="100000">
                      <a:srgbClr val="000000"/>
                    </a:gs>
                  </a:gsLst>
                  <a:lin ang="5400000" scaled="0"/>
                </a:gradFill>
                <a:latin typeface="Consolas" panose="020B0609020204030204" pitchFamily="49" charset="0"/>
                <a:cs typeface="Consolas" panose="020B0609020204030204" pitchFamily="49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9962453"/>
      </p:ext>
    </p:extLst>
  </p:cSld>
  <p:clrMapOvr>
    <a:masterClrMapping/>
  </p:clrMapOvr>
  <p:transition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logo slide_colo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 userDrawn="1"/>
        </p:nvSpPr>
        <p:spPr bwMode="blackWhite">
          <a:xfrm>
            <a:off x="274638" y="6294476"/>
            <a:ext cx="11887199" cy="40318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182880" tIns="146304" rIns="182880" bIns="146304" numCol="1" anchor="t" anchorCtr="0" compatLnSpc="1">
            <a:prstTxWarp prst="textNoShape">
              <a:avLst/>
            </a:prstTxWarp>
            <a:spAutoFit/>
          </a:bodyPr>
          <a:lstStyle/>
          <a:p>
            <a:pPr defTabSz="932290" eaLnBrk="0" hangingPunct="0"/>
            <a:r>
              <a:rPr lang="en-US" sz="700" dirty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cs typeface="Segoe UI" pitchFamily="34" charset="0"/>
              </a:rPr>
              <a:t>© 2016 Microsoft Corporation. All rights reserved. 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1380"/>
          <a:stretch/>
        </p:blipFill>
        <p:spPr bwMode="invGray">
          <a:xfrm>
            <a:off x="457200" y="479425"/>
            <a:ext cx="1449939" cy="306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506913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ck Notes slide Layout">
    <p:bg bwMode="black"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 bwMode="white">
          <a:xfrm>
            <a:off x="274638" y="1212850"/>
            <a:ext cx="11887200" cy="2443746"/>
          </a:xfrm>
          <a:prstGeom prst="rect">
            <a:avLst/>
          </a:prstGeom>
        </p:spPr>
        <p:txBody>
          <a:bodyPr/>
          <a:lstStyle>
            <a:lvl1pPr marL="290513" indent="-290513">
              <a:buClr>
                <a:schemeClr val="tx1"/>
              </a:buClr>
              <a:buSzPct val="90000"/>
              <a:buFont typeface="Arial" pitchFamily="34" charset="0"/>
              <a:buChar char="•"/>
              <a:defRPr sz="360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  <a:lvl2pPr marL="571500" indent="-280988">
              <a:buClr>
                <a:schemeClr val="tx1"/>
              </a:buClr>
              <a:buSzPct val="90000"/>
              <a:buFont typeface="Arial" pitchFamily="34" charset="0"/>
              <a:buChar char="•"/>
              <a:defRPr sz="320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2pPr>
            <a:lvl3pPr marL="862013" indent="-290513">
              <a:buClr>
                <a:schemeClr val="tx1"/>
              </a:buClr>
              <a:buSzPct val="90000"/>
              <a:buFont typeface="Arial" pitchFamily="34" charset="0"/>
              <a:buChar char="•"/>
              <a:defRPr sz="280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3pPr>
            <a:lvl4pPr marL="1090613" indent="-228600">
              <a:buClr>
                <a:schemeClr val="tx1"/>
              </a:buClr>
              <a:buSzPct val="90000"/>
              <a:buFont typeface="Arial" pitchFamily="34" charset="0"/>
              <a:buChar char="•"/>
              <a:defRPr sz="240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4pPr>
            <a:lvl5pPr marL="1319213" indent="-228600">
              <a:buClr>
                <a:schemeClr val="tx1"/>
              </a:buClr>
              <a:buSzPct val="90000"/>
              <a:buFont typeface="Arial" pitchFamily="34" charset="0"/>
              <a:buChar char="•"/>
              <a:defRPr sz="200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5pPr>
          </a:lstStyle>
          <a:p>
            <a:pPr lvl="0"/>
            <a:r>
              <a:rPr lang="en-US" dirty="0"/>
              <a:t>Use this Layout for Speaker Notes slides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1" y="6363076"/>
            <a:ext cx="12436476" cy="631450"/>
          </a:xfrm>
          <a:prstGeom prst="rect">
            <a:avLst/>
          </a:prstGeom>
          <a:solidFill>
            <a:srgbClr val="FFFF99"/>
          </a:solidFill>
        </p:spPr>
        <p:txBody>
          <a:bodyPr wrap="square" lIns="155457" tIns="77729" rIns="155457" bIns="77729" anchor="b" anchorCtr="0">
            <a:noAutofit/>
          </a:bodyPr>
          <a:lstStyle>
            <a:lvl1pPr algn="r">
              <a:buFont typeface="Arial" pitchFamily="34" charset="0"/>
              <a:buNone/>
              <a:defRPr sz="3700" spc="-51" baseline="0">
                <a:gradFill>
                  <a:gsLst>
                    <a:gs pos="0">
                      <a:srgbClr val="000000"/>
                    </a:gs>
                    <a:gs pos="100000">
                      <a:srgbClr val="000000"/>
                    </a:gs>
                  </a:gsLst>
                  <a:lin ang="5400000" scaled="0"/>
                </a:gradFill>
                <a:effectLst/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</a:lstStyle>
          <a:p>
            <a:pPr lvl="0"/>
            <a:r>
              <a:rPr lang="en-US" dirty="0"/>
              <a:t>Next: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296964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alkin">
    <p:bg bwMode="gray"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 bwMode="auto">
          <a:xfrm>
            <a:off x="274638" y="2119164"/>
            <a:ext cx="6400800" cy="2749700"/>
          </a:xfrm>
          <a:prstGeom prst="rect">
            <a:avLst/>
          </a:prstGeom>
          <a:noFill/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 dirty="0" err="1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7" name="Rectangle 6"/>
          <p:cNvSpPr/>
          <p:nvPr userDrawn="1"/>
        </p:nvSpPr>
        <p:spPr bwMode="gray">
          <a:xfrm>
            <a:off x="0" y="5758901"/>
            <a:ext cx="12435840" cy="1235624"/>
          </a:xfrm>
          <a:prstGeom prst="rect">
            <a:avLst/>
          </a:prstGeom>
          <a:solidFill>
            <a:schemeClr val="tx1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398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 dirty="0" err="1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62280" y="6209084"/>
            <a:ext cx="1456418" cy="31089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-246501" y="1965643"/>
            <a:ext cx="7899548" cy="2148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03416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 bwMode="gray"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hidden="1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black">
          <a:xfrm>
            <a:off x="459230" y="6240963"/>
            <a:ext cx="1278510" cy="274137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 bwMode="white">
          <a:xfrm>
            <a:off x="274702" y="1679645"/>
            <a:ext cx="9143936" cy="1828786"/>
          </a:xfrm>
          <a:noFill/>
        </p:spPr>
        <p:txBody>
          <a:bodyPr lIns="146304" tIns="91440" rIns="146304" bIns="91440" anchor="t" anchorCtr="0"/>
          <a:lstStyle>
            <a:lvl1pPr>
              <a:defRPr sz="5400" spc="-100" baseline="0">
                <a:gradFill>
                  <a:gsLst>
                    <a:gs pos="100000">
                      <a:schemeClr val="tx2"/>
                    </a:gs>
                    <a:gs pos="0">
                      <a:schemeClr val="tx2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2" hasCustomPrompt="1"/>
          </p:nvPr>
        </p:nvSpPr>
        <p:spPr bwMode="white">
          <a:xfrm>
            <a:off x="274701" y="3509753"/>
            <a:ext cx="7315137" cy="1828007"/>
          </a:xfrm>
          <a:noFill/>
        </p:spPr>
        <p:txBody>
          <a:bodyPr lIns="146304" tIns="109728" rIns="146304" bIns="109728">
            <a:noAutofit/>
          </a:bodyPr>
          <a:lstStyle>
            <a:lvl1pPr marL="0" indent="0">
              <a:spcBef>
                <a:spcPts val="0"/>
              </a:spcBef>
              <a:buNone/>
              <a:defRPr sz="3200" spc="0" baseline="0">
                <a:gradFill>
                  <a:gsLst>
                    <a:gs pos="91000">
                      <a:schemeClr val="tx1"/>
                    </a:gs>
                    <a:gs pos="0">
                      <a:schemeClr val="tx1"/>
                    </a:gs>
                  </a:gsLst>
                  <a:lin ang="5400000" scaled="0"/>
                </a:gradFill>
                <a:latin typeface="+mj-lt"/>
              </a:defRPr>
            </a:lvl1pPr>
          </a:lstStyle>
          <a:p>
            <a:pPr lvl="0"/>
            <a:r>
              <a:rPr lang="en-US" dirty="0"/>
              <a:t>Speaker Name</a:t>
            </a:r>
          </a:p>
        </p:txBody>
      </p:sp>
      <p:sp>
        <p:nvSpPr>
          <p:cNvPr id="6" name="Rectangle 5"/>
          <p:cNvSpPr/>
          <p:nvPr userDrawn="1"/>
        </p:nvSpPr>
        <p:spPr bwMode="gray">
          <a:xfrm>
            <a:off x="0" y="5897245"/>
            <a:ext cx="12435840" cy="1097280"/>
          </a:xfrm>
          <a:prstGeom prst="rect">
            <a:avLst/>
          </a:prstGeom>
          <a:solidFill>
            <a:schemeClr val="tx1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398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 dirty="0" err="1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70840" y="6294142"/>
            <a:ext cx="1456418" cy="310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356523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Non-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274638" y="1212850"/>
            <a:ext cx="11887200" cy="2065181"/>
          </a:xfrm>
        </p:spPr>
        <p:txBody>
          <a:bodyPr/>
          <a:lstStyle>
            <a:lvl1pPr marL="0" indent="0">
              <a:buNone/>
              <a:defRPr>
                <a:gradFill>
                  <a:gsLst>
                    <a:gs pos="1250">
                      <a:schemeClr val="tx1"/>
                    </a:gs>
                    <a:gs pos="99000">
                      <a:schemeClr val="tx1"/>
                    </a:gs>
                  </a:gsLst>
                  <a:lin ang="5400000" scaled="0"/>
                </a:gradFill>
              </a:defRPr>
            </a:lvl1pPr>
            <a:lvl2pPr marL="0" indent="0">
              <a:buFontTx/>
              <a:buNone/>
              <a:defRPr sz="2400"/>
            </a:lvl2pPr>
            <a:lvl3pPr marL="228600" indent="0">
              <a:buNone/>
              <a:defRPr/>
            </a:lvl3pPr>
            <a:lvl4pPr marL="457200" indent="0">
              <a:buNone/>
              <a:defRPr/>
            </a:lvl4pPr>
            <a:lvl5pPr marL="685800" indent="0"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80655951"/>
      </p:ext>
    </p:extLst>
  </p:cSld>
  <p:clrMapOvr>
    <a:masterClrMapping/>
  </p:clrMapOvr>
  <p:transition>
    <p:fad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74638" y="1212850"/>
            <a:ext cx="11887200" cy="2092881"/>
          </a:xfrm>
        </p:spPr>
        <p:txBody>
          <a:bodyPr>
            <a:spAutoFit/>
          </a:bodyPr>
          <a:lstStyle>
            <a:lvl1pPr>
              <a:defRPr sz="4000"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133594543"/>
      </p:ext>
    </p:extLst>
  </p:cSld>
  <p:clrMapOvr>
    <a:masterClrMapping/>
  </p:clrMapOvr>
  <p:transition>
    <p:fade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Non-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74639" y="1212849"/>
            <a:ext cx="5486399" cy="1982081"/>
          </a:xfrm>
        </p:spPr>
        <p:txBody>
          <a:bodyPr wrap="square">
            <a:spAutoFit/>
          </a:bodyPr>
          <a:lstStyle>
            <a:lvl1pPr marL="0" indent="0">
              <a:spcBef>
                <a:spcPts val="1224"/>
              </a:spcBef>
              <a:buClr>
                <a:schemeClr val="tx1"/>
              </a:buClr>
              <a:buFont typeface="Wingdings" pitchFamily="2" charset="2"/>
              <a:buNone/>
              <a:defRPr sz="3200"/>
            </a:lvl1pPr>
            <a:lvl2pPr marL="0" indent="0">
              <a:buNone/>
              <a:defRPr sz="2400"/>
            </a:lvl2pPr>
            <a:lvl3pPr marL="231775" indent="0">
              <a:buNone/>
              <a:tabLst/>
              <a:defRPr sz="2000"/>
            </a:lvl3pPr>
            <a:lvl4pPr marL="460375" indent="0">
              <a:buNone/>
              <a:defRPr/>
            </a:lvl4pPr>
            <a:lvl5pPr marL="685800" indent="0">
              <a:buNone/>
              <a:tabLst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6675439" y="1212849"/>
            <a:ext cx="5486399" cy="1982081"/>
          </a:xfrm>
        </p:spPr>
        <p:txBody>
          <a:bodyPr wrap="square">
            <a:spAutoFit/>
          </a:bodyPr>
          <a:lstStyle>
            <a:lvl1pPr marL="0" indent="0">
              <a:spcBef>
                <a:spcPts val="1224"/>
              </a:spcBef>
              <a:buClr>
                <a:schemeClr val="tx1"/>
              </a:buClr>
              <a:buFont typeface="Wingdings" pitchFamily="2" charset="2"/>
              <a:buNone/>
              <a:defRPr sz="3200"/>
            </a:lvl1pPr>
            <a:lvl2pPr marL="0" indent="0">
              <a:buNone/>
              <a:defRPr sz="2400"/>
            </a:lvl2pPr>
            <a:lvl3pPr marL="231775" indent="0">
              <a:buNone/>
              <a:tabLst/>
              <a:defRPr sz="2000"/>
            </a:lvl3pPr>
            <a:lvl4pPr marL="460375" indent="0">
              <a:buNone/>
              <a:defRPr/>
            </a:lvl4pPr>
            <a:lvl5pPr marL="685800" indent="0">
              <a:buNone/>
              <a:tabLst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42383446"/>
      </p:ext>
    </p:extLst>
  </p:cSld>
  <p:clrMapOvr>
    <a:masterClrMapping/>
  </p:clrMapOvr>
  <p:transition>
    <p:fade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Bulle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74639" y="1212849"/>
            <a:ext cx="5486399" cy="2425279"/>
          </a:xfrm>
        </p:spPr>
        <p:txBody>
          <a:bodyPr wrap="square">
            <a:spAutoFit/>
          </a:bodyPr>
          <a:lstStyle>
            <a:lvl1pPr marL="287338" indent="-287338">
              <a:spcBef>
                <a:spcPts val="1224"/>
              </a:spcBef>
              <a:buClr>
                <a:schemeClr val="tx1"/>
              </a:buClr>
              <a:buFont typeface="Arial" pitchFamily="34" charset="0"/>
              <a:buChar char="•"/>
              <a:defRPr sz="3200"/>
            </a:lvl1pPr>
            <a:lvl2pPr marL="531166" indent="-233195">
              <a:defRPr sz="2400"/>
            </a:lvl2pPr>
            <a:lvl3pPr marL="699585" indent="-168419">
              <a:tabLst/>
              <a:defRPr sz="2000"/>
            </a:lvl3pPr>
            <a:lvl4pPr marL="880958" indent="-181374">
              <a:defRPr/>
            </a:lvl4pPr>
            <a:lvl5pPr marL="1049377" indent="-168419">
              <a:tabLst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6675439" y="1212849"/>
            <a:ext cx="5486399" cy="2425279"/>
          </a:xfrm>
        </p:spPr>
        <p:txBody>
          <a:bodyPr wrap="square">
            <a:spAutoFit/>
          </a:bodyPr>
          <a:lstStyle>
            <a:lvl1pPr marL="287338" indent="-287338">
              <a:spcBef>
                <a:spcPts val="1224"/>
              </a:spcBef>
              <a:buClr>
                <a:schemeClr val="tx1"/>
              </a:buClr>
              <a:buFont typeface="Arial" pitchFamily="34" charset="0"/>
              <a:buChar char="•"/>
              <a:defRPr sz="3200"/>
            </a:lvl1pPr>
            <a:lvl2pPr marL="531166" indent="-233195">
              <a:defRPr sz="2400"/>
            </a:lvl2pPr>
            <a:lvl3pPr marL="699585" indent="-168419">
              <a:tabLst/>
              <a:defRPr sz="2000"/>
            </a:lvl3pPr>
            <a:lvl4pPr marL="880958" indent="-181374">
              <a:defRPr/>
            </a:lvl4pPr>
            <a:lvl5pPr marL="1049377" indent="-168419">
              <a:tabLst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347077705"/>
      </p:ext>
    </p:extLst>
  </p:cSld>
  <p:clrMapOvr>
    <a:masterClrMapping/>
  </p:clrMapOvr>
  <p:transition>
    <p:fade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926629171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2-color Non-bulleted text">
    <p:bg>
      <p:bgPr>
        <a:solidFill>
          <a:srgbClr val="F8F8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274638" y="1212850"/>
            <a:ext cx="11887200" cy="2025170"/>
          </a:xfrm>
        </p:spPr>
        <p:txBody>
          <a:bodyPr/>
          <a:lstStyle>
            <a:lvl1pPr marL="0" indent="0">
              <a:buNone/>
              <a:defRPr>
                <a:gradFill>
                  <a:gsLst>
                    <a:gs pos="1250">
                      <a:schemeClr val="tx2"/>
                    </a:gs>
                    <a:gs pos="99000">
                      <a:schemeClr val="tx2"/>
                    </a:gs>
                  </a:gsLst>
                  <a:lin ang="5400000" scaled="0"/>
                </a:gradFill>
              </a:defRPr>
            </a:lvl1pPr>
            <a:lvl2pPr marL="0" indent="0">
              <a:buFontTx/>
              <a:buNone/>
              <a:defRPr sz="2000"/>
            </a:lvl2pPr>
            <a:lvl3pPr marL="228600" indent="0">
              <a:buNone/>
              <a:defRPr/>
            </a:lvl3pPr>
            <a:lvl4pPr marL="457200" indent="0">
              <a:buNone/>
              <a:defRPr/>
            </a:lvl4pPr>
            <a:lvl5pPr marL="685800" indent="0"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105625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er Evidence Slide">
    <p:bg bwMode="gray">
      <p:bgPr>
        <a:solidFill>
          <a:srgbClr val="F8F8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gradFill>
                  <a:gsLst>
                    <a:gs pos="18584">
                      <a:schemeClr val="tx2"/>
                    </a:gs>
                    <a:gs pos="57000">
                      <a:schemeClr val="tx2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 dirty="0"/>
              <a:t>Customer evidence slide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 bwMode="gray">
          <a:xfrm>
            <a:off x="274638" y="1434069"/>
            <a:ext cx="5486400" cy="1827214"/>
          </a:xfrm>
          <a:blipFill>
            <a:blip r:embed="rId2"/>
            <a:stretch>
              <a:fillRect/>
            </a:stretch>
          </a:blipFill>
        </p:spPr>
        <p:txBody>
          <a:bodyPr lIns="182880" tIns="146304" rIns="182880" bIns="146304">
            <a:noAutofit/>
          </a:bodyPr>
          <a:lstStyle>
            <a:lvl1pPr marL="0" indent="0">
              <a:buNone/>
              <a:defRPr lang="en-US" sz="2400" kern="1200" spc="0" baseline="0" dirty="0">
                <a:noFill/>
                <a:latin typeface="+mn-lt"/>
                <a:ea typeface="+mn-ea"/>
                <a:cs typeface="+mn-cs"/>
              </a:defRPr>
            </a:lvl1pPr>
            <a:lvl2pPr>
              <a:defRPr lang="en-US" sz="2400" kern="1200" spc="0" baseline="0" dirty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2pPr>
          </a:lstStyle>
          <a:p>
            <a:pPr marL="0" marR="0" lvl="0" indent="0" algn="l" defTabSz="932742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Arial" pitchFamily="34" charset="0"/>
              <a:buNone/>
              <a:tabLst/>
            </a:pPr>
            <a:endParaRPr lang="en-US" dirty="0"/>
          </a:p>
        </p:txBody>
      </p:sp>
      <p:sp>
        <p:nvSpPr>
          <p:cNvPr id="5" name="Rectangle 4"/>
          <p:cNvSpPr/>
          <p:nvPr userDrawn="1"/>
        </p:nvSpPr>
        <p:spPr bwMode="auto">
          <a:xfrm>
            <a:off x="6218237" y="4868863"/>
            <a:ext cx="5945966" cy="1828800"/>
          </a:xfrm>
          <a:prstGeom prst="rect">
            <a:avLst/>
          </a:prstGeom>
          <a:ln>
            <a:noFill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182880" tIns="146304" rIns="182880" bIns="146304" numCol="1" rtlCol="0" anchor="ctr" anchorCtr="0" compatLnSpc="1">
            <a:prstTxWarp prst="textNoShape">
              <a:avLst/>
            </a:prstTxWarp>
          </a:bodyPr>
          <a:lstStyle/>
          <a:p>
            <a:pPr algn="ctr" defTabSz="932472" fontAlgn="base">
              <a:spcBef>
                <a:spcPct val="0"/>
              </a:spcBef>
              <a:spcAft>
                <a:spcPct val="0"/>
              </a:spcAft>
            </a:pPr>
            <a:endParaRPr lang="en-US" sz="2000" dirty="0">
              <a:gradFill>
                <a:gsLst>
                  <a:gs pos="5439">
                    <a:srgbClr val="F8F8F8"/>
                  </a:gs>
                  <a:gs pos="10000">
                    <a:srgbClr val="F8F8F8"/>
                  </a:gs>
                </a:gsLst>
                <a:lin ang="5400000" scaled="0"/>
              </a:gradFill>
            </a:endParaRPr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1" hasCustomPrompt="1"/>
          </p:nvPr>
        </p:nvSpPr>
        <p:spPr bwMode="gray">
          <a:xfrm>
            <a:off x="6218237" y="1434069"/>
            <a:ext cx="5943601" cy="3433208"/>
          </a:xfrm>
          <a:blipFill>
            <a:blip r:embed="rId3"/>
            <a:stretch>
              <a:fillRect/>
            </a:stretch>
          </a:blipFill>
        </p:spPr>
        <p:txBody>
          <a:bodyPr lIns="182880" tIns="146304" rIns="182880" bIns="146304">
            <a:noAutofit/>
          </a:bodyPr>
          <a:lstStyle>
            <a:lvl1pPr marL="0" indent="0">
              <a:buNone/>
              <a:defRPr lang="en-US" sz="2400" kern="1200" spc="0" baseline="0" dirty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1pPr>
            <a:lvl2pPr algn="ctr">
              <a:defRPr lang="en-US" sz="2400" kern="1200" spc="0" baseline="0" dirty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2pPr>
          </a:lstStyle>
          <a:p>
            <a:pPr marL="0" marR="0" lvl="0" indent="0" algn="l" defTabSz="932742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Arial" pitchFamily="34" charset="0"/>
              <a:buNone/>
              <a:tabLst/>
            </a:pPr>
            <a:r>
              <a:rPr lang="en-US" dirty="0"/>
              <a:t>Your image here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5989638" y="1836883"/>
            <a:ext cx="0" cy="4754828"/>
          </a:xfrm>
          <a:prstGeom prst="line">
            <a:avLst/>
          </a:prstGeom>
          <a:ln w="3175">
            <a:solidFill>
              <a:schemeClr val="tx1">
                <a:alpha val="25000"/>
              </a:schemeClr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0"/>
          <p:cNvSpPr>
            <a:spLocks noGrp="1"/>
          </p:cNvSpPr>
          <p:nvPr>
            <p:ph type="body" sz="quarter" idx="12"/>
          </p:nvPr>
        </p:nvSpPr>
        <p:spPr>
          <a:xfrm>
            <a:off x="274638" y="3260725"/>
            <a:ext cx="5486400" cy="3436938"/>
          </a:xfrm>
        </p:spPr>
        <p:txBody>
          <a:bodyPr lIns="182880" tIns="146304" rIns="182880" bIns="146304">
            <a:noAutofit/>
          </a:bodyPr>
          <a:lstStyle>
            <a:lvl1pPr marL="0" indent="0">
              <a:buNone/>
              <a:defRPr sz="2400">
                <a:latin typeface="+mn-lt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3"/>
          </p:nvPr>
        </p:nvSpPr>
        <p:spPr>
          <a:xfrm>
            <a:off x="6218238" y="4868863"/>
            <a:ext cx="5943600" cy="1827214"/>
          </a:xfrm>
        </p:spPr>
        <p:txBody>
          <a:bodyPr lIns="182880" tIns="146304" rIns="182880" bIns="146304" anchor="ctr">
            <a:noAutofit/>
          </a:bodyPr>
          <a:lstStyle>
            <a:lvl1pPr marL="0" indent="0" algn="ctr">
              <a:buNone/>
              <a:defRPr sz="3200">
                <a:gradFill>
                  <a:gsLst>
                    <a:gs pos="27434">
                      <a:srgbClr val="FFFFFF"/>
                    </a:gs>
                    <a:gs pos="54000">
                      <a:srgbClr val="FFFFFF"/>
                    </a:gs>
                  </a:gsLst>
                  <a:lin ang="5400000" scaled="0"/>
                </a:gradFill>
                <a:latin typeface="+mj-lt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9533110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mo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638" y="1209973"/>
            <a:ext cx="8228299" cy="1181862"/>
          </a:xfrm>
          <a:noFill/>
        </p:spPr>
        <p:txBody>
          <a:bodyPr wrap="square" tIns="91440" bIns="91440" anchor="t" anchorCtr="0">
            <a:spAutoFit/>
          </a:bodyPr>
          <a:lstStyle>
            <a:lvl1pPr>
              <a:defRPr sz="7200" spc="-100" baseline="0">
                <a:gradFill>
                  <a:gsLst>
                    <a:gs pos="8850">
                      <a:schemeClr val="tx1"/>
                    </a:gs>
                    <a:gs pos="23894">
                      <a:schemeClr val="tx1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 dirty="0"/>
              <a:t>Demo title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274638" y="3954463"/>
            <a:ext cx="8229599" cy="738664"/>
          </a:xfrm>
          <a:noFill/>
        </p:spPr>
        <p:txBody>
          <a:bodyPr wrap="square" lIns="182880" tIns="146304" rIns="182880" bIns="146304">
            <a:spAutoFit/>
          </a:bodyPr>
          <a:lstStyle>
            <a:lvl1pPr marL="0" indent="0">
              <a:spcBef>
                <a:spcPts val="0"/>
              </a:spcBef>
              <a:buNone/>
              <a:defRPr sz="3200" spc="0" baseline="0">
                <a:gradFill>
                  <a:gsLst>
                    <a:gs pos="8850">
                      <a:schemeClr val="tx1"/>
                    </a:gs>
                    <a:gs pos="23894">
                      <a:schemeClr val="tx1"/>
                    </a:gs>
                  </a:gsLst>
                  <a:lin ang="5400000" scaled="0"/>
                </a:gradFill>
                <a:latin typeface="+mj-lt"/>
              </a:defRPr>
            </a:lvl1pPr>
          </a:lstStyle>
          <a:p>
            <a:pPr lvl="0"/>
            <a:r>
              <a:rPr lang="en-US" dirty="0"/>
              <a:t>Speaker Name</a:t>
            </a:r>
          </a:p>
        </p:txBody>
      </p:sp>
    </p:spTree>
    <p:extLst>
      <p:ext uri="{BB962C8B-B14F-4D97-AF65-F5344CB8AC3E}">
        <p14:creationId xmlns:p14="http://schemas.microsoft.com/office/powerpoint/2010/main" val="329251919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o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638" y="1209973"/>
            <a:ext cx="8229599" cy="1181862"/>
          </a:xfrm>
          <a:noFill/>
        </p:spPr>
        <p:txBody>
          <a:bodyPr wrap="square" tIns="91440" bIns="91440" anchor="t" anchorCtr="0">
            <a:spAutoFit/>
          </a:bodyPr>
          <a:lstStyle>
            <a:lvl1pPr>
              <a:defRPr sz="7200" spc="-100" baseline="0">
                <a:gradFill>
                  <a:gsLst>
                    <a:gs pos="10619">
                      <a:schemeClr val="tx1"/>
                    </a:gs>
                    <a:gs pos="26549">
                      <a:schemeClr val="tx1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 dirty="0"/>
              <a:t>Video title</a:t>
            </a:r>
          </a:p>
        </p:txBody>
      </p:sp>
    </p:spTree>
    <p:extLst>
      <p:ext uri="{BB962C8B-B14F-4D97-AF65-F5344CB8AC3E}">
        <p14:creationId xmlns:p14="http://schemas.microsoft.com/office/powerpoint/2010/main" val="22357042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 Accent Color 1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638" y="2125662"/>
            <a:ext cx="11887200" cy="1181862"/>
          </a:xfrm>
          <a:noFill/>
        </p:spPr>
        <p:txBody>
          <a:bodyPr tIns="91440" bIns="91440" anchor="t" anchorCtr="0">
            <a:spAutoFit/>
          </a:bodyPr>
          <a:lstStyle>
            <a:lvl1pPr>
              <a:defRPr sz="7200" spc="-100" baseline="0">
                <a:gradFill>
                  <a:gsLst>
                    <a:gs pos="100000">
                      <a:schemeClr val="tx1"/>
                    </a:gs>
                    <a:gs pos="0">
                      <a:schemeClr val="tx1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 dirty="0"/>
              <a:t>Section title</a:t>
            </a:r>
          </a:p>
        </p:txBody>
      </p:sp>
    </p:spTree>
    <p:extLst>
      <p:ext uri="{BB962C8B-B14F-4D97-AF65-F5344CB8AC3E}">
        <p14:creationId xmlns:p14="http://schemas.microsoft.com/office/powerpoint/2010/main" val="102610405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 Accent Color 2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638" y="2125662"/>
            <a:ext cx="11887200" cy="1181862"/>
          </a:xfrm>
          <a:noFill/>
        </p:spPr>
        <p:txBody>
          <a:bodyPr tIns="91440" bIns="91440" anchor="t" anchorCtr="0">
            <a:spAutoFit/>
          </a:bodyPr>
          <a:lstStyle>
            <a:lvl1pPr>
              <a:defRPr sz="7200" spc="-100" baseline="0">
                <a:gradFill>
                  <a:gsLst>
                    <a:gs pos="100000">
                      <a:schemeClr val="tx1"/>
                    </a:gs>
                    <a:gs pos="0">
                      <a:schemeClr val="tx1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 dirty="0"/>
              <a:t>Section title</a:t>
            </a:r>
          </a:p>
        </p:txBody>
      </p:sp>
    </p:spTree>
    <p:extLst>
      <p:ext uri="{BB962C8B-B14F-4D97-AF65-F5344CB8AC3E}">
        <p14:creationId xmlns:p14="http://schemas.microsoft.com/office/powerpoint/2010/main" val="155362693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0-50 Right Photo Layou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639" y="1241426"/>
            <a:ext cx="5486399" cy="2012859"/>
          </a:xfrm>
        </p:spPr>
        <p:txBody>
          <a:bodyPr>
            <a:spAutoFit/>
          </a:bodyPr>
          <a:lstStyle>
            <a:lvl1pPr>
              <a:defRPr sz="6600" baseline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 dirty="0"/>
              <a:t>50/50 photo layout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 bwMode="ltGray">
          <a:xfrm>
            <a:off x="6219825" y="0"/>
            <a:ext cx="6216650" cy="6992587"/>
          </a:xfrm>
          <a:blipFill>
            <a:blip r:embed="rId2"/>
            <a:stretch>
              <a:fillRect/>
            </a:stretch>
          </a:blipFill>
        </p:spPr>
        <p:txBody>
          <a:bodyPr tIns="548640" anchor="ctr" anchorCtr="0">
            <a:noAutofit/>
          </a:bodyPr>
          <a:lstStyle>
            <a:lvl1pPr marL="0" indent="0" algn="ctr">
              <a:buNone/>
              <a:defRPr sz="1600" b="1" cap="none" baseline="0">
                <a:gradFill>
                  <a:gsLst>
                    <a:gs pos="0">
                      <a:srgbClr val="FFFFFF"/>
                    </a:gs>
                    <a:gs pos="27000">
                      <a:srgbClr val="FFFFFF"/>
                    </a:gs>
                  </a:gsLst>
                  <a:lin ang="5400000" scaled="0"/>
                </a:gradFill>
                <a:latin typeface="+mn-lt"/>
              </a:defRPr>
            </a:lvl1pPr>
          </a:lstStyle>
          <a:p>
            <a:r>
              <a:rPr lang="en-US" dirty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75085370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Accent Color 1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2302983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Accent Color 2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8565035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veloper Co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/>
              <a:t>Slide for developer code</a:t>
            </a:r>
          </a:p>
        </p:txBody>
      </p:sp>
      <p:sp>
        <p:nvSpPr>
          <p:cNvPr id="3" name="Rectangle 2"/>
          <p:cNvSpPr/>
          <p:nvPr userDrawn="1"/>
        </p:nvSpPr>
        <p:spPr bwMode="hidden">
          <a:xfrm>
            <a:off x="1" y="1212849"/>
            <a:ext cx="12436475" cy="5781676"/>
          </a:xfrm>
          <a:prstGeom prst="rect">
            <a:avLst/>
          </a:prstGeom>
          <a:solidFill>
            <a:srgbClr val="FFFFFF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6639" tIns="46639" rIns="46639" bIns="4663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274638" y="1221157"/>
            <a:ext cx="11887199" cy="1995931"/>
          </a:xfrm>
        </p:spPr>
        <p:txBody>
          <a:bodyPr/>
          <a:lstStyle>
            <a:lvl1pPr marL="0" indent="0">
              <a:buNone/>
              <a:defRPr sz="3300">
                <a:gradFill>
                  <a:gsLst>
                    <a:gs pos="1250">
                      <a:srgbClr val="000000"/>
                    </a:gs>
                    <a:gs pos="100000">
                      <a:srgbClr val="000000"/>
                    </a:gs>
                  </a:gsLst>
                  <a:lin ang="5400000" scaled="0"/>
                </a:gradFill>
                <a:latin typeface="Consolas" panose="020B0609020204030204" pitchFamily="49" charset="0"/>
                <a:cs typeface="Consolas" panose="020B0609020204030204" pitchFamily="49" charset="0"/>
              </a:defRPr>
            </a:lvl1pPr>
            <a:lvl2pPr marL="346553" indent="0">
              <a:buNone/>
              <a:defRPr>
                <a:gradFill>
                  <a:gsLst>
                    <a:gs pos="1250">
                      <a:srgbClr val="000000"/>
                    </a:gs>
                    <a:gs pos="100000">
                      <a:srgbClr val="000000"/>
                    </a:gs>
                  </a:gsLst>
                  <a:lin ang="5400000" scaled="0"/>
                </a:gradFill>
                <a:latin typeface="Consolas" panose="020B0609020204030204" pitchFamily="49" charset="0"/>
                <a:cs typeface="Consolas" panose="020B0609020204030204" pitchFamily="49" charset="0"/>
              </a:defRPr>
            </a:lvl2pPr>
            <a:lvl3pPr marL="584607" indent="0">
              <a:buNone/>
              <a:defRPr>
                <a:gradFill>
                  <a:gsLst>
                    <a:gs pos="1250">
                      <a:srgbClr val="000000"/>
                    </a:gs>
                    <a:gs pos="100000">
                      <a:srgbClr val="000000"/>
                    </a:gs>
                  </a:gsLst>
                  <a:lin ang="5400000" scaled="0"/>
                </a:gradFill>
                <a:latin typeface="Consolas" panose="020B0609020204030204" pitchFamily="49" charset="0"/>
                <a:cs typeface="Consolas" panose="020B0609020204030204" pitchFamily="49" charset="0"/>
              </a:defRPr>
            </a:lvl3pPr>
            <a:lvl4pPr marL="814563" indent="0">
              <a:buNone/>
              <a:defRPr>
                <a:gradFill>
                  <a:gsLst>
                    <a:gs pos="1250">
                      <a:srgbClr val="000000"/>
                    </a:gs>
                    <a:gs pos="100000">
                      <a:srgbClr val="000000"/>
                    </a:gs>
                  </a:gsLst>
                  <a:lin ang="5400000" scaled="0"/>
                </a:gradFill>
                <a:latin typeface="Consolas" panose="020B0609020204030204" pitchFamily="49" charset="0"/>
                <a:cs typeface="Consolas" panose="020B0609020204030204" pitchFamily="49" charset="0"/>
              </a:defRPr>
            </a:lvl4pPr>
            <a:lvl5pPr marL="1050997" indent="0">
              <a:buNone/>
              <a:defRPr>
                <a:gradFill>
                  <a:gsLst>
                    <a:gs pos="1250">
                      <a:srgbClr val="000000"/>
                    </a:gs>
                    <a:gs pos="100000">
                      <a:srgbClr val="000000"/>
                    </a:gs>
                  </a:gsLst>
                  <a:lin ang="5400000" scaled="0"/>
                </a:gradFill>
                <a:latin typeface="Consolas" panose="020B0609020204030204" pitchFamily="49" charset="0"/>
                <a:cs typeface="Consolas" panose="020B0609020204030204" pitchFamily="49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5001290"/>
      </p:ext>
    </p:extLst>
  </p:cSld>
  <p:clrMapOvr>
    <a:masterClrMapping/>
  </p:clrMapOvr>
  <p:transition>
    <p:fade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logo slide_colo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 userDrawn="1"/>
        </p:nvSpPr>
        <p:spPr bwMode="blackWhite">
          <a:xfrm>
            <a:off x="274638" y="6294476"/>
            <a:ext cx="11887199" cy="40318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182880" tIns="146304" rIns="182880" bIns="146304" numCol="1" anchor="t" anchorCtr="0" compatLnSpc="1">
            <a:prstTxWarp prst="textNoShape">
              <a:avLst/>
            </a:prstTxWarp>
            <a:spAutoFit/>
          </a:bodyPr>
          <a:lstStyle/>
          <a:p>
            <a:pPr defTabSz="932290" eaLnBrk="0" hangingPunct="0"/>
            <a:r>
              <a:rPr lang="en-US" sz="700" dirty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cs typeface="Segoe UI" pitchFamily="34" charset="0"/>
              </a:rPr>
              <a:t>© 2016 Microsoft Corporation. All rights reserved. 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 bwMode="invGray">
          <a:xfrm>
            <a:off x="464013" y="479425"/>
            <a:ext cx="1436313" cy="306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12562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Non-bulleted text">
    <p:bg>
      <p:bgPr>
        <a:solidFill>
          <a:srgbClr val="F8F8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274638" y="1212850"/>
            <a:ext cx="11887200" cy="2025170"/>
          </a:xfrm>
        </p:spPr>
        <p:txBody>
          <a:bodyPr/>
          <a:lstStyle>
            <a:lvl1pPr marL="0" indent="0">
              <a:buNone/>
              <a:defRPr>
                <a:gradFill>
                  <a:gsLst>
                    <a:gs pos="1250">
                      <a:schemeClr val="tx1"/>
                    </a:gs>
                    <a:gs pos="99000">
                      <a:schemeClr val="tx1"/>
                    </a:gs>
                  </a:gsLst>
                  <a:lin ang="5400000" scaled="0"/>
                </a:gradFill>
              </a:defRPr>
            </a:lvl1pPr>
            <a:lvl2pPr marL="0" indent="0">
              <a:buFontTx/>
              <a:buNone/>
              <a:defRPr sz="2000"/>
            </a:lvl2pPr>
            <a:lvl3pPr marL="228600" indent="0">
              <a:buNone/>
              <a:defRPr/>
            </a:lvl3pPr>
            <a:lvl4pPr marL="457200" indent="0">
              <a:buNone/>
              <a:defRPr/>
            </a:lvl4pPr>
            <a:lvl5pPr marL="685800" indent="0"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133736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ck Notes slide Layout">
    <p:bg bwMode="black"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 bwMode="white">
          <a:xfrm>
            <a:off x="274638" y="1212850"/>
            <a:ext cx="11887200" cy="2443746"/>
          </a:xfrm>
          <a:prstGeom prst="rect">
            <a:avLst/>
          </a:prstGeom>
        </p:spPr>
        <p:txBody>
          <a:bodyPr/>
          <a:lstStyle>
            <a:lvl1pPr marL="290513" indent="-290513">
              <a:buClr>
                <a:schemeClr val="tx1"/>
              </a:buClr>
              <a:buSzPct val="90000"/>
              <a:buFont typeface="Arial" pitchFamily="34" charset="0"/>
              <a:buChar char="•"/>
              <a:defRPr sz="360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  <a:lvl2pPr marL="571500" indent="-280988">
              <a:buClr>
                <a:schemeClr val="tx1"/>
              </a:buClr>
              <a:buSzPct val="90000"/>
              <a:buFont typeface="Arial" pitchFamily="34" charset="0"/>
              <a:buChar char="•"/>
              <a:defRPr sz="320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2pPr>
            <a:lvl3pPr marL="862013" indent="-290513">
              <a:buClr>
                <a:schemeClr val="tx1"/>
              </a:buClr>
              <a:buSzPct val="90000"/>
              <a:buFont typeface="Arial" pitchFamily="34" charset="0"/>
              <a:buChar char="•"/>
              <a:defRPr sz="280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3pPr>
            <a:lvl4pPr marL="1090613" indent="-228600">
              <a:buClr>
                <a:schemeClr val="tx1"/>
              </a:buClr>
              <a:buSzPct val="90000"/>
              <a:buFont typeface="Arial" pitchFamily="34" charset="0"/>
              <a:buChar char="•"/>
              <a:defRPr sz="240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4pPr>
            <a:lvl5pPr marL="1319213" indent="-228600">
              <a:buClr>
                <a:schemeClr val="tx1"/>
              </a:buClr>
              <a:buSzPct val="90000"/>
              <a:buFont typeface="Arial" pitchFamily="34" charset="0"/>
              <a:buChar char="•"/>
              <a:defRPr sz="200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5pPr>
          </a:lstStyle>
          <a:p>
            <a:pPr lvl="0"/>
            <a:r>
              <a:rPr lang="en-US" dirty="0"/>
              <a:t>Use this Layout for Speaker Notes slides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1" y="6363076"/>
            <a:ext cx="12436476" cy="631450"/>
          </a:xfrm>
          <a:prstGeom prst="rect">
            <a:avLst/>
          </a:prstGeom>
          <a:solidFill>
            <a:srgbClr val="FFFF99"/>
          </a:solidFill>
        </p:spPr>
        <p:txBody>
          <a:bodyPr wrap="square" lIns="155457" tIns="77729" rIns="155457" bIns="77729" anchor="b" anchorCtr="0">
            <a:noAutofit/>
          </a:bodyPr>
          <a:lstStyle>
            <a:lvl1pPr algn="r">
              <a:buFont typeface="Arial" pitchFamily="34" charset="0"/>
              <a:buNone/>
              <a:defRPr sz="3700" spc="-51" baseline="0">
                <a:gradFill>
                  <a:gsLst>
                    <a:gs pos="0">
                      <a:srgbClr val="000000"/>
                    </a:gs>
                    <a:gs pos="100000">
                      <a:srgbClr val="000000"/>
                    </a:gs>
                  </a:gsLst>
                  <a:lin ang="5400000" scaled="0"/>
                </a:gradFill>
                <a:effectLst/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</a:lstStyle>
          <a:p>
            <a:pPr lvl="0"/>
            <a:r>
              <a:rPr lang="en-US" dirty="0"/>
              <a:t>Next: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540401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Walkin">
    <p:bg bwMode="gray"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 bwMode="auto">
          <a:xfrm>
            <a:off x="274638" y="2119164"/>
            <a:ext cx="6400800" cy="2749700"/>
          </a:xfrm>
          <a:prstGeom prst="rect">
            <a:avLst/>
          </a:prstGeom>
          <a:noFill/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 dirty="0" err="1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246501" y="1965643"/>
            <a:ext cx="7899548" cy="2148840"/>
          </a:xfrm>
          <a:prstGeom prst="rect">
            <a:avLst/>
          </a:prstGeom>
        </p:spPr>
      </p:pic>
      <p:sp>
        <p:nvSpPr>
          <p:cNvPr id="6" name="Rectangle 5"/>
          <p:cNvSpPr/>
          <p:nvPr userDrawn="1"/>
        </p:nvSpPr>
        <p:spPr bwMode="gray">
          <a:xfrm>
            <a:off x="0" y="5758901"/>
            <a:ext cx="12435840" cy="1235624"/>
          </a:xfrm>
          <a:prstGeom prst="rect">
            <a:avLst/>
          </a:prstGeom>
          <a:solidFill>
            <a:schemeClr val="tx1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398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 dirty="0" err="1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62280" y="6209084"/>
            <a:ext cx="1456418" cy="310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019848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 bwMode="gray"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 bwMode="gray">
          <a:xfrm>
            <a:off x="0" y="5758901"/>
            <a:ext cx="12435840" cy="1235624"/>
          </a:xfrm>
          <a:prstGeom prst="rect">
            <a:avLst/>
          </a:prstGeom>
          <a:solidFill>
            <a:schemeClr val="tx1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398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 dirty="0" err="1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62280" y="6209084"/>
            <a:ext cx="1456418" cy="310896"/>
          </a:xfrm>
          <a:prstGeom prst="rect">
            <a:avLst/>
          </a:prstGeom>
        </p:spPr>
      </p:pic>
      <p:pic>
        <p:nvPicPr>
          <p:cNvPr id="16" name="Picture 15" hidden="1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black">
          <a:xfrm>
            <a:off x="459230" y="6240963"/>
            <a:ext cx="1278510" cy="274137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 bwMode="white">
          <a:xfrm>
            <a:off x="274702" y="1679645"/>
            <a:ext cx="9143936" cy="1828786"/>
          </a:xfrm>
          <a:noFill/>
        </p:spPr>
        <p:txBody>
          <a:bodyPr lIns="146304" tIns="91440" rIns="146304" bIns="91440" anchor="t" anchorCtr="0"/>
          <a:lstStyle>
            <a:lvl1pPr>
              <a:defRPr sz="5400" spc="-100" baseline="0">
                <a:gradFill>
                  <a:gsLst>
                    <a:gs pos="100000">
                      <a:schemeClr val="tx2"/>
                    </a:gs>
                    <a:gs pos="0">
                      <a:schemeClr val="tx2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2" hasCustomPrompt="1"/>
          </p:nvPr>
        </p:nvSpPr>
        <p:spPr bwMode="white">
          <a:xfrm>
            <a:off x="274701" y="3509753"/>
            <a:ext cx="7315137" cy="1828007"/>
          </a:xfrm>
          <a:noFill/>
        </p:spPr>
        <p:txBody>
          <a:bodyPr lIns="146304" tIns="109728" rIns="146304" bIns="109728">
            <a:noAutofit/>
          </a:bodyPr>
          <a:lstStyle>
            <a:lvl1pPr marL="0" indent="0">
              <a:spcBef>
                <a:spcPts val="0"/>
              </a:spcBef>
              <a:buNone/>
              <a:defRPr sz="3200" spc="0" baseline="0">
                <a:gradFill>
                  <a:gsLst>
                    <a:gs pos="91000">
                      <a:schemeClr val="tx1"/>
                    </a:gs>
                    <a:gs pos="0">
                      <a:schemeClr val="tx1"/>
                    </a:gs>
                  </a:gsLst>
                  <a:lin ang="5400000" scaled="0"/>
                </a:gradFill>
                <a:latin typeface="+mj-lt"/>
              </a:defRPr>
            </a:lvl1pPr>
          </a:lstStyle>
          <a:p>
            <a:pPr lvl="0"/>
            <a:r>
              <a:rPr lang="en-US" dirty="0"/>
              <a:t>Speaker Name</a:t>
            </a:r>
          </a:p>
        </p:txBody>
      </p:sp>
    </p:spTree>
    <p:extLst>
      <p:ext uri="{BB962C8B-B14F-4D97-AF65-F5344CB8AC3E}">
        <p14:creationId xmlns:p14="http://schemas.microsoft.com/office/powerpoint/2010/main" val="335083773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2-color Non-bulleted text">
    <p:bg>
      <p:bgPr>
        <a:solidFill>
          <a:srgbClr val="F8F8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274638" y="1212850"/>
            <a:ext cx="11887200" cy="2025170"/>
          </a:xfrm>
        </p:spPr>
        <p:txBody>
          <a:bodyPr/>
          <a:lstStyle>
            <a:lvl1pPr marL="0" indent="0">
              <a:buNone/>
              <a:defRPr>
                <a:gradFill>
                  <a:gsLst>
                    <a:gs pos="1250">
                      <a:schemeClr val="tx2"/>
                    </a:gs>
                    <a:gs pos="99000">
                      <a:schemeClr val="tx2"/>
                    </a:gs>
                  </a:gsLst>
                  <a:lin ang="5400000" scaled="0"/>
                </a:gradFill>
              </a:defRPr>
            </a:lvl1pPr>
            <a:lvl2pPr marL="0" indent="0">
              <a:buFontTx/>
              <a:buNone/>
              <a:defRPr sz="2000"/>
            </a:lvl2pPr>
            <a:lvl3pPr marL="228600" indent="0">
              <a:buNone/>
              <a:defRPr/>
            </a:lvl3pPr>
            <a:lvl4pPr marL="457200" indent="0">
              <a:buNone/>
              <a:defRPr/>
            </a:lvl4pPr>
            <a:lvl5pPr marL="685800" indent="0"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8695971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Non-bulleted text">
    <p:bg>
      <p:bgPr>
        <a:solidFill>
          <a:srgbClr val="F8F8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274638" y="1212850"/>
            <a:ext cx="11887200" cy="2025170"/>
          </a:xfrm>
        </p:spPr>
        <p:txBody>
          <a:bodyPr/>
          <a:lstStyle>
            <a:lvl1pPr marL="0" indent="0">
              <a:buNone/>
              <a:defRPr>
                <a:gradFill>
                  <a:gsLst>
                    <a:gs pos="1250">
                      <a:schemeClr val="tx1"/>
                    </a:gs>
                    <a:gs pos="99000">
                      <a:schemeClr val="tx1"/>
                    </a:gs>
                  </a:gsLst>
                  <a:lin ang="5400000" scaled="0"/>
                </a:gradFill>
              </a:defRPr>
            </a:lvl1pPr>
            <a:lvl2pPr marL="0" indent="0">
              <a:buFontTx/>
              <a:buNone/>
              <a:defRPr sz="2000"/>
            </a:lvl2pPr>
            <a:lvl3pPr marL="228600" indent="0">
              <a:buNone/>
              <a:defRPr/>
            </a:lvl3pPr>
            <a:lvl4pPr marL="457200" indent="0">
              <a:buNone/>
              <a:defRPr/>
            </a:lvl4pPr>
            <a:lvl5pPr marL="685800" indent="0"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1810061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1st level color text">
    <p:bg>
      <p:bgPr>
        <a:solidFill>
          <a:srgbClr val="F8F8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74638" y="1212850"/>
            <a:ext cx="11887200" cy="2092881"/>
          </a:xfrm>
        </p:spPr>
        <p:txBody>
          <a:bodyPr>
            <a:spAutoFit/>
          </a:bodyPr>
          <a:lstStyle>
            <a:lvl1pPr>
              <a:defRPr sz="4000">
                <a:gradFill>
                  <a:gsLst>
                    <a:gs pos="1250">
                      <a:schemeClr val="tx2"/>
                    </a:gs>
                    <a:gs pos="99000">
                      <a:schemeClr val="tx2"/>
                    </a:gs>
                  </a:gsLst>
                  <a:lin ang="5400000" scaled="0"/>
                </a:gra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866984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rgbClr val="F8F8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74638" y="1212850"/>
            <a:ext cx="11887200" cy="2092881"/>
          </a:xfrm>
        </p:spPr>
        <p:txBody>
          <a:bodyPr>
            <a:spAutoFit/>
          </a:bodyPr>
          <a:lstStyle>
            <a:lvl1pPr>
              <a:defRPr sz="4000"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18340185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2-color Non-bulleted">
    <p:bg>
      <p:bgPr>
        <a:solidFill>
          <a:srgbClr val="F8F8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74639" y="1212849"/>
            <a:ext cx="5486399" cy="1914370"/>
          </a:xfrm>
        </p:spPr>
        <p:txBody>
          <a:bodyPr wrap="square">
            <a:spAutoFit/>
          </a:bodyPr>
          <a:lstStyle>
            <a:lvl1pPr marL="0" indent="0">
              <a:spcBef>
                <a:spcPts val="1224"/>
              </a:spcBef>
              <a:buClr>
                <a:schemeClr val="tx1"/>
              </a:buClr>
              <a:buFont typeface="Wingdings" pitchFamily="2" charset="2"/>
              <a:buNone/>
              <a:defRPr sz="3200">
                <a:gradFill>
                  <a:gsLst>
                    <a:gs pos="1250">
                      <a:schemeClr val="tx2"/>
                    </a:gs>
                    <a:gs pos="99000">
                      <a:schemeClr val="tx2"/>
                    </a:gs>
                  </a:gsLst>
                  <a:lin ang="5400000" scaled="0"/>
                </a:gradFill>
              </a:defRPr>
            </a:lvl1pPr>
            <a:lvl2pPr marL="0" indent="0">
              <a:buNone/>
              <a:defRPr sz="2000"/>
            </a:lvl2pPr>
            <a:lvl3pPr marL="231775" indent="0">
              <a:buNone/>
              <a:tabLst/>
              <a:defRPr sz="2000"/>
            </a:lvl3pPr>
            <a:lvl4pPr marL="460375" indent="0">
              <a:buNone/>
              <a:defRPr/>
            </a:lvl4pPr>
            <a:lvl5pPr marL="685800" indent="0">
              <a:buNone/>
              <a:tabLst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6675439" y="1212849"/>
            <a:ext cx="5486399" cy="1914370"/>
          </a:xfrm>
        </p:spPr>
        <p:txBody>
          <a:bodyPr wrap="square">
            <a:spAutoFit/>
          </a:bodyPr>
          <a:lstStyle>
            <a:lvl1pPr marL="0" indent="0">
              <a:spcBef>
                <a:spcPts val="1224"/>
              </a:spcBef>
              <a:buClr>
                <a:schemeClr val="tx1"/>
              </a:buClr>
              <a:buFont typeface="Wingdings" pitchFamily="2" charset="2"/>
              <a:buNone/>
              <a:defRPr sz="3200">
                <a:gradFill>
                  <a:gsLst>
                    <a:gs pos="1250">
                      <a:schemeClr val="tx2"/>
                    </a:gs>
                    <a:gs pos="99000">
                      <a:schemeClr val="tx2"/>
                    </a:gs>
                  </a:gsLst>
                  <a:lin ang="5400000" scaled="0"/>
                </a:gradFill>
              </a:defRPr>
            </a:lvl1pPr>
            <a:lvl2pPr marL="0" indent="0">
              <a:buNone/>
              <a:defRPr sz="2000"/>
            </a:lvl2pPr>
            <a:lvl3pPr marL="231775" indent="0">
              <a:buNone/>
              <a:tabLst/>
              <a:defRPr sz="2000"/>
            </a:lvl3pPr>
            <a:lvl4pPr marL="460375" indent="0">
              <a:buNone/>
              <a:defRPr/>
            </a:lvl4pPr>
            <a:lvl5pPr marL="685800" indent="0">
              <a:buNone/>
              <a:tabLst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9747864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Non-bulleted text">
    <p:bg>
      <p:bgPr>
        <a:solidFill>
          <a:srgbClr val="F8F8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74639" y="1212849"/>
            <a:ext cx="5486399" cy="1914370"/>
          </a:xfrm>
        </p:spPr>
        <p:txBody>
          <a:bodyPr wrap="square">
            <a:spAutoFit/>
          </a:bodyPr>
          <a:lstStyle>
            <a:lvl1pPr marL="0" indent="0">
              <a:spcBef>
                <a:spcPts val="1224"/>
              </a:spcBef>
              <a:buClr>
                <a:schemeClr val="tx1"/>
              </a:buClr>
              <a:buFont typeface="Wingdings" pitchFamily="2" charset="2"/>
              <a:buNone/>
              <a:defRPr sz="3200"/>
            </a:lvl1pPr>
            <a:lvl2pPr marL="0" indent="0">
              <a:buNone/>
              <a:defRPr sz="2000"/>
            </a:lvl2pPr>
            <a:lvl3pPr marL="231775" indent="0">
              <a:buNone/>
              <a:tabLst/>
              <a:defRPr sz="2000"/>
            </a:lvl3pPr>
            <a:lvl4pPr marL="460375" indent="0">
              <a:buNone/>
              <a:defRPr/>
            </a:lvl4pPr>
            <a:lvl5pPr marL="685800" indent="0">
              <a:buNone/>
              <a:tabLst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6675439" y="1212849"/>
            <a:ext cx="5486399" cy="1914370"/>
          </a:xfrm>
        </p:spPr>
        <p:txBody>
          <a:bodyPr wrap="square">
            <a:spAutoFit/>
          </a:bodyPr>
          <a:lstStyle>
            <a:lvl1pPr marL="0" indent="0">
              <a:spcBef>
                <a:spcPts val="1224"/>
              </a:spcBef>
              <a:buClr>
                <a:schemeClr val="tx1"/>
              </a:buClr>
              <a:buFont typeface="Wingdings" pitchFamily="2" charset="2"/>
              <a:buNone/>
              <a:defRPr sz="3200"/>
            </a:lvl1pPr>
            <a:lvl2pPr marL="0" indent="0">
              <a:buNone/>
              <a:defRPr sz="2000"/>
            </a:lvl2pPr>
            <a:lvl3pPr marL="231775" indent="0">
              <a:buNone/>
              <a:tabLst/>
              <a:defRPr sz="2000"/>
            </a:lvl3pPr>
            <a:lvl4pPr marL="460375" indent="0">
              <a:buNone/>
              <a:defRPr/>
            </a:lvl4pPr>
            <a:lvl5pPr marL="685800" indent="0">
              <a:buNone/>
              <a:tabLst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9527684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Bullet text 1st level color">
    <p:bg>
      <p:bgPr>
        <a:solidFill>
          <a:srgbClr val="F8F8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74639" y="1212849"/>
            <a:ext cx="5486399" cy="2425279"/>
          </a:xfrm>
        </p:spPr>
        <p:txBody>
          <a:bodyPr wrap="square">
            <a:spAutoFit/>
          </a:bodyPr>
          <a:lstStyle>
            <a:lvl1pPr marL="287338" indent="-287338">
              <a:spcBef>
                <a:spcPts val="1224"/>
              </a:spcBef>
              <a:buClr>
                <a:schemeClr val="tx2"/>
              </a:buClr>
              <a:buFont typeface="Arial" pitchFamily="34" charset="0"/>
              <a:buChar char="•"/>
              <a:defRPr sz="3200">
                <a:gradFill>
                  <a:gsLst>
                    <a:gs pos="1250">
                      <a:schemeClr val="tx2"/>
                    </a:gs>
                    <a:gs pos="99000">
                      <a:schemeClr val="tx2"/>
                    </a:gs>
                  </a:gsLst>
                  <a:lin ang="5400000" scaled="0"/>
                </a:gradFill>
              </a:defRPr>
            </a:lvl1pPr>
            <a:lvl2pPr marL="531166" indent="-233195">
              <a:defRPr sz="2400"/>
            </a:lvl2pPr>
            <a:lvl3pPr marL="699585" indent="-168419">
              <a:tabLst/>
              <a:defRPr sz="2000"/>
            </a:lvl3pPr>
            <a:lvl4pPr marL="880958" indent="-181374">
              <a:defRPr/>
            </a:lvl4pPr>
            <a:lvl5pPr marL="1049377" indent="-168419">
              <a:tabLst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6675439" y="1212849"/>
            <a:ext cx="5486399" cy="2425279"/>
          </a:xfrm>
        </p:spPr>
        <p:txBody>
          <a:bodyPr wrap="square">
            <a:spAutoFit/>
          </a:bodyPr>
          <a:lstStyle>
            <a:lvl1pPr marL="287338" indent="-287338">
              <a:spcBef>
                <a:spcPts val="1224"/>
              </a:spcBef>
              <a:buClr>
                <a:schemeClr val="tx2"/>
              </a:buClr>
              <a:buFont typeface="Arial" pitchFamily="34" charset="0"/>
              <a:buChar char="•"/>
              <a:defRPr sz="3200">
                <a:gradFill>
                  <a:gsLst>
                    <a:gs pos="1250">
                      <a:schemeClr val="tx2"/>
                    </a:gs>
                    <a:gs pos="99000">
                      <a:schemeClr val="tx2"/>
                    </a:gs>
                  </a:gsLst>
                  <a:lin ang="5400000" scaled="0"/>
                </a:gradFill>
              </a:defRPr>
            </a:lvl1pPr>
            <a:lvl2pPr marL="531166" indent="-233195">
              <a:defRPr sz="2400"/>
            </a:lvl2pPr>
            <a:lvl3pPr marL="699585" indent="-168419">
              <a:tabLst/>
              <a:defRPr sz="2000"/>
            </a:lvl3pPr>
            <a:lvl4pPr marL="880958" indent="-181374">
              <a:defRPr/>
            </a:lvl4pPr>
            <a:lvl5pPr marL="1049377" indent="-168419">
              <a:tabLst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7358864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1st level color text">
    <p:bg>
      <p:bgPr>
        <a:solidFill>
          <a:srgbClr val="F8F8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74638" y="1212850"/>
            <a:ext cx="11887200" cy="2092881"/>
          </a:xfrm>
        </p:spPr>
        <p:txBody>
          <a:bodyPr>
            <a:spAutoFit/>
          </a:bodyPr>
          <a:lstStyle>
            <a:lvl1pPr>
              <a:defRPr sz="4000">
                <a:gradFill>
                  <a:gsLst>
                    <a:gs pos="1250">
                      <a:schemeClr val="tx2"/>
                    </a:gs>
                    <a:gs pos="99000">
                      <a:schemeClr val="tx2"/>
                    </a:gs>
                  </a:gsLst>
                  <a:lin ang="5400000" scaled="0"/>
                </a:gradFill>
              </a:defRPr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73240436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Bullet text">
    <p:bg>
      <p:bgPr>
        <a:solidFill>
          <a:srgbClr val="F8F8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74639" y="1212849"/>
            <a:ext cx="5486399" cy="2425279"/>
          </a:xfrm>
        </p:spPr>
        <p:txBody>
          <a:bodyPr wrap="square">
            <a:spAutoFit/>
          </a:bodyPr>
          <a:lstStyle>
            <a:lvl1pPr marL="287338" indent="-287338">
              <a:spcBef>
                <a:spcPts val="1224"/>
              </a:spcBef>
              <a:buClr>
                <a:schemeClr val="tx1"/>
              </a:buClr>
              <a:buFont typeface="Arial" pitchFamily="34" charset="0"/>
              <a:buChar char="•"/>
              <a:defRPr sz="3200"/>
            </a:lvl1pPr>
            <a:lvl2pPr marL="531166" indent="-233195">
              <a:defRPr sz="2400"/>
            </a:lvl2pPr>
            <a:lvl3pPr marL="699585" indent="-168419">
              <a:tabLst/>
              <a:defRPr sz="2000"/>
            </a:lvl3pPr>
            <a:lvl4pPr marL="880958" indent="-181374">
              <a:defRPr/>
            </a:lvl4pPr>
            <a:lvl5pPr marL="1049377" indent="-168419">
              <a:tabLst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6675439" y="1212849"/>
            <a:ext cx="5486399" cy="2425279"/>
          </a:xfrm>
        </p:spPr>
        <p:txBody>
          <a:bodyPr wrap="square">
            <a:spAutoFit/>
          </a:bodyPr>
          <a:lstStyle>
            <a:lvl1pPr marL="287338" indent="-287338">
              <a:spcBef>
                <a:spcPts val="1224"/>
              </a:spcBef>
              <a:buClr>
                <a:schemeClr val="tx1"/>
              </a:buClr>
              <a:buFont typeface="Arial" pitchFamily="34" charset="0"/>
              <a:buChar char="•"/>
              <a:defRPr sz="3200"/>
            </a:lvl1pPr>
            <a:lvl2pPr marL="531166" indent="-233195">
              <a:defRPr sz="2400"/>
            </a:lvl2pPr>
            <a:lvl3pPr marL="699585" indent="-168419">
              <a:tabLst/>
              <a:defRPr sz="2000"/>
            </a:lvl3pPr>
            <a:lvl4pPr marL="880958" indent="-181374">
              <a:defRPr/>
            </a:lvl4pPr>
            <a:lvl5pPr marL="1049377" indent="-168419">
              <a:tabLst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3675529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bg>
      <p:bgPr>
        <a:solidFill>
          <a:srgbClr val="F8F8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0996460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er Evidence Slide">
    <p:bg bwMode="gray">
      <p:bgPr>
        <a:solidFill>
          <a:srgbClr val="F8F8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gradFill>
                  <a:gsLst>
                    <a:gs pos="18584">
                      <a:schemeClr val="tx2"/>
                    </a:gs>
                    <a:gs pos="57000">
                      <a:schemeClr val="tx2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 dirty="0"/>
              <a:t>Customer evidence slide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 bwMode="gray">
          <a:xfrm>
            <a:off x="274638" y="1434069"/>
            <a:ext cx="5486400" cy="1827214"/>
          </a:xfrm>
          <a:blipFill>
            <a:blip r:embed="rId2"/>
            <a:stretch>
              <a:fillRect/>
            </a:stretch>
          </a:blipFill>
        </p:spPr>
        <p:txBody>
          <a:bodyPr lIns="182880" tIns="146304" rIns="182880" bIns="146304">
            <a:noAutofit/>
          </a:bodyPr>
          <a:lstStyle>
            <a:lvl1pPr marL="0" indent="0">
              <a:buNone/>
              <a:defRPr lang="en-US" sz="2400" kern="1200" spc="0" baseline="0" dirty="0">
                <a:noFill/>
                <a:latin typeface="+mn-lt"/>
                <a:ea typeface="+mn-ea"/>
                <a:cs typeface="+mn-cs"/>
              </a:defRPr>
            </a:lvl1pPr>
            <a:lvl2pPr>
              <a:defRPr lang="en-US" sz="2400" kern="1200" spc="0" baseline="0" dirty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2pPr>
          </a:lstStyle>
          <a:p>
            <a:pPr marL="0" marR="0" lvl="0" indent="0" algn="l" defTabSz="932742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Arial" pitchFamily="34" charset="0"/>
              <a:buNone/>
              <a:tabLst/>
            </a:pPr>
            <a:endParaRPr lang="en-US" dirty="0"/>
          </a:p>
        </p:txBody>
      </p:sp>
      <p:sp>
        <p:nvSpPr>
          <p:cNvPr id="5" name="Rectangle 4"/>
          <p:cNvSpPr/>
          <p:nvPr userDrawn="1"/>
        </p:nvSpPr>
        <p:spPr bwMode="auto">
          <a:xfrm>
            <a:off x="6218237" y="4868863"/>
            <a:ext cx="5945966" cy="1828800"/>
          </a:xfrm>
          <a:prstGeom prst="rect">
            <a:avLst/>
          </a:prstGeom>
          <a:ln>
            <a:noFill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182880" tIns="146304" rIns="182880" bIns="146304" numCol="1" rtlCol="0" anchor="ctr" anchorCtr="0" compatLnSpc="1">
            <a:prstTxWarp prst="textNoShape">
              <a:avLst/>
            </a:prstTxWarp>
          </a:bodyPr>
          <a:lstStyle/>
          <a:p>
            <a:pPr algn="ctr" defTabSz="932472" fontAlgn="base">
              <a:spcBef>
                <a:spcPct val="0"/>
              </a:spcBef>
              <a:spcAft>
                <a:spcPct val="0"/>
              </a:spcAft>
            </a:pPr>
            <a:endParaRPr lang="en-US" sz="2000" dirty="0">
              <a:gradFill>
                <a:gsLst>
                  <a:gs pos="5439">
                    <a:srgbClr val="F8F8F8"/>
                  </a:gs>
                  <a:gs pos="10000">
                    <a:srgbClr val="F8F8F8"/>
                  </a:gs>
                </a:gsLst>
                <a:lin ang="5400000" scaled="0"/>
              </a:gradFill>
            </a:endParaRPr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1" hasCustomPrompt="1"/>
          </p:nvPr>
        </p:nvSpPr>
        <p:spPr bwMode="gray">
          <a:xfrm>
            <a:off x="6218237" y="1434069"/>
            <a:ext cx="5943601" cy="3433208"/>
          </a:xfrm>
          <a:blipFill>
            <a:blip r:embed="rId3"/>
            <a:stretch>
              <a:fillRect/>
            </a:stretch>
          </a:blipFill>
        </p:spPr>
        <p:txBody>
          <a:bodyPr lIns="182880" tIns="146304" rIns="182880" bIns="146304">
            <a:noAutofit/>
          </a:bodyPr>
          <a:lstStyle>
            <a:lvl1pPr marL="0" indent="0">
              <a:buNone/>
              <a:defRPr lang="en-US" sz="2400" kern="1200" spc="0" baseline="0" dirty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1pPr>
            <a:lvl2pPr algn="ctr">
              <a:defRPr lang="en-US" sz="2400" kern="1200" spc="0" baseline="0" dirty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2pPr>
          </a:lstStyle>
          <a:p>
            <a:pPr marL="0" marR="0" lvl="0" indent="0" algn="l" defTabSz="932742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Arial" pitchFamily="34" charset="0"/>
              <a:buNone/>
              <a:tabLst/>
            </a:pPr>
            <a:r>
              <a:rPr lang="en-US" dirty="0"/>
              <a:t>Your image here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5989638" y="1836883"/>
            <a:ext cx="0" cy="4754828"/>
          </a:xfrm>
          <a:prstGeom prst="line">
            <a:avLst/>
          </a:prstGeom>
          <a:ln w="3175">
            <a:solidFill>
              <a:schemeClr val="tx1">
                <a:alpha val="25000"/>
              </a:schemeClr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0"/>
          <p:cNvSpPr>
            <a:spLocks noGrp="1"/>
          </p:cNvSpPr>
          <p:nvPr>
            <p:ph type="body" sz="quarter" idx="12"/>
          </p:nvPr>
        </p:nvSpPr>
        <p:spPr>
          <a:xfrm>
            <a:off x="274638" y="3260725"/>
            <a:ext cx="5486400" cy="3436938"/>
          </a:xfrm>
        </p:spPr>
        <p:txBody>
          <a:bodyPr lIns="182880" tIns="146304" rIns="182880" bIns="146304">
            <a:noAutofit/>
          </a:bodyPr>
          <a:lstStyle>
            <a:lvl1pPr marL="0" indent="0">
              <a:buNone/>
              <a:defRPr sz="2400">
                <a:latin typeface="+mn-lt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3"/>
          </p:nvPr>
        </p:nvSpPr>
        <p:spPr>
          <a:xfrm>
            <a:off x="6218238" y="4868863"/>
            <a:ext cx="5943600" cy="1827214"/>
          </a:xfrm>
        </p:spPr>
        <p:txBody>
          <a:bodyPr lIns="182880" tIns="146304" rIns="182880" bIns="146304" anchor="ctr">
            <a:noAutofit/>
          </a:bodyPr>
          <a:lstStyle>
            <a:lvl1pPr marL="0" indent="0" algn="ctr">
              <a:buNone/>
              <a:defRPr sz="3200">
                <a:gradFill>
                  <a:gsLst>
                    <a:gs pos="27434">
                      <a:srgbClr val="FFFFFF"/>
                    </a:gs>
                    <a:gs pos="54000">
                      <a:srgbClr val="FFFFFF"/>
                    </a:gs>
                  </a:gsLst>
                  <a:lin ang="5400000" scaled="0"/>
                </a:gradFill>
                <a:latin typeface="+mj-lt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9669854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mo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638" y="1209973"/>
            <a:ext cx="8228299" cy="1181862"/>
          </a:xfrm>
          <a:noFill/>
        </p:spPr>
        <p:txBody>
          <a:bodyPr wrap="square" tIns="91440" bIns="91440" anchor="t" anchorCtr="0">
            <a:spAutoFit/>
          </a:bodyPr>
          <a:lstStyle>
            <a:lvl1pPr>
              <a:defRPr sz="7200" spc="-100" baseline="0">
                <a:gradFill>
                  <a:gsLst>
                    <a:gs pos="8850">
                      <a:schemeClr val="tx1"/>
                    </a:gs>
                    <a:gs pos="23894">
                      <a:schemeClr val="tx1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 dirty="0"/>
              <a:t>Demo title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274638" y="3954463"/>
            <a:ext cx="8229599" cy="738664"/>
          </a:xfrm>
          <a:noFill/>
        </p:spPr>
        <p:txBody>
          <a:bodyPr wrap="square" lIns="182880" tIns="146304" rIns="182880" bIns="146304">
            <a:spAutoFit/>
          </a:bodyPr>
          <a:lstStyle>
            <a:lvl1pPr marL="0" indent="0">
              <a:spcBef>
                <a:spcPts val="0"/>
              </a:spcBef>
              <a:buNone/>
              <a:defRPr sz="3200" spc="0" baseline="0">
                <a:gradFill>
                  <a:gsLst>
                    <a:gs pos="8850">
                      <a:schemeClr val="tx1"/>
                    </a:gs>
                    <a:gs pos="23894">
                      <a:schemeClr val="tx1"/>
                    </a:gs>
                  </a:gsLst>
                  <a:lin ang="5400000" scaled="0"/>
                </a:gradFill>
                <a:latin typeface="+mj-lt"/>
              </a:defRPr>
            </a:lvl1pPr>
          </a:lstStyle>
          <a:p>
            <a:pPr lvl="0"/>
            <a:r>
              <a:rPr lang="en-US" dirty="0"/>
              <a:t>Speaker Name</a:t>
            </a:r>
          </a:p>
        </p:txBody>
      </p:sp>
    </p:spTree>
    <p:extLst>
      <p:ext uri="{BB962C8B-B14F-4D97-AF65-F5344CB8AC3E}">
        <p14:creationId xmlns:p14="http://schemas.microsoft.com/office/powerpoint/2010/main" val="408852537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o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638" y="1209973"/>
            <a:ext cx="8229599" cy="1181862"/>
          </a:xfrm>
          <a:noFill/>
        </p:spPr>
        <p:txBody>
          <a:bodyPr wrap="square" tIns="91440" bIns="91440" anchor="t" anchorCtr="0">
            <a:spAutoFit/>
          </a:bodyPr>
          <a:lstStyle>
            <a:lvl1pPr>
              <a:defRPr sz="7200" spc="-100" baseline="0">
                <a:gradFill>
                  <a:gsLst>
                    <a:gs pos="10619">
                      <a:schemeClr val="tx1"/>
                    </a:gs>
                    <a:gs pos="26549">
                      <a:schemeClr val="tx1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 dirty="0"/>
              <a:t>Video title</a:t>
            </a:r>
          </a:p>
        </p:txBody>
      </p:sp>
    </p:spTree>
    <p:extLst>
      <p:ext uri="{BB962C8B-B14F-4D97-AF65-F5344CB8AC3E}">
        <p14:creationId xmlns:p14="http://schemas.microsoft.com/office/powerpoint/2010/main" val="367499328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 Accent Color 1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638" y="2125662"/>
            <a:ext cx="11887200" cy="1181862"/>
          </a:xfrm>
          <a:noFill/>
        </p:spPr>
        <p:txBody>
          <a:bodyPr tIns="91440" bIns="91440" anchor="t" anchorCtr="0">
            <a:spAutoFit/>
          </a:bodyPr>
          <a:lstStyle>
            <a:lvl1pPr>
              <a:defRPr sz="7200" spc="-100" baseline="0">
                <a:gradFill>
                  <a:gsLst>
                    <a:gs pos="100000">
                      <a:schemeClr val="tx1"/>
                    </a:gs>
                    <a:gs pos="0">
                      <a:schemeClr val="tx1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 dirty="0"/>
              <a:t>Section title</a:t>
            </a:r>
          </a:p>
        </p:txBody>
      </p:sp>
    </p:spTree>
    <p:extLst>
      <p:ext uri="{BB962C8B-B14F-4D97-AF65-F5344CB8AC3E}">
        <p14:creationId xmlns:p14="http://schemas.microsoft.com/office/powerpoint/2010/main" val="222181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 Accent Color 2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638" y="2125662"/>
            <a:ext cx="11887200" cy="1181862"/>
          </a:xfrm>
          <a:noFill/>
        </p:spPr>
        <p:txBody>
          <a:bodyPr tIns="91440" bIns="91440" anchor="t" anchorCtr="0">
            <a:spAutoFit/>
          </a:bodyPr>
          <a:lstStyle>
            <a:lvl1pPr>
              <a:defRPr sz="7200" spc="-100" baseline="0">
                <a:gradFill>
                  <a:gsLst>
                    <a:gs pos="100000">
                      <a:schemeClr val="tx1"/>
                    </a:gs>
                    <a:gs pos="0">
                      <a:schemeClr val="tx1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 dirty="0"/>
              <a:t>Section title</a:t>
            </a:r>
          </a:p>
        </p:txBody>
      </p:sp>
    </p:spTree>
    <p:extLst>
      <p:ext uri="{BB962C8B-B14F-4D97-AF65-F5344CB8AC3E}">
        <p14:creationId xmlns:p14="http://schemas.microsoft.com/office/powerpoint/2010/main" val="197650572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0-50 Right Photo Layout">
    <p:bg>
      <p:bgPr>
        <a:solidFill>
          <a:srgbClr val="F8F8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639" y="1241426"/>
            <a:ext cx="5486399" cy="2012859"/>
          </a:xfrm>
        </p:spPr>
        <p:txBody>
          <a:bodyPr>
            <a:spAutoFit/>
          </a:bodyPr>
          <a:lstStyle>
            <a:lvl1pPr>
              <a:defRPr sz="6600" baseline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 dirty="0"/>
              <a:t>50/50 photo layout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 bwMode="ltGray">
          <a:xfrm>
            <a:off x="6219825" y="0"/>
            <a:ext cx="6216650" cy="6992587"/>
          </a:xfrm>
          <a:blipFill>
            <a:blip r:embed="rId2"/>
            <a:stretch>
              <a:fillRect/>
            </a:stretch>
          </a:blipFill>
        </p:spPr>
        <p:txBody>
          <a:bodyPr tIns="548640" anchor="ctr" anchorCtr="0">
            <a:noAutofit/>
          </a:bodyPr>
          <a:lstStyle>
            <a:lvl1pPr marL="0" indent="0" algn="ctr">
              <a:buNone/>
              <a:defRPr sz="1600" b="1" cap="none" baseline="0">
                <a:gradFill>
                  <a:gsLst>
                    <a:gs pos="0">
                      <a:srgbClr val="FFFFFF"/>
                    </a:gs>
                    <a:gs pos="27000">
                      <a:srgbClr val="FFFFFF"/>
                    </a:gs>
                  </a:gsLst>
                  <a:lin ang="5400000" scaled="0"/>
                </a:gradFill>
                <a:latin typeface="+mn-lt"/>
              </a:defRPr>
            </a:lvl1pPr>
          </a:lstStyle>
          <a:p>
            <a:r>
              <a:rPr lang="en-US" dirty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379500563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Accent Color 1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6286061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Accent Color 2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9953841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rgbClr val="F8F8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74638" y="1212850"/>
            <a:ext cx="11887200" cy="2092881"/>
          </a:xfrm>
        </p:spPr>
        <p:txBody>
          <a:bodyPr>
            <a:spAutoFit/>
          </a:bodyPr>
          <a:lstStyle>
            <a:lvl1pPr>
              <a:defRPr sz="4000"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7032684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veloper Co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/>
              <a:t>Slide for developer code</a:t>
            </a:r>
          </a:p>
        </p:txBody>
      </p:sp>
      <p:sp>
        <p:nvSpPr>
          <p:cNvPr id="3" name="Rectangle 2"/>
          <p:cNvSpPr/>
          <p:nvPr userDrawn="1"/>
        </p:nvSpPr>
        <p:spPr bwMode="hidden">
          <a:xfrm>
            <a:off x="1" y="1212849"/>
            <a:ext cx="12436475" cy="5781676"/>
          </a:xfrm>
          <a:prstGeom prst="rect">
            <a:avLst/>
          </a:prstGeom>
          <a:solidFill>
            <a:srgbClr val="FFFFFF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6639" tIns="46639" rIns="46639" bIns="4663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274638" y="1221157"/>
            <a:ext cx="11887199" cy="1995931"/>
          </a:xfrm>
        </p:spPr>
        <p:txBody>
          <a:bodyPr/>
          <a:lstStyle>
            <a:lvl1pPr marL="0" indent="0">
              <a:buNone/>
              <a:defRPr sz="3300">
                <a:gradFill>
                  <a:gsLst>
                    <a:gs pos="1250">
                      <a:srgbClr val="000000"/>
                    </a:gs>
                    <a:gs pos="100000">
                      <a:srgbClr val="000000"/>
                    </a:gs>
                  </a:gsLst>
                  <a:lin ang="5400000" scaled="0"/>
                </a:gradFill>
                <a:latin typeface="Consolas" panose="020B0609020204030204" pitchFamily="49" charset="0"/>
                <a:cs typeface="Consolas" panose="020B0609020204030204" pitchFamily="49" charset="0"/>
              </a:defRPr>
            </a:lvl1pPr>
            <a:lvl2pPr marL="346553" indent="0">
              <a:buNone/>
              <a:defRPr>
                <a:gradFill>
                  <a:gsLst>
                    <a:gs pos="1250">
                      <a:srgbClr val="000000"/>
                    </a:gs>
                    <a:gs pos="100000">
                      <a:srgbClr val="000000"/>
                    </a:gs>
                  </a:gsLst>
                  <a:lin ang="5400000" scaled="0"/>
                </a:gradFill>
                <a:latin typeface="Consolas" panose="020B0609020204030204" pitchFamily="49" charset="0"/>
                <a:cs typeface="Consolas" panose="020B0609020204030204" pitchFamily="49" charset="0"/>
              </a:defRPr>
            </a:lvl2pPr>
            <a:lvl3pPr marL="584607" indent="0">
              <a:buNone/>
              <a:defRPr>
                <a:gradFill>
                  <a:gsLst>
                    <a:gs pos="1250">
                      <a:srgbClr val="000000"/>
                    </a:gs>
                    <a:gs pos="100000">
                      <a:srgbClr val="000000"/>
                    </a:gs>
                  </a:gsLst>
                  <a:lin ang="5400000" scaled="0"/>
                </a:gradFill>
                <a:latin typeface="Consolas" panose="020B0609020204030204" pitchFamily="49" charset="0"/>
                <a:cs typeface="Consolas" panose="020B0609020204030204" pitchFamily="49" charset="0"/>
              </a:defRPr>
            </a:lvl3pPr>
            <a:lvl4pPr marL="814563" indent="0">
              <a:buNone/>
              <a:defRPr>
                <a:gradFill>
                  <a:gsLst>
                    <a:gs pos="1250">
                      <a:srgbClr val="000000"/>
                    </a:gs>
                    <a:gs pos="100000">
                      <a:srgbClr val="000000"/>
                    </a:gs>
                  </a:gsLst>
                  <a:lin ang="5400000" scaled="0"/>
                </a:gradFill>
                <a:latin typeface="Consolas" panose="020B0609020204030204" pitchFamily="49" charset="0"/>
                <a:cs typeface="Consolas" panose="020B0609020204030204" pitchFamily="49" charset="0"/>
              </a:defRPr>
            </a:lvl4pPr>
            <a:lvl5pPr marL="1050997" indent="0">
              <a:buNone/>
              <a:defRPr>
                <a:gradFill>
                  <a:gsLst>
                    <a:gs pos="1250">
                      <a:srgbClr val="000000"/>
                    </a:gs>
                    <a:gs pos="100000">
                      <a:srgbClr val="000000"/>
                    </a:gs>
                  </a:gsLst>
                  <a:lin ang="5400000" scaled="0"/>
                </a:gradFill>
                <a:latin typeface="Consolas" panose="020B0609020204030204" pitchFamily="49" charset="0"/>
                <a:cs typeface="Consolas" panose="020B0609020204030204" pitchFamily="49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4353885"/>
      </p:ext>
    </p:extLst>
  </p:cSld>
  <p:clrMapOvr>
    <a:masterClrMapping/>
  </p:clrMapOvr>
  <p:transition>
    <p:fade/>
  </p:transition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logo slide_colo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 userDrawn="1"/>
        </p:nvSpPr>
        <p:spPr bwMode="blackWhite">
          <a:xfrm>
            <a:off x="274638" y="6294476"/>
            <a:ext cx="11887199" cy="40318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182880" tIns="146304" rIns="182880" bIns="146304" numCol="1" anchor="t" anchorCtr="0" compatLnSpc="1">
            <a:prstTxWarp prst="textNoShape">
              <a:avLst/>
            </a:prstTxWarp>
            <a:spAutoFit/>
          </a:bodyPr>
          <a:lstStyle/>
          <a:p>
            <a:pPr defTabSz="932290" eaLnBrk="0" hangingPunct="0"/>
            <a:r>
              <a:rPr lang="en-US" sz="700" dirty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cs typeface="Segoe UI" pitchFamily="34" charset="0"/>
              </a:rPr>
              <a:t>© 2016 Microsoft Corporation. All rights reserved. 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1380"/>
          <a:stretch/>
        </p:blipFill>
        <p:spPr bwMode="invGray">
          <a:xfrm>
            <a:off x="457200" y="479425"/>
            <a:ext cx="1449939" cy="306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828159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ck Notes slide Layout">
    <p:bg bwMode="black"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 bwMode="white">
          <a:xfrm>
            <a:off x="274638" y="1212850"/>
            <a:ext cx="11887200" cy="2443746"/>
          </a:xfrm>
          <a:prstGeom prst="rect">
            <a:avLst/>
          </a:prstGeom>
        </p:spPr>
        <p:txBody>
          <a:bodyPr/>
          <a:lstStyle>
            <a:lvl1pPr marL="290513" indent="-290513">
              <a:buClr>
                <a:schemeClr val="tx1"/>
              </a:buClr>
              <a:buSzPct val="90000"/>
              <a:buFont typeface="Arial" pitchFamily="34" charset="0"/>
              <a:buChar char="•"/>
              <a:defRPr sz="360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  <a:lvl2pPr marL="571500" indent="-280988">
              <a:buClr>
                <a:schemeClr val="tx1"/>
              </a:buClr>
              <a:buSzPct val="90000"/>
              <a:buFont typeface="Arial" pitchFamily="34" charset="0"/>
              <a:buChar char="•"/>
              <a:defRPr sz="320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2pPr>
            <a:lvl3pPr marL="862013" indent="-290513">
              <a:buClr>
                <a:schemeClr val="tx1"/>
              </a:buClr>
              <a:buSzPct val="90000"/>
              <a:buFont typeface="Arial" pitchFamily="34" charset="0"/>
              <a:buChar char="•"/>
              <a:defRPr sz="280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3pPr>
            <a:lvl4pPr marL="1090613" indent="-228600">
              <a:buClr>
                <a:schemeClr val="tx1"/>
              </a:buClr>
              <a:buSzPct val="90000"/>
              <a:buFont typeface="Arial" pitchFamily="34" charset="0"/>
              <a:buChar char="•"/>
              <a:defRPr sz="240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4pPr>
            <a:lvl5pPr marL="1319213" indent="-228600">
              <a:buClr>
                <a:schemeClr val="tx1"/>
              </a:buClr>
              <a:buSzPct val="90000"/>
              <a:buFont typeface="Arial" pitchFamily="34" charset="0"/>
              <a:buChar char="•"/>
              <a:defRPr sz="200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5pPr>
          </a:lstStyle>
          <a:p>
            <a:pPr lvl="0"/>
            <a:r>
              <a:rPr lang="en-US" dirty="0"/>
              <a:t>Use this Layout for Speaker Notes slides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1" y="6363076"/>
            <a:ext cx="12436476" cy="631450"/>
          </a:xfrm>
          <a:prstGeom prst="rect">
            <a:avLst/>
          </a:prstGeom>
          <a:solidFill>
            <a:srgbClr val="FFFF99"/>
          </a:solidFill>
        </p:spPr>
        <p:txBody>
          <a:bodyPr wrap="square" lIns="155457" tIns="77729" rIns="155457" bIns="77729" anchor="b" anchorCtr="0">
            <a:noAutofit/>
          </a:bodyPr>
          <a:lstStyle>
            <a:lvl1pPr algn="r">
              <a:buFont typeface="Arial" pitchFamily="34" charset="0"/>
              <a:buNone/>
              <a:defRPr sz="3700" spc="-51" baseline="0">
                <a:gradFill>
                  <a:gsLst>
                    <a:gs pos="0">
                      <a:srgbClr val="000000"/>
                    </a:gs>
                    <a:gs pos="100000">
                      <a:srgbClr val="000000"/>
                    </a:gs>
                  </a:gsLst>
                  <a:lin ang="5400000" scaled="0"/>
                </a:gradFill>
                <a:effectLst/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</a:lstStyle>
          <a:p>
            <a:pPr lvl="0"/>
            <a:r>
              <a:rPr lang="en-US" dirty="0"/>
              <a:t>Next: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040151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Walkin">
    <p:bg bwMode="gray"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 bwMode="auto">
          <a:xfrm>
            <a:off x="274638" y="2119164"/>
            <a:ext cx="6400800" cy="2749700"/>
          </a:xfrm>
          <a:prstGeom prst="rect">
            <a:avLst/>
          </a:prstGeom>
          <a:noFill/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 dirty="0" err="1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246501" y="1965643"/>
            <a:ext cx="7899548" cy="2148840"/>
          </a:xfrm>
          <a:prstGeom prst="rect">
            <a:avLst/>
          </a:prstGeom>
        </p:spPr>
      </p:pic>
      <p:sp>
        <p:nvSpPr>
          <p:cNvPr id="6" name="Rectangle 5"/>
          <p:cNvSpPr/>
          <p:nvPr userDrawn="1"/>
        </p:nvSpPr>
        <p:spPr bwMode="gray">
          <a:xfrm>
            <a:off x="0" y="5758901"/>
            <a:ext cx="12435840" cy="1235624"/>
          </a:xfrm>
          <a:prstGeom prst="rect">
            <a:avLst/>
          </a:prstGeom>
          <a:solidFill>
            <a:schemeClr val="tx1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398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 dirty="0" err="1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62280" y="6209084"/>
            <a:ext cx="1456418" cy="310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962614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 bwMode="gray"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 bwMode="gray">
          <a:xfrm>
            <a:off x="0" y="5758901"/>
            <a:ext cx="12435840" cy="1235624"/>
          </a:xfrm>
          <a:prstGeom prst="rect">
            <a:avLst/>
          </a:prstGeom>
          <a:solidFill>
            <a:schemeClr val="tx1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398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 dirty="0" err="1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62280" y="6209084"/>
            <a:ext cx="1456418" cy="310896"/>
          </a:xfrm>
          <a:prstGeom prst="rect">
            <a:avLst/>
          </a:prstGeom>
        </p:spPr>
      </p:pic>
      <p:pic>
        <p:nvPicPr>
          <p:cNvPr id="16" name="Picture 15" hidden="1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black">
          <a:xfrm>
            <a:off x="459230" y="6240963"/>
            <a:ext cx="1278510" cy="274137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 bwMode="white">
          <a:xfrm>
            <a:off x="274702" y="1679645"/>
            <a:ext cx="9143936" cy="1828786"/>
          </a:xfrm>
          <a:noFill/>
        </p:spPr>
        <p:txBody>
          <a:bodyPr lIns="146304" tIns="91440" rIns="146304" bIns="91440" anchor="t" anchorCtr="0"/>
          <a:lstStyle>
            <a:lvl1pPr>
              <a:defRPr sz="5400" spc="-100" baseline="0">
                <a:gradFill>
                  <a:gsLst>
                    <a:gs pos="100000">
                      <a:schemeClr val="tx2"/>
                    </a:gs>
                    <a:gs pos="0">
                      <a:schemeClr val="tx2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2" hasCustomPrompt="1"/>
          </p:nvPr>
        </p:nvSpPr>
        <p:spPr bwMode="white">
          <a:xfrm>
            <a:off x="274701" y="3509753"/>
            <a:ext cx="7315137" cy="1828007"/>
          </a:xfrm>
          <a:noFill/>
        </p:spPr>
        <p:txBody>
          <a:bodyPr lIns="146304" tIns="109728" rIns="146304" bIns="109728">
            <a:noAutofit/>
          </a:bodyPr>
          <a:lstStyle>
            <a:lvl1pPr marL="0" indent="0">
              <a:spcBef>
                <a:spcPts val="0"/>
              </a:spcBef>
              <a:buNone/>
              <a:defRPr sz="3200" spc="0" baseline="0">
                <a:gradFill>
                  <a:gsLst>
                    <a:gs pos="91000">
                      <a:schemeClr val="tx1"/>
                    </a:gs>
                    <a:gs pos="0">
                      <a:schemeClr val="tx1"/>
                    </a:gs>
                  </a:gsLst>
                  <a:lin ang="5400000" scaled="0"/>
                </a:gradFill>
                <a:latin typeface="+mj-lt"/>
              </a:defRPr>
            </a:lvl1pPr>
          </a:lstStyle>
          <a:p>
            <a:pPr lvl="0"/>
            <a:r>
              <a:rPr lang="en-US" dirty="0"/>
              <a:t>Speaker Name</a:t>
            </a:r>
          </a:p>
        </p:txBody>
      </p:sp>
    </p:spTree>
    <p:extLst>
      <p:ext uri="{BB962C8B-B14F-4D97-AF65-F5344CB8AC3E}">
        <p14:creationId xmlns:p14="http://schemas.microsoft.com/office/powerpoint/2010/main" val="391128039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2-color Non-bulleted text">
    <p:bg>
      <p:bgPr>
        <a:solidFill>
          <a:srgbClr val="F8F8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274638" y="1212850"/>
            <a:ext cx="11887200" cy="2025170"/>
          </a:xfrm>
        </p:spPr>
        <p:txBody>
          <a:bodyPr/>
          <a:lstStyle>
            <a:lvl1pPr marL="0" indent="0">
              <a:buNone/>
              <a:defRPr>
                <a:gradFill>
                  <a:gsLst>
                    <a:gs pos="1250">
                      <a:schemeClr val="tx2"/>
                    </a:gs>
                    <a:gs pos="99000">
                      <a:schemeClr val="tx2"/>
                    </a:gs>
                  </a:gsLst>
                  <a:lin ang="5400000" scaled="0"/>
                </a:gradFill>
              </a:defRPr>
            </a:lvl1pPr>
            <a:lvl2pPr marL="0" indent="0">
              <a:buFontTx/>
              <a:buNone/>
              <a:defRPr sz="2000"/>
            </a:lvl2pPr>
            <a:lvl3pPr marL="228600" indent="0">
              <a:buNone/>
              <a:defRPr/>
            </a:lvl3pPr>
            <a:lvl4pPr marL="457200" indent="0">
              <a:buNone/>
              <a:defRPr/>
            </a:lvl4pPr>
            <a:lvl5pPr marL="68580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430151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Non-bulleted text">
    <p:bg>
      <p:bgPr>
        <a:solidFill>
          <a:srgbClr val="F8F8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274638" y="1212850"/>
            <a:ext cx="11887200" cy="2025170"/>
          </a:xfrm>
        </p:spPr>
        <p:txBody>
          <a:bodyPr/>
          <a:lstStyle>
            <a:lvl1pPr marL="0" indent="0">
              <a:buNone/>
              <a:defRPr>
                <a:gradFill>
                  <a:gsLst>
                    <a:gs pos="1250">
                      <a:schemeClr val="tx1"/>
                    </a:gs>
                    <a:gs pos="99000">
                      <a:schemeClr val="tx1"/>
                    </a:gs>
                  </a:gsLst>
                  <a:lin ang="5400000" scaled="0"/>
                </a:gradFill>
              </a:defRPr>
            </a:lvl1pPr>
            <a:lvl2pPr marL="0" indent="0">
              <a:buFontTx/>
              <a:buNone/>
              <a:defRPr sz="2000"/>
            </a:lvl2pPr>
            <a:lvl3pPr marL="228600" indent="0">
              <a:buNone/>
              <a:defRPr/>
            </a:lvl3pPr>
            <a:lvl4pPr marL="457200" indent="0">
              <a:buNone/>
              <a:defRPr/>
            </a:lvl4pPr>
            <a:lvl5pPr marL="68580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796348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1st level color text">
    <p:bg>
      <p:bgPr>
        <a:solidFill>
          <a:srgbClr val="F8F8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74638" y="1212850"/>
            <a:ext cx="11887200" cy="2092881"/>
          </a:xfrm>
        </p:spPr>
        <p:txBody>
          <a:bodyPr>
            <a:spAutoFit/>
          </a:bodyPr>
          <a:lstStyle>
            <a:lvl1pPr>
              <a:defRPr sz="4000">
                <a:gradFill>
                  <a:gsLst>
                    <a:gs pos="1250">
                      <a:schemeClr val="tx2"/>
                    </a:gs>
                    <a:gs pos="99000">
                      <a:schemeClr val="tx2"/>
                    </a:gs>
                  </a:gsLst>
                  <a:lin ang="5400000" scaled="0"/>
                </a:gra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4450959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rgbClr val="F8F8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74638" y="1212850"/>
            <a:ext cx="11887200" cy="2092881"/>
          </a:xfrm>
        </p:spPr>
        <p:txBody>
          <a:bodyPr>
            <a:spAutoFit/>
          </a:bodyPr>
          <a:lstStyle>
            <a:lvl1pPr>
              <a:defRPr sz="4000"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30553471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2-color Non-bulleted">
    <p:bg>
      <p:bgPr>
        <a:solidFill>
          <a:srgbClr val="F8F8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74639" y="1212849"/>
            <a:ext cx="5486399" cy="1914370"/>
          </a:xfrm>
        </p:spPr>
        <p:txBody>
          <a:bodyPr wrap="square">
            <a:spAutoFit/>
          </a:bodyPr>
          <a:lstStyle>
            <a:lvl1pPr marL="0" indent="0">
              <a:spcBef>
                <a:spcPts val="1224"/>
              </a:spcBef>
              <a:buClr>
                <a:schemeClr val="tx1"/>
              </a:buClr>
              <a:buFont typeface="Wingdings" pitchFamily="2" charset="2"/>
              <a:buNone/>
              <a:defRPr sz="3200">
                <a:gradFill>
                  <a:gsLst>
                    <a:gs pos="1250">
                      <a:schemeClr val="tx2"/>
                    </a:gs>
                    <a:gs pos="99000">
                      <a:schemeClr val="tx2"/>
                    </a:gs>
                  </a:gsLst>
                  <a:lin ang="5400000" scaled="0"/>
                </a:gradFill>
              </a:defRPr>
            </a:lvl1pPr>
            <a:lvl2pPr marL="0" indent="0">
              <a:buNone/>
              <a:defRPr sz="2000"/>
            </a:lvl2pPr>
            <a:lvl3pPr marL="231775" indent="0">
              <a:buNone/>
              <a:tabLst/>
              <a:defRPr sz="2000"/>
            </a:lvl3pPr>
            <a:lvl4pPr marL="460375" indent="0">
              <a:buNone/>
              <a:defRPr/>
            </a:lvl4pPr>
            <a:lvl5pPr marL="685800" indent="0">
              <a:buNone/>
              <a:tabLst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6675439" y="1212849"/>
            <a:ext cx="5486399" cy="1914370"/>
          </a:xfrm>
        </p:spPr>
        <p:txBody>
          <a:bodyPr wrap="square">
            <a:spAutoFit/>
          </a:bodyPr>
          <a:lstStyle>
            <a:lvl1pPr marL="0" indent="0">
              <a:spcBef>
                <a:spcPts val="1224"/>
              </a:spcBef>
              <a:buClr>
                <a:schemeClr val="tx1"/>
              </a:buClr>
              <a:buFont typeface="Wingdings" pitchFamily="2" charset="2"/>
              <a:buNone/>
              <a:defRPr sz="3200">
                <a:gradFill>
                  <a:gsLst>
                    <a:gs pos="1250">
                      <a:schemeClr val="tx2"/>
                    </a:gs>
                    <a:gs pos="99000">
                      <a:schemeClr val="tx2"/>
                    </a:gs>
                  </a:gsLst>
                  <a:lin ang="5400000" scaled="0"/>
                </a:gradFill>
              </a:defRPr>
            </a:lvl1pPr>
            <a:lvl2pPr marL="0" indent="0">
              <a:buNone/>
              <a:defRPr sz="2000"/>
            </a:lvl2pPr>
            <a:lvl3pPr marL="231775" indent="0">
              <a:buNone/>
              <a:tabLst/>
              <a:defRPr sz="2000"/>
            </a:lvl3pPr>
            <a:lvl4pPr marL="460375" indent="0">
              <a:buNone/>
              <a:defRPr/>
            </a:lvl4pPr>
            <a:lvl5pPr marL="685800" indent="0">
              <a:buNone/>
              <a:tabLst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837150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2-color Non-bulleted">
    <p:bg>
      <p:bgPr>
        <a:solidFill>
          <a:srgbClr val="F8F8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74639" y="1212849"/>
            <a:ext cx="5486399" cy="1914370"/>
          </a:xfrm>
        </p:spPr>
        <p:txBody>
          <a:bodyPr wrap="square">
            <a:spAutoFit/>
          </a:bodyPr>
          <a:lstStyle>
            <a:lvl1pPr marL="0" indent="0">
              <a:spcBef>
                <a:spcPts val="1224"/>
              </a:spcBef>
              <a:buClr>
                <a:schemeClr val="tx1"/>
              </a:buClr>
              <a:buFont typeface="Wingdings" pitchFamily="2" charset="2"/>
              <a:buNone/>
              <a:defRPr sz="3200">
                <a:gradFill>
                  <a:gsLst>
                    <a:gs pos="1250">
                      <a:schemeClr val="tx2"/>
                    </a:gs>
                    <a:gs pos="99000">
                      <a:schemeClr val="tx2"/>
                    </a:gs>
                  </a:gsLst>
                  <a:lin ang="5400000" scaled="0"/>
                </a:gradFill>
              </a:defRPr>
            </a:lvl1pPr>
            <a:lvl2pPr marL="0" indent="0">
              <a:buNone/>
              <a:defRPr sz="2000"/>
            </a:lvl2pPr>
            <a:lvl3pPr marL="231775" indent="0">
              <a:buNone/>
              <a:tabLst/>
              <a:defRPr sz="2000"/>
            </a:lvl3pPr>
            <a:lvl4pPr marL="460375" indent="0">
              <a:buNone/>
              <a:defRPr/>
            </a:lvl4pPr>
            <a:lvl5pPr marL="685800" indent="0">
              <a:buNone/>
              <a:tabLst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6675439" y="1212849"/>
            <a:ext cx="5486399" cy="1914370"/>
          </a:xfrm>
        </p:spPr>
        <p:txBody>
          <a:bodyPr wrap="square">
            <a:spAutoFit/>
          </a:bodyPr>
          <a:lstStyle>
            <a:lvl1pPr marL="0" indent="0">
              <a:spcBef>
                <a:spcPts val="1224"/>
              </a:spcBef>
              <a:buClr>
                <a:schemeClr val="tx1"/>
              </a:buClr>
              <a:buFont typeface="Wingdings" pitchFamily="2" charset="2"/>
              <a:buNone/>
              <a:defRPr sz="3200">
                <a:gradFill>
                  <a:gsLst>
                    <a:gs pos="1250">
                      <a:schemeClr val="tx2"/>
                    </a:gs>
                    <a:gs pos="99000">
                      <a:schemeClr val="tx2"/>
                    </a:gs>
                  </a:gsLst>
                  <a:lin ang="5400000" scaled="0"/>
                </a:gradFill>
              </a:defRPr>
            </a:lvl1pPr>
            <a:lvl2pPr marL="0" indent="0">
              <a:buNone/>
              <a:defRPr sz="2000"/>
            </a:lvl2pPr>
            <a:lvl3pPr marL="231775" indent="0">
              <a:buNone/>
              <a:tabLst/>
              <a:defRPr sz="2000"/>
            </a:lvl3pPr>
            <a:lvl4pPr marL="460375" indent="0">
              <a:buNone/>
              <a:defRPr/>
            </a:lvl4pPr>
            <a:lvl5pPr marL="685800" indent="0">
              <a:buNone/>
              <a:tabLst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397787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Non-bulleted text">
    <p:bg>
      <p:bgPr>
        <a:solidFill>
          <a:srgbClr val="F8F8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74639" y="1212849"/>
            <a:ext cx="5486399" cy="1914370"/>
          </a:xfrm>
        </p:spPr>
        <p:txBody>
          <a:bodyPr wrap="square">
            <a:spAutoFit/>
          </a:bodyPr>
          <a:lstStyle>
            <a:lvl1pPr marL="0" indent="0">
              <a:spcBef>
                <a:spcPts val="1224"/>
              </a:spcBef>
              <a:buClr>
                <a:schemeClr val="tx1"/>
              </a:buClr>
              <a:buFont typeface="Wingdings" pitchFamily="2" charset="2"/>
              <a:buNone/>
              <a:defRPr sz="3200"/>
            </a:lvl1pPr>
            <a:lvl2pPr marL="0" indent="0">
              <a:buNone/>
              <a:defRPr sz="2000"/>
            </a:lvl2pPr>
            <a:lvl3pPr marL="231775" indent="0">
              <a:buNone/>
              <a:tabLst/>
              <a:defRPr sz="2000"/>
            </a:lvl3pPr>
            <a:lvl4pPr marL="460375" indent="0">
              <a:buNone/>
              <a:defRPr/>
            </a:lvl4pPr>
            <a:lvl5pPr marL="685800" indent="0">
              <a:buNone/>
              <a:tabLst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6675439" y="1212849"/>
            <a:ext cx="5486399" cy="1914370"/>
          </a:xfrm>
        </p:spPr>
        <p:txBody>
          <a:bodyPr wrap="square">
            <a:spAutoFit/>
          </a:bodyPr>
          <a:lstStyle>
            <a:lvl1pPr marL="0" indent="0">
              <a:spcBef>
                <a:spcPts val="1224"/>
              </a:spcBef>
              <a:buClr>
                <a:schemeClr val="tx1"/>
              </a:buClr>
              <a:buFont typeface="Wingdings" pitchFamily="2" charset="2"/>
              <a:buNone/>
              <a:defRPr sz="3200"/>
            </a:lvl1pPr>
            <a:lvl2pPr marL="0" indent="0">
              <a:buNone/>
              <a:defRPr sz="2000"/>
            </a:lvl2pPr>
            <a:lvl3pPr marL="231775" indent="0">
              <a:buNone/>
              <a:tabLst/>
              <a:defRPr sz="2000"/>
            </a:lvl3pPr>
            <a:lvl4pPr marL="460375" indent="0">
              <a:buNone/>
              <a:defRPr/>
            </a:lvl4pPr>
            <a:lvl5pPr marL="685800" indent="0">
              <a:buNone/>
              <a:tabLst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669847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Bullet text 1st level color">
    <p:bg>
      <p:bgPr>
        <a:solidFill>
          <a:srgbClr val="F8F8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74639" y="1212849"/>
            <a:ext cx="5486399" cy="2425279"/>
          </a:xfrm>
        </p:spPr>
        <p:txBody>
          <a:bodyPr wrap="square">
            <a:spAutoFit/>
          </a:bodyPr>
          <a:lstStyle>
            <a:lvl1pPr marL="287338" indent="-287338">
              <a:spcBef>
                <a:spcPts val="1224"/>
              </a:spcBef>
              <a:buClr>
                <a:schemeClr val="tx2"/>
              </a:buClr>
              <a:buFont typeface="Arial" pitchFamily="34" charset="0"/>
              <a:buChar char="•"/>
              <a:defRPr sz="3200">
                <a:gradFill>
                  <a:gsLst>
                    <a:gs pos="1250">
                      <a:schemeClr val="tx2"/>
                    </a:gs>
                    <a:gs pos="99000">
                      <a:schemeClr val="tx2"/>
                    </a:gs>
                  </a:gsLst>
                  <a:lin ang="5400000" scaled="0"/>
                </a:gradFill>
              </a:defRPr>
            </a:lvl1pPr>
            <a:lvl2pPr marL="531166" indent="-233195">
              <a:defRPr sz="2400"/>
            </a:lvl2pPr>
            <a:lvl3pPr marL="699585" indent="-168419">
              <a:tabLst/>
              <a:defRPr sz="2000"/>
            </a:lvl3pPr>
            <a:lvl4pPr marL="880958" indent="-181374">
              <a:defRPr/>
            </a:lvl4pPr>
            <a:lvl5pPr marL="1049377" indent="-168419">
              <a:tabLst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6675439" y="1212849"/>
            <a:ext cx="5486399" cy="2425279"/>
          </a:xfrm>
        </p:spPr>
        <p:txBody>
          <a:bodyPr wrap="square">
            <a:spAutoFit/>
          </a:bodyPr>
          <a:lstStyle>
            <a:lvl1pPr marL="287338" indent="-287338">
              <a:spcBef>
                <a:spcPts val="1224"/>
              </a:spcBef>
              <a:buClr>
                <a:schemeClr val="tx2"/>
              </a:buClr>
              <a:buFont typeface="Arial" pitchFamily="34" charset="0"/>
              <a:buChar char="•"/>
              <a:defRPr sz="3200">
                <a:gradFill>
                  <a:gsLst>
                    <a:gs pos="1250">
                      <a:schemeClr val="tx2"/>
                    </a:gs>
                    <a:gs pos="99000">
                      <a:schemeClr val="tx2"/>
                    </a:gs>
                  </a:gsLst>
                  <a:lin ang="5400000" scaled="0"/>
                </a:gradFill>
              </a:defRPr>
            </a:lvl1pPr>
            <a:lvl2pPr marL="531166" indent="-233195">
              <a:defRPr sz="2400"/>
            </a:lvl2pPr>
            <a:lvl3pPr marL="699585" indent="-168419">
              <a:tabLst/>
              <a:defRPr sz="2000"/>
            </a:lvl3pPr>
            <a:lvl4pPr marL="880958" indent="-181374">
              <a:defRPr/>
            </a:lvl4pPr>
            <a:lvl5pPr marL="1049377" indent="-168419">
              <a:tabLst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858672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Bullet text">
    <p:bg>
      <p:bgPr>
        <a:solidFill>
          <a:srgbClr val="F8F8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74639" y="1212849"/>
            <a:ext cx="5486399" cy="2425279"/>
          </a:xfrm>
        </p:spPr>
        <p:txBody>
          <a:bodyPr wrap="square">
            <a:spAutoFit/>
          </a:bodyPr>
          <a:lstStyle>
            <a:lvl1pPr marL="287338" indent="-287338">
              <a:spcBef>
                <a:spcPts val="1224"/>
              </a:spcBef>
              <a:buClr>
                <a:schemeClr val="tx1"/>
              </a:buClr>
              <a:buFont typeface="Arial" pitchFamily="34" charset="0"/>
              <a:buChar char="•"/>
              <a:defRPr sz="3200"/>
            </a:lvl1pPr>
            <a:lvl2pPr marL="531166" indent="-233195">
              <a:defRPr sz="2400"/>
            </a:lvl2pPr>
            <a:lvl3pPr marL="699585" indent="-168419">
              <a:tabLst/>
              <a:defRPr sz="2000"/>
            </a:lvl3pPr>
            <a:lvl4pPr marL="880958" indent="-181374">
              <a:defRPr/>
            </a:lvl4pPr>
            <a:lvl5pPr marL="1049377" indent="-168419">
              <a:tabLst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6675439" y="1212849"/>
            <a:ext cx="5486399" cy="2425279"/>
          </a:xfrm>
        </p:spPr>
        <p:txBody>
          <a:bodyPr wrap="square">
            <a:spAutoFit/>
          </a:bodyPr>
          <a:lstStyle>
            <a:lvl1pPr marL="287338" indent="-287338">
              <a:spcBef>
                <a:spcPts val="1224"/>
              </a:spcBef>
              <a:buClr>
                <a:schemeClr val="tx1"/>
              </a:buClr>
              <a:buFont typeface="Arial" pitchFamily="34" charset="0"/>
              <a:buChar char="•"/>
              <a:defRPr sz="3200"/>
            </a:lvl1pPr>
            <a:lvl2pPr marL="531166" indent="-233195">
              <a:defRPr sz="2400"/>
            </a:lvl2pPr>
            <a:lvl3pPr marL="699585" indent="-168419">
              <a:tabLst/>
              <a:defRPr sz="2000"/>
            </a:lvl3pPr>
            <a:lvl4pPr marL="880958" indent="-181374">
              <a:defRPr/>
            </a:lvl4pPr>
            <a:lvl5pPr marL="1049377" indent="-168419">
              <a:tabLst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606651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bg>
      <p:bgPr>
        <a:solidFill>
          <a:srgbClr val="F8F8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934915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er Evidence Slide">
    <p:bg bwMode="gray">
      <p:bgPr>
        <a:solidFill>
          <a:srgbClr val="F8F8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gradFill>
                  <a:gsLst>
                    <a:gs pos="18584">
                      <a:schemeClr val="tx2"/>
                    </a:gs>
                    <a:gs pos="57000">
                      <a:schemeClr val="tx2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 dirty="0"/>
              <a:t>Customer evidence slide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 bwMode="gray">
          <a:xfrm>
            <a:off x="274638" y="1434069"/>
            <a:ext cx="5486400" cy="1827214"/>
          </a:xfrm>
          <a:blipFill>
            <a:blip r:embed="rId2"/>
            <a:stretch>
              <a:fillRect/>
            </a:stretch>
          </a:blipFill>
        </p:spPr>
        <p:txBody>
          <a:bodyPr lIns="182880" tIns="146304" rIns="182880" bIns="146304">
            <a:noAutofit/>
          </a:bodyPr>
          <a:lstStyle>
            <a:lvl1pPr marL="0" indent="0">
              <a:buNone/>
              <a:defRPr lang="en-US" sz="2400" kern="1200" spc="0" baseline="0" dirty="0">
                <a:noFill/>
                <a:latin typeface="+mn-lt"/>
                <a:ea typeface="+mn-ea"/>
                <a:cs typeface="+mn-cs"/>
              </a:defRPr>
            </a:lvl1pPr>
            <a:lvl2pPr>
              <a:defRPr lang="en-US" sz="2400" kern="1200" spc="0" baseline="0" dirty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2pPr>
          </a:lstStyle>
          <a:p>
            <a:pPr marL="0" marR="0" lvl="0" indent="0" algn="l" defTabSz="932742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Arial" pitchFamily="34" charset="0"/>
              <a:buNone/>
              <a:tabLst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Rectangle 4"/>
          <p:cNvSpPr/>
          <p:nvPr userDrawn="1"/>
        </p:nvSpPr>
        <p:spPr bwMode="auto">
          <a:xfrm>
            <a:off x="6218237" y="4868863"/>
            <a:ext cx="5945966" cy="1828800"/>
          </a:xfrm>
          <a:prstGeom prst="rect">
            <a:avLst/>
          </a:prstGeom>
          <a:ln>
            <a:noFill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182880" tIns="146304" rIns="182880" bIns="146304" numCol="1" rtlCol="0" anchor="ctr" anchorCtr="0" compatLnSpc="1">
            <a:prstTxWarp prst="textNoShape">
              <a:avLst/>
            </a:prstTxWarp>
          </a:bodyPr>
          <a:lstStyle/>
          <a:p>
            <a:pPr algn="ctr" defTabSz="932472" fontAlgn="base">
              <a:spcBef>
                <a:spcPct val="0"/>
              </a:spcBef>
              <a:spcAft>
                <a:spcPct val="0"/>
              </a:spcAft>
            </a:pPr>
            <a:endParaRPr lang="en-US" sz="2000" dirty="0">
              <a:gradFill>
                <a:gsLst>
                  <a:gs pos="5439">
                    <a:srgbClr val="F8F8F8"/>
                  </a:gs>
                  <a:gs pos="10000">
                    <a:srgbClr val="F8F8F8"/>
                  </a:gs>
                </a:gsLst>
                <a:lin ang="5400000" scaled="0"/>
              </a:gradFill>
            </a:endParaRPr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1" hasCustomPrompt="1"/>
          </p:nvPr>
        </p:nvSpPr>
        <p:spPr bwMode="gray">
          <a:xfrm>
            <a:off x="6218237" y="1434069"/>
            <a:ext cx="5943601" cy="3433208"/>
          </a:xfrm>
          <a:blipFill>
            <a:blip r:embed="rId3"/>
            <a:stretch>
              <a:fillRect/>
            </a:stretch>
          </a:blipFill>
        </p:spPr>
        <p:txBody>
          <a:bodyPr lIns="182880" tIns="146304" rIns="182880" bIns="146304">
            <a:noAutofit/>
          </a:bodyPr>
          <a:lstStyle>
            <a:lvl1pPr marL="0" indent="0">
              <a:buNone/>
              <a:defRPr lang="en-US" sz="2400" kern="1200" spc="0" baseline="0" dirty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1pPr>
            <a:lvl2pPr algn="ctr">
              <a:defRPr lang="en-US" sz="2400" kern="1200" spc="0" baseline="0" dirty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2pPr>
          </a:lstStyle>
          <a:p>
            <a:pPr marL="0" marR="0" lvl="0" indent="0" algn="l" defTabSz="932742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Arial" pitchFamily="34" charset="0"/>
              <a:buNone/>
              <a:tabLst/>
            </a:pPr>
            <a:r>
              <a:rPr lang="en-US" dirty="0"/>
              <a:t>Your image here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5989638" y="1836883"/>
            <a:ext cx="0" cy="4754828"/>
          </a:xfrm>
          <a:prstGeom prst="line">
            <a:avLst/>
          </a:prstGeom>
          <a:ln w="3175">
            <a:solidFill>
              <a:schemeClr val="tx1">
                <a:alpha val="25000"/>
              </a:schemeClr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0"/>
          <p:cNvSpPr>
            <a:spLocks noGrp="1"/>
          </p:cNvSpPr>
          <p:nvPr>
            <p:ph type="body" sz="quarter" idx="12"/>
          </p:nvPr>
        </p:nvSpPr>
        <p:spPr>
          <a:xfrm>
            <a:off x="274638" y="3260725"/>
            <a:ext cx="5486400" cy="3436938"/>
          </a:xfrm>
        </p:spPr>
        <p:txBody>
          <a:bodyPr lIns="182880" tIns="146304" rIns="182880" bIns="146304">
            <a:noAutofit/>
          </a:bodyPr>
          <a:lstStyle>
            <a:lvl1pPr marL="0" indent="0">
              <a:buNone/>
              <a:defRPr sz="2400">
                <a:latin typeface="+mn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3"/>
          </p:nvPr>
        </p:nvSpPr>
        <p:spPr>
          <a:xfrm>
            <a:off x="6218238" y="4868863"/>
            <a:ext cx="5943600" cy="1827214"/>
          </a:xfrm>
        </p:spPr>
        <p:txBody>
          <a:bodyPr lIns="182880" tIns="146304" rIns="182880" bIns="146304" anchor="ctr">
            <a:noAutofit/>
          </a:bodyPr>
          <a:lstStyle>
            <a:lvl1pPr marL="0" indent="0" algn="ctr">
              <a:buNone/>
              <a:defRPr sz="3200">
                <a:gradFill>
                  <a:gsLst>
                    <a:gs pos="27434">
                      <a:srgbClr val="FFFFFF"/>
                    </a:gs>
                    <a:gs pos="54000">
                      <a:srgbClr val="FFFFFF"/>
                    </a:gs>
                  </a:gsLst>
                  <a:lin ang="5400000" scaled="0"/>
                </a:gra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8793300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mo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638" y="1209973"/>
            <a:ext cx="8228299" cy="1181862"/>
          </a:xfrm>
          <a:noFill/>
        </p:spPr>
        <p:txBody>
          <a:bodyPr wrap="square" tIns="91440" bIns="91440" anchor="t" anchorCtr="0">
            <a:spAutoFit/>
          </a:bodyPr>
          <a:lstStyle>
            <a:lvl1pPr>
              <a:defRPr sz="7200" spc="-100" baseline="0">
                <a:gradFill>
                  <a:gsLst>
                    <a:gs pos="8850">
                      <a:schemeClr val="tx1"/>
                    </a:gs>
                    <a:gs pos="23894">
                      <a:schemeClr val="tx1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 dirty="0"/>
              <a:t>Demo title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274638" y="3954463"/>
            <a:ext cx="8229599" cy="738664"/>
          </a:xfrm>
          <a:noFill/>
        </p:spPr>
        <p:txBody>
          <a:bodyPr wrap="square" lIns="182880" tIns="146304" rIns="182880" bIns="146304">
            <a:spAutoFit/>
          </a:bodyPr>
          <a:lstStyle>
            <a:lvl1pPr marL="0" indent="0">
              <a:spcBef>
                <a:spcPts val="0"/>
              </a:spcBef>
              <a:buNone/>
              <a:defRPr sz="3200" spc="0" baseline="0">
                <a:gradFill>
                  <a:gsLst>
                    <a:gs pos="8850">
                      <a:schemeClr val="tx1"/>
                    </a:gs>
                    <a:gs pos="23894">
                      <a:schemeClr val="tx1"/>
                    </a:gs>
                  </a:gsLst>
                  <a:lin ang="5400000" scaled="0"/>
                </a:gradFill>
                <a:latin typeface="+mj-lt"/>
              </a:defRPr>
            </a:lvl1pPr>
          </a:lstStyle>
          <a:p>
            <a:pPr lvl="0"/>
            <a:r>
              <a:rPr lang="en-US" dirty="0"/>
              <a:t>Speaker Name</a:t>
            </a:r>
          </a:p>
        </p:txBody>
      </p:sp>
    </p:spTree>
    <p:extLst>
      <p:ext uri="{BB962C8B-B14F-4D97-AF65-F5344CB8AC3E}">
        <p14:creationId xmlns:p14="http://schemas.microsoft.com/office/powerpoint/2010/main" val="64578325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o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638" y="1209973"/>
            <a:ext cx="8229599" cy="1181862"/>
          </a:xfrm>
          <a:noFill/>
        </p:spPr>
        <p:txBody>
          <a:bodyPr wrap="square" tIns="91440" bIns="91440" anchor="t" anchorCtr="0">
            <a:spAutoFit/>
          </a:bodyPr>
          <a:lstStyle>
            <a:lvl1pPr>
              <a:defRPr sz="7200" spc="-100" baseline="0">
                <a:gradFill>
                  <a:gsLst>
                    <a:gs pos="10619">
                      <a:schemeClr val="tx1"/>
                    </a:gs>
                    <a:gs pos="26549">
                      <a:schemeClr val="tx1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 dirty="0"/>
              <a:t>Video title</a:t>
            </a:r>
          </a:p>
        </p:txBody>
      </p:sp>
    </p:spTree>
    <p:extLst>
      <p:ext uri="{BB962C8B-B14F-4D97-AF65-F5344CB8AC3E}">
        <p14:creationId xmlns:p14="http://schemas.microsoft.com/office/powerpoint/2010/main" val="116725501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 Accent Color 1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638" y="2125662"/>
            <a:ext cx="11887200" cy="1181862"/>
          </a:xfrm>
          <a:noFill/>
        </p:spPr>
        <p:txBody>
          <a:bodyPr tIns="91440" bIns="91440" anchor="t" anchorCtr="0">
            <a:spAutoFit/>
          </a:bodyPr>
          <a:lstStyle>
            <a:lvl1pPr>
              <a:defRPr sz="7200" spc="-100" baseline="0">
                <a:gradFill>
                  <a:gsLst>
                    <a:gs pos="100000">
                      <a:schemeClr val="tx1"/>
                    </a:gs>
                    <a:gs pos="0">
                      <a:schemeClr val="tx1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 dirty="0"/>
              <a:t>Section title</a:t>
            </a:r>
          </a:p>
        </p:txBody>
      </p:sp>
    </p:spTree>
    <p:extLst>
      <p:ext uri="{BB962C8B-B14F-4D97-AF65-F5344CB8AC3E}">
        <p14:creationId xmlns:p14="http://schemas.microsoft.com/office/powerpoint/2010/main" val="256424329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 Accent Color 2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638" y="2125662"/>
            <a:ext cx="11887200" cy="1181862"/>
          </a:xfrm>
          <a:noFill/>
        </p:spPr>
        <p:txBody>
          <a:bodyPr tIns="91440" bIns="91440" anchor="t" anchorCtr="0">
            <a:spAutoFit/>
          </a:bodyPr>
          <a:lstStyle>
            <a:lvl1pPr>
              <a:defRPr sz="7200" spc="-100" baseline="0">
                <a:gradFill>
                  <a:gsLst>
                    <a:gs pos="100000">
                      <a:schemeClr val="tx1"/>
                    </a:gs>
                    <a:gs pos="0">
                      <a:schemeClr val="tx1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 dirty="0"/>
              <a:t>Section title</a:t>
            </a:r>
          </a:p>
        </p:txBody>
      </p:sp>
    </p:spTree>
    <p:extLst>
      <p:ext uri="{BB962C8B-B14F-4D97-AF65-F5344CB8AC3E}">
        <p14:creationId xmlns:p14="http://schemas.microsoft.com/office/powerpoint/2010/main" val="30595009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0-50 Right Photo Layout">
    <p:bg>
      <p:bgPr>
        <a:solidFill>
          <a:srgbClr val="F8F8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639" y="1241426"/>
            <a:ext cx="5486399" cy="2012859"/>
          </a:xfrm>
        </p:spPr>
        <p:txBody>
          <a:bodyPr>
            <a:spAutoFit/>
          </a:bodyPr>
          <a:lstStyle>
            <a:lvl1pPr>
              <a:defRPr sz="6600" baseline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 dirty="0"/>
              <a:t>50/50 photo layout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 bwMode="ltGray">
          <a:xfrm>
            <a:off x="6219825" y="0"/>
            <a:ext cx="6216650" cy="6992587"/>
          </a:xfrm>
          <a:blipFill>
            <a:blip r:embed="rId2"/>
            <a:stretch>
              <a:fillRect/>
            </a:stretch>
          </a:blipFill>
        </p:spPr>
        <p:txBody>
          <a:bodyPr tIns="548640" anchor="ctr" anchorCtr="0">
            <a:noAutofit/>
          </a:bodyPr>
          <a:lstStyle>
            <a:lvl1pPr marL="0" indent="0" algn="ctr">
              <a:buNone/>
              <a:defRPr sz="1600" b="1" cap="none" baseline="0">
                <a:gradFill>
                  <a:gsLst>
                    <a:gs pos="0">
                      <a:srgbClr val="FFFFFF"/>
                    </a:gs>
                    <a:gs pos="27000">
                      <a:srgbClr val="FFFFFF"/>
                    </a:gs>
                  </a:gsLst>
                  <a:lin ang="5400000" scaled="0"/>
                </a:gradFill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391079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Non-bulleted text">
    <p:bg>
      <p:bgPr>
        <a:solidFill>
          <a:srgbClr val="F8F8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74639" y="1212849"/>
            <a:ext cx="5486399" cy="1914370"/>
          </a:xfrm>
        </p:spPr>
        <p:txBody>
          <a:bodyPr wrap="square">
            <a:spAutoFit/>
          </a:bodyPr>
          <a:lstStyle>
            <a:lvl1pPr marL="0" indent="0">
              <a:spcBef>
                <a:spcPts val="1224"/>
              </a:spcBef>
              <a:buClr>
                <a:schemeClr val="tx1"/>
              </a:buClr>
              <a:buFont typeface="Wingdings" pitchFamily="2" charset="2"/>
              <a:buNone/>
              <a:defRPr sz="3200"/>
            </a:lvl1pPr>
            <a:lvl2pPr marL="0" indent="0">
              <a:buNone/>
              <a:defRPr sz="2000"/>
            </a:lvl2pPr>
            <a:lvl3pPr marL="231775" indent="0">
              <a:buNone/>
              <a:tabLst/>
              <a:defRPr sz="2000"/>
            </a:lvl3pPr>
            <a:lvl4pPr marL="460375" indent="0">
              <a:buNone/>
              <a:defRPr/>
            </a:lvl4pPr>
            <a:lvl5pPr marL="685800" indent="0">
              <a:buNone/>
              <a:tabLst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6675439" y="1212849"/>
            <a:ext cx="5486399" cy="1914370"/>
          </a:xfrm>
        </p:spPr>
        <p:txBody>
          <a:bodyPr wrap="square">
            <a:spAutoFit/>
          </a:bodyPr>
          <a:lstStyle>
            <a:lvl1pPr marL="0" indent="0">
              <a:spcBef>
                <a:spcPts val="1224"/>
              </a:spcBef>
              <a:buClr>
                <a:schemeClr val="tx1"/>
              </a:buClr>
              <a:buFont typeface="Wingdings" pitchFamily="2" charset="2"/>
              <a:buNone/>
              <a:defRPr sz="3200"/>
            </a:lvl1pPr>
            <a:lvl2pPr marL="0" indent="0">
              <a:buNone/>
              <a:defRPr sz="2000"/>
            </a:lvl2pPr>
            <a:lvl3pPr marL="231775" indent="0">
              <a:buNone/>
              <a:tabLst/>
              <a:defRPr sz="2000"/>
            </a:lvl3pPr>
            <a:lvl4pPr marL="460375" indent="0">
              <a:buNone/>
              <a:defRPr/>
            </a:lvl4pPr>
            <a:lvl5pPr marL="685800" indent="0">
              <a:buNone/>
              <a:tabLst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95992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Accent Color 1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4313999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Accent Color 2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3550032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veloper Co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/>
              <a:t>Slide for developer code</a:t>
            </a:r>
          </a:p>
        </p:txBody>
      </p:sp>
      <p:sp>
        <p:nvSpPr>
          <p:cNvPr id="3" name="Rectangle 2"/>
          <p:cNvSpPr/>
          <p:nvPr userDrawn="1"/>
        </p:nvSpPr>
        <p:spPr bwMode="hidden">
          <a:xfrm>
            <a:off x="1" y="1212849"/>
            <a:ext cx="12436475" cy="5781676"/>
          </a:xfrm>
          <a:prstGeom prst="rect">
            <a:avLst/>
          </a:prstGeom>
          <a:solidFill>
            <a:srgbClr val="FFFFFF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6639" tIns="46639" rIns="46639" bIns="4663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274638" y="1221157"/>
            <a:ext cx="11887199" cy="1995931"/>
          </a:xfrm>
        </p:spPr>
        <p:txBody>
          <a:bodyPr/>
          <a:lstStyle>
            <a:lvl1pPr marL="0" indent="0">
              <a:buNone/>
              <a:defRPr sz="3300">
                <a:gradFill>
                  <a:gsLst>
                    <a:gs pos="1250">
                      <a:srgbClr val="000000"/>
                    </a:gs>
                    <a:gs pos="100000">
                      <a:srgbClr val="000000"/>
                    </a:gs>
                  </a:gsLst>
                  <a:lin ang="5400000" scaled="0"/>
                </a:gradFill>
                <a:latin typeface="Consolas" panose="020B0609020204030204" pitchFamily="49" charset="0"/>
                <a:cs typeface="Consolas" panose="020B0609020204030204" pitchFamily="49" charset="0"/>
              </a:defRPr>
            </a:lvl1pPr>
            <a:lvl2pPr marL="346553" indent="0">
              <a:buNone/>
              <a:defRPr>
                <a:gradFill>
                  <a:gsLst>
                    <a:gs pos="1250">
                      <a:srgbClr val="000000"/>
                    </a:gs>
                    <a:gs pos="100000">
                      <a:srgbClr val="000000"/>
                    </a:gs>
                  </a:gsLst>
                  <a:lin ang="5400000" scaled="0"/>
                </a:gradFill>
                <a:latin typeface="Consolas" panose="020B0609020204030204" pitchFamily="49" charset="0"/>
                <a:cs typeface="Consolas" panose="020B0609020204030204" pitchFamily="49" charset="0"/>
              </a:defRPr>
            </a:lvl2pPr>
            <a:lvl3pPr marL="584607" indent="0">
              <a:buNone/>
              <a:defRPr>
                <a:gradFill>
                  <a:gsLst>
                    <a:gs pos="1250">
                      <a:srgbClr val="000000"/>
                    </a:gs>
                    <a:gs pos="100000">
                      <a:srgbClr val="000000"/>
                    </a:gs>
                  </a:gsLst>
                  <a:lin ang="5400000" scaled="0"/>
                </a:gradFill>
                <a:latin typeface="Consolas" panose="020B0609020204030204" pitchFamily="49" charset="0"/>
                <a:cs typeface="Consolas" panose="020B0609020204030204" pitchFamily="49" charset="0"/>
              </a:defRPr>
            </a:lvl3pPr>
            <a:lvl4pPr marL="814563" indent="0">
              <a:buNone/>
              <a:defRPr>
                <a:gradFill>
                  <a:gsLst>
                    <a:gs pos="1250">
                      <a:srgbClr val="000000"/>
                    </a:gs>
                    <a:gs pos="100000">
                      <a:srgbClr val="000000"/>
                    </a:gs>
                  </a:gsLst>
                  <a:lin ang="5400000" scaled="0"/>
                </a:gradFill>
                <a:latin typeface="Consolas" panose="020B0609020204030204" pitchFamily="49" charset="0"/>
                <a:cs typeface="Consolas" panose="020B0609020204030204" pitchFamily="49" charset="0"/>
              </a:defRPr>
            </a:lvl4pPr>
            <a:lvl5pPr marL="1050997" indent="0">
              <a:buNone/>
              <a:defRPr>
                <a:gradFill>
                  <a:gsLst>
                    <a:gs pos="1250">
                      <a:srgbClr val="000000"/>
                    </a:gs>
                    <a:gs pos="100000">
                      <a:srgbClr val="000000"/>
                    </a:gs>
                  </a:gsLst>
                  <a:lin ang="5400000" scaled="0"/>
                </a:gradFill>
                <a:latin typeface="Consolas" panose="020B0609020204030204" pitchFamily="49" charset="0"/>
                <a:cs typeface="Consolas" panose="020B0609020204030204" pitchFamily="49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4594796"/>
      </p:ext>
    </p:extLst>
  </p:cSld>
  <p:clrMapOvr>
    <a:masterClrMapping/>
  </p:clrMapOvr>
  <p:transition>
    <p:fade/>
  </p:transition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logo slide_colo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 userDrawn="1"/>
        </p:nvSpPr>
        <p:spPr bwMode="blackWhite">
          <a:xfrm>
            <a:off x="274638" y="6294476"/>
            <a:ext cx="11887199" cy="40318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182880" tIns="146304" rIns="182880" bIns="146304" numCol="1" anchor="t" anchorCtr="0" compatLnSpc="1">
            <a:prstTxWarp prst="textNoShape">
              <a:avLst/>
            </a:prstTxWarp>
            <a:spAutoFit/>
          </a:bodyPr>
          <a:lstStyle/>
          <a:p>
            <a:pPr defTabSz="932290" eaLnBrk="0" hangingPunct="0"/>
            <a:r>
              <a:rPr lang="en-US" sz="700" dirty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cs typeface="Segoe UI" pitchFamily="34" charset="0"/>
              </a:rPr>
              <a:t>© 2016 Microsoft Corporation. All rights reserved. 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1380"/>
          <a:stretch/>
        </p:blipFill>
        <p:spPr bwMode="invGray">
          <a:xfrm>
            <a:off x="457200" y="479425"/>
            <a:ext cx="1449939" cy="306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292200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ck Notes slide Layout">
    <p:bg bwMode="black"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 bwMode="white">
          <a:xfrm>
            <a:off x="274638" y="1212850"/>
            <a:ext cx="11887200" cy="2443746"/>
          </a:xfrm>
          <a:prstGeom prst="rect">
            <a:avLst/>
          </a:prstGeom>
        </p:spPr>
        <p:txBody>
          <a:bodyPr/>
          <a:lstStyle>
            <a:lvl1pPr marL="290513" indent="-290513">
              <a:buClr>
                <a:schemeClr val="tx1"/>
              </a:buClr>
              <a:buSzPct val="90000"/>
              <a:buFont typeface="Arial" pitchFamily="34" charset="0"/>
              <a:buChar char="•"/>
              <a:defRPr sz="360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  <a:lvl2pPr marL="571500" indent="-280988">
              <a:buClr>
                <a:schemeClr val="tx1"/>
              </a:buClr>
              <a:buSzPct val="90000"/>
              <a:buFont typeface="Arial" pitchFamily="34" charset="0"/>
              <a:buChar char="•"/>
              <a:defRPr sz="320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2pPr>
            <a:lvl3pPr marL="862013" indent="-290513">
              <a:buClr>
                <a:schemeClr val="tx1"/>
              </a:buClr>
              <a:buSzPct val="90000"/>
              <a:buFont typeface="Arial" pitchFamily="34" charset="0"/>
              <a:buChar char="•"/>
              <a:defRPr sz="280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3pPr>
            <a:lvl4pPr marL="1090613" indent="-228600">
              <a:buClr>
                <a:schemeClr val="tx1"/>
              </a:buClr>
              <a:buSzPct val="90000"/>
              <a:buFont typeface="Arial" pitchFamily="34" charset="0"/>
              <a:buChar char="•"/>
              <a:defRPr sz="240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4pPr>
            <a:lvl5pPr marL="1319213" indent="-228600">
              <a:buClr>
                <a:schemeClr val="tx1"/>
              </a:buClr>
              <a:buSzPct val="90000"/>
              <a:buFont typeface="Arial" pitchFamily="34" charset="0"/>
              <a:buChar char="•"/>
              <a:defRPr sz="200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5pPr>
          </a:lstStyle>
          <a:p>
            <a:pPr lvl="0"/>
            <a:r>
              <a:rPr lang="en-US" dirty="0"/>
              <a:t>Use this Layout for Speaker Notes slides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1" y="6363076"/>
            <a:ext cx="12436476" cy="631450"/>
          </a:xfrm>
          <a:prstGeom prst="rect">
            <a:avLst/>
          </a:prstGeom>
          <a:solidFill>
            <a:srgbClr val="FFFF99"/>
          </a:solidFill>
        </p:spPr>
        <p:txBody>
          <a:bodyPr wrap="square" lIns="155457" tIns="77729" rIns="155457" bIns="77729" anchor="b" anchorCtr="0">
            <a:noAutofit/>
          </a:bodyPr>
          <a:lstStyle>
            <a:lvl1pPr algn="r">
              <a:buFont typeface="Arial" pitchFamily="34" charset="0"/>
              <a:buNone/>
              <a:defRPr sz="3700" spc="-51" baseline="0">
                <a:gradFill>
                  <a:gsLst>
                    <a:gs pos="0">
                      <a:srgbClr val="000000"/>
                    </a:gs>
                    <a:gs pos="100000">
                      <a:srgbClr val="000000"/>
                    </a:gs>
                  </a:gsLst>
                  <a:lin ang="5400000" scaled="0"/>
                </a:gradFill>
                <a:effectLst/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</a:lstStyle>
          <a:p>
            <a:pPr lvl="0"/>
            <a:r>
              <a:rPr lang="en-US" dirty="0"/>
              <a:t>Next: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942762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Bullet text 1st level color">
    <p:bg>
      <p:bgPr>
        <a:solidFill>
          <a:srgbClr val="F8F8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74639" y="1212849"/>
            <a:ext cx="5486399" cy="2425279"/>
          </a:xfrm>
        </p:spPr>
        <p:txBody>
          <a:bodyPr wrap="square">
            <a:spAutoFit/>
          </a:bodyPr>
          <a:lstStyle>
            <a:lvl1pPr marL="287338" indent="-287338">
              <a:spcBef>
                <a:spcPts val="1224"/>
              </a:spcBef>
              <a:buClr>
                <a:schemeClr val="tx2"/>
              </a:buClr>
              <a:buFont typeface="Arial" pitchFamily="34" charset="0"/>
              <a:buChar char="•"/>
              <a:defRPr sz="3200">
                <a:gradFill>
                  <a:gsLst>
                    <a:gs pos="1250">
                      <a:schemeClr val="tx2"/>
                    </a:gs>
                    <a:gs pos="99000">
                      <a:schemeClr val="tx2"/>
                    </a:gs>
                  </a:gsLst>
                  <a:lin ang="5400000" scaled="0"/>
                </a:gradFill>
              </a:defRPr>
            </a:lvl1pPr>
            <a:lvl2pPr marL="531166" indent="-233195">
              <a:defRPr sz="2400"/>
            </a:lvl2pPr>
            <a:lvl3pPr marL="699585" indent="-168419">
              <a:tabLst/>
              <a:defRPr sz="2000"/>
            </a:lvl3pPr>
            <a:lvl4pPr marL="880958" indent="-181374">
              <a:defRPr/>
            </a:lvl4pPr>
            <a:lvl5pPr marL="1049377" indent="-168419">
              <a:tabLst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6675439" y="1212849"/>
            <a:ext cx="5486399" cy="2425279"/>
          </a:xfrm>
        </p:spPr>
        <p:txBody>
          <a:bodyPr wrap="square">
            <a:spAutoFit/>
          </a:bodyPr>
          <a:lstStyle>
            <a:lvl1pPr marL="287338" indent="-287338">
              <a:spcBef>
                <a:spcPts val="1224"/>
              </a:spcBef>
              <a:buClr>
                <a:schemeClr val="tx2"/>
              </a:buClr>
              <a:buFont typeface="Arial" pitchFamily="34" charset="0"/>
              <a:buChar char="•"/>
              <a:defRPr sz="3200">
                <a:gradFill>
                  <a:gsLst>
                    <a:gs pos="1250">
                      <a:schemeClr val="tx2"/>
                    </a:gs>
                    <a:gs pos="99000">
                      <a:schemeClr val="tx2"/>
                    </a:gs>
                  </a:gsLst>
                  <a:lin ang="5400000" scaled="0"/>
                </a:gradFill>
              </a:defRPr>
            </a:lvl1pPr>
            <a:lvl2pPr marL="531166" indent="-233195">
              <a:defRPr sz="2400"/>
            </a:lvl2pPr>
            <a:lvl3pPr marL="699585" indent="-168419">
              <a:tabLst/>
              <a:defRPr sz="2000"/>
            </a:lvl3pPr>
            <a:lvl4pPr marL="880958" indent="-181374">
              <a:defRPr/>
            </a:lvl4pPr>
            <a:lvl5pPr marL="1049377" indent="-168419">
              <a:tabLst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056847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slideLayout" Target="../slideLayouts/slideLayout35.xml"/><Relationship Id="rId18" Type="http://schemas.openxmlformats.org/officeDocument/2006/relationships/slideLayout" Target="../slideLayouts/slideLayout4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17" Type="http://schemas.openxmlformats.org/officeDocument/2006/relationships/slideLayout" Target="../slideLayouts/slideLayout39.xml"/><Relationship Id="rId2" Type="http://schemas.openxmlformats.org/officeDocument/2006/relationships/slideLayout" Target="../slideLayouts/slideLayout24.xml"/><Relationship Id="rId16" Type="http://schemas.openxmlformats.org/officeDocument/2006/relationships/slideLayout" Target="../slideLayouts/slideLayout38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slideLayout" Target="../slideLayouts/slideLayout37.xml"/><Relationship Id="rId10" Type="http://schemas.openxmlformats.org/officeDocument/2006/relationships/slideLayout" Target="../slideLayouts/slideLayout32.xml"/><Relationship Id="rId19" Type="http://schemas.openxmlformats.org/officeDocument/2006/relationships/theme" Target="../theme/theme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slideLayout" Target="../slideLayouts/slideLayout36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8.xml"/><Relationship Id="rId13" Type="http://schemas.openxmlformats.org/officeDocument/2006/relationships/slideLayout" Target="../slideLayouts/slideLayout53.xml"/><Relationship Id="rId18" Type="http://schemas.openxmlformats.org/officeDocument/2006/relationships/slideLayout" Target="../slideLayouts/slideLayout58.xml"/><Relationship Id="rId3" Type="http://schemas.openxmlformats.org/officeDocument/2006/relationships/slideLayout" Target="../slideLayouts/slideLayout43.xml"/><Relationship Id="rId21" Type="http://schemas.openxmlformats.org/officeDocument/2006/relationships/slideLayout" Target="../slideLayouts/slideLayout61.xml"/><Relationship Id="rId7" Type="http://schemas.openxmlformats.org/officeDocument/2006/relationships/slideLayout" Target="../slideLayouts/slideLayout47.xml"/><Relationship Id="rId12" Type="http://schemas.openxmlformats.org/officeDocument/2006/relationships/slideLayout" Target="../slideLayouts/slideLayout52.xml"/><Relationship Id="rId17" Type="http://schemas.openxmlformats.org/officeDocument/2006/relationships/slideLayout" Target="../slideLayouts/slideLayout57.xml"/><Relationship Id="rId2" Type="http://schemas.openxmlformats.org/officeDocument/2006/relationships/slideLayout" Target="../slideLayouts/slideLayout42.xml"/><Relationship Id="rId16" Type="http://schemas.openxmlformats.org/officeDocument/2006/relationships/slideLayout" Target="../slideLayouts/slideLayout56.xml"/><Relationship Id="rId20" Type="http://schemas.openxmlformats.org/officeDocument/2006/relationships/slideLayout" Target="../slideLayouts/slideLayout60.xml"/><Relationship Id="rId1" Type="http://schemas.openxmlformats.org/officeDocument/2006/relationships/slideLayout" Target="../slideLayouts/slideLayout41.xml"/><Relationship Id="rId6" Type="http://schemas.openxmlformats.org/officeDocument/2006/relationships/slideLayout" Target="../slideLayouts/slideLayout46.xml"/><Relationship Id="rId11" Type="http://schemas.openxmlformats.org/officeDocument/2006/relationships/slideLayout" Target="../slideLayouts/slideLayout51.xml"/><Relationship Id="rId5" Type="http://schemas.openxmlformats.org/officeDocument/2006/relationships/slideLayout" Target="../slideLayouts/slideLayout45.xml"/><Relationship Id="rId15" Type="http://schemas.openxmlformats.org/officeDocument/2006/relationships/slideLayout" Target="../slideLayouts/slideLayout55.xml"/><Relationship Id="rId23" Type="http://schemas.openxmlformats.org/officeDocument/2006/relationships/theme" Target="../theme/theme3.xml"/><Relationship Id="rId10" Type="http://schemas.openxmlformats.org/officeDocument/2006/relationships/slideLayout" Target="../slideLayouts/slideLayout50.xml"/><Relationship Id="rId19" Type="http://schemas.openxmlformats.org/officeDocument/2006/relationships/slideLayout" Target="../slideLayouts/slideLayout59.xml"/><Relationship Id="rId4" Type="http://schemas.openxmlformats.org/officeDocument/2006/relationships/slideLayout" Target="../slideLayouts/slideLayout44.xml"/><Relationship Id="rId9" Type="http://schemas.openxmlformats.org/officeDocument/2006/relationships/slideLayout" Target="../slideLayouts/slideLayout49.xml"/><Relationship Id="rId14" Type="http://schemas.openxmlformats.org/officeDocument/2006/relationships/slideLayout" Target="../slideLayouts/slideLayout54.xml"/><Relationship Id="rId22" Type="http://schemas.openxmlformats.org/officeDocument/2006/relationships/slideLayout" Target="../slideLayouts/slideLayout6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0.xml"/><Relationship Id="rId13" Type="http://schemas.openxmlformats.org/officeDocument/2006/relationships/slideLayout" Target="../slideLayouts/slideLayout75.xml"/><Relationship Id="rId18" Type="http://schemas.openxmlformats.org/officeDocument/2006/relationships/slideLayout" Target="../slideLayouts/slideLayout80.xml"/><Relationship Id="rId3" Type="http://schemas.openxmlformats.org/officeDocument/2006/relationships/slideLayout" Target="../slideLayouts/slideLayout65.xml"/><Relationship Id="rId21" Type="http://schemas.openxmlformats.org/officeDocument/2006/relationships/slideLayout" Target="../slideLayouts/slideLayout83.xml"/><Relationship Id="rId7" Type="http://schemas.openxmlformats.org/officeDocument/2006/relationships/slideLayout" Target="../slideLayouts/slideLayout69.xml"/><Relationship Id="rId12" Type="http://schemas.openxmlformats.org/officeDocument/2006/relationships/slideLayout" Target="../slideLayouts/slideLayout74.xml"/><Relationship Id="rId17" Type="http://schemas.openxmlformats.org/officeDocument/2006/relationships/slideLayout" Target="../slideLayouts/slideLayout79.xml"/><Relationship Id="rId2" Type="http://schemas.openxmlformats.org/officeDocument/2006/relationships/slideLayout" Target="../slideLayouts/slideLayout64.xml"/><Relationship Id="rId16" Type="http://schemas.openxmlformats.org/officeDocument/2006/relationships/slideLayout" Target="../slideLayouts/slideLayout78.xml"/><Relationship Id="rId20" Type="http://schemas.openxmlformats.org/officeDocument/2006/relationships/slideLayout" Target="../slideLayouts/slideLayout82.xml"/><Relationship Id="rId1" Type="http://schemas.openxmlformats.org/officeDocument/2006/relationships/slideLayout" Target="../slideLayouts/slideLayout63.xml"/><Relationship Id="rId6" Type="http://schemas.openxmlformats.org/officeDocument/2006/relationships/slideLayout" Target="../slideLayouts/slideLayout68.xml"/><Relationship Id="rId11" Type="http://schemas.openxmlformats.org/officeDocument/2006/relationships/slideLayout" Target="../slideLayouts/slideLayout73.xml"/><Relationship Id="rId5" Type="http://schemas.openxmlformats.org/officeDocument/2006/relationships/slideLayout" Target="../slideLayouts/slideLayout67.xml"/><Relationship Id="rId15" Type="http://schemas.openxmlformats.org/officeDocument/2006/relationships/slideLayout" Target="../slideLayouts/slideLayout77.xml"/><Relationship Id="rId23" Type="http://schemas.openxmlformats.org/officeDocument/2006/relationships/theme" Target="../theme/theme4.xml"/><Relationship Id="rId10" Type="http://schemas.openxmlformats.org/officeDocument/2006/relationships/slideLayout" Target="../slideLayouts/slideLayout72.xml"/><Relationship Id="rId19" Type="http://schemas.openxmlformats.org/officeDocument/2006/relationships/slideLayout" Target="../slideLayouts/slideLayout81.xml"/><Relationship Id="rId4" Type="http://schemas.openxmlformats.org/officeDocument/2006/relationships/slideLayout" Target="../slideLayouts/slideLayout66.xml"/><Relationship Id="rId9" Type="http://schemas.openxmlformats.org/officeDocument/2006/relationships/slideLayout" Target="../slideLayouts/slideLayout71.xml"/><Relationship Id="rId14" Type="http://schemas.openxmlformats.org/officeDocument/2006/relationships/slideLayout" Target="../slideLayouts/slideLayout76.xml"/><Relationship Id="rId22" Type="http://schemas.openxmlformats.org/officeDocument/2006/relationships/slideLayout" Target="../slideLayouts/slideLayout8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8F8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74639" y="295274"/>
            <a:ext cx="11889564" cy="917575"/>
          </a:xfrm>
          <a:prstGeom prst="rect">
            <a:avLst/>
          </a:prstGeom>
        </p:spPr>
        <p:txBody>
          <a:bodyPr vert="horz" wrap="square" lIns="146304" tIns="91440" rIns="146304" bIns="9144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274640" y="1212851"/>
            <a:ext cx="11887198" cy="2092881"/>
          </a:xfrm>
          <a:prstGeom prst="rect">
            <a:avLst/>
          </a:prstGeom>
        </p:spPr>
        <p:txBody>
          <a:bodyPr vert="horz" wrap="square" lIns="146304" tIns="91440" rIns="146304" bIns="91440" rtlCol="0">
            <a:sp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grpSp>
        <p:nvGrpSpPr>
          <p:cNvPr id="3" name="Group 2"/>
          <p:cNvGrpSpPr/>
          <p:nvPr userDrawn="1"/>
        </p:nvGrpSpPr>
        <p:grpSpPr>
          <a:xfrm>
            <a:off x="12618967" y="0"/>
            <a:ext cx="952401" cy="5766967"/>
            <a:chOff x="12618967" y="0"/>
            <a:chExt cx="952401" cy="5766967"/>
          </a:xfrm>
        </p:grpSpPr>
        <p:grpSp>
          <p:nvGrpSpPr>
            <p:cNvPr id="26" name="Group 25"/>
            <p:cNvGrpSpPr/>
            <p:nvPr userDrawn="1"/>
          </p:nvGrpSpPr>
          <p:grpSpPr>
            <a:xfrm rot="5400000">
              <a:off x="11584220" y="1040742"/>
              <a:ext cx="2698730" cy="629236"/>
              <a:chOff x="1584344" y="4543426"/>
              <a:chExt cx="2698730" cy="629236"/>
            </a:xfrm>
          </p:grpSpPr>
          <p:sp>
            <p:nvSpPr>
              <p:cNvPr id="37" name="Rectangle 36"/>
              <p:cNvSpPr/>
              <p:nvPr userDrawn="1"/>
            </p:nvSpPr>
            <p:spPr bwMode="auto">
              <a:xfrm>
                <a:off x="1586734" y="4543428"/>
                <a:ext cx="869930" cy="289766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45720" tIns="45720" rIns="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 defTabSz="932472" fontAlgn="base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500" b="1" kern="1200" baseline="0" dirty="0" err="1">
                    <a:gradFill>
                      <a:gsLst>
                        <a:gs pos="0">
                          <a:srgbClr val="FFFFFF"/>
                        </a:gs>
                        <a:gs pos="100000">
                          <a:srgbClr val="FFFFFF"/>
                        </a:gs>
                      </a:gsLst>
                      <a:lin ang="5400000" scaled="0"/>
                    </a:gradFill>
                    <a:latin typeface="+mn-lt"/>
                    <a:ea typeface="Segoe UI" pitchFamily="34" charset="0"/>
                    <a:cs typeface="Segoe UI" pitchFamily="34" charset="0"/>
                  </a:rPr>
                  <a:t>Oragen</a:t>
                </a:r>
                <a:endParaRPr lang="en-US" sz="500" b="1" kern="1200" baseline="0" dirty="0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  <a:latin typeface="+mn-lt"/>
                  <a:ea typeface="Segoe UI" pitchFamily="34" charset="0"/>
                  <a:cs typeface="Segoe UI" pitchFamily="34" charset="0"/>
                </a:endParaRPr>
              </a:p>
              <a:p>
                <a:pPr algn="l" defTabSz="932472" fontAlgn="base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500" dirty="0">
                    <a:gradFill>
                      <a:gsLst>
                        <a:gs pos="0">
                          <a:srgbClr val="FFFFFF"/>
                        </a:gs>
                        <a:gs pos="100000">
                          <a:srgbClr val="FFFFFF"/>
                        </a:gs>
                      </a:gsLst>
                      <a:lin ang="5400000" scaled="0"/>
                    </a:gradFill>
                    <a:ea typeface="Segoe UI" pitchFamily="34" charset="0"/>
                    <a:cs typeface="Segoe UI" pitchFamily="34" charset="0"/>
                  </a:rPr>
                  <a:t>R:</a:t>
                </a:r>
                <a:r>
                  <a:rPr lang="en-US" sz="500" baseline="0" dirty="0">
                    <a:gradFill>
                      <a:gsLst>
                        <a:gs pos="0">
                          <a:srgbClr val="FFFFFF"/>
                        </a:gs>
                        <a:gs pos="100000">
                          <a:srgbClr val="FFFFFF"/>
                        </a:gs>
                      </a:gsLst>
                      <a:lin ang="5400000" scaled="0"/>
                    </a:gradFill>
                    <a:ea typeface="Segoe UI" pitchFamily="34" charset="0"/>
                    <a:cs typeface="Segoe UI" pitchFamily="34" charset="0"/>
                  </a:rPr>
                  <a:t>216 G:59 B:1</a:t>
                </a:r>
                <a:endParaRPr lang="en-US" sz="500" dirty="0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  <a:ea typeface="Segoe UI" pitchFamily="34" charset="0"/>
                  <a:cs typeface="Segoe UI" pitchFamily="34" charset="0"/>
                </a:endParaRPr>
              </a:p>
            </p:txBody>
          </p:sp>
          <p:sp>
            <p:nvSpPr>
              <p:cNvPr id="41" name="Rectangle 40"/>
              <p:cNvSpPr/>
              <p:nvPr userDrawn="1"/>
            </p:nvSpPr>
            <p:spPr bwMode="auto">
              <a:xfrm>
                <a:off x="2505456" y="4543427"/>
                <a:ext cx="869930" cy="28976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45720" tIns="45720" rIns="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 defTabSz="932472" fontAlgn="base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500" b="1" kern="1200" baseline="0" dirty="0">
                    <a:gradFill>
                      <a:gsLst>
                        <a:gs pos="0">
                          <a:srgbClr val="FFFFFF"/>
                        </a:gs>
                        <a:gs pos="100000">
                          <a:srgbClr val="FFFFFF"/>
                        </a:gs>
                      </a:gsLst>
                      <a:lin ang="5400000" scaled="0"/>
                    </a:gradFill>
                    <a:latin typeface="+mn-lt"/>
                    <a:ea typeface="Segoe UI" pitchFamily="34" charset="0"/>
                    <a:cs typeface="Segoe UI" pitchFamily="34" charset="0"/>
                  </a:rPr>
                  <a:t>Blue</a:t>
                </a:r>
              </a:p>
              <a:p>
                <a:pPr marL="0" algn="l" defTabSz="932472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500" kern="1200" dirty="0">
                    <a:gradFill>
                      <a:gsLst>
                        <a:gs pos="2092">
                          <a:srgbClr val="F8F8F8"/>
                        </a:gs>
                        <a:gs pos="10042">
                          <a:srgbClr val="F8F8F8"/>
                        </a:gs>
                      </a:gsLst>
                      <a:lin ang="5400000" scaled="0"/>
                    </a:gradFill>
                    <a:latin typeface="+mn-lt"/>
                    <a:ea typeface="Segoe UI" pitchFamily="34" charset="0"/>
                    <a:cs typeface="Segoe UI" pitchFamily="34" charset="0"/>
                  </a:rPr>
                  <a:t>R:0 G:120 B:215</a:t>
                </a:r>
              </a:p>
            </p:txBody>
          </p:sp>
          <p:sp>
            <p:nvSpPr>
              <p:cNvPr id="42" name="Rectangle 41"/>
              <p:cNvSpPr/>
              <p:nvPr userDrawn="1"/>
            </p:nvSpPr>
            <p:spPr bwMode="auto">
              <a:xfrm>
                <a:off x="3413144" y="4543426"/>
                <a:ext cx="869930" cy="289766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45720" tIns="45720" rIns="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algn="l" defTabSz="932472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500" b="1" kern="1200" baseline="0" dirty="0">
                    <a:gradFill>
                      <a:gsLst>
                        <a:gs pos="0">
                          <a:srgbClr val="FFFFFF"/>
                        </a:gs>
                        <a:gs pos="100000">
                          <a:srgbClr val="FFFFFF"/>
                        </a:gs>
                      </a:gsLst>
                      <a:lin ang="5400000" scaled="0"/>
                    </a:gradFill>
                    <a:latin typeface="+mn-lt"/>
                    <a:ea typeface="Segoe UI" pitchFamily="34" charset="0"/>
                    <a:cs typeface="Segoe UI" pitchFamily="34" charset="0"/>
                  </a:rPr>
                  <a:t>Dark Gray</a:t>
                </a:r>
              </a:p>
              <a:p>
                <a:pPr marL="0" algn="l" defTabSz="932472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500" kern="1200" dirty="0">
                    <a:gradFill>
                      <a:gsLst>
                        <a:gs pos="2092">
                          <a:srgbClr val="F8F8F8"/>
                        </a:gs>
                        <a:gs pos="10042">
                          <a:srgbClr val="F8F8F8"/>
                        </a:gs>
                      </a:gsLst>
                      <a:lin ang="5400000" scaled="0"/>
                    </a:gradFill>
                    <a:latin typeface="+mn-lt"/>
                    <a:ea typeface="Segoe UI" pitchFamily="34" charset="0"/>
                    <a:cs typeface="Segoe UI" pitchFamily="34" charset="0"/>
                  </a:rPr>
                  <a:t>R:80 G:80 B:80</a:t>
                </a:r>
              </a:p>
            </p:txBody>
          </p:sp>
          <p:sp>
            <p:nvSpPr>
              <p:cNvPr id="43" name="Rectangle 42"/>
              <p:cNvSpPr/>
              <p:nvPr userDrawn="1"/>
            </p:nvSpPr>
            <p:spPr bwMode="auto">
              <a:xfrm>
                <a:off x="2498744" y="4882896"/>
                <a:ext cx="869930" cy="289766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45720" tIns="45720" rIns="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algn="l" defTabSz="932472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500" b="1" kern="1200" baseline="0" dirty="0">
                    <a:gradFill>
                      <a:gsLst>
                        <a:gs pos="37168">
                          <a:srgbClr val="292929"/>
                        </a:gs>
                        <a:gs pos="72000">
                          <a:srgbClr val="292929"/>
                        </a:gs>
                      </a:gsLst>
                      <a:lin ang="5400000" scaled="0"/>
                    </a:gradFill>
                    <a:latin typeface="+mn-lt"/>
                    <a:ea typeface="Segoe UI" pitchFamily="34" charset="0"/>
                    <a:cs typeface="Segoe UI" pitchFamily="34" charset="0"/>
                  </a:rPr>
                  <a:t>Yellow</a:t>
                </a:r>
              </a:p>
              <a:p>
                <a:pPr marL="0" algn="l" defTabSz="932472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500" kern="1200" dirty="0">
                    <a:gradFill>
                      <a:gsLst>
                        <a:gs pos="37168">
                          <a:srgbClr val="292929"/>
                        </a:gs>
                        <a:gs pos="72000">
                          <a:srgbClr val="292929"/>
                        </a:gs>
                      </a:gsLst>
                      <a:lin ang="5400000" scaled="0"/>
                    </a:gradFill>
                    <a:latin typeface="+mn-lt"/>
                    <a:ea typeface="Segoe UI" pitchFamily="34" charset="0"/>
                    <a:cs typeface="Segoe UI" pitchFamily="34" charset="0"/>
                  </a:rPr>
                  <a:t>R:255 G:185 B:0</a:t>
                </a:r>
              </a:p>
            </p:txBody>
          </p:sp>
          <p:sp>
            <p:nvSpPr>
              <p:cNvPr id="44" name="Rectangle 43"/>
              <p:cNvSpPr/>
              <p:nvPr userDrawn="1"/>
            </p:nvSpPr>
            <p:spPr bwMode="auto">
              <a:xfrm>
                <a:off x="3413144" y="4882895"/>
                <a:ext cx="869930" cy="289766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45720" tIns="45720" rIns="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algn="l" defTabSz="932472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500" b="1" kern="1200" baseline="0" dirty="0">
                    <a:gradFill>
                      <a:gsLst>
                        <a:gs pos="37168">
                          <a:srgbClr val="292929"/>
                        </a:gs>
                        <a:gs pos="72000">
                          <a:srgbClr val="292929"/>
                        </a:gs>
                      </a:gsLst>
                      <a:lin ang="5400000" scaled="0"/>
                    </a:gradFill>
                    <a:latin typeface="+mn-lt"/>
                    <a:ea typeface="Segoe UI" pitchFamily="34" charset="0"/>
                    <a:cs typeface="Segoe UI" pitchFamily="34" charset="0"/>
                  </a:rPr>
                  <a:t>Light Orange</a:t>
                </a:r>
              </a:p>
              <a:p>
                <a:pPr marL="0" algn="l" defTabSz="932472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500" kern="1200" dirty="0">
                    <a:gradFill>
                      <a:gsLst>
                        <a:gs pos="37168">
                          <a:srgbClr val="292929"/>
                        </a:gs>
                        <a:gs pos="72000">
                          <a:srgbClr val="292929"/>
                        </a:gs>
                      </a:gsLst>
                      <a:lin ang="5400000" scaled="0"/>
                    </a:gradFill>
                    <a:latin typeface="+mn-lt"/>
                    <a:ea typeface="Segoe UI" pitchFamily="34" charset="0"/>
                    <a:cs typeface="Segoe UI" pitchFamily="34" charset="0"/>
                  </a:rPr>
                  <a:t>R:255 G:140 B:0</a:t>
                </a:r>
              </a:p>
            </p:txBody>
          </p:sp>
          <p:sp>
            <p:nvSpPr>
              <p:cNvPr id="45" name="Rectangle 44"/>
              <p:cNvSpPr/>
              <p:nvPr userDrawn="1"/>
            </p:nvSpPr>
            <p:spPr bwMode="auto">
              <a:xfrm>
                <a:off x="1584344" y="4882896"/>
                <a:ext cx="869930" cy="289766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45720" tIns="45720" rIns="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algn="l" defTabSz="932472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500" b="1" kern="1200" baseline="0" dirty="0">
                    <a:gradFill>
                      <a:gsLst>
                        <a:gs pos="37168">
                          <a:srgbClr val="292929"/>
                        </a:gs>
                        <a:gs pos="72000">
                          <a:srgbClr val="292929"/>
                        </a:gs>
                      </a:gsLst>
                      <a:lin ang="5400000" scaled="0"/>
                    </a:gradFill>
                    <a:latin typeface="+mn-lt"/>
                    <a:ea typeface="Segoe UI" pitchFamily="34" charset="0"/>
                    <a:cs typeface="Segoe UI" pitchFamily="34" charset="0"/>
                  </a:rPr>
                  <a:t>Light Gray</a:t>
                </a:r>
              </a:p>
              <a:p>
                <a:pPr algn="l" defTabSz="932472" fontAlgn="base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500" dirty="0">
                    <a:gradFill>
                      <a:gsLst>
                        <a:gs pos="37168">
                          <a:srgbClr val="292929"/>
                        </a:gs>
                        <a:gs pos="72000">
                          <a:srgbClr val="292929"/>
                        </a:gs>
                      </a:gsLst>
                      <a:lin ang="5400000" scaled="0"/>
                    </a:gradFill>
                    <a:ea typeface="Segoe UI" pitchFamily="34" charset="0"/>
                    <a:cs typeface="Segoe UI" pitchFamily="34" charset="0"/>
                  </a:rPr>
                  <a:t>R:</a:t>
                </a:r>
                <a:r>
                  <a:rPr lang="en-US" sz="500" baseline="0" dirty="0">
                    <a:gradFill>
                      <a:gsLst>
                        <a:gs pos="37168">
                          <a:srgbClr val="292929"/>
                        </a:gs>
                        <a:gs pos="72000">
                          <a:srgbClr val="292929"/>
                        </a:gs>
                      </a:gsLst>
                      <a:lin ang="5400000" scaled="0"/>
                    </a:gradFill>
                    <a:ea typeface="Segoe UI" pitchFamily="34" charset="0"/>
                    <a:cs typeface="Segoe UI" pitchFamily="34" charset="0"/>
                  </a:rPr>
                  <a:t>210 G:210 B:210</a:t>
                </a:r>
                <a:endParaRPr lang="en-US" sz="500" dirty="0">
                  <a:gradFill>
                    <a:gsLst>
                      <a:gs pos="37168">
                        <a:srgbClr val="292929"/>
                      </a:gs>
                      <a:gs pos="72000">
                        <a:srgbClr val="292929"/>
                      </a:gs>
                    </a:gsLst>
                    <a:lin ang="5400000" scaled="0"/>
                  </a:gradFill>
                  <a:ea typeface="Segoe UI" pitchFamily="34" charset="0"/>
                  <a:cs typeface="Segoe UI" pitchFamily="34" charset="0"/>
                </a:endParaRPr>
              </a:p>
            </p:txBody>
          </p:sp>
        </p:grpSp>
        <p:sp>
          <p:nvSpPr>
            <p:cNvPr id="28" name="TextBox 27"/>
            <p:cNvSpPr txBox="1"/>
            <p:nvPr userDrawn="1"/>
          </p:nvSpPr>
          <p:spPr>
            <a:xfrm rot="5400000">
              <a:off x="12988035" y="260168"/>
              <a:ext cx="843501" cy="323165"/>
            </a:xfrm>
            <a:prstGeom prst="rect">
              <a:avLst/>
            </a:prstGeom>
            <a:noFill/>
          </p:spPr>
          <p:txBody>
            <a:bodyPr wrap="none" lIns="0" tIns="91440" rIns="182880" bIns="91440" rtlCol="0">
              <a:spAutoFit/>
            </a:bodyPr>
            <a:lstStyle/>
            <a:p>
              <a:pPr marL="0" algn="l" defTabSz="932742" rtl="0" eaLnBrk="1" latinLnBrk="0" hangingPunct="1">
                <a:lnSpc>
                  <a:spcPct val="90000"/>
                </a:lnSpc>
                <a:spcAft>
                  <a:spcPts val="600"/>
                </a:spcAft>
              </a:pPr>
              <a:r>
                <a:rPr lang="en-US" sz="1000" kern="1200" dirty="0">
                  <a:gradFill>
                    <a:gsLst>
                      <a:gs pos="82301">
                        <a:srgbClr val="292929"/>
                      </a:gs>
                      <a:gs pos="62000">
                        <a:srgbClr val="292929"/>
                      </a:gs>
                    </a:gsLst>
                    <a:lin ang="5400000" scaled="0"/>
                  </a:gradFill>
                  <a:latin typeface="+mn-lt"/>
                  <a:ea typeface="+mn-ea"/>
                  <a:cs typeface="+mn-cs"/>
                </a:rPr>
                <a:t>Main colors</a:t>
              </a:r>
            </a:p>
          </p:txBody>
        </p:sp>
        <p:sp>
          <p:nvSpPr>
            <p:cNvPr id="32" name="TextBox 31"/>
            <p:cNvSpPr txBox="1"/>
            <p:nvPr userDrawn="1"/>
          </p:nvSpPr>
          <p:spPr>
            <a:xfrm rot="5400000">
              <a:off x="11742070" y="4230580"/>
              <a:ext cx="2656496" cy="323165"/>
            </a:xfrm>
            <a:prstGeom prst="rect">
              <a:avLst/>
            </a:prstGeom>
            <a:noFill/>
          </p:spPr>
          <p:txBody>
            <a:bodyPr wrap="none" lIns="0" tIns="91440" rIns="182880" bIns="91440" rtlCol="0">
              <a:spAutoFit/>
            </a:bodyPr>
            <a:lstStyle/>
            <a:p>
              <a:pPr marL="0" algn="l" defTabSz="932742" rtl="0" eaLnBrk="1" latinLnBrk="0" hangingPunct="1">
                <a:lnSpc>
                  <a:spcPct val="90000"/>
                </a:lnSpc>
                <a:spcAft>
                  <a:spcPts val="600"/>
                </a:spcAft>
              </a:pPr>
              <a:r>
                <a:rPr lang="en-US" sz="1000" kern="1200" dirty="0">
                  <a:gradFill>
                    <a:gsLst>
                      <a:gs pos="82301">
                        <a:srgbClr val="292929"/>
                      </a:gs>
                      <a:gs pos="62000">
                        <a:srgbClr val="292929"/>
                      </a:gs>
                    </a:gsLst>
                    <a:lin ang="5400000" scaled="0"/>
                  </a:gradFill>
                  <a:latin typeface="+mn-lt"/>
                  <a:ea typeface="+mn-ea"/>
                  <a:cs typeface="+mn-cs"/>
                </a:rPr>
                <a:t>Secondary colors (use only when necessary)</a:t>
              </a:r>
            </a:p>
          </p:txBody>
        </p:sp>
        <p:sp>
          <p:nvSpPr>
            <p:cNvPr id="22" name="Rectangle 21"/>
            <p:cNvSpPr/>
            <p:nvPr userDrawn="1"/>
          </p:nvSpPr>
          <p:spPr bwMode="auto">
            <a:xfrm rot="5400000">
              <a:off x="12328888" y="5187119"/>
              <a:ext cx="869930" cy="289766"/>
            </a:xfrm>
            <a:prstGeom prst="rect">
              <a:avLst/>
            </a:prstGeom>
            <a:solidFill>
              <a:srgbClr val="A80000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20" tIns="4572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500" b="1" kern="1200" baseline="0" dirty="0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  <a:latin typeface="+mn-lt"/>
                  <a:ea typeface="Segoe UI" pitchFamily="34" charset="0"/>
                  <a:cs typeface="Segoe UI" pitchFamily="34" charset="0"/>
                </a:rPr>
                <a:t>Dark Red</a:t>
              </a:r>
            </a:p>
            <a:p>
              <a:pPr algn="l" defTabSz="932472"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500" dirty="0">
                  <a:gradFill>
                    <a:gsLst>
                      <a:gs pos="2092">
                        <a:srgbClr val="F8F8F8"/>
                      </a:gs>
                      <a:gs pos="10042">
                        <a:srgbClr val="F8F8F8"/>
                      </a:gs>
                    </a:gsLst>
                    <a:lin ang="5400000" scaled="0"/>
                  </a:gradFill>
                  <a:ea typeface="Segoe UI" pitchFamily="34" charset="0"/>
                  <a:cs typeface="Segoe UI" pitchFamily="34" charset="0"/>
                </a:rPr>
                <a:t>R:</a:t>
              </a:r>
              <a:r>
                <a:rPr lang="en-US" sz="500" baseline="0" dirty="0">
                  <a:gradFill>
                    <a:gsLst>
                      <a:gs pos="2092">
                        <a:srgbClr val="F8F8F8"/>
                      </a:gs>
                      <a:gs pos="10042">
                        <a:srgbClr val="F8F8F8"/>
                      </a:gs>
                    </a:gsLst>
                    <a:lin ang="5400000" scaled="0"/>
                  </a:gradFill>
                  <a:ea typeface="Segoe UI" pitchFamily="34" charset="0"/>
                  <a:cs typeface="Segoe UI" pitchFamily="34" charset="0"/>
                </a:rPr>
                <a:t>168 G:0 B:0</a:t>
              </a:r>
              <a:endParaRPr lang="en-US" sz="500" dirty="0">
                <a:gradFill>
                  <a:gsLst>
                    <a:gs pos="2092">
                      <a:srgbClr val="F8F8F8"/>
                    </a:gs>
                    <a:gs pos="10042">
                      <a:srgbClr val="F8F8F8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23" name="Rectangle 22"/>
            <p:cNvSpPr/>
            <p:nvPr userDrawn="1"/>
          </p:nvSpPr>
          <p:spPr bwMode="auto">
            <a:xfrm rot="5400000">
              <a:off x="12328888" y="3353997"/>
              <a:ext cx="869930" cy="289766"/>
            </a:xfrm>
            <a:prstGeom prst="rect">
              <a:avLst/>
            </a:prstGeom>
            <a:solidFill>
              <a:srgbClr val="00BC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20" tIns="4572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500" b="1" kern="1200" baseline="0" dirty="0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  <a:latin typeface="+mn-lt"/>
                  <a:ea typeface="Segoe UI" pitchFamily="34" charset="0"/>
                  <a:cs typeface="Segoe UI" pitchFamily="34" charset="0"/>
                </a:rPr>
                <a:t>Light Blue</a:t>
              </a:r>
            </a:p>
            <a:p>
              <a:pPr algn="l" defTabSz="932472"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500" dirty="0">
                  <a:gradFill>
                    <a:gsLst>
                      <a:gs pos="2092">
                        <a:srgbClr val="F8F8F8"/>
                      </a:gs>
                      <a:gs pos="10042">
                        <a:srgbClr val="F8F8F8"/>
                      </a:gs>
                    </a:gsLst>
                    <a:lin ang="5400000" scaled="0"/>
                  </a:gradFill>
                  <a:ea typeface="Segoe UI" pitchFamily="34" charset="0"/>
                  <a:cs typeface="Segoe UI" pitchFamily="34" charset="0"/>
                </a:rPr>
                <a:t>R:16</a:t>
              </a:r>
              <a:r>
                <a:rPr lang="en-US" sz="500" baseline="0" dirty="0">
                  <a:gradFill>
                    <a:gsLst>
                      <a:gs pos="2092">
                        <a:srgbClr val="F8F8F8"/>
                      </a:gs>
                      <a:gs pos="10042">
                        <a:srgbClr val="F8F8F8"/>
                      </a:gs>
                    </a:gsLst>
                    <a:lin ang="5400000" scaled="0"/>
                  </a:gradFill>
                  <a:ea typeface="Segoe UI" pitchFamily="34" charset="0"/>
                  <a:cs typeface="Segoe UI" pitchFamily="34" charset="0"/>
                </a:rPr>
                <a:t> G:124 B:16</a:t>
              </a:r>
              <a:endParaRPr lang="en-US" sz="500" dirty="0">
                <a:gradFill>
                  <a:gsLst>
                    <a:gs pos="2092">
                      <a:srgbClr val="F8F8F8"/>
                    </a:gs>
                    <a:gs pos="10042">
                      <a:srgbClr val="F8F8F8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24" name="Rectangle 23"/>
            <p:cNvSpPr/>
            <p:nvPr userDrawn="1"/>
          </p:nvSpPr>
          <p:spPr bwMode="auto">
            <a:xfrm rot="5400000">
              <a:off x="12328888" y="4272719"/>
              <a:ext cx="869930" cy="289766"/>
            </a:xfrm>
            <a:prstGeom prst="rect">
              <a:avLst/>
            </a:prstGeom>
            <a:solidFill>
              <a:srgbClr val="002050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20" tIns="4572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500" b="1" kern="1200" baseline="0" dirty="0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  <a:latin typeface="+mn-lt"/>
                  <a:ea typeface="Segoe UI" pitchFamily="34" charset="0"/>
                  <a:cs typeface="Segoe UI" pitchFamily="34" charset="0"/>
                </a:rPr>
                <a:t>Dark Blue</a:t>
              </a:r>
            </a:p>
            <a:p>
              <a:pPr algn="l" defTabSz="932472"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500" dirty="0">
                  <a:gradFill>
                    <a:gsLst>
                      <a:gs pos="2092">
                        <a:srgbClr val="F8F8F8"/>
                      </a:gs>
                      <a:gs pos="10042">
                        <a:srgbClr val="F8F8F8"/>
                      </a:gs>
                    </a:gsLst>
                    <a:lin ang="5400000" scaled="0"/>
                  </a:gradFill>
                  <a:ea typeface="Segoe UI" pitchFamily="34" charset="0"/>
                  <a:cs typeface="Segoe UI" pitchFamily="34" charset="0"/>
                </a:rPr>
                <a:t>R0 G32 B80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88427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38" r:id="rId1"/>
    <p:sldLayoutId id="2147484300" r:id="rId2"/>
    <p:sldLayoutId id="2147484295" r:id="rId3"/>
    <p:sldLayoutId id="2147484240" r:id="rId4"/>
    <p:sldLayoutId id="2147484296" r:id="rId5"/>
    <p:sldLayoutId id="2147484241" r:id="rId6"/>
    <p:sldLayoutId id="2147484297" r:id="rId7"/>
    <p:sldLayoutId id="2147484244" r:id="rId8"/>
    <p:sldLayoutId id="2147484298" r:id="rId9"/>
    <p:sldLayoutId id="2147484245" r:id="rId10"/>
    <p:sldLayoutId id="2147484247" r:id="rId11"/>
    <p:sldLayoutId id="2147484331" r:id="rId12"/>
    <p:sldLayoutId id="2147484249" r:id="rId13"/>
    <p:sldLayoutId id="2147484301" r:id="rId14"/>
    <p:sldLayoutId id="2147484251" r:id="rId15"/>
    <p:sldLayoutId id="2147484252" r:id="rId16"/>
    <p:sldLayoutId id="2147484254" r:id="rId17"/>
    <p:sldLayoutId id="2147484257" r:id="rId18"/>
    <p:sldLayoutId id="2147484258" r:id="rId19"/>
    <p:sldLayoutId id="2147484260" r:id="rId20"/>
    <p:sldLayoutId id="2147484299" r:id="rId21"/>
    <p:sldLayoutId id="2147484263" r:id="rId22"/>
  </p:sldLayoutIdLst>
  <p:transition>
    <p:fade/>
  </p:transition>
  <p:txStyles>
    <p:titleStyle>
      <a:lvl1pPr algn="l" defTabSz="932742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02" baseline="0" dirty="0" smtClean="0">
          <a:ln w="3175">
            <a:noFill/>
          </a:ln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effectLst/>
          <a:latin typeface="+mj-lt"/>
          <a:ea typeface="+mn-ea"/>
          <a:cs typeface="Segoe UI" pitchFamily="34" charset="0"/>
        </a:defRPr>
      </a:lvl1pPr>
    </p:titleStyle>
    <p:bodyStyle>
      <a:lvl1pPr marL="342900" marR="0" indent="-342900" algn="l" defTabSz="932742" rtl="0" eaLnBrk="1" fontAlgn="auto" latinLnBrk="0" hangingPunct="1">
        <a:lnSpc>
          <a:spcPct val="90000"/>
        </a:lnSpc>
        <a:spcBef>
          <a:spcPct val="20000"/>
        </a:spcBef>
        <a:spcAft>
          <a:spcPts val="0"/>
        </a:spcAft>
        <a:buClrTx/>
        <a:buSzPct val="90000"/>
        <a:buFont typeface="Arial" pitchFamily="34" charset="0"/>
        <a:buChar char="•"/>
        <a:tabLst/>
        <a:defRPr sz="4000" kern="1200" spc="0" baseline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j-lt"/>
          <a:ea typeface="+mn-ea"/>
          <a:cs typeface="+mn-cs"/>
        </a:defRPr>
      </a:lvl1pPr>
      <a:lvl2pPr marL="584200" marR="0" indent="-241300" algn="l" defTabSz="932742" rtl="0" eaLnBrk="1" fontAlgn="auto" latinLnBrk="0" hangingPunct="1">
        <a:lnSpc>
          <a:spcPct val="90000"/>
        </a:lnSpc>
        <a:spcBef>
          <a:spcPct val="20000"/>
        </a:spcBef>
        <a:spcAft>
          <a:spcPts val="0"/>
        </a:spcAft>
        <a:buClrTx/>
        <a:buSzPct val="90000"/>
        <a:buFont typeface="Arial" pitchFamily="34" charset="0"/>
        <a:buChar char="•"/>
        <a:tabLst/>
        <a:defRPr sz="2400" kern="1200" spc="0" baseline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n-lt"/>
          <a:ea typeface="+mn-ea"/>
          <a:cs typeface="+mn-cs"/>
        </a:defRPr>
      </a:lvl2pPr>
      <a:lvl3pPr marL="800100" marR="0" indent="-228600" algn="l" defTabSz="932742" rtl="0" eaLnBrk="1" fontAlgn="auto" latinLnBrk="0" hangingPunct="1">
        <a:lnSpc>
          <a:spcPct val="90000"/>
        </a:lnSpc>
        <a:spcBef>
          <a:spcPct val="20000"/>
        </a:spcBef>
        <a:spcAft>
          <a:spcPts val="0"/>
        </a:spcAft>
        <a:buClrTx/>
        <a:buSzPct val="90000"/>
        <a:buFont typeface="Arial" pitchFamily="34" charset="0"/>
        <a:buChar char="•"/>
        <a:tabLst/>
        <a:defRPr sz="2000" kern="1200" spc="0" baseline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n-lt"/>
          <a:ea typeface="+mn-ea"/>
          <a:cs typeface="+mn-cs"/>
        </a:defRPr>
      </a:lvl3pPr>
      <a:lvl4pPr marL="1028700" marR="0" indent="-228600" algn="l" defTabSz="932742" rtl="0" eaLnBrk="1" fontAlgn="auto" latinLnBrk="0" hangingPunct="1">
        <a:lnSpc>
          <a:spcPct val="90000"/>
        </a:lnSpc>
        <a:spcBef>
          <a:spcPct val="20000"/>
        </a:spcBef>
        <a:spcAft>
          <a:spcPts val="0"/>
        </a:spcAft>
        <a:buClrTx/>
        <a:buSzPct val="90000"/>
        <a:buFont typeface="Arial" pitchFamily="34" charset="0"/>
        <a:buChar char="•"/>
        <a:tabLst/>
        <a:defRPr sz="1800" kern="1200" spc="0" baseline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n-lt"/>
          <a:ea typeface="+mn-ea"/>
          <a:cs typeface="+mn-cs"/>
        </a:defRPr>
      </a:lvl4pPr>
      <a:lvl5pPr marL="1257300" marR="0" indent="-228600" algn="l" defTabSz="932742" rtl="0" eaLnBrk="1" fontAlgn="auto" latinLnBrk="0" hangingPunct="1">
        <a:lnSpc>
          <a:spcPct val="90000"/>
        </a:lnSpc>
        <a:spcBef>
          <a:spcPct val="20000"/>
        </a:spcBef>
        <a:spcAft>
          <a:spcPts val="0"/>
        </a:spcAft>
        <a:buClrTx/>
        <a:buSzPct val="90000"/>
        <a:buFont typeface="Arial" pitchFamily="34" charset="0"/>
        <a:buChar char="•"/>
        <a:tabLst/>
        <a:defRPr sz="1800" kern="1200" spc="0" baseline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n-lt"/>
          <a:ea typeface="+mn-ea"/>
          <a:cs typeface="+mn-cs"/>
        </a:defRPr>
      </a:lvl5pPr>
      <a:lvl6pPr marL="2565040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31412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97783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64155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66371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32742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99113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65484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33185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9822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64597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730969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87">
          <p15:clr>
            <a:srgbClr val="5ACBF0"/>
          </p15:clr>
        </p15:guide>
        <p15:guide id="2" pos="173" userDrawn="1">
          <p15:clr>
            <a:srgbClr val="5ACBF0"/>
          </p15:clr>
        </p15:guide>
        <p15:guide id="3" pos="749">
          <p15:clr>
            <a:srgbClr val="5ACBF0"/>
          </p15:clr>
        </p15:guide>
        <p15:guide id="4" pos="1325">
          <p15:clr>
            <a:srgbClr val="5ACBF0"/>
          </p15:clr>
        </p15:guide>
        <p15:guide id="5" pos="1901">
          <p15:clr>
            <a:srgbClr val="5ACBF0"/>
          </p15:clr>
        </p15:guide>
        <p15:guide id="6" pos="2477">
          <p15:clr>
            <a:srgbClr val="5ACBF0"/>
          </p15:clr>
        </p15:guide>
        <p15:guide id="7" pos="3053">
          <p15:clr>
            <a:srgbClr val="5ACBF0"/>
          </p15:clr>
        </p15:guide>
        <p15:guide id="8" pos="3629">
          <p15:clr>
            <a:srgbClr val="5ACBF0"/>
          </p15:clr>
        </p15:guide>
        <p15:guide id="9" pos="4205">
          <p15:clr>
            <a:srgbClr val="5ACBF0"/>
          </p15:clr>
        </p15:guide>
        <p15:guide id="10" pos="4781">
          <p15:clr>
            <a:srgbClr val="5ACBF0"/>
          </p15:clr>
        </p15:guide>
        <p15:guide id="11" pos="5357">
          <p15:clr>
            <a:srgbClr val="5ACBF0"/>
          </p15:clr>
        </p15:guide>
        <p15:guide id="12" pos="5933">
          <p15:clr>
            <a:srgbClr val="5ACBF0"/>
          </p15:clr>
        </p15:guide>
        <p15:guide id="13" pos="6509">
          <p15:clr>
            <a:srgbClr val="5ACBF0"/>
          </p15:clr>
        </p15:guide>
        <p15:guide id="14" pos="7085">
          <p15:clr>
            <a:srgbClr val="5ACBF0"/>
          </p15:clr>
        </p15:guide>
        <p15:guide id="15" pos="7661">
          <p15:clr>
            <a:srgbClr val="5ACBF0"/>
          </p15:clr>
        </p15:guide>
        <p15:guide id="16" pos="288" userDrawn="1">
          <p15:clr>
            <a:srgbClr val="C35EA4"/>
          </p15:clr>
        </p15:guide>
        <p15:guide id="17" pos="7546" userDrawn="1">
          <p15:clr>
            <a:srgbClr val="C35EA4"/>
          </p15:clr>
        </p15:guide>
        <p15:guide id="18" orient="horz" pos="763">
          <p15:clr>
            <a:srgbClr val="5ACBF0"/>
          </p15:clr>
        </p15:guide>
        <p15:guide id="19" orient="horz" pos="1339">
          <p15:clr>
            <a:srgbClr val="5ACBF0"/>
          </p15:clr>
        </p15:guide>
        <p15:guide id="20" orient="horz" pos="1915">
          <p15:clr>
            <a:srgbClr val="5ACBF0"/>
          </p15:clr>
        </p15:guide>
        <p15:guide id="21" orient="horz" pos="2491">
          <p15:clr>
            <a:srgbClr val="5ACBF0"/>
          </p15:clr>
        </p15:guide>
        <p15:guide id="22" orient="horz" pos="3067">
          <p15:clr>
            <a:srgbClr val="5ACBF0"/>
          </p15:clr>
        </p15:guide>
        <p15:guide id="23" orient="horz" pos="3643">
          <p15:clr>
            <a:srgbClr val="5ACBF0"/>
          </p15:clr>
        </p15:guide>
        <p15:guide id="24" orient="horz" pos="4219" userDrawn="1">
          <p15:clr>
            <a:srgbClr val="5ACBF0"/>
          </p15:clr>
        </p15:guide>
        <p15:guide id="25" orient="horz" pos="302" userDrawn="1">
          <p15:clr>
            <a:srgbClr val="C35EA4"/>
          </p15:clr>
        </p15:guide>
        <p15:guide id="26" orient="horz" pos="4104" userDrawn="1">
          <p15:clr>
            <a:srgbClr val="C35EA4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lt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74639" y="295274"/>
            <a:ext cx="11889564" cy="917575"/>
          </a:xfrm>
          <a:prstGeom prst="rect">
            <a:avLst/>
          </a:prstGeom>
        </p:spPr>
        <p:txBody>
          <a:bodyPr vert="horz" wrap="square" lIns="146304" tIns="91440" rIns="146304" bIns="91440" rtlCol="0" anchor="t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274640" y="1212851"/>
            <a:ext cx="11887198" cy="2092881"/>
          </a:xfrm>
          <a:prstGeom prst="rect">
            <a:avLst/>
          </a:prstGeom>
        </p:spPr>
        <p:txBody>
          <a:bodyPr vert="horz" wrap="square" lIns="146304" tIns="91440" rIns="146304" bIns="91440" rtlCol="0">
            <a:spAutoFit/>
          </a:bodyPr>
          <a:lstStyle/>
          <a:p>
            <a:pPr marL="342900" marR="0" lvl="0" indent="-342900" algn="l" defTabSz="932742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Arial" pitchFamily="34" charset="0"/>
              <a:buChar char="•"/>
              <a:tabLst/>
            </a:pPr>
            <a:r>
              <a:rPr lang="en-US" dirty="0"/>
              <a:t>Click to edit Master text styles</a:t>
            </a:r>
          </a:p>
          <a:p>
            <a:pPr marL="584200" marR="0" lvl="1" indent="-241300" algn="l" defTabSz="932742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Arial" pitchFamily="34" charset="0"/>
              <a:buChar char="•"/>
              <a:tabLst/>
            </a:pPr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grpSp>
        <p:nvGrpSpPr>
          <p:cNvPr id="3" name="Group 2"/>
          <p:cNvGrpSpPr/>
          <p:nvPr userDrawn="1"/>
        </p:nvGrpSpPr>
        <p:grpSpPr>
          <a:xfrm>
            <a:off x="12618967" y="0"/>
            <a:ext cx="952401" cy="5766967"/>
            <a:chOff x="12618967" y="0"/>
            <a:chExt cx="952401" cy="5766967"/>
          </a:xfrm>
        </p:grpSpPr>
        <p:grpSp>
          <p:nvGrpSpPr>
            <p:cNvPr id="19" name="Group 18"/>
            <p:cNvGrpSpPr/>
            <p:nvPr userDrawn="1"/>
          </p:nvGrpSpPr>
          <p:grpSpPr>
            <a:xfrm rot="5400000">
              <a:off x="11584220" y="1040742"/>
              <a:ext cx="2698730" cy="629236"/>
              <a:chOff x="1584344" y="4543426"/>
              <a:chExt cx="2698730" cy="629236"/>
            </a:xfrm>
          </p:grpSpPr>
          <p:sp>
            <p:nvSpPr>
              <p:cNvPr id="25" name="Rectangle 24"/>
              <p:cNvSpPr/>
              <p:nvPr userDrawn="1"/>
            </p:nvSpPr>
            <p:spPr bwMode="auto">
              <a:xfrm>
                <a:off x="1586734" y="4543428"/>
                <a:ext cx="869930" cy="289766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45720" tIns="45720" rIns="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 defTabSz="932472" fontAlgn="base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500" b="1" kern="1200" baseline="0" dirty="0" err="1">
                    <a:gradFill>
                      <a:gsLst>
                        <a:gs pos="0">
                          <a:srgbClr val="FFFFFF"/>
                        </a:gs>
                        <a:gs pos="100000">
                          <a:srgbClr val="FFFFFF"/>
                        </a:gs>
                      </a:gsLst>
                      <a:lin ang="5400000" scaled="0"/>
                    </a:gradFill>
                    <a:latin typeface="+mn-lt"/>
                    <a:ea typeface="Segoe UI" pitchFamily="34" charset="0"/>
                    <a:cs typeface="Segoe UI" pitchFamily="34" charset="0"/>
                  </a:rPr>
                  <a:t>Oragen</a:t>
                </a:r>
                <a:endParaRPr lang="en-US" sz="500" b="1" kern="1200" baseline="0" dirty="0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  <a:latin typeface="+mn-lt"/>
                  <a:ea typeface="Segoe UI" pitchFamily="34" charset="0"/>
                  <a:cs typeface="Segoe UI" pitchFamily="34" charset="0"/>
                </a:endParaRPr>
              </a:p>
              <a:p>
                <a:pPr algn="l" defTabSz="932472" fontAlgn="base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500" dirty="0">
                    <a:gradFill>
                      <a:gsLst>
                        <a:gs pos="0">
                          <a:srgbClr val="FFFFFF"/>
                        </a:gs>
                        <a:gs pos="100000">
                          <a:srgbClr val="FFFFFF"/>
                        </a:gs>
                      </a:gsLst>
                      <a:lin ang="5400000" scaled="0"/>
                    </a:gradFill>
                    <a:ea typeface="Segoe UI" pitchFamily="34" charset="0"/>
                    <a:cs typeface="Segoe UI" pitchFamily="34" charset="0"/>
                  </a:rPr>
                  <a:t>R:</a:t>
                </a:r>
                <a:r>
                  <a:rPr lang="en-US" sz="500" baseline="0" dirty="0">
                    <a:gradFill>
                      <a:gsLst>
                        <a:gs pos="0">
                          <a:srgbClr val="FFFFFF"/>
                        </a:gs>
                        <a:gs pos="100000">
                          <a:srgbClr val="FFFFFF"/>
                        </a:gs>
                      </a:gsLst>
                      <a:lin ang="5400000" scaled="0"/>
                    </a:gradFill>
                    <a:ea typeface="Segoe UI" pitchFamily="34" charset="0"/>
                    <a:cs typeface="Segoe UI" pitchFamily="34" charset="0"/>
                  </a:rPr>
                  <a:t>216 G:59 B:1</a:t>
                </a:r>
                <a:endParaRPr lang="en-US" sz="500" dirty="0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  <a:ea typeface="Segoe UI" pitchFamily="34" charset="0"/>
                  <a:cs typeface="Segoe UI" pitchFamily="34" charset="0"/>
                </a:endParaRPr>
              </a:p>
            </p:txBody>
          </p:sp>
          <p:sp>
            <p:nvSpPr>
              <p:cNvPr id="26" name="Rectangle 25"/>
              <p:cNvSpPr/>
              <p:nvPr userDrawn="1"/>
            </p:nvSpPr>
            <p:spPr bwMode="auto">
              <a:xfrm>
                <a:off x="2505456" y="4543427"/>
                <a:ext cx="869930" cy="28976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45720" tIns="45720" rIns="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 defTabSz="932472" fontAlgn="base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500" b="1" kern="1200" baseline="0" dirty="0">
                    <a:gradFill>
                      <a:gsLst>
                        <a:gs pos="0">
                          <a:srgbClr val="FFFFFF"/>
                        </a:gs>
                        <a:gs pos="100000">
                          <a:srgbClr val="FFFFFF"/>
                        </a:gs>
                      </a:gsLst>
                      <a:lin ang="5400000" scaled="0"/>
                    </a:gradFill>
                    <a:latin typeface="+mn-lt"/>
                    <a:ea typeface="Segoe UI" pitchFamily="34" charset="0"/>
                    <a:cs typeface="Segoe UI" pitchFamily="34" charset="0"/>
                  </a:rPr>
                  <a:t>Blue</a:t>
                </a:r>
              </a:p>
              <a:p>
                <a:pPr marL="0" algn="l" defTabSz="932472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500" kern="1200" dirty="0">
                    <a:gradFill>
                      <a:gsLst>
                        <a:gs pos="2092">
                          <a:srgbClr val="F8F8F8"/>
                        </a:gs>
                        <a:gs pos="10042">
                          <a:srgbClr val="F8F8F8"/>
                        </a:gs>
                      </a:gsLst>
                      <a:lin ang="5400000" scaled="0"/>
                    </a:gradFill>
                    <a:latin typeface="+mn-lt"/>
                    <a:ea typeface="Segoe UI" pitchFamily="34" charset="0"/>
                    <a:cs typeface="Segoe UI" pitchFamily="34" charset="0"/>
                  </a:rPr>
                  <a:t>R:0 G:120 B:215</a:t>
                </a:r>
              </a:p>
            </p:txBody>
          </p:sp>
          <p:sp>
            <p:nvSpPr>
              <p:cNvPr id="27" name="Rectangle 26"/>
              <p:cNvSpPr/>
              <p:nvPr userDrawn="1"/>
            </p:nvSpPr>
            <p:spPr bwMode="auto">
              <a:xfrm>
                <a:off x="3413144" y="4543426"/>
                <a:ext cx="869930" cy="289766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45720" tIns="45720" rIns="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algn="l" defTabSz="932472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500" b="1" kern="1200" baseline="0" dirty="0">
                    <a:gradFill>
                      <a:gsLst>
                        <a:gs pos="37168">
                          <a:srgbClr val="292929"/>
                        </a:gs>
                        <a:gs pos="72000">
                          <a:srgbClr val="292929"/>
                        </a:gs>
                      </a:gsLst>
                      <a:lin ang="5400000" scaled="0"/>
                    </a:gradFill>
                    <a:latin typeface="+mn-lt"/>
                    <a:ea typeface="Segoe UI" pitchFamily="34" charset="0"/>
                    <a:cs typeface="Segoe UI" pitchFamily="34" charset="0"/>
                  </a:rPr>
                  <a:t>Light Gray</a:t>
                </a:r>
              </a:p>
              <a:p>
                <a:pPr marL="0" algn="l" defTabSz="932472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500" b="0" kern="1200" baseline="0" dirty="0">
                    <a:gradFill>
                      <a:gsLst>
                        <a:gs pos="37168">
                          <a:srgbClr val="292929"/>
                        </a:gs>
                        <a:gs pos="72000">
                          <a:srgbClr val="292929"/>
                        </a:gs>
                      </a:gsLst>
                      <a:lin ang="5400000" scaled="0"/>
                    </a:gradFill>
                    <a:latin typeface="+mn-lt"/>
                    <a:ea typeface="Segoe UI" pitchFamily="34" charset="0"/>
                    <a:cs typeface="Segoe UI" pitchFamily="34" charset="0"/>
                  </a:rPr>
                  <a:t>R:210 G:210 B:210</a:t>
                </a:r>
              </a:p>
            </p:txBody>
          </p:sp>
          <p:sp>
            <p:nvSpPr>
              <p:cNvPr id="28" name="Rectangle 27"/>
              <p:cNvSpPr/>
              <p:nvPr userDrawn="1"/>
            </p:nvSpPr>
            <p:spPr bwMode="auto">
              <a:xfrm>
                <a:off x="2498744" y="4882896"/>
                <a:ext cx="869930" cy="289766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45720" tIns="45720" rIns="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algn="l" defTabSz="932472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500" b="1" kern="1200" baseline="0" dirty="0">
                    <a:gradFill>
                      <a:gsLst>
                        <a:gs pos="37168">
                          <a:srgbClr val="292929"/>
                        </a:gs>
                        <a:gs pos="72000">
                          <a:srgbClr val="292929"/>
                        </a:gs>
                      </a:gsLst>
                      <a:lin ang="5400000" scaled="0"/>
                    </a:gradFill>
                    <a:latin typeface="+mn-lt"/>
                    <a:ea typeface="Segoe UI" pitchFamily="34" charset="0"/>
                    <a:cs typeface="Segoe UI" pitchFamily="34" charset="0"/>
                  </a:rPr>
                  <a:t>Light Orange</a:t>
                </a:r>
              </a:p>
              <a:p>
                <a:pPr marL="0" algn="l" defTabSz="932472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500" kern="1200" dirty="0">
                    <a:gradFill>
                      <a:gsLst>
                        <a:gs pos="37168">
                          <a:srgbClr val="292929"/>
                        </a:gs>
                        <a:gs pos="72000">
                          <a:srgbClr val="292929"/>
                        </a:gs>
                      </a:gsLst>
                      <a:lin ang="5400000" scaled="0"/>
                    </a:gradFill>
                    <a:latin typeface="+mn-lt"/>
                    <a:ea typeface="Segoe UI" pitchFamily="34" charset="0"/>
                    <a:cs typeface="Segoe UI" pitchFamily="34" charset="0"/>
                  </a:rPr>
                  <a:t>R:255 G:140 B:0</a:t>
                </a:r>
              </a:p>
            </p:txBody>
          </p:sp>
          <p:sp>
            <p:nvSpPr>
              <p:cNvPr id="29" name="Rectangle 28"/>
              <p:cNvSpPr/>
              <p:nvPr userDrawn="1"/>
            </p:nvSpPr>
            <p:spPr bwMode="auto">
              <a:xfrm>
                <a:off x="3413144" y="4882895"/>
                <a:ext cx="869930" cy="289766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45720" tIns="45720" rIns="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algn="l" defTabSz="932472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500" b="1" kern="1200" baseline="0" dirty="0">
                    <a:gradFill>
                      <a:gsLst>
                        <a:gs pos="37168">
                          <a:srgbClr val="292929"/>
                        </a:gs>
                        <a:gs pos="72000">
                          <a:srgbClr val="292929"/>
                        </a:gs>
                      </a:gsLst>
                      <a:lin ang="5400000" scaled="0"/>
                    </a:gradFill>
                    <a:latin typeface="+mn-lt"/>
                    <a:ea typeface="Segoe UI" pitchFamily="34" charset="0"/>
                    <a:cs typeface="Segoe UI" pitchFamily="34" charset="0"/>
                  </a:rPr>
                  <a:t>Light Blue</a:t>
                </a:r>
              </a:p>
              <a:p>
                <a:pPr marL="0" algn="l" defTabSz="932472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500" b="0" kern="1200" baseline="0" dirty="0">
                    <a:gradFill>
                      <a:gsLst>
                        <a:gs pos="37168">
                          <a:srgbClr val="292929"/>
                        </a:gs>
                        <a:gs pos="72000">
                          <a:srgbClr val="292929"/>
                        </a:gs>
                      </a:gsLst>
                      <a:lin ang="5400000" scaled="0"/>
                    </a:gradFill>
                    <a:latin typeface="+mn-lt"/>
                    <a:ea typeface="Segoe UI" pitchFamily="34" charset="0"/>
                    <a:cs typeface="Segoe UI" pitchFamily="34" charset="0"/>
                  </a:rPr>
                  <a:t>R:16 G:124 B:16</a:t>
                </a:r>
              </a:p>
            </p:txBody>
          </p:sp>
          <p:sp>
            <p:nvSpPr>
              <p:cNvPr id="30" name="Rectangle 29"/>
              <p:cNvSpPr/>
              <p:nvPr userDrawn="1"/>
            </p:nvSpPr>
            <p:spPr bwMode="auto">
              <a:xfrm>
                <a:off x="1584344" y="4882896"/>
                <a:ext cx="869930" cy="289766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45720" tIns="45720" rIns="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algn="l" defTabSz="932472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500" b="1" kern="1200" baseline="0" dirty="0">
                    <a:gradFill>
                      <a:gsLst>
                        <a:gs pos="37168">
                          <a:srgbClr val="292929"/>
                        </a:gs>
                        <a:gs pos="72000">
                          <a:srgbClr val="292929"/>
                        </a:gs>
                      </a:gsLst>
                      <a:lin ang="5400000" scaled="0"/>
                    </a:gradFill>
                    <a:latin typeface="+mn-lt"/>
                    <a:ea typeface="Segoe UI" pitchFamily="34" charset="0"/>
                    <a:cs typeface="Segoe UI" pitchFamily="34" charset="0"/>
                  </a:rPr>
                  <a:t>Yellow</a:t>
                </a:r>
              </a:p>
              <a:p>
                <a:pPr marL="0" algn="l" defTabSz="932472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500" b="0" kern="1200" baseline="0" dirty="0">
                    <a:gradFill>
                      <a:gsLst>
                        <a:gs pos="37168">
                          <a:srgbClr val="292929"/>
                        </a:gs>
                        <a:gs pos="72000">
                          <a:srgbClr val="292929"/>
                        </a:gs>
                      </a:gsLst>
                      <a:lin ang="5400000" scaled="0"/>
                    </a:gradFill>
                    <a:latin typeface="+mn-lt"/>
                    <a:ea typeface="Segoe UI" pitchFamily="34" charset="0"/>
                    <a:cs typeface="Segoe UI" pitchFamily="34" charset="0"/>
                  </a:rPr>
                  <a:t>R:255 G:185 B:0</a:t>
                </a:r>
              </a:p>
            </p:txBody>
          </p:sp>
        </p:grpSp>
        <p:sp>
          <p:nvSpPr>
            <p:cNvPr id="20" name="TextBox 19"/>
            <p:cNvSpPr txBox="1"/>
            <p:nvPr userDrawn="1"/>
          </p:nvSpPr>
          <p:spPr>
            <a:xfrm rot="5400000">
              <a:off x="12988035" y="260168"/>
              <a:ext cx="843501" cy="323165"/>
            </a:xfrm>
            <a:prstGeom prst="rect">
              <a:avLst/>
            </a:prstGeom>
            <a:noFill/>
          </p:spPr>
          <p:txBody>
            <a:bodyPr wrap="none" lIns="0" tIns="91440" rIns="182880" bIns="91440" rtlCol="0">
              <a:spAutoFit/>
            </a:bodyPr>
            <a:lstStyle/>
            <a:p>
              <a:pPr marL="0" algn="l" defTabSz="932742" rtl="0" eaLnBrk="1" latinLnBrk="0" hangingPunct="1">
                <a:lnSpc>
                  <a:spcPct val="90000"/>
                </a:lnSpc>
                <a:spcAft>
                  <a:spcPts val="600"/>
                </a:spcAft>
              </a:pPr>
              <a:r>
                <a:rPr lang="en-US" sz="1000" kern="1200" dirty="0">
                  <a:gradFill>
                    <a:gsLst>
                      <a:gs pos="82301">
                        <a:srgbClr val="292929"/>
                      </a:gs>
                      <a:gs pos="62000">
                        <a:srgbClr val="292929"/>
                      </a:gs>
                    </a:gsLst>
                    <a:lin ang="5400000" scaled="0"/>
                  </a:gradFill>
                  <a:latin typeface="+mn-lt"/>
                  <a:ea typeface="+mn-ea"/>
                  <a:cs typeface="+mn-cs"/>
                </a:rPr>
                <a:t>Main colors</a:t>
              </a:r>
            </a:p>
          </p:txBody>
        </p:sp>
        <p:sp>
          <p:nvSpPr>
            <p:cNvPr id="21" name="TextBox 20"/>
            <p:cNvSpPr txBox="1"/>
            <p:nvPr userDrawn="1"/>
          </p:nvSpPr>
          <p:spPr>
            <a:xfrm rot="5400000">
              <a:off x="11742070" y="4230580"/>
              <a:ext cx="2656496" cy="323165"/>
            </a:xfrm>
            <a:prstGeom prst="rect">
              <a:avLst/>
            </a:prstGeom>
            <a:noFill/>
          </p:spPr>
          <p:txBody>
            <a:bodyPr wrap="none" lIns="0" tIns="91440" rIns="182880" bIns="91440" rtlCol="0">
              <a:spAutoFit/>
            </a:bodyPr>
            <a:lstStyle/>
            <a:p>
              <a:pPr marL="0" algn="l" defTabSz="932742" rtl="0" eaLnBrk="1" latinLnBrk="0" hangingPunct="1">
                <a:lnSpc>
                  <a:spcPct val="90000"/>
                </a:lnSpc>
                <a:spcAft>
                  <a:spcPts val="600"/>
                </a:spcAft>
              </a:pPr>
              <a:r>
                <a:rPr lang="en-US" sz="1000" kern="1200" dirty="0">
                  <a:gradFill>
                    <a:gsLst>
                      <a:gs pos="82301">
                        <a:srgbClr val="292929"/>
                      </a:gs>
                      <a:gs pos="62000">
                        <a:srgbClr val="292929"/>
                      </a:gs>
                    </a:gsLst>
                    <a:lin ang="5400000" scaled="0"/>
                  </a:gradFill>
                  <a:latin typeface="+mn-lt"/>
                  <a:ea typeface="+mn-ea"/>
                  <a:cs typeface="+mn-cs"/>
                </a:rPr>
                <a:t>Secondary colors (use only when necessary)</a:t>
              </a:r>
            </a:p>
          </p:txBody>
        </p:sp>
        <p:sp>
          <p:nvSpPr>
            <p:cNvPr id="22" name="Rectangle 21"/>
            <p:cNvSpPr/>
            <p:nvPr userDrawn="1"/>
          </p:nvSpPr>
          <p:spPr bwMode="auto">
            <a:xfrm rot="5400000">
              <a:off x="12328888" y="5187119"/>
              <a:ext cx="869930" cy="289766"/>
            </a:xfrm>
            <a:prstGeom prst="rect">
              <a:avLst/>
            </a:prstGeom>
            <a:solidFill>
              <a:srgbClr val="BAD80A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20" tIns="4572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500" b="1" kern="1200" baseline="0" dirty="0">
                  <a:gradFill>
                    <a:gsLst>
                      <a:gs pos="37168">
                        <a:srgbClr val="292929"/>
                      </a:gs>
                      <a:gs pos="72000">
                        <a:srgbClr val="292929"/>
                      </a:gs>
                    </a:gsLst>
                    <a:lin ang="5400000" scaled="0"/>
                  </a:gradFill>
                  <a:latin typeface="+mn-lt"/>
                  <a:ea typeface="Segoe UI" pitchFamily="34" charset="0"/>
                  <a:cs typeface="Segoe UI" pitchFamily="34" charset="0"/>
                </a:rPr>
                <a:t>Light Green </a:t>
              </a:r>
            </a:p>
            <a:p>
              <a:pPr marL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500" b="0" kern="1200" baseline="0" dirty="0">
                  <a:gradFill>
                    <a:gsLst>
                      <a:gs pos="37168">
                        <a:srgbClr val="292929"/>
                      </a:gs>
                      <a:gs pos="72000">
                        <a:srgbClr val="292929"/>
                      </a:gs>
                    </a:gsLst>
                    <a:lin ang="5400000" scaled="0"/>
                  </a:gradFill>
                  <a:latin typeface="+mn-lt"/>
                  <a:ea typeface="Segoe UI" pitchFamily="34" charset="0"/>
                  <a:cs typeface="Segoe UI" pitchFamily="34" charset="0"/>
                </a:rPr>
                <a:t>R:168 G:216 B:10</a:t>
              </a:r>
            </a:p>
          </p:txBody>
        </p:sp>
        <p:sp>
          <p:nvSpPr>
            <p:cNvPr id="31" name="Rectangle 30"/>
            <p:cNvSpPr/>
            <p:nvPr userDrawn="1"/>
          </p:nvSpPr>
          <p:spPr bwMode="auto">
            <a:xfrm rot="5400000">
              <a:off x="12328888" y="4270558"/>
              <a:ext cx="869930" cy="289766"/>
            </a:xfrm>
            <a:prstGeom prst="rect">
              <a:avLst/>
            </a:prstGeom>
            <a:solidFill>
              <a:srgbClr val="A80000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20" tIns="4572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500" b="1" kern="1200" baseline="0" dirty="0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  <a:latin typeface="+mn-lt"/>
                  <a:ea typeface="Segoe UI" pitchFamily="34" charset="0"/>
                  <a:cs typeface="Segoe UI" pitchFamily="34" charset="0"/>
                </a:rPr>
                <a:t>Dark Red</a:t>
              </a:r>
            </a:p>
            <a:p>
              <a:pPr algn="l" defTabSz="932472"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500" dirty="0">
                  <a:gradFill>
                    <a:gsLst>
                      <a:gs pos="2092">
                        <a:srgbClr val="F8F8F8"/>
                      </a:gs>
                      <a:gs pos="10042">
                        <a:srgbClr val="F8F8F8"/>
                      </a:gs>
                    </a:gsLst>
                    <a:lin ang="5400000" scaled="0"/>
                  </a:gradFill>
                  <a:ea typeface="Segoe UI" pitchFamily="34" charset="0"/>
                  <a:cs typeface="Segoe UI" pitchFamily="34" charset="0"/>
                </a:rPr>
                <a:t>R:</a:t>
              </a:r>
              <a:r>
                <a:rPr lang="en-US" sz="500" baseline="0" dirty="0">
                  <a:gradFill>
                    <a:gsLst>
                      <a:gs pos="2092">
                        <a:srgbClr val="F8F8F8"/>
                      </a:gs>
                      <a:gs pos="10042">
                        <a:srgbClr val="F8F8F8"/>
                      </a:gs>
                    </a:gsLst>
                    <a:lin ang="5400000" scaled="0"/>
                  </a:gradFill>
                  <a:ea typeface="Segoe UI" pitchFamily="34" charset="0"/>
                  <a:cs typeface="Segoe UI" pitchFamily="34" charset="0"/>
                </a:rPr>
                <a:t>168 G:0 B:0</a:t>
              </a:r>
              <a:endParaRPr lang="en-US" sz="500" dirty="0">
                <a:gradFill>
                  <a:gsLst>
                    <a:gs pos="2092">
                      <a:srgbClr val="F8F8F8"/>
                    </a:gs>
                    <a:gs pos="10042">
                      <a:srgbClr val="F8F8F8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32" name="Rectangle 31"/>
            <p:cNvSpPr/>
            <p:nvPr userDrawn="1"/>
          </p:nvSpPr>
          <p:spPr bwMode="auto">
            <a:xfrm rot="5400000">
              <a:off x="12328888" y="3353997"/>
              <a:ext cx="869930" cy="289766"/>
            </a:xfrm>
            <a:prstGeom prst="rect">
              <a:avLst/>
            </a:prstGeom>
            <a:solidFill>
              <a:srgbClr val="002050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20" tIns="4572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500" b="1" kern="1200" baseline="0" dirty="0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  <a:latin typeface="+mn-lt"/>
                  <a:ea typeface="Segoe UI" pitchFamily="34" charset="0"/>
                  <a:cs typeface="Segoe UI" pitchFamily="34" charset="0"/>
                </a:rPr>
                <a:t>Dark Blue</a:t>
              </a:r>
            </a:p>
            <a:p>
              <a:pPr algn="l" defTabSz="932472"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500" dirty="0">
                  <a:gradFill>
                    <a:gsLst>
                      <a:gs pos="2092">
                        <a:srgbClr val="F8F8F8"/>
                      </a:gs>
                      <a:gs pos="10042">
                        <a:srgbClr val="F8F8F8"/>
                      </a:gs>
                    </a:gsLst>
                    <a:lin ang="5400000" scaled="0"/>
                  </a:gradFill>
                  <a:ea typeface="Segoe UI" pitchFamily="34" charset="0"/>
                  <a:cs typeface="Segoe UI" pitchFamily="34" charset="0"/>
                </a:rPr>
                <a:t>R0 G32 B80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4903298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339" r:id="rId1"/>
    <p:sldLayoutId id="2147484340" r:id="rId2"/>
    <p:sldLayoutId id="2147484311" r:id="rId3"/>
    <p:sldLayoutId id="2147484312" r:id="rId4"/>
    <p:sldLayoutId id="2147484313" r:id="rId5"/>
    <p:sldLayoutId id="2147484314" r:id="rId6"/>
    <p:sldLayoutId id="2147484315" r:id="rId7"/>
    <p:sldLayoutId id="2147484332" r:id="rId8"/>
    <p:sldLayoutId id="2147484333" r:id="rId9"/>
    <p:sldLayoutId id="2147484334" r:id="rId10"/>
    <p:sldLayoutId id="2147484335" r:id="rId11"/>
    <p:sldLayoutId id="2147484336" r:id="rId12"/>
    <p:sldLayoutId id="2147484323" r:id="rId13"/>
    <p:sldLayoutId id="2147484324" r:id="rId14"/>
    <p:sldLayoutId id="2147484325" r:id="rId15"/>
    <p:sldLayoutId id="2147484326" r:id="rId16"/>
    <p:sldLayoutId id="2147484327" r:id="rId17"/>
    <p:sldLayoutId id="2147484328" r:id="rId18"/>
  </p:sldLayoutIdLst>
  <p:transition>
    <p:fade/>
  </p:transition>
  <p:txStyles>
    <p:titleStyle>
      <a:lvl1pPr algn="l" defTabSz="932742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02" baseline="0" dirty="0" smtClean="0">
          <a:ln w="3175">
            <a:noFill/>
          </a:ln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effectLst/>
          <a:latin typeface="+mj-lt"/>
          <a:ea typeface="+mn-ea"/>
          <a:cs typeface="Segoe UI" pitchFamily="34" charset="0"/>
        </a:defRPr>
      </a:lvl1pPr>
    </p:titleStyle>
    <p:bodyStyle>
      <a:lvl1pPr marL="342900" marR="0" indent="-342900" algn="l" defTabSz="932742" rtl="0" eaLnBrk="1" fontAlgn="auto" latinLnBrk="0" hangingPunct="1">
        <a:lnSpc>
          <a:spcPct val="90000"/>
        </a:lnSpc>
        <a:spcBef>
          <a:spcPct val="20000"/>
        </a:spcBef>
        <a:spcAft>
          <a:spcPts val="0"/>
        </a:spcAft>
        <a:buClrTx/>
        <a:buSzPct val="90000"/>
        <a:buFont typeface="Arial" pitchFamily="34" charset="0"/>
        <a:buChar char="•"/>
        <a:tabLst/>
        <a:defRPr lang="en-US" sz="4000" kern="1200" spc="0" baseline="0" dirty="0" smtClean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j-lt"/>
          <a:ea typeface="+mn-ea"/>
          <a:cs typeface="+mn-cs"/>
        </a:defRPr>
      </a:lvl1pPr>
      <a:lvl2pPr marL="584200" marR="0" indent="-241300" algn="l" defTabSz="932742" rtl="0" eaLnBrk="1" fontAlgn="auto" latinLnBrk="0" hangingPunct="1">
        <a:lnSpc>
          <a:spcPct val="90000"/>
        </a:lnSpc>
        <a:spcBef>
          <a:spcPct val="20000"/>
        </a:spcBef>
        <a:spcAft>
          <a:spcPts val="0"/>
        </a:spcAft>
        <a:buClrTx/>
        <a:buSzPct val="90000"/>
        <a:buFont typeface="Arial" pitchFamily="34" charset="0"/>
        <a:buChar char="•"/>
        <a:tabLst/>
        <a:defRPr lang="en-US" sz="2400" kern="1200" spc="0" baseline="0" dirty="0" smtClean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n-lt"/>
          <a:ea typeface="+mn-ea"/>
          <a:cs typeface="Segoe UI" panose="020B0502040204020203" pitchFamily="34" charset="0"/>
        </a:defRPr>
      </a:lvl2pPr>
      <a:lvl3pPr marL="800100" marR="0" indent="-228600" algn="l" defTabSz="932742" rtl="0" eaLnBrk="1" fontAlgn="auto" latinLnBrk="0" hangingPunct="1">
        <a:lnSpc>
          <a:spcPct val="90000"/>
        </a:lnSpc>
        <a:spcBef>
          <a:spcPct val="20000"/>
        </a:spcBef>
        <a:spcAft>
          <a:spcPts val="0"/>
        </a:spcAft>
        <a:buClrTx/>
        <a:buSzPct val="90000"/>
        <a:buFont typeface="Arial" pitchFamily="34" charset="0"/>
        <a:buChar char="•"/>
        <a:tabLst/>
        <a:defRPr sz="2000" kern="1200" spc="0" baseline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n-lt"/>
          <a:ea typeface="+mn-ea"/>
          <a:cs typeface="Segoe UI" panose="020B0502040204020203" pitchFamily="34" charset="0"/>
        </a:defRPr>
      </a:lvl3pPr>
      <a:lvl4pPr marL="1028700" marR="0" indent="-228600" algn="l" defTabSz="932742" rtl="0" eaLnBrk="1" fontAlgn="auto" latinLnBrk="0" hangingPunct="1">
        <a:lnSpc>
          <a:spcPct val="90000"/>
        </a:lnSpc>
        <a:spcBef>
          <a:spcPct val="20000"/>
        </a:spcBef>
        <a:spcAft>
          <a:spcPts val="0"/>
        </a:spcAft>
        <a:buClrTx/>
        <a:buSzPct val="90000"/>
        <a:buFont typeface="Arial" pitchFamily="34" charset="0"/>
        <a:buChar char="•"/>
        <a:tabLst/>
        <a:defRPr sz="1800" kern="1200" spc="0" baseline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n-lt"/>
          <a:ea typeface="+mn-ea"/>
          <a:cs typeface="Segoe UI" panose="020B0502040204020203" pitchFamily="34" charset="0"/>
        </a:defRPr>
      </a:lvl4pPr>
      <a:lvl5pPr marL="1257300" marR="0" indent="-228600" algn="l" defTabSz="932742" rtl="0" eaLnBrk="1" fontAlgn="auto" latinLnBrk="0" hangingPunct="1">
        <a:lnSpc>
          <a:spcPct val="90000"/>
        </a:lnSpc>
        <a:spcBef>
          <a:spcPct val="20000"/>
        </a:spcBef>
        <a:spcAft>
          <a:spcPts val="0"/>
        </a:spcAft>
        <a:buClrTx/>
        <a:buSzPct val="90000"/>
        <a:buFont typeface="Arial" pitchFamily="34" charset="0"/>
        <a:buChar char="•"/>
        <a:tabLst/>
        <a:defRPr sz="1800" kern="1200" spc="0" baseline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n-lt"/>
          <a:ea typeface="+mn-ea"/>
          <a:cs typeface="Segoe UI" panose="020B0502040204020203" pitchFamily="34" charset="0"/>
        </a:defRPr>
      </a:lvl5pPr>
      <a:lvl6pPr marL="2565040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31412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97783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64155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66371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32742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99113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65484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33185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9822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64597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730969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87">
          <p15:clr>
            <a:srgbClr val="5ACBF0"/>
          </p15:clr>
        </p15:guide>
        <p15:guide id="2" pos="173">
          <p15:clr>
            <a:srgbClr val="5ACBF0"/>
          </p15:clr>
        </p15:guide>
        <p15:guide id="3" pos="749">
          <p15:clr>
            <a:srgbClr val="5ACBF0"/>
          </p15:clr>
        </p15:guide>
        <p15:guide id="4" pos="1325">
          <p15:clr>
            <a:srgbClr val="5ACBF0"/>
          </p15:clr>
        </p15:guide>
        <p15:guide id="5" pos="1901">
          <p15:clr>
            <a:srgbClr val="5ACBF0"/>
          </p15:clr>
        </p15:guide>
        <p15:guide id="6" pos="2477">
          <p15:clr>
            <a:srgbClr val="5ACBF0"/>
          </p15:clr>
        </p15:guide>
        <p15:guide id="7" pos="3053">
          <p15:clr>
            <a:srgbClr val="5ACBF0"/>
          </p15:clr>
        </p15:guide>
        <p15:guide id="8" pos="3629">
          <p15:clr>
            <a:srgbClr val="5ACBF0"/>
          </p15:clr>
        </p15:guide>
        <p15:guide id="9" pos="4205">
          <p15:clr>
            <a:srgbClr val="5ACBF0"/>
          </p15:clr>
        </p15:guide>
        <p15:guide id="10" pos="4781">
          <p15:clr>
            <a:srgbClr val="5ACBF0"/>
          </p15:clr>
        </p15:guide>
        <p15:guide id="11" pos="5357">
          <p15:clr>
            <a:srgbClr val="5ACBF0"/>
          </p15:clr>
        </p15:guide>
        <p15:guide id="12" pos="5933">
          <p15:clr>
            <a:srgbClr val="5ACBF0"/>
          </p15:clr>
        </p15:guide>
        <p15:guide id="13" pos="6509">
          <p15:clr>
            <a:srgbClr val="5ACBF0"/>
          </p15:clr>
        </p15:guide>
        <p15:guide id="14" pos="7085">
          <p15:clr>
            <a:srgbClr val="5ACBF0"/>
          </p15:clr>
        </p15:guide>
        <p15:guide id="15" pos="7661">
          <p15:clr>
            <a:srgbClr val="5ACBF0"/>
          </p15:clr>
        </p15:guide>
        <p15:guide id="16" pos="288" userDrawn="1">
          <p15:clr>
            <a:srgbClr val="C35EA4"/>
          </p15:clr>
        </p15:guide>
        <p15:guide id="17" pos="7546" userDrawn="1">
          <p15:clr>
            <a:srgbClr val="C35EA4"/>
          </p15:clr>
        </p15:guide>
        <p15:guide id="18" orient="horz" pos="763">
          <p15:clr>
            <a:srgbClr val="5ACBF0"/>
          </p15:clr>
        </p15:guide>
        <p15:guide id="19" orient="horz" pos="1339">
          <p15:clr>
            <a:srgbClr val="5ACBF0"/>
          </p15:clr>
        </p15:guide>
        <p15:guide id="20" orient="horz" pos="1915">
          <p15:clr>
            <a:srgbClr val="5ACBF0"/>
          </p15:clr>
        </p15:guide>
        <p15:guide id="21" orient="horz" pos="2491">
          <p15:clr>
            <a:srgbClr val="5ACBF0"/>
          </p15:clr>
        </p15:guide>
        <p15:guide id="22" orient="horz" pos="3067">
          <p15:clr>
            <a:srgbClr val="5ACBF0"/>
          </p15:clr>
        </p15:guide>
        <p15:guide id="23" orient="horz" pos="3643">
          <p15:clr>
            <a:srgbClr val="5ACBF0"/>
          </p15:clr>
        </p15:guide>
        <p15:guide id="24" orient="horz" pos="4219">
          <p15:clr>
            <a:srgbClr val="5ACBF0"/>
          </p15:clr>
        </p15:guide>
        <p15:guide id="25" orient="horz" pos="302" userDrawn="1">
          <p15:clr>
            <a:srgbClr val="C35EA4"/>
          </p15:clr>
        </p15:guide>
        <p15:guide id="26" orient="horz" pos="4104" userDrawn="1">
          <p15:clr>
            <a:srgbClr val="C35EA4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8F8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74639" y="295274"/>
            <a:ext cx="11889564" cy="917575"/>
          </a:xfrm>
          <a:prstGeom prst="rect">
            <a:avLst/>
          </a:prstGeom>
        </p:spPr>
        <p:txBody>
          <a:bodyPr vert="horz" wrap="square" lIns="146304" tIns="91440" rIns="146304" bIns="91440" rtlCol="0" anchor="t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274640" y="1212851"/>
            <a:ext cx="11887198" cy="2092881"/>
          </a:xfrm>
          <a:prstGeom prst="rect">
            <a:avLst/>
          </a:prstGeom>
        </p:spPr>
        <p:txBody>
          <a:bodyPr vert="horz" wrap="square" lIns="146304" tIns="91440" rIns="146304" bIns="91440" rtlCol="0">
            <a:sp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grpSp>
        <p:nvGrpSpPr>
          <p:cNvPr id="3" name="Group 2"/>
          <p:cNvGrpSpPr/>
          <p:nvPr userDrawn="1"/>
        </p:nvGrpSpPr>
        <p:grpSpPr>
          <a:xfrm>
            <a:off x="12618967" y="0"/>
            <a:ext cx="952401" cy="5766967"/>
            <a:chOff x="12618967" y="0"/>
            <a:chExt cx="952401" cy="5766967"/>
          </a:xfrm>
        </p:grpSpPr>
        <p:grpSp>
          <p:nvGrpSpPr>
            <p:cNvPr id="26" name="Group 25"/>
            <p:cNvGrpSpPr/>
            <p:nvPr userDrawn="1"/>
          </p:nvGrpSpPr>
          <p:grpSpPr>
            <a:xfrm rot="5400000">
              <a:off x="11584220" y="1040742"/>
              <a:ext cx="2698730" cy="629236"/>
              <a:chOff x="1584344" y="4543426"/>
              <a:chExt cx="2698730" cy="629236"/>
            </a:xfrm>
          </p:grpSpPr>
          <p:sp>
            <p:nvSpPr>
              <p:cNvPr id="37" name="Rectangle 36"/>
              <p:cNvSpPr/>
              <p:nvPr userDrawn="1"/>
            </p:nvSpPr>
            <p:spPr bwMode="auto">
              <a:xfrm>
                <a:off x="1586734" y="4543428"/>
                <a:ext cx="869930" cy="289766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45720" tIns="45720" rIns="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 defTabSz="932472" fontAlgn="base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500" b="1" kern="1200" baseline="0" dirty="0" err="1">
                    <a:gradFill>
                      <a:gsLst>
                        <a:gs pos="0">
                          <a:srgbClr val="FFFFFF"/>
                        </a:gs>
                        <a:gs pos="100000">
                          <a:srgbClr val="FFFFFF"/>
                        </a:gs>
                      </a:gsLst>
                      <a:lin ang="5400000" scaled="0"/>
                    </a:gradFill>
                    <a:latin typeface="+mn-lt"/>
                    <a:ea typeface="Segoe UI" pitchFamily="34" charset="0"/>
                    <a:cs typeface="Segoe UI" pitchFamily="34" charset="0"/>
                  </a:rPr>
                  <a:t>Oragen</a:t>
                </a:r>
                <a:endParaRPr lang="en-US" sz="500" b="1" kern="1200" baseline="0" dirty="0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  <a:latin typeface="+mn-lt"/>
                  <a:ea typeface="Segoe UI" pitchFamily="34" charset="0"/>
                  <a:cs typeface="Segoe UI" pitchFamily="34" charset="0"/>
                </a:endParaRPr>
              </a:p>
              <a:p>
                <a:pPr algn="l" defTabSz="932472" fontAlgn="base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500" dirty="0">
                    <a:gradFill>
                      <a:gsLst>
                        <a:gs pos="0">
                          <a:srgbClr val="FFFFFF"/>
                        </a:gs>
                        <a:gs pos="100000">
                          <a:srgbClr val="FFFFFF"/>
                        </a:gs>
                      </a:gsLst>
                      <a:lin ang="5400000" scaled="0"/>
                    </a:gradFill>
                    <a:ea typeface="Segoe UI" pitchFamily="34" charset="0"/>
                    <a:cs typeface="Segoe UI" pitchFamily="34" charset="0"/>
                  </a:rPr>
                  <a:t>R:</a:t>
                </a:r>
                <a:r>
                  <a:rPr lang="en-US" sz="500" baseline="0" dirty="0">
                    <a:gradFill>
                      <a:gsLst>
                        <a:gs pos="0">
                          <a:srgbClr val="FFFFFF"/>
                        </a:gs>
                        <a:gs pos="100000">
                          <a:srgbClr val="FFFFFF"/>
                        </a:gs>
                      </a:gsLst>
                      <a:lin ang="5400000" scaled="0"/>
                    </a:gradFill>
                    <a:ea typeface="Segoe UI" pitchFamily="34" charset="0"/>
                    <a:cs typeface="Segoe UI" pitchFamily="34" charset="0"/>
                  </a:rPr>
                  <a:t>216 G:59 B:1</a:t>
                </a:r>
                <a:endParaRPr lang="en-US" sz="500" dirty="0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  <a:ea typeface="Segoe UI" pitchFamily="34" charset="0"/>
                  <a:cs typeface="Segoe UI" pitchFamily="34" charset="0"/>
                </a:endParaRPr>
              </a:p>
            </p:txBody>
          </p:sp>
          <p:sp>
            <p:nvSpPr>
              <p:cNvPr id="41" name="Rectangle 40"/>
              <p:cNvSpPr/>
              <p:nvPr userDrawn="1"/>
            </p:nvSpPr>
            <p:spPr bwMode="auto">
              <a:xfrm>
                <a:off x="2505456" y="4543427"/>
                <a:ext cx="869930" cy="28976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45720" tIns="45720" rIns="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 defTabSz="932472" fontAlgn="base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500" b="1" kern="1200" baseline="0" dirty="0">
                    <a:gradFill>
                      <a:gsLst>
                        <a:gs pos="0">
                          <a:srgbClr val="FFFFFF"/>
                        </a:gs>
                        <a:gs pos="100000">
                          <a:srgbClr val="FFFFFF"/>
                        </a:gs>
                      </a:gsLst>
                      <a:lin ang="5400000" scaled="0"/>
                    </a:gradFill>
                    <a:latin typeface="+mn-lt"/>
                    <a:ea typeface="Segoe UI" pitchFamily="34" charset="0"/>
                    <a:cs typeface="Segoe UI" pitchFamily="34" charset="0"/>
                  </a:rPr>
                  <a:t>Blue</a:t>
                </a:r>
              </a:p>
              <a:p>
                <a:pPr marL="0" algn="l" defTabSz="932472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500" kern="1200" dirty="0">
                    <a:gradFill>
                      <a:gsLst>
                        <a:gs pos="2092">
                          <a:srgbClr val="F8F8F8"/>
                        </a:gs>
                        <a:gs pos="10042">
                          <a:srgbClr val="F8F8F8"/>
                        </a:gs>
                      </a:gsLst>
                      <a:lin ang="5400000" scaled="0"/>
                    </a:gradFill>
                    <a:latin typeface="+mn-lt"/>
                    <a:ea typeface="Segoe UI" pitchFamily="34" charset="0"/>
                    <a:cs typeface="Segoe UI" pitchFamily="34" charset="0"/>
                  </a:rPr>
                  <a:t>R:0 G:120 B:215</a:t>
                </a:r>
              </a:p>
            </p:txBody>
          </p:sp>
          <p:sp>
            <p:nvSpPr>
              <p:cNvPr id="42" name="Rectangle 41"/>
              <p:cNvSpPr/>
              <p:nvPr userDrawn="1"/>
            </p:nvSpPr>
            <p:spPr bwMode="auto">
              <a:xfrm>
                <a:off x="3413144" y="4543426"/>
                <a:ext cx="869930" cy="289766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45720" tIns="45720" rIns="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algn="l" defTabSz="932472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500" b="1" kern="1200" baseline="0" dirty="0">
                    <a:gradFill>
                      <a:gsLst>
                        <a:gs pos="0">
                          <a:srgbClr val="FFFFFF"/>
                        </a:gs>
                        <a:gs pos="100000">
                          <a:srgbClr val="FFFFFF"/>
                        </a:gs>
                      </a:gsLst>
                      <a:lin ang="5400000" scaled="0"/>
                    </a:gradFill>
                    <a:latin typeface="+mn-lt"/>
                    <a:ea typeface="Segoe UI" pitchFamily="34" charset="0"/>
                    <a:cs typeface="Segoe UI" pitchFamily="34" charset="0"/>
                  </a:rPr>
                  <a:t>Dark Gray</a:t>
                </a:r>
              </a:p>
              <a:p>
                <a:pPr marL="0" algn="l" defTabSz="932472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500" kern="1200" dirty="0">
                    <a:gradFill>
                      <a:gsLst>
                        <a:gs pos="2092">
                          <a:srgbClr val="F8F8F8"/>
                        </a:gs>
                        <a:gs pos="10042">
                          <a:srgbClr val="F8F8F8"/>
                        </a:gs>
                      </a:gsLst>
                      <a:lin ang="5400000" scaled="0"/>
                    </a:gradFill>
                    <a:latin typeface="+mn-lt"/>
                    <a:ea typeface="Segoe UI" pitchFamily="34" charset="0"/>
                    <a:cs typeface="Segoe UI" pitchFamily="34" charset="0"/>
                  </a:rPr>
                  <a:t>R:80 G:80 B:80</a:t>
                </a:r>
              </a:p>
            </p:txBody>
          </p:sp>
          <p:sp>
            <p:nvSpPr>
              <p:cNvPr id="43" name="Rectangle 42"/>
              <p:cNvSpPr/>
              <p:nvPr userDrawn="1"/>
            </p:nvSpPr>
            <p:spPr bwMode="auto">
              <a:xfrm>
                <a:off x="2498744" y="4882896"/>
                <a:ext cx="869930" cy="289766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45720" tIns="45720" rIns="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algn="l" defTabSz="932472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500" b="1" kern="1200" baseline="0" dirty="0">
                    <a:gradFill>
                      <a:gsLst>
                        <a:gs pos="37168">
                          <a:srgbClr val="292929"/>
                        </a:gs>
                        <a:gs pos="72000">
                          <a:srgbClr val="292929"/>
                        </a:gs>
                      </a:gsLst>
                      <a:lin ang="5400000" scaled="0"/>
                    </a:gradFill>
                    <a:latin typeface="+mn-lt"/>
                    <a:ea typeface="Segoe UI" pitchFamily="34" charset="0"/>
                    <a:cs typeface="Segoe UI" pitchFamily="34" charset="0"/>
                  </a:rPr>
                  <a:t>Yellow</a:t>
                </a:r>
              </a:p>
              <a:p>
                <a:pPr marL="0" algn="l" defTabSz="932472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500" kern="1200" dirty="0">
                    <a:gradFill>
                      <a:gsLst>
                        <a:gs pos="37168">
                          <a:srgbClr val="292929"/>
                        </a:gs>
                        <a:gs pos="72000">
                          <a:srgbClr val="292929"/>
                        </a:gs>
                      </a:gsLst>
                      <a:lin ang="5400000" scaled="0"/>
                    </a:gradFill>
                    <a:latin typeface="+mn-lt"/>
                    <a:ea typeface="Segoe UI" pitchFamily="34" charset="0"/>
                    <a:cs typeface="Segoe UI" pitchFamily="34" charset="0"/>
                  </a:rPr>
                  <a:t>R:255 G:185 B:0</a:t>
                </a:r>
              </a:p>
            </p:txBody>
          </p:sp>
          <p:sp>
            <p:nvSpPr>
              <p:cNvPr id="44" name="Rectangle 43"/>
              <p:cNvSpPr/>
              <p:nvPr userDrawn="1"/>
            </p:nvSpPr>
            <p:spPr bwMode="auto">
              <a:xfrm>
                <a:off x="3413144" y="4882895"/>
                <a:ext cx="869930" cy="289766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45720" tIns="45720" rIns="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algn="l" defTabSz="932472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500" b="1" kern="1200" baseline="0" dirty="0">
                    <a:gradFill>
                      <a:gsLst>
                        <a:gs pos="37168">
                          <a:srgbClr val="292929"/>
                        </a:gs>
                        <a:gs pos="72000">
                          <a:srgbClr val="292929"/>
                        </a:gs>
                      </a:gsLst>
                      <a:lin ang="5400000" scaled="0"/>
                    </a:gradFill>
                    <a:latin typeface="+mn-lt"/>
                    <a:ea typeface="Segoe UI" pitchFamily="34" charset="0"/>
                    <a:cs typeface="Segoe UI" pitchFamily="34" charset="0"/>
                  </a:rPr>
                  <a:t>Light Orange</a:t>
                </a:r>
              </a:p>
              <a:p>
                <a:pPr marL="0" algn="l" defTabSz="932472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500" kern="1200" dirty="0">
                    <a:gradFill>
                      <a:gsLst>
                        <a:gs pos="37168">
                          <a:srgbClr val="292929"/>
                        </a:gs>
                        <a:gs pos="72000">
                          <a:srgbClr val="292929"/>
                        </a:gs>
                      </a:gsLst>
                      <a:lin ang="5400000" scaled="0"/>
                    </a:gradFill>
                    <a:latin typeface="+mn-lt"/>
                    <a:ea typeface="Segoe UI" pitchFamily="34" charset="0"/>
                    <a:cs typeface="Segoe UI" pitchFamily="34" charset="0"/>
                  </a:rPr>
                  <a:t>R:255 G:140 B:0</a:t>
                </a:r>
              </a:p>
            </p:txBody>
          </p:sp>
          <p:sp>
            <p:nvSpPr>
              <p:cNvPr id="45" name="Rectangle 44"/>
              <p:cNvSpPr/>
              <p:nvPr userDrawn="1"/>
            </p:nvSpPr>
            <p:spPr bwMode="auto">
              <a:xfrm>
                <a:off x="1584344" y="4882896"/>
                <a:ext cx="869930" cy="289766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45720" tIns="45720" rIns="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algn="l" defTabSz="932472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500" b="1" kern="1200" baseline="0" dirty="0">
                    <a:gradFill>
                      <a:gsLst>
                        <a:gs pos="37168">
                          <a:srgbClr val="292929"/>
                        </a:gs>
                        <a:gs pos="72000">
                          <a:srgbClr val="292929"/>
                        </a:gs>
                      </a:gsLst>
                      <a:lin ang="5400000" scaled="0"/>
                    </a:gradFill>
                    <a:latin typeface="+mn-lt"/>
                    <a:ea typeface="Segoe UI" pitchFamily="34" charset="0"/>
                    <a:cs typeface="Segoe UI" pitchFamily="34" charset="0"/>
                  </a:rPr>
                  <a:t>Light Gray</a:t>
                </a:r>
              </a:p>
              <a:p>
                <a:pPr algn="l" defTabSz="932472" fontAlgn="base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500" dirty="0">
                    <a:gradFill>
                      <a:gsLst>
                        <a:gs pos="37168">
                          <a:srgbClr val="292929"/>
                        </a:gs>
                        <a:gs pos="72000">
                          <a:srgbClr val="292929"/>
                        </a:gs>
                      </a:gsLst>
                      <a:lin ang="5400000" scaled="0"/>
                    </a:gradFill>
                    <a:ea typeface="Segoe UI" pitchFamily="34" charset="0"/>
                    <a:cs typeface="Segoe UI" pitchFamily="34" charset="0"/>
                  </a:rPr>
                  <a:t>R:</a:t>
                </a:r>
                <a:r>
                  <a:rPr lang="en-US" sz="500" baseline="0" dirty="0">
                    <a:gradFill>
                      <a:gsLst>
                        <a:gs pos="37168">
                          <a:srgbClr val="292929"/>
                        </a:gs>
                        <a:gs pos="72000">
                          <a:srgbClr val="292929"/>
                        </a:gs>
                      </a:gsLst>
                      <a:lin ang="5400000" scaled="0"/>
                    </a:gradFill>
                    <a:ea typeface="Segoe UI" pitchFamily="34" charset="0"/>
                    <a:cs typeface="Segoe UI" pitchFamily="34" charset="0"/>
                  </a:rPr>
                  <a:t>210 G:210 B:210</a:t>
                </a:r>
                <a:endParaRPr lang="en-US" sz="500" dirty="0">
                  <a:gradFill>
                    <a:gsLst>
                      <a:gs pos="37168">
                        <a:srgbClr val="292929"/>
                      </a:gs>
                      <a:gs pos="72000">
                        <a:srgbClr val="292929"/>
                      </a:gs>
                    </a:gsLst>
                    <a:lin ang="5400000" scaled="0"/>
                  </a:gradFill>
                  <a:ea typeface="Segoe UI" pitchFamily="34" charset="0"/>
                  <a:cs typeface="Segoe UI" pitchFamily="34" charset="0"/>
                </a:endParaRPr>
              </a:p>
            </p:txBody>
          </p:sp>
        </p:grpSp>
        <p:sp>
          <p:nvSpPr>
            <p:cNvPr id="28" name="TextBox 27"/>
            <p:cNvSpPr txBox="1"/>
            <p:nvPr userDrawn="1"/>
          </p:nvSpPr>
          <p:spPr>
            <a:xfrm rot="5400000">
              <a:off x="12988035" y="260168"/>
              <a:ext cx="843501" cy="323165"/>
            </a:xfrm>
            <a:prstGeom prst="rect">
              <a:avLst/>
            </a:prstGeom>
            <a:noFill/>
          </p:spPr>
          <p:txBody>
            <a:bodyPr wrap="none" lIns="0" tIns="91440" rIns="182880" bIns="91440" rtlCol="0">
              <a:spAutoFit/>
            </a:bodyPr>
            <a:lstStyle/>
            <a:p>
              <a:pPr marL="0" algn="l" defTabSz="932742" rtl="0" eaLnBrk="1" latinLnBrk="0" hangingPunct="1">
                <a:lnSpc>
                  <a:spcPct val="90000"/>
                </a:lnSpc>
                <a:spcAft>
                  <a:spcPts val="600"/>
                </a:spcAft>
              </a:pPr>
              <a:r>
                <a:rPr lang="en-US" sz="1000" kern="1200" dirty="0">
                  <a:gradFill>
                    <a:gsLst>
                      <a:gs pos="82301">
                        <a:srgbClr val="292929"/>
                      </a:gs>
                      <a:gs pos="62000">
                        <a:srgbClr val="292929"/>
                      </a:gs>
                    </a:gsLst>
                    <a:lin ang="5400000" scaled="0"/>
                  </a:gradFill>
                  <a:latin typeface="+mn-lt"/>
                  <a:ea typeface="+mn-ea"/>
                  <a:cs typeface="+mn-cs"/>
                </a:rPr>
                <a:t>Main colors</a:t>
              </a:r>
            </a:p>
          </p:txBody>
        </p:sp>
        <p:sp>
          <p:nvSpPr>
            <p:cNvPr id="32" name="TextBox 31"/>
            <p:cNvSpPr txBox="1"/>
            <p:nvPr userDrawn="1"/>
          </p:nvSpPr>
          <p:spPr>
            <a:xfrm rot="5400000">
              <a:off x="11742070" y="4230580"/>
              <a:ext cx="2656496" cy="323165"/>
            </a:xfrm>
            <a:prstGeom prst="rect">
              <a:avLst/>
            </a:prstGeom>
            <a:noFill/>
          </p:spPr>
          <p:txBody>
            <a:bodyPr wrap="none" lIns="0" tIns="91440" rIns="182880" bIns="91440" rtlCol="0">
              <a:spAutoFit/>
            </a:bodyPr>
            <a:lstStyle/>
            <a:p>
              <a:pPr marL="0" algn="l" defTabSz="932742" rtl="0" eaLnBrk="1" latinLnBrk="0" hangingPunct="1">
                <a:lnSpc>
                  <a:spcPct val="90000"/>
                </a:lnSpc>
                <a:spcAft>
                  <a:spcPts val="600"/>
                </a:spcAft>
              </a:pPr>
              <a:r>
                <a:rPr lang="en-US" sz="1000" kern="1200" dirty="0">
                  <a:gradFill>
                    <a:gsLst>
                      <a:gs pos="82301">
                        <a:srgbClr val="292929"/>
                      </a:gs>
                      <a:gs pos="62000">
                        <a:srgbClr val="292929"/>
                      </a:gs>
                    </a:gsLst>
                    <a:lin ang="5400000" scaled="0"/>
                  </a:gradFill>
                  <a:latin typeface="+mn-lt"/>
                  <a:ea typeface="+mn-ea"/>
                  <a:cs typeface="+mn-cs"/>
                </a:rPr>
                <a:t>Secondary colors (use only when necessary)</a:t>
              </a:r>
            </a:p>
          </p:txBody>
        </p:sp>
        <p:sp>
          <p:nvSpPr>
            <p:cNvPr id="22" name="Rectangle 21"/>
            <p:cNvSpPr/>
            <p:nvPr userDrawn="1"/>
          </p:nvSpPr>
          <p:spPr bwMode="auto">
            <a:xfrm rot="5400000">
              <a:off x="12328888" y="5187119"/>
              <a:ext cx="869930" cy="289766"/>
            </a:xfrm>
            <a:prstGeom prst="rect">
              <a:avLst/>
            </a:prstGeom>
            <a:solidFill>
              <a:srgbClr val="A80000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20" tIns="4572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500" b="1" kern="1200" baseline="0" dirty="0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  <a:latin typeface="+mn-lt"/>
                  <a:ea typeface="Segoe UI" pitchFamily="34" charset="0"/>
                  <a:cs typeface="Segoe UI" pitchFamily="34" charset="0"/>
                </a:rPr>
                <a:t>Dark Red</a:t>
              </a:r>
            </a:p>
            <a:p>
              <a:pPr algn="l" defTabSz="932472"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500" dirty="0">
                  <a:gradFill>
                    <a:gsLst>
                      <a:gs pos="2092">
                        <a:srgbClr val="F8F8F8"/>
                      </a:gs>
                      <a:gs pos="10042">
                        <a:srgbClr val="F8F8F8"/>
                      </a:gs>
                    </a:gsLst>
                    <a:lin ang="5400000" scaled="0"/>
                  </a:gradFill>
                  <a:ea typeface="Segoe UI" pitchFamily="34" charset="0"/>
                  <a:cs typeface="Segoe UI" pitchFamily="34" charset="0"/>
                </a:rPr>
                <a:t>R:</a:t>
              </a:r>
              <a:r>
                <a:rPr lang="en-US" sz="500" baseline="0" dirty="0">
                  <a:gradFill>
                    <a:gsLst>
                      <a:gs pos="2092">
                        <a:srgbClr val="F8F8F8"/>
                      </a:gs>
                      <a:gs pos="10042">
                        <a:srgbClr val="F8F8F8"/>
                      </a:gs>
                    </a:gsLst>
                    <a:lin ang="5400000" scaled="0"/>
                  </a:gradFill>
                  <a:ea typeface="Segoe UI" pitchFamily="34" charset="0"/>
                  <a:cs typeface="Segoe UI" pitchFamily="34" charset="0"/>
                </a:rPr>
                <a:t>168 G:0 B:0</a:t>
              </a:r>
              <a:endParaRPr lang="en-US" sz="500" dirty="0">
                <a:gradFill>
                  <a:gsLst>
                    <a:gs pos="2092">
                      <a:srgbClr val="F8F8F8"/>
                    </a:gs>
                    <a:gs pos="10042">
                      <a:srgbClr val="F8F8F8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23" name="Rectangle 22"/>
            <p:cNvSpPr/>
            <p:nvPr userDrawn="1"/>
          </p:nvSpPr>
          <p:spPr bwMode="auto">
            <a:xfrm rot="5400000">
              <a:off x="12328888" y="3353997"/>
              <a:ext cx="869930" cy="289766"/>
            </a:xfrm>
            <a:prstGeom prst="rect">
              <a:avLst/>
            </a:prstGeom>
            <a:solidFill>
              <a:srgbClr val="00BC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20" tIns="4572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500" b="1" kern="1200" baseline="0" dirty="0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  <a:latin typeface="+mn-lt"/>
                  <a:ea typeface="Segoe UI" pitchFamily="34" charset="0"/>
                  <a:cs typeface="Segoe UI" pitchFamily="34" charset="0"/>
                </a:rPr>
                <a:t>Light Blue</a:t>
              </a:r>
            </a:p>
            <a:p>
              <a:pPr algn="l" defTabSz="932472"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500" dirty="0">
                  <a:gradFill>
                    <a:gsLst>
                      <a:gs pos="2092">
                        <a:srgbClr val="F8F8F8"/>
                      </a:gs>
                      <a:gs pos="10042">
                        <a:srgbClr val="F8F8F8"/>
                      </a:gs>
                    </a:gsLst>
                    <a:lin ang="5400000" scaled="0"/>
                  </a:gradFill>
                  <a:ea typeface="Segoe UI" pitchFamily="34" charset="0"/>
                  <a:cs typeface="Segoe UI" pitchFamily="34" charset="0"/>
                </a:rPr>
                <a:t>R:16</a:t>
              </a:r>
              <a:r>
                <a:rPr lang="en-US" sz="500" baseline="0" dirty="0">
                  <a:gradFill>
                    <a:gsLst>
                      <a:gs pos="2092">
                        <a:srgbClr val="F8F8F8"/>
                      </a:gs>
                      <a:gs pos="10042">
                        <a:srgbClr val="F8F8F8"/>
                      </a:gs>
                    </a:gsLst>
                    <a:lin ang="5400000" scaled="0"/>
                  </a:gradFill>
                  <a:ea typeface="Segoe UI" pitchFamily="34" charset="0"/>
                  <a:cs typeface="Segoe UI" pitchFamily="34" charset="0"/>
                </a:rPr>
                <a:t> G:124 B:16</a:t>
              </a:r>
              <a:endParaRPr lang="en-US" sz="500" dirty="0">
                <a:gradFill>
                  <a:gsLst>
                    <a:gs pos="2092">
                      <a:srgbClr val="F8F8F8"/>
                    </a:gs>
                    <a:gs pos="10042">
                      <a:srgbClr val="F8F8F8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24" name="Rectangle 23"/>
            <p:cNvSpPr/>
            <p:nvPr userDrawn="1"/>
          </p:nvSpPr>
          <p:spPr bwMode="auto">
            <a:xfrm rot="5400000">
              <a:off x="12328888" y="4272719"/>
              <a:ext cx="869930" cy="289766"/>
            </a:xfrm>
            <a:prstGeom prst="rect">
              <a:avLst/>
            </a:prstGeom>
            <a:solidFill>
              <a:srgbClr val="002050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20" tIns="4572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500" b="1" kern="1200" baseline="0" dirty="0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  <a:latin typeface="+mn-lt"/>
                  <a:ea typeface="Segoe UI" pitchFamily="34" charset="0"/>
                  <a:cs typeface="Segoe UI" pitchFamily="34" charset="0"/>
                </a:rPr>
                <a:t>Dark Blue</a:t>
              </a:r>
            </a:p>
            <a:p>
              <a:pPr algn="l" defTabSz="932472"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500" dirty="0">
                  <a:gradFill>
                    <a:gsLst>
                      <a:gs pos="2092">
                        <a:srgbClr val="F8F8F8"/>
                      </a:gs>
                      <a:gs pos="10042">
                        <a:srgbClr val="F8F8F8"/>
                      </a:gs>
                    </a:gsLst>
                    <a:lin ang="5400000" scaled="0"/>
                  </a:gradFill>
                  <a:ea typeface="Segoe UI" pitchFamily="34" charset="0"/>
                  <a:cs typeface="Segoe UI" pitchFamily="34" charset="0"/>
                </a:rPr>
                <a:t>R0 G32 B80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825526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42" r:id="rId1"/>
    <p:sldLayoutId id="2147484343" r:id="rId2"/>
    <p:sldLayoutId id="2147484344" r:id="rId3"/>
    <p:sldLayoutId id="2147484345" r:id="rId4"/>
    <p:sldLayoutId id="2147484346" r:id="rId5"/>
    <p:sldLayoutId id="2147484347" r:id="rId6"/>
    <p:sldLayoutId id="2147484348" r:id="rId7"/>
    <p:sldLayoutId id="2147484349" r:id="rId8"/>
    <p:sldLayoutId id="2147484350" r:id="rId9"/>
    <p:sldLayoutId id="2147484351" r:id="rId10"/>
    <p:sldLayoutId id="2147484352" r:id="rId11"/>
    <p:sldLayoutId id="2147484353" r:id="rId12"/>
    <p:sldLayoutId id="2147484354" r:id="rId13"/>
    <p:sldLayoutId id="2147484355" r:id="rId14"/>
    <p:sldLayoutId id="2147484356" r:id="rId15"/>
    <p:sldLayoutId id="2147484357" r:id="rId16"/>
    <p:sldLayoutId id="2147484358" r:id="rId17"/>
    <p:sldLayoutId id="2147484359" r:id="rId18"/>
    <p:sldLayoutId id="2147484360" r:id="rId19"/>
    <p:sldLayoutId id="2147484361" r:id="rId20"/>
    <p:sldLayoutId id="2147484362" r:id="rId21"/>
    <p:sldLayoutId id="2147484363" r:id="rId22"/>
  </p:sldLayoutIdLst>
  <p:transition>
    <p:fade/>
  </p:transition>
  <p:txStyles>
    <p:titleStyle>
      <a:lvl1pPr algn="l" defTabSz="932742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02" baseline="0" dirty="0" smtClean="0">
          <a:ln w="3175">
            <a:noFill/>
          </a:ln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effectLst/>
          <a:latin typeface="+mj-lt"/>
          <a:ea typeface="+mn-ea"/>
          <a:cs typeface="Segoe UI" pitchFamily="34" charset="0"/>
        </a:defRPr>
      </a:lvl1pPr>
    </p:titleStyle>
    <p:bodyStyle>
      <a:lvl1pPr marL="342900" marR="0" indent="-342900" algn="l" defTabSz="932742" rtl="0" eaLnBrk="1" fontAlgn="auto" latinLnBrk="0" hangingPunct="1">
        <a:lnSpc>
          <a:spcPct val="90000"/>
        </a:lnSpc>
        <a:spcBef>
          <a:spcPct val="20000"/>
        </a:spcBef>
        <a:spcAft>
          <a:spcPts val="0"/>
        </a:spcAft>
        <a:buClrTx/>
        <a:buSzPct val="90000"/>
        <a:buFont typeface="Arial" pitchFamily="34" charset="0"/>
        <a:buChar char="•"/>
        <a:tabLst/>
        <a:defRPr sz="4000" kern="1200" spc="0" baseline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j-lt"/>
          <a:ea typeface="+mn-ea"/>
          <a:cs typeface="+mn-cs"/>
        </a:defRPr>
      </a:lvl1pPr>
      <a:lvl2pPr marL="584200" marR="0" indent="-241300" algn="l" defTabSz="932742" rtl="0" eaLnBrk="1" fontAlgn="auto" latinLnBrk="0" hangingPunct="1">
        <a:lnSpc>
          <a:spcPct val="90000"/>
        </a:lnSpc>
        <a:spcBef>
          <a:spcPct val="20000"/>
        </a:spcBef>
        <a:spcAft>
          <a:spcPts val="0"/>
        </a:spcAft>
        <a:buClrTx/>
        <a:buSzPct val="90000"/>
        <a:buFont typeface="Arial" pitchFamily="34" charset="0"/>
        <a:buChar char="•"/>
        <a:tabLst/>
        <a:defRPr sz="2400" kern="1200" spc="0" baseline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n-lt"/>
          <a:ea typeface="+mn-ea"/>
          <a:cs typeface="+mn-cs"/>
        </a:defRPr>
      </a:lvl2pPr>
      <a:lvl3pPr marL="800100" marR="0" indent="-228600" algn="l" defTabSz="932742" rtl="0" eaLnBrk="1" fontAlgn="auto" latinLnBrk="0" hangingPunct="1">
        <a:lnSpc>
          <a:spcPct val="90000"/>
        </a:lnSpc>
        <a:spcBef>
          <a:spcPct val="20000"/>
        </a:spcBef>
        <a:spcAft>
          <a:spcPts val="0"/>
        </a:spcAft>
        <a:buClrTx/>
        <a:buSzPct val="90000"/>
        <a:buFont typeface="Arial" pitchFamily="34" charset="0"/>
        <a:buChar char="•"/>
        <a:tabLst/>
        <a:defRPr sz="2000" kern="1200" spc="0" baseline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n-lt"/>
          <a:ea typeface="+mn-ea"/>
          <a:cs typeface="+mn-cs"/>
        </a:defRPr>
      </a:lvl3pPr>
      <a:lvl4pPr marL="1028700" marR="0" indent="-228600" algn="l" defTabSz="932742" rtl="0" eaLnBrk="1" fontAlgn="auto" latinLnBrk="0" hangingPunct="1">
        <a:lnSpc>
          <a:spcPct val="90000"/>
        </a:lnSpc>
        <a:spcBef>
          <a:spcPct val="20000"/>
        </a:spcBef>
        <a:spcAft>
          <a:spcPts val="0"/>
        </a:spcAft>
        <a:buClrTx/>
        <a:buSzPct val="90000"/>
        <a:buFont typeface="Arial" pitchFamily="34" charset="0"/>
        <a:buChar char="•"/>
        <a:tabLst/>
        <a:defRPr sz="1800" kern="1200" spc="0" baseline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n-lt"/>
          <a:ea typeface="+mn-ea"/>
          <a:cs typeface="+mn-cs"/>
        </a:defRPr>
      </a:lvl4pPr>
      <a:lvl5pPr marL="1257300" marR="0" indent="-228600" algn="l" defTabSz="932742" rtl="0" eaLnBrk="1" fontAlgn="auto" latinLnBrk="0" hangingPunct="1">
        <a:lnSpc>
          <a:spcPct val="90000"/>
        </a:lnSpc>
        <a:spcBef>
          <a:spcPct val="20000"/>
        </a:spcBef>
        <a:spcAft>
          <a:spcPts val="0"/>
        </a:spcAft>
        <a:buClrTx/>
        <a:buSzPct val="90000"/>
        <a:buFont typeface="Arial" pitchFamily="34" charset="0"/>
        <a:buChar char="•"/>
        <a:tabLst/>
        <a:defRPr sz="1800" kern="1200" spc="0" baseline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n-lt"/>
          <a:ea typeface="+mn-ea"/>
          <a:cs typeface="+mn-cs"/>
        </a:defRPr>
      </a:lvl5pPr>
      <a:lvl6pPr marL="2565040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31412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97783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64155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66371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32742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99113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65484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33185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9822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64597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730969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87">
          <p15:clr>
            <a:srgbClr val="5ACBF0"/>
          </p15:clr>
        </p15:guide>
        <p15:guide id="2" pos="173">
          <p15:clr>
            <a:srgbClr val="5ACBF0"/>
          </p15:clr>
        </p15:guide>
        <p15:guide id="3" pos="749">
          <p15:clr>
            <a:srgbClr val="5ACBF0"/>
          </p15:clr>
        </p15:guide>
        <p15:guide id="4" pos="1325">
          <p15:clr>
            <a:srgbClr val="5ACBF0"/>
          </p15:clr>
        </p15:guide>
        <p15:guide id="5" pos="1901">
          <p15:clr>
            <a:srgbClr val="5ACBF0"/>
          </p15:clr>
        </p15:guide>
        <p15:guide id="6" pos="2477">
          <p15:clr>
            <a:srgbClr val="5ACBF0"/>
          </p15:clr>
        </p15:guide>
        <p15:guide id="7" pos="3053">
          <p15:clr>
            <a:srgbClr val="5ACBF0"/>
          </p15:clr>
        </p15:guide>
        <p15:guide id="8" pos="3629">
          <p15:clr>
            <a:srgbClr val="5ACBF0"/>
          </p15:clr>
        </p15:guide>
        <p15:guide id="9" pos="4205">
          <p15:clr>
            <a:srgbClr val="5ACBF0"/>
          </p15:clr>
        </p15:guide>
        <p15:guide id="10" pos="4781">
          <p15:clr>
            <a:srgbClr val="5ACBF0"/>
          </p15:clr>
        </p15:guide>
        <p15:guide id="11" pos="5357">
          <p15:clr>
            <a:srgbClr val="5ACBF0"/>
          </p15:clr>
        </p15:guide>
        <p15:guide id="12" pos="5933">
          <p15:clr>
            <a:srgbClr val="5ACBF0"/>
          </p15:clr>
        </p15:guide>
        <p15:guide id="13" pos="6509">
          <p15:clr>
            <a:srgbClr val="5ACBF0"/>
          </p15:clr>
        </p15:guide>
        <p15:guide id="14" pos="7085">
          <p15:clr>
            <a:srgbClr val="5ACBF0"/>
          </p15:clr>
        </p15:guide>
        <p15:guide id="15" pos="7661">
          <p15:clr>
            <a:srgbClr val="5ACBF0"/>
          </p15:clr>
        </p15:guide>
        <p15:guide id="16" pos="288">
          <p15:clr>
            <a:srgbClr val="C35EA4"/>
          </p15:clr>
        </p15:guide>
        <p15:guide id="17" pos="7546">
          <p15:clr>
            <a:srgbClr val="C35EA4"/>
          </p15:clr>
        </p15:guide>
        <p15:guide id="18" orient="horz" pos="763">
          <p15:clr>
            <a:srgbClr val="5ACBF0"/>
          </p15:clr>
        </p15:guide>
        <p15:guide id="19" orient="horz" pos="1339">
          <p15:clr>
            <a:srgbClr val="5ACBF0"/>
          </p15:clr>
        </p15:guide>
        <p15:guide id="20" orient="horz" pos="1915">
          <p15:clr>
            <a:srgbClr val="5ACBF0"/>
          </p15:clr>
        </p15:guide>
        <p15:guide id="21" orient="horz" pos="2491">
          <p15:clr>
            <a:srgbClr val="5ACBF0"/>
          </p15:clr>
        </p15:guide>
        <p15:guide id="22" orient="horz" pos="3067">
          <p15:clr>
            <a:srgbClr val="5ACBF0"/>
          </p15:clr>
        </p15:guide>
        <p15:guide id="23" orient="horz" pos="3643">
          <p15:clr>
            <a:srgbClr val="5ACBF0"/>
          </p15:clr>
        </p15:guide>
        <p15:guide id="24" orient="horz" pos="4219">
          <p15:clr>
            <a:srgbClr val="5ACBF0"/>
          </p15:clr>
        </p15:guide>
        <p15:guide id="25" orient="horz" pos="302">
          <p15:clr>
            <a:srgbClr val="C35EA4"/>
          </p15:clr>
        </p15:guide>
        <p15:guide id="26" orient="horz" pos="4104">
          <p15:clr>
            <a:srgbClr val="C35EA4"/>
          </p15:clr>
        </p15:guide>
      </p15:sldGuideLst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8F8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74639" y="295274"/>
            <a:ext cx="11889564" cy="917575"/>
          </a:xfrm>
          <a:prstGeom prst="rect">
            <a:avLst/>
          </a:prstGeom>
        </p:spPr>
        <p:txBody>
          <a:bodyPr vert="horz" wrap="square" lIns="146304" tIns="91440" rIns="146304" bIns="9144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274640" y="1212851"/>
            <a:ext cx="11887198" cy="2092881"/>
          </a:xfrm>
          <a:prstGeom prst="rect">
            <a:avLst/>
          </a:prstGeom>
        </p:spPr>
        <p:txBody>
          <a:bodyPr vert="horz" wrap="square" lIns="146304" tIns="91440" rIns="146304" bIns="91440" rtlCol="0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grpSp>
        <p:nvGrpSpPr>
          <p:cNvPr id="3" name="Group 2"/>
          <p:cNvGrpSpPr/>
          <p:nvPr userDrawn="1"/>
        </p:nvGrpSpPr>
        <p:grpSpPr>
          <a:xfrm>
            <a:off x="12618967" y="0"/>
            <a:ext cx="952401" cy="5766967"/>
            <a:chOff x="12618967" y="0"/>
            <a:chExt cx="952401" cy="5766967"/>
          </a:xfrm>
        </p:grpSpPr>
        <p:grpSp>
          <p:nvGrpSpPr>
            <p:cNvPr id="26" name="Group 25"/>
            <p:cNvGrpSpPr/>
            <p:nvPr userDrawn="1"/>
          </p:nvGrpSpPr>
          <p:grpSpPr>
            <a:xfrm rot="5400000">
              <a:off x="11584220" y="1040742"/>
              <a:ext cx="2698730" cy="629236"/>
              <a:chOff x="1584344" y="4543426"/>
              <a:chExt cx="2698730" cy="629236"/>
            </a:xfrm>
          </p:grpSpPr>
          <p:sp>
            <p:nvSpPr>
              <p:cNvPr id="37" name="Rectangle 36"/>
              <p:cNvSpPr/>
              <p:nvPr userDrawn="1"/>
            </p:nvSpPr>
            <p:spPr bwMode="auto">
              <a:xfrm>
                <a:off x="1586734" y="4543428"/>
                <a:ext cx="869930" cy="289766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45720" tIns="45720" rIns="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 defTabSz="932472" fontAlgn="base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500" b="1" kern="1200" baseline="0" dirty="0" err="1">
                    <a:gradFill>
                      <a:gsLst>
                        <a:gs pos="0">
                          <a:srgbClr val="FFFFFF"/>
                        </a:gs>
                        <a:gs pos="100000">
                          <a:srgbClr val="FFFFFF"/>
                        </a:gs>
                      </a:gsLst>
                      <a:lin ang="5400000" scaled="0"/>
                    </a:gradFill>
                    <a:latin typeface="+mn-lt"/>
                    <a:ea typeface="Segoe UI" pitchFamily="34" charset="0"/>
                    <a:cs typeface="Segoe UI" pitchFamily="34" charset="0"/>
                  </a:rPr>
                  <a:t>Oragen</a:t>
                </a:r>
                <a:endParaRPr lang="en-US" sz="500" b="1" kern="1200" baseline="0" dirty="0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  <a:latin typeface="+mn-lt"/>
                  <a:ea typeface="Segoe UI" pitchFamily="34" charset="0"/>
                  <a:cs typeface="Segoe UI" pitchFamily="34" charset="0"/>
                </a:endParaRPr>
              </a:p>
              <a:p>
                <a:pPr algn="l" defTabSz="932472" fontAlgn="base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500" dirty="0">
                    <a:gradFill>
                      <a:gsLst>
                        <a:gs pos="0">
                          <a:srgbClr val="FFFFFF"/>
                        </a:gs>
                        <a:gs pos="100000">
                          <a:srgbClr val="FFFFFF"/>
                        </a:gs>
                      </a:gsLst>
                      <a:lin ang="5400000" scaled="0"/>
                    </a:gradFill>
                    <a:ea typeface="Segoe UI" pitchFamily="34" charset="0"/>
                    <a:cs typeface="Segoe UI" pitchFamily="34" charset="0"/>
                  </a:rPr>
                  <a:t>R:</a:t>
                </a:r>
                <a:r>
                  <a:rPr lang="en-US" sz="500" baseline="0" dirty="0">
                    <a:gradFill>
                      <a:gsLst>
                        <a:gs pos="0">
                          <a:srgbClr val="FFFFFF"/>
                        </a:gs>
                        <a:gs pos="100000">
                          <a:srgbClr val="FFFFFF"/>
                        </a:gs>
                      </a:gsLst>
                      <a:lin ang="5400000" scaled="0"/>
                    </a:gradFill>
                    <a:ea typeface="Segoe UI" pitchFamily="34" charset="0"/>
                    <a:cs typeface="Segoe UI" pitchFamily="34" charset="0"/>
                  </a:rPr>
                  <a:t>216 G:59 B:1</a:t>
                </a:r>
                <a:endParaRPr lang="en-US" sz="500" dirty="0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  <a:ea typeface="Segoe UI" pitchFamily="34" charset="0"/>
                  <a:cs typeface="Segoe UI" pitchFamily="34" charset="0"/>
                </a:endParaRPr>
              </a:p>
            </p:txBody>
          </p:sp>
          <p:sp>
            <p:nvSpPr>
              <p:cNvPr id="41" name="Rectangle 40"/>
              <p:cNvSpPr/>
              <p:nvPr userDrawn="1"/>
            </p:nvSpPr>
            <p:spPr bwMode="auto">
              <a:xfrm>
                <a:off x="2505456" y="4543427"/>
                <a:ext cx="869930" cy="28976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45720" tIns="45720" rIns="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 defTabSz="932472" fontAlgn="base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500" b="1" kern="1200" baseline="0" dirty="0">
                    <a:gradFill>
                      <a:gsLst>
                        <a:gs pos="0">
                          <a:srgbClr val="FFFFFF"/>
                        </a:gs>
                        <a:gs pos="100000">
                          <a:srgbClr val="FFFFFF"/>
                        </a:gs>
                      </a:gsLst>
                      <a:lin ang="5400000" scaled="0"/>
                    </a:gradFill>
                    <a:latin typeface="+mn-lt"/>
                    <a:ea typeface="Segoe UI" pitchFamily="34" charset="0"/>
                    <a:cs typeface="Segoe UI" pitchFamily="34" charset="0"/>
                  </a:rPr>
                  <a:t>Blue</a:t>
                </a:r>
              </a:p>
              <a:p>
                <a:pPr marL="0" algn="l" defTabSz="932472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500" kern="1200" dirty="0">
                    <a:gradFill>
                      <a:gsLst>
                        <a:gs pos="2092">
                          <a:srgbClr val="F8F8F8"/>
                        </a:gs>
                        <a:gs pos="10042">
                          <a:srgbClr val="F8F8F8"/>
                        </a:gs>
                      </a:gsLst>
                      <a:lin ang="5400000" scaled="0"/>
                    </a:gradFill>
                    <a:latin typeface="+mn-lt"/>
                    <a:ea typeface="Segoe UI" pitchFamily="34" charset="0"/>
                    <a:cs typeface="Segoe UI" pitchFamily="34" charset="0"/>
                  </a:rPr>
                  <a:t>R:0 G:120 B:215</a:t>
                </a:r>
              </a:p>
            </p:txBody>
          </p:sp>
          <p:sp>
            <p:nvSpPr>
              <p:cNvPr id="42" name="Rectangle 41"/>
              <p:cNvSpPr/>
              <p:nvPr userDrawn="1"/>
            </p:nvSpPr>
            <p:spPr bwMode="auto">
              <a:xfrm>
                <a:off x="3413144" y="4543426"/>
                <a:ext cx="869930" cy="289766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45720" tIns="45720" rIns="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algn="l" defTabSz="932472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500" b="1" kern="1200" baseline="0" dirty="0">
                    <a:gradFill>
                      <a:gsLst>
                        <a:gs pos="0">
                          <a:srgbClr val="FFFFFF"/>
                        </a:gs>
                        <a:gs pos="100000">
                          <a:srgbClr val="FFFFFF"/>
                        </a:gs>
                      </a:gsLst>
                      <a:lin ang="5400000" scaled="0"/>
                    </a:gradFill>
                    <a:latin typeface="+mn-lt"/>
                    <a:ea typeface="Segoe UI" pitchFamily="34" charset="0"/>
                    <a:cs typeface="Segoe UI" pitchFamily="34" charset="0"/>
                  </a:rPr>
                  <a:t>Dark Gray</a:t>
                </a:r>
              </a:p>
              <a:p>
                <a:pPr marL="0" algn="l" defTabSz="932472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500" kern="1200" dirty="0">
                    <a:gradFill>
                      <a:gsLst>
                        <a:gs pos="2092">
                          <a:srgbClr val="F8F8F8"/>
                        </a:gs>
                        <a:gs pos="10042">
                          <a:srgbClr val="F8F8F8"/>
                        </a:gs>
                      </a:gsLst>
                      <a:lin ang="5400000" scaled="0"/>
                    </a:gradFill>
                    <a:latin typeface="+mn-lt"/>
                    <a:ea typeface="Segoe UI" pitchFamily="34" charset="0"/>
                    <a:cs typeface="Segoe UI" pitchFamily="34" charset="0"/>
                  </a:rPr>
                  <a:t>R:80 G:80 B:80</a:t>
                </a:r>
              </a:p>
            </p:txBody>
          </p:sp>
          <p:sp>
            <p:nvSpPr>
              <p:cNvPr id="43" name="Rectangle 42"/>
              <p:cNvSpPr/>
              <p:nvPr userDrawn="1"/>
            </p:nvSpPr>
            <p:spPr bwMode="auto">
              <a:xfrm>
                <a:off x="2498744" y="4882896"/>
                <a:ext cx="869930" cy="289766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45720" tIns="45720" rIns="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algn="l" defTabSz="932472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500" b="1" kern="1200" baseline="0" dirty="0">
                    <a:gradFill>
                      <a:gsLst>
                        <a:gs pos="37168">
                          <a:srgbClr val="292929"/>
                        </a:gs>
                        <a:gs pos="72000">
                          <a:srgbClr val="292929"/>
                        </a:gs>
                      </a:gsLst>
                      <a:lin ang="5400000" scaled="0"/>
                    </a:gradFill>
                    <a:latin typeface="+mn-lt"/>
                    <a:ea typeface="Segoe UI" pitchFamily="34" charset="0"/>
                    <a:cs typeface="Segoe UI" pitchFamily="34" charset="0"/>
                  </a:rPr>
                  <a:t>Yellow</a:t>
                </a:r>
              </a:p>
              <a:p>
                <a:pPr marL="0" algn="l" defTabSz="932472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500" kern="1200" dirty="0">
                    <a:gradFill>
                      <a:gsLst>
                        <a:gs pos="37168">
                          <a:srgbClr val="292929"/>
                        </a:gs>
                        <a:gs pos="72000">
                          <a:srgbClr val="292929"/>
                        </a:gs>
                      </a:gsLst>
                      <a:lin ang="5400000" scaled="0"/>
                    </a:gradFill>
                    <a:latin typeface="+mn-lt"/>
                    <a:ea typeface="Segoe UI" pitchFamily="34" charset="0"/>
                    <a:cs typeface="Segoe UI" pitchFamily="34" charset="0"/>
                  </a:rPr>
                  <a:t>R:255 G:185 B:0</a:t>
                </a:r>
              </a:p>
            </p:txBody>
          </p:sp>
          <p:sp>
            <p:nvSpPr>
              <p:cNvPr id="44" name="Rectangle 43"/>
              <p:cNvSpPr/>
              <p:nvPr userDrawn="1"/>
            </p:nvSpPr>
            <p:spPr bwMode="auto">
              <a:xfrm>
                <a:off x="3413144" y="4882895"/>
                <a:ext cx="869930" cy="289766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45720" tIns="45720" rIns="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algn="l" defTabSz="932472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500" b="1" kern="1200" baseline="0" dirty="0">
                    <a:gradFill>
                      <a:gsLst>
                        <a:gs pos="37168">
                          <a:srgbClr val="292929"/>
                        </a:gs>
                        <a:gs pos="72000">
                          <a:srgbClr val="292929"/>
                        </a:gs>
                      </a:gsLst>
                      <a:lin ang="5400000" scaled="0"/>
                    </a:gradFill>
                    <a:latin typeface="+mn-lt"/>
                    <a:ea typeface="Segoe UI" pitchFamily="34" charset="0"/>
                    <a:cs typeface="Segoe UI" pitchFamily="34" charset="0"/>
                  </a:rPr>
                  <a:t>Light Orange</a:t>
                </a:r>
              </a:p>
              <a:p>
                <a:pPr marL="0" algn="l" defTabSz="932472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500" kern="1200" dirty="0">
                    <a:gradFill>
                      <a:gsLst>
                        <a:gs pos="37168">
                          <a:srgbClr val="292929"/>
                        </a:gs>
                        <a:gs pos="72000">
                          <a:srgbClr val="292929"/>
                        </a:gs>
                      </a:gsLst>
                      <a:lin ang="5400000" scaled="0"/>
                    </a:gradFill>
                    <a:latin typeface="+mn-lt"/>
                    <a:ea typeface="Segoe UI" pitchFamily="34" charset="0"/>
                    <a:cs typeface="Segoe UI" pitchFamily="34" charset="0"/>
                  </a:rPr>
                  <a:t>R:255 G:140 B:0</a:t>
                </a:r>
              </a:p>
            </p:txBody>
          </p:sp>
          <p:sp>
            <p:nvSpPr>
              <p:cNvPr id="45" name="Rectangle 44"/>
              <p:cNvSpPr/>
              <p:nvPr userDrawn="1"/>
            </p:nvSpPr>
            <p:spPr bwMode="auto">
              <a:xfrm>
                <a:off x="1584344" y="4882896"/>
                <a:ext cx="869930" cy="289766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45720" tIns="45720" rIns="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algn="l" defTabSz="932472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500" b="1" kern="1200" baseline="0" dirty="0">
                    <a:gradFill>
                      <a:gsLst>
                        <a:gs pos="37168">
                          <a:srgbClr val="292929"/>
                        </a:gs>
                        <a:gs pos="72000">
                          <a:srgbClr val="292929"/>
                        </a:gs>
                      </a:gsLst>
                      <a:lin ang="5400000" scaled="0"/>
                    </a:gradFill>
                    <a:latin typeface="+mn-lt"/>
                    <a:ea typeface="Segoe UI" pitchFamily="34" charset="0"/>
                    <a:cs typeface="Segoe UI" pitchFamily="34" charset="0"/>
                  </a:rPr>
                  <a:t>Light Gray</a:t>
                </a:r>
              </a:p>
              <a:p>
                <a:pPr algn="l" defTabSz="932472" fontAlgn="base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500" dirty="0">
                    <a:gradFill>
                      <a:gsLst>
                        <a:gs pos="37168">
                          <a:srgbClr val="292929"/>
                        </a:gs>
                        <a:gs pos="72000">
                          <a:srgbClr val="292929"/>
                        </a:gs>
                      </a:gsLst>
                      <a:lin ang="5400000" scaled="0"/>
                    </a:gradFill>
                    <a:ea typeface="Segoe UI" pitchFamily="34" charset="0"/>
                    <a:cs typeface="Segoe UI" pitchFamily="34" charset="0"/>
                  </a:rPr>
                  <a:t>R:</a:t>
                </a:r>
                <a:r>
                  <a:rPr lang="en-US" sz="500" baseline="0" dirty="0">
                    <a:gradFill>
                      <a:gsLst>
                        <a:gs pos="37168">
                          <a:srgbClr val="292929"/>
                        </a:gs>
                        <a:gs pos="72000">
                          <a:srgbClr val="292929"/>
                        </a:gs>
                      </a:gsLst>
                      <a:lin ang="5400000" scaled="0"/>
                    </a:gradFill>
                    <a:ea typeface="Segoe UI" pitchFamily="34" charset="0"/>
                    <a:cs typeface="Segoe UI" pitchFamily="34" charset="0"/>
                  </a:rPr>
                  <a:t>210 G:210 B:210</a:t>
                </a:r>
                <a:endParaRPr lang="en-US" sz="500" dirty="0">
                  <a:gradFill>
                    <a:gsLst>
                      <a:gs pos="37168">
                        <a:srgbClr val="292929"/>
                      </a:gs>
                      <a:gs pos="72000">
                        <a:srgbClr val="292929"/>
                      </a:gs>
                    </a:gsLst>
                    <a:lin ang="5400000" scaled="0"/>
                  </a:gradFill>
                  <a:ea typeface="Segoe UI" pitchFamily="34" charset="0"/>
                  <a:cs typeface="Segoe UI" pitchFamily="34" charset="0"/>
                </a:endParaRPr>
              </a:p>
            </p:txBody>
          </p:sp>
        </p:grpSp>
        <p:sp>
          <p:nvSpPr>
            <p:cNvPr id="28" name="TextBox 27"/>
            <p:cNvSpPr txBox="1"/>
            <p:nvPr userDrawn="1"/>
          </p:nvSpPr>
          <p:spPr>
            <a:xfrm rot="5400000">
              <a:off x="12988035" y="260168"/>
              <a:ext cx="843501" cy="323165"/>
            </a:xfrm>
            <a:prstGeom prst="rect">
              <a:avLst/>
            </a:prstGeom>
            <a:noFill/>
          </p:spPr>
          <p:txBody>
            <a:bodyPr wrap="none" lIns="0" tIns="91440" rIns="182880" bIns="91440" rtlCol="0">
              <a:spAutoFit/>
            </a:bodyPr>
            <a:lstStyle/>
            <a:p>
              <a:pPr marL="0" algn="l" defTabSz="932742" rtl="0" eaLnBrk="1" latinLnBrk="0" hangingPunct="1">
                <a:lnSpc>
                  <a:spcPct val="90000"/>
                </a:lnSpc>
                <a:spcAft>
                  <a:spcPts val="600"/>
                </a:spcAft>
              </a:pPr>
              <a:r>
                <a:rPr lang="en-US" sz="1000" kern="1200" dirty="0">
                  <a:gradFill>
                    <a:gsLst>
                      <a:gs pos="82301">
                        <a:srgbClr val="292929"/>
                      </a:gs>
                      <a:gs pos="62000">
                        <a:srgbClr val="292929"/>
                      </a:gs>
                    </a:gsLst>
                    <a:lin ang="5400000" scaled="0"/>
                  </a:gradFill>
                  <a:latin typeface="+mn-lt"/>
                  <a:ea typeface="+mn-ea"/>
                  <a:cs typeface="+mn-cs"/>
                </a:rPr>
                <a:t>Main colors</a:t>
              </a:r>
            </a:p>
          </p:txBody>
        </p:sp>
        <p:sp>
          <p:nvSpPr>
            <p:cNvPr id="32" name="TextBox 31"/>
            <p:cNvSpPr txBox="1"/>
            <p:nvPr userDrawn="1"/>
          </p:nvSpPr>
          <p:spPr>
            <a:xfrm rot="5400000">
              <a:off x="11742070" y="4230580"/>
              <a:ext cx="2656496" cy="323165"/>
            </a:xfrm>
            <a:prstGeom prst="rect">
              <a:avLst/>
            </a:prstGeom>
            <a:noFill/>
          </p:spPr>
          <p:txBody>
            <a:bodyPr wrap="none" lIns="0" tIns="91440" rIns="182880" bIns="91440" rtlCol="0">
              <a:spAutoFit/>
            </a:bodyPr>
            <a:lstStyle/>
            <a:p>
              <a:pPr marL="0" algn="l" defTabSz="932742" rtl="0" eaLnBrk="1" latinLnBrk="0" hangingPunct="1">
                <a:lnSpc>
                  <a:spcPct val="90000"/>
                </a:lnSpc>
                <a:spcAft>
                  <a:spcPts val="600"/>
                </a:spcAft>
              </a:pPr>
              <a:r>
                <a:rPr lang="en-US" sz="1000" kern="1200" dirty="0">
                  <a:gradFill>
                    <a:gsLst>
                      <a:gs pos="82301">
                        <a:srgbClr val="292929"/>
                      </a:gs>
                      <a:gs pos="62000">
                        <a:srgbClr val="292929"/>
                      </a:gs>
                    </a:gsLst>
                    <a:lin ang="5400000" scaled="0"/>
                  </a:gradFill>
                  <a:latin typeface="+mn-lt"/>
                  <a:ea typeface="+mn-ea"/>
                  <a:cs typeface="+mn-cs"/>
                </a:rPr>
                <a:t>Secondary colors (use only when necessary)</a:t>
              </a:r>
            </a:p>
          </p:txBody>
        </p:sp>
        <p:sp>
          <p:nvSpPr>
            <p:cNvPr id="22" name="Rectangle 21"/>
            <p:cNvSpPr/>
            <p:nvPr userDrawn="1"/>
          </p:nvSpPr>
          <p:spPr bwMode="auto">
            <a:xfrm rot="5400000">
              <a:off x="12328888" y="5187119"/>
              <a:ext cx="869930" cy="289766"/>
            </a:xfrm>
            <a:prstGeom prst="rect">
              <a:avLst/>
            </a:prstGeom>
            <a:solidFill>
              <a:srgbClr val="A80000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20" tIns="4572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500" b="1" kern="1200" baseline="0" dirty="0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  <a:latin typeface="+mn-lt"/>
                  <a:ea typeface="Segoe UI" pitchFamily="34" charset="0"/>
                  <a:cs typeface="Segoe UI" pitchFamily="34" charset="0"/>
                </a:rPr>
                <a:t>Dark Red</a:t>
              </a:r>
            </a:p>
            <a:p>
              <a:pPr algn="l" defTabSz="932472"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500" dirty="0">
                  <a:gradFill>
                    <a:gsLst>
                      <a:gs pos="2092">
                        <a:srgbClr val="F8F8F8"/>
                      </a:gs>
                      <a:gs pos="10042">
                        <a:srgbClr val="F8F8F8"/>
                      </a:gs>
                    </a:gsLst>
                    <a:lin ang="5400000" scaled="0"/>
                  </a:gradFill>
                  <a:ea typeface="Segoe UI" pitchFamily="34" charset="0"/>
                  <a:cs typeface="Segoe UI" pitchFamily="34" charset="0"/>
                </a:rPr>
                <a:t>R:</a:t>
              </a:r>
              <a:r>
                <a:rPr lang="en-US" sz="500" baseline="0" dirty="0">
                  <a:gradFill>
                    <a:gsLst>
                      <a:gs pos="2092">
                        <a:srgbClr val="F8F8F8"/>
                      </a:gs>
                      <a:gs pos="10042">
                        <a:srgbClr val="F8F8F8"/>
                      </a:gs>
                    </a:gsLst>
                    <a:lin ang="5400000" scaled="0"/>
                  </a:gradFill>
                  <a:ea typeface="Segoe UI" pitchFamily="34" charset="0"/>
                  <a:cs typeface="Segoe UI" pitchFamily="34" charset="0"/>
                </a:rPr>
                <a:t>168 G:0 B:0</a:t>
              </a:r>
              <a:endParaRPr lang="en-US" sz="500" dirty="0">
                <a:gradFill>
                  <a:gsLst>
                    <a:gs pos="2092">
                      <a:srgbClr val="F8F8F8"/>
                    </a:gs>
                    <a:gs pos="10042">
                      <a:srgbClr val="F8F8F8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23" name="Rectangle 22"/>
            <p:cNvSpPr/>
            <p:nvPr userDrawn="1"/>
          </p:nvSpPr>
          <p:spPr bwMode="auto">
            <a:xfrm rot="5400000">
              <a:off x="12328888" y="3353997"/>
              <a:ext cx="869930" cy="289766"/>
            </a:xfrm>
            <a:prstGeom prst="rect">
              <a:avLst/>
            </a:prstGeom>
            <a:solidFill>
              <a:srgbClr val="00BC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20" tIns="4572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500" b="1" kern="1200" baseline="0" dirty="0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  <a:latin typeface="+mn-lt"/>
                  <a:ea typeface="Segoe UI" pitchFamily="34" charset="0"/>
                  <a:cs typeface="Segoe UI" pitchFamily="34" charset="0"/>
                </a:rPr>
                <a:t>Light Blue</a:t>
              </a:r>
            </a:p>
            <a:p>
              <a:pPr algn="l" defTabSz="932472"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500" dirty="0">
                  <a:gradFill>
                    <a:gsLst>
                      <a:gs pos="2092">
                        <a:srgbClr val="F8F8F8"/>
                      </a:gs>
                      <a:gs pos="10042">
                        <a:srgbClr val="F8F8F8"/>
                      </a:gs>
                    </a:gsLst>
                    <a:lin ang="5400000" scaled="0"/>
                  </a:gradFill>
                  <a:ea typeface="Segoe UI" pitchFamily="34" charset="0"/>
                  <a:cs typeface="Segoe UI" pitchFamily="34" charset="0"/>
                </a:rPr>
                <a:t>R:16</a:t>
              </a:r>
              <a:r>
                <a:rPr lang="en-US" sz="500" baseline="0" dirty="0">
                  <a:gradFill>
                    <a:gsLst>
                      <a:gs pos="2092">
                        <a:srgbClr val="F8F8F8"/>
                      </a:gs>
                      <a:gs pos="10042">
                        <a:srgbClr val="F8F8F8"/>
                      </a:gs>
                    </a:gsLst>
                    <a:lin ang="5400000" scaled="0"/>
                  </a:gradFill>
                  <a:ea typeface="Segoe UI" pitchFamily="34" charset="0"/>
                  <a:cs typeface="Segoe UI" pitchFamily="34" charset="0"/>
                </a:rPr>
                <a:t> G:124 B:16</a:t>
              </a:r>
              <a:endParaRPr lang="en-US" sz="500" dirty="0">
                <a:gradFill>
                  <a:gsLst>
                    <a:gs pos="2092">
                      <a:srgbClr val="F8F8F8"/>
                    </a:gs>
                    <a:gs pos="10042">
                      <a:srgbClr val="F8F8F8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24" name="Rectangle 23"/>
            <p:cNvSpPr/>
            <p:nvPr userDrawn="1"/>
          </p:nvSpPr>
          <p:spPr bwMode="auto">
            <a:xfrm rot="5400000">
              <a:off x="12328888" y="4272719"/>
              <a:ext cx="869930" cy="289766"/>
            </a:xfrm>
            <a:prstGeom prst="rect">
              <a:avLst/>
            </a:prstGeom>
            <a:solidFill>
              <a:srgbClr val="002050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20" tIns="4572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500" b="1" kern="1200" baseline="0" dirty="0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  <a:latin typeface="+mn-lt"/>
                  <a:ea typeface="Segoe UI" pitchFamily="34" charset="0"/>
                  <a:cs typeface="Segoe UI" pitchFamily="34" charset="0"/>
                </a:rPr>
                <a:t>Dark Blue</a:t>
              </a:r>
            </a:p>
            <a:p>
              <a:pPr algn="l" defTabSz="932472"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500" dirty="0">
                  <a:gradFill>
                    <a:gsLst>
                      <a:gs pos="2092">
                        <a:srgbClr val="F8F8F8"/>
                      </a:gs>
                      <a:gs pos="10042">
                        <a:srgbClr val="F8F8F8"/>
                      </a:gs>
                    </a:gsLst>
                    <a:lin ang="5400000" scaled="0"/>
                  </a:gradFill>
                  <a:ea typeface="Segoe UI" pitchFamily="34" charset="0"/>
                  <a:cs typeface="Segoe UI" pitchFamily="34" charset="0"/>
                </a:rPr>
                <a:t>R0 G32 B80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673272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65" r:id="rId1"/>
    <p:sldLayoutId id="2147484366" r:id="rId2"/>
    <p:sldLayoutId id="2147484367" r:id="rId3"/>
    <p:sldLayoutId id="2147484368" r:id="rId4"/>
    <p:sldLayoutId id="2147484369" r:id="rId5"/>
    <p:sldLayoutId id="2147484370" r:id="rId6"/>
    <p:sldLayoutId id="2147484371" r:id="rId7"/>
    <p:sldLayoutId id="2147484372" r:id="rId8"/>
    <p:sldLayoutId id="2147484373" r:id="rId9"/>
    <p:sldLayoutId id="2147484374" r:id="rId10"/>
    <p:sldLayoutId id="2147484375" r:id="rId11"/>
    <p:sldLayoutId id="2147484376" r:id="rId12"/>
    <p:sldLayoutId id="2147484377" r:id="rId13"/>
    <p:sldLayoutId id="2147484378" r:id="rId14"/>
    <p:sldLayoutId id="2147484379" r:id="rId15"/>
    <p:sldLayoutId id="2147484380" r:id="rId16"/>
    <p:sldLayoutId id="2147484381" r:id="rId17"/>
    <p:sldLayoutId id="2147484382" r:id="rId18"/>
    <p:sldLayoutId id="2147484383" r:id="rId19"/>
    <p:sldLayoutId id="2147484384" r:id="rId20"/>
    <p:sldLayoutId id="2147484385" r:id="rId21"/>
    <p:sldLayoutId id="2147484386" r:id="rId22"/>
  </p:sldLayoutIdLst>
  <p:transition>
    <p:fade/>
  </p:transition>
  <p:txStyles>
    <p:titleStyle>
      <a:lvl1pPr algn="l" defTabSz="932742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02" baseline="0" dirty="0" smtClean="0">
          <a:ln w="3175">
            <a:noFill/>
          </a:ln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effectLst/>
          <a:latin typeface="+mj-lt"/>
          <a:ea typeface="+mn-ea"/>
          <a:cs typeface="Segoe UI" pitchFamily="34" charset="0"/>
        </a:defRPr>
      </a:lvl1pPr>
    </p:titleStyle>
    <p:bodyStyle>
      <a:lvl1pPr marL="342900" marR="0" indent="-342900" algn="l" defTabSz="932742" rtl="0" eaLnBrk="1" fontAlgn="auto" latinLnBrk="0" hangingPunct="1">
        <a:lnSpc>
          <a:spcPct val="90000"/>
        </a:lnSpc>
        <a:spcBef>
          <a:spcPct val="20000"/>
        </a:spcBef>
        <a:spcAft>
          <a:spcPts val="0"/>
        </a:spcAft>
        <a:buClrTx/>
        <a:buSzPct val="90000"/>
        <a:buFont typeface="Arial" pitchFamily="34" charset="0"/>
        <a:buChar char="•"/>
        <a:tabLst/>
        <a:defRPr sz="4000" kern="1200" spc="0" baseline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j-lt"/>
          <a:ea typeface="+mn-ea"/>
          <a:cs typeface="+mn-cs"/>
        </a:defRPr>
      </a:lvl1pPr>
      <a:lvl2pPr marL="584200" marR="0" indent="-241300" algn="l" defTabSz="932742" rtl="0" eaLnBrk="1" fontAlgn="auto" latinLnBrk="0" hangingPunct="1">
        <a:lnSpc>
          <a:spcPct val="90000"/>
        </a:lnSpc>
        <a:spcBef>
          <a:spcPct val="20000"/>
        </a:spcBef>
        <a:spcAft>
          <a:spcPts val="0"/>
        </a:spcAft>
        <a:buClrTx/>
        <a:buSzPct val="90000"/>
        <a:buFont typeface="Arial" pitchFamily="34" charset="0"/>
        <a:buChar char="•"/>
        <a:tabLst/>
        <a:defRPr sz="2400" kern="1200" spc="0" baseline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n-lt"/>
          <a:ea typeface="+mn-ea"/>
          <a:cs typeface="+mn-cs"/>
        </a:defRPr>
      </a:lvl2pPr>
      <a:lvl3pPr marL="800100" marR="0" indent="-228600" algn="l" defTabSz="932742" rtl="0" eaLnBrk="1" fontAlgn="auto" latinLnBrk="0" hangingPunct="1">
        <a:lnSpc>
          <a:spcPct val="90000"/>
        </a:lnSpc>
        <a:spcBef>
          <a:spcPct val="20000"/>
        </a:spcBef>
        <a:spcAft>
          <a:spcPts val="0"/>
        </a:spcAft>
        <a:buClrTx/>
        <a:buSzPct val="90000"/>
        <a:buFont typeface="Arial" pitchFamily="34" charset="0"/>
        <a:buChar char="•"/>
        <a:tabLst/>
        <a:defRPr sz="2000" kern="1200" spc="0" baseline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n-lt"/>
          <a:ea typeface="+mn-ea"/>
          <a:cs typeface="+mn-cs"/>
        </a:defRPr>
      </a:lvl3pPr>
      <a:lvl4pPr marL="1028700" marR="0" indent="-228600" algn="l" defTabSz="932742" rtl="0" eaLnBrk="1" fontAlgn="auto" latinLnBrk="0" hangingPunct="1">
        <a:lnSpc>
          <a:spcPct val="90000"/>
        </a:lnSpc>
        <a:spcBef>
          <a:spcPct val="20000"/>
        </a:spcBef>
        <a:spcAft>
          <a:spcPts val="0"/>
        </a:spcAft>
        <a:buClrTx/>
        <a:buSzPct val="90000"/>
        <a:buFont typeface="Arial" pitchFamily="34" charset="0"/>
        <a:buChar char="•"/>
        <a:tabLst/>
        <a:defRPr sz="1800" kern="1200" spc="0" baseline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n-lt"/>
          <a:ea typeface="+mn-ea"/>
          <a:cs typeface="+mn-cs"/>
        </a:defRPr>
      </a:lvl4pPr>
      <a:lvl5pPr marL="1257300" marR="0" indent="-228600" algn="l" defTabSz="932742" rtl="0" eaLnBrk="1" fontAlgn="auto" latinLnBrk="0" hangingPunct="1">
        <a:lnSpc>
          <a:spcPct val="90000"/>
        </a:lnSpc>
        <a:spcBef>
          <a:spcPct val="20000"/>
        </a:spcBef>
        <a:spcAft>
          <a:spcPts val="0"/>
        </a:spcAft>
        <a:buClrTx/>
        <a:buSzPct val="90000"/>
        <a:buFont typeface="Arial" pitchFamily="34" charset="0"/>
        <a:buChar char="•"/>
        <a:tabLst/>
        <a:defRPr sz="1800" kern="1200" spc="0" baseline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n-lt"/>
          <a:ea typeface="+mn-ea"/>
          <a:cs typeface="+mn-cs"/>
        </a:defRPr>
      </a:lvl5pPr>
      <a:lvl6pPr marL="2565040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31412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97783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64155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66371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32742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99113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65484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33185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9822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64597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730969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87">
          <p15:clr>
            <a:srgbClr val="5ACBF0"/>
          </p15:clr>
        </p15:guide>
        <p15:guide id="2" pos="173">
          <p15:clr>
            <a:srgbClr val="5ACBF0"/>
          </p15:clr>
        </p15:guide>
        <p15:guide id="3" pos="749">
          <p15:clr>
            <a:srgbClr val="5ACBF0"/>
          </p15:clr>
        </p15:guide>
        <p15:guide id="4" pos="1325">
          <p15:clr>
            <a:srgbClr val="5ACBF0"/>
          </p15:clr>
        </p15:guide>
        <p15:guide id="5" pos="1901">
          <p15:clr>
            <a:srgbClr val="5ACBF0"/>
          </p15:clr>
        </p15:guide>
        <p15:guide id="6" pos="2477">
          <p15:clr>
            <a:srgbClr val="5ACBF0"/>
          </p15:clr>
        </p15:guide>
        <p15:guide id="7" pos="3053">
          <p15:clr>
            <a:srgbClr val="5ACBF0"/>
          </p15:clr>
        </p15:guide>
        <p15:guide id="8" pos="3629">
          <p15:clr>
            <a:srgbClr val="5ACBF0"/>
          </p15:clr>
        </p15:guide>
        <p15:guide id="9" pos="4205">
          <p15:clr>
            <a:srgbClr val="5ACBF0"/>
          </p15:clr>
        </p15:guide>
        <p15:guide id="10" pos="4781">
          <p15:clr>
            <a:srgbClr val="5ACBF0"/>
          </p15:clr>
        </p15:guide>
        <p15:guide id="11" pos="5357">
          <p15:clr>
            <a:srgbClr val="5ACBF0"/>
          </p15:clr>
        </p15:guide>
        <p15:guide id="12" pos="5933">
          <p15:clr>
            <a:srgbClr val="5ACBF0"/>
          </p15:clr>
        </p15:guide>
        <p15:guide id="13" pos="6509">
          <p15:clr>
            <a:srgbClr val="5ACBF0"/>
          </p15:clr>
        </p15:guide>
        <p15:guide id="14" pos="7085">
          <p15:clr>
            <a:srgbClr val="5ACBF0"/>
          </p15:clr>
        </p15:guide>
        <p15:guide id="15" pos="7661">
          <p15:clr>
            <a:srgbClr val="5ACBF0"/>
          </p15:clr>
        </p15:guide>
        <p15:guide id="16" pos="288">
          <p15:clr>
            <a:srgbClr val="C35EA4"/>
          </p15:clr>
        </p15:guide>
        <p15:guide id="17" pos="7546">
          <p15:clr>
            <a:srgbClr val="C35EA4"/>
          </p15:clr>
        </p15:guide>
        <p15:guide id="18" orient="horz" pos="763">
          <p15:clr>
            <a:srgbClr val="5ACBF0"/>
          </p15:clr>
        </p15:guide>
        <p15:guide id="19" orient="horz" pos="1339">
          <p15:clr>
            <a:srgbClr val="5ACBF0"/>
          </p15:clr>
        </p15:guide>
        <p15:guide id="20" orient="horz" pos="1915">
          <p15:clr>
            <a:srgbClr val="5ACBF0"/>
          </p15:clr>
        </p15:guide>
        <p15:guide id="21" orient="horz" pos="2491">
          <p15:clr>
            <a:srgbClr val="5ACBF0"/>
          </p15:clr>
        </p15:guide>
        <p15:guide id="22" orient="horz" pos="3067">
          <p15:clr>
            <a:srgbClr val="5ACBF0"/>
          </p15:clr>
        </p15:guide>
        <p15:guide id="23" orient="horz" pos="3643">
          <p15:clr>
            <a:srgbClr val="5ACBF0"/>
          </p15:clr>
        </p15:guide>
        <p15:guide id="24" orient="horz" pos="4219">
          <p15:clr>
            <a:srgbClr val="5ACBF0"/>
          </p15:clr>
        </p15:guide>
        <p15:guide id="25" orient="horz" pos="302">
          <p15:clr>
            <a:srgbClr val="C35EA4"/>
          </p15:clr>
        </p15:guide>
        <p15:guide id="26" orient="horz" pos="4104">
          <p15:clr>
            <a:srgbClr val="C35E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ax.help.dynamics.com/en/wiki/upgrading-home-page/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Relationship Id="rId5" Type="http://schemas.openxmlformats.org/officeDocument/2006/relationships/hyperlink" Target="https://ax.help.dynamics.com/en/wiki/technical-concepts-guide/#servicing-environments" TargetMode="External"/><Relationship Id="rId4" Type="http://schemas.openxmlformats.org/officeDocument/2006/relationships/hyperlink" Target="https://ax.help.dynamics.com/en/wiki/technical-concepts-guide/#customizing-with-extensions-and-overlayering" TargetMode="Externa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icrosoft.com/itprocareercenter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3.xml"/><Relationship Id="rId6" Type="http://schemas.openxmlformats.org/officeDocument/2006/relationships/hyperlink" Target="https://techcommunity.microsoft.com/" TargetMode="External"/><Relationship Id="rId5" Type="http://schemas.openxmlformats.org/officeDocument/2006/relationships/hyperlink" Target="http://www.microsoft.com/mechanics" TargetMode="External"/><Relationship Id="rId4" Type="http://schemas.openxmlformats.org/officeDocument/2006/relationships/hyperlink" Target="http://www.microsoft.com/itprocloudessentials" TargetMode="Externa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myignite.microsoft.com/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13.png"/><Relationship Id="rId5" Type="http://schemas.openxmlformats.org/officeDocument/2006/relationships/image" Target="../media/image12.jpg"/><Relationship Id="rId4" Type="http://schemas.openxmlformats.org/officeDocument/2006/relationships/hyperlink" Target="https://aka.ms/ignite.mobileapp" TargetMode="Externa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74701" y="1679645"/>
            <a:ext cx="11992207" cy="1828786"/>
          </a:xfrm>
        </p:spPr>
        <p:txBody>
          <a:bodyPr/>
          <a:lstStyle/>
          <a:p>
            <a:r>
              <a:rPr lang="en-GB" dirty="0"/>
              <a:t>Speed up your Dynamics AX code upgrade: tips to stay continually current 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/>
              <a:t>Tariq Bell</a:t>
            </a:r>
          </a:p>
          <a:p>
            <a:r>
              <a:rPr lang="en-US"/>
              <a:t>Senior Program Manager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BRK3174</a:t>
            </a:r>
          </a:p>
        </p:txBody>
      </p:sp>
    </p:spTree>
    <p:extLst>
      <p:ext uri="{BB962C8B-B14F-4D97-AF65-F5344CB8AC3E}">
        <p14:creationId xmlns:p14="http://schemas.microsoft.com/office/powerpoint/2010/main" val="27607559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Execution</a:t>
            </a:r>
          </a:p>
        </p:txBody>
      </p:sp>
    </p:spTree>
    <p:extLst>
      <p:ext uri="{BB962C8B-B14F-4D97-AF65-F5344CB8AC3E}">
        <p14:creationId xmlns:p14="http://schemas.microsoft.com/office/powerpoint/2010/main" val="1840952250"/>
      </p:ext>
    </p:extLst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Execution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274638" y="1212850"/>
            <a:ext cx="11887200" cy="738664"/>
          </a:xfrm>
        </p:spPr>
        <p:txBody>
          <a:bodyPr/>
          <a:lstStyle/>
          <a:p>
            <a:r>
              <a:rPr lang="en-GB" dirty="0"/>
              <a:t>Process overview: Application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280391" y="1964908"/>
            <a:ext cx="2049414" cy="1152128"/>
          </a:xfrm>
          <a:prstGeom prst="rect">
            <a:avLst/>
          </a:prstGeom>
          <a:ln>
            <a:noFill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46637" rIns="0" bIns="46637" numCol="1" rtlCol="0" anchor="ctr" anchorCtr="0" compatLnSpc="1">
            <a:prstTxWarp prst="textNoShape">
              <a:avLst/>
            </a:prstTxWarp>
          </a:bodyPr>
          <a:lstStyle/>
          <a:p>
            <a:pPr algn="ctr" defTabSz="932472" fontAlgn="base">
              <a:spcBef>
                <a:spcPct val="0"/>
              </a:spcBef>
              <a:spcAft>
                <a:spcPct val="0"/>
              </a:spcAft>
            </a:pPr>
            <a:r>
              <a:rPr lang="en-GB" sz="2000" dirty="0">
                <a:gradFill>
                  <a:gsLst>
                    <a:gs pos="5439">
                      <a:srgbClr val="F8F8F8"/>
                    </a:gs>
                    <a:gs pos="10000">
                      <a:srgbClr val="F8F8F8"/>
                    </a:gs>
                  </a:gsLst>
                  <a:lin ang="5400000" scaled="0"/>
                </a:gradFill>
              </a:rPr>
              <a:t>Evaluate code impact</a:t>
            </a:r>
          </a:p>
        </p:txBody>
      </p:sp>
      <p:sp>
        <p:nvSpPr>
          <p:cNvPr id="5" name="Rectangle 4"/>
          <p:cNvSpPr/>
          <p:nvPr/>
        </p:nvSpPr>
        <p:spPr bwMode="auto">
          <a:xfrm>
            <a:off x="3520752" y="1964908"/>
            <a:ext cx="2064174" cy="1165522"/>
          </a:xfrm>
          <a:prstGeom prst="rect">
            <a:avLst/>
          </a:prstGeom>
          <a:ln>
            <a:noFill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46637" rIns="0" bIns="46637" numCol="1" rtlCol="0" anchor="ctr" anchorCtr="0" compatLnSpc="1">
            <a:prstTxWarp prst="textNoShape">
              <a:avLst/>
            </a:prstTxWarp>
          </a:bodyPr>
          <a:lstStyle/>
          <a:p>
            <a:pPr algn="ctr" defTabSz="932472" fontAlgn="base">
              <a:spcBef>
                <a:spcPct val="0"/>
              </a:spcBef>
              <a:spcAft>
                <a:spcPct val="0"/>
              </a:spcAft>
            </a:pPr>
            <a:r>
              <a:rPr lang="en-GB" sz="2000" dirty="0">
                <a:gradFill>
                  <a:gsLst>
                    <a:gs pos="5439">
                      <a:srgbClr val="F8F8F8"/>
                    </a:gs>
                    <a:gs pos="10000">
                      <a:srgbClr val="F8F8F8"/>
                    </a:gs>
                  </a:gsLst>
                  <a:lin ang="5400000" scaled="0"/>
                </a:gradFill>
              </a:rPr>
              <a:t>Perform code upgrade</a:t>
            </a:r>
          </a:p>
        </p:txBody>
      </p:sp>
      <p:sp>
        <p:nvSpPr>
          <p:cNvPr id="6" name="Right Arrow 5"/>
          <p:cNvSpPr/>
          <p:nvPr/>
        </p:nvSpPr>
        <p:spPr bwMode="auto">
          <a:xfrm>
            <a:off x="2440631" y="2216936"/>
            <a:ext cx="936104" cy="648072"/>
          </a:xfrm>
          <a:prstGeom prst="rightArrow">
            <a:avLst/>
          </a:prstGeom>
          <a:ln>
            <a:noFill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46637" rIns="0" bIns="46637" numCol="1" rtlCol="0" anchor="ctr" anchorCtr="0" compatLnSpc="1">
            <a:prstTxWarp prst="textNoShape">
              <a:avLst/>
            </a:prstTxWarp>
          </a:bodyPr>
          <a:lstStyle/>
          <a:p>
            <a:pPr algn="ctr" defTabSz="932472" fontAlgn="base">
              <a:spcBef>
                <a:spcPct val="0"/>
              </a:spcBef>
              <a:spcAft>
                <a:spcPct val="0"/>
              </a:spcAft>
            </a:pPr>
            <a:endParaRPr lang="en-GB" sz="2000" dirty="0">
              <a:gradFill>
                <a:gsLst>
                  <a:gs pos="5439">
                    <a:srgbClr val="F8F8F8"/>
                  </a:gs>
                  <a:gs pos="10000">
                    <a:srgbClr val="F8F8F8"/>
                  </a:gs>
                </a:gsLst>
                <a:lin ang="5400000" scaled="0"/>
              </a:gradFill>
            </a:endParaRPr>
          </a:p>
        </p:txBody>
      </p:sp>
      <p:sp>
        <p:nvSpPr>
          <p:cNvPr id="8" name="Right Arrow 7"/>
          <p:cNvSpPr/>
          <p:nvPr/>
        </p:nvSpPr>
        <p:spPr bwMode="auto">
          <a:xfrm>
            <a:off x="5681536" y="2216936"/>
            <a:ext cx="952154" cy="648072"/>
          </a:xfrm>
          <a:prstGeom prst="rightArrow">
            <a:avLst/>
          </a:prstGeom>
          <a:ln>
            <a:noFill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46637" rIns="0" bIns="46637" numCol="1" rtlCol="0" anchor="ctr" anchorCtr="0" compatLnSpc="1">
            <a:prstTxWarp prst="textNoShape">
              <a:avLst/>
            </a:prstTxWarp>
          </a:bodyPr>
          <a:lstStyle/>
          <a:p>
            <a:pPr algn="ctr" defTabSz="932472" fontAlgn="base">
              <a:spcBef>
                <a:spcPct val="0"/>
              </a:spcBef>
              <a:spcAft>
                <a:spcPct val="0"/>
              </a:spcAft>
            </a:pPr>
            <a:endParaRPr lang="en-GB" sz="2000" dirty="0">
              <a:gradFill>
                <a:gsLst>
                  <a:gs pos="5439">
                    <a:srgbClr val="F8F8F8"/>
                  </a:gs>
                  <a:gs pos="10000">
                    <a:srgbClr val="F8F8F8"/>
                  </a:gs>
                </a:gsLst>
                <a:lin ang="5400000" scaled="0"/>
              </a:gradFill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6761657" y="1951514"/>
            <a:ext cx="2064174" cy="1165522"/>
          </a:xfrm>
          <a:prstGeom prst="rect">
            <a:avLst/>
          </a:prstGeom>
          <a:ln>
            <a:noFill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46637" rIns="0" bIns="46637" numCol="1" rtlCol="0" anchor="ctr" anchorCtr="0" compatLnSpc="1">
            <a:prstTxWarp prst="textNoShape">
              <a:avLst/>
            </a:prstTxWarp>
          </a:bodyPr>
          <a:lstStyle/>
          <a:p>
            <a:pPr algn="ctr" defTabSz="932472" fontAlgn="base">
              <a:spcBef>
                <a:spcPct val="0"/>
              </a:spcBef>
              <a:spcAft>
                <a:spcPct val="0"/>
              </a:spcAft>
            </a:pPr>
            <a:r>
              <a:rPr lang="en-GB" sz="2000" dirty="0">
                <a:gradFill>
                  <a:gsLst>
                    <a:gs pos="5439">
                      <a:srgbClr val="F8F8F8"/>
                    </a:gs>
                    <a:gs pos="10000">
                      <a:srgbClr val="F8F8F8"/>
                    </a:gs>
                  </a:gsLst>
                  <a:lin ang="5400000" scaled="0"/>
                </a:gradFill>
              </a:rPr>
              <a:t>Perform data upgrade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10033371" y="1927056"/>
            <a:ext cx="2064174" cy="1165522"/>
          </a:xfrm>
          <a:prstGeom prst="rect">
            <a:avLst/>
          </a:prstGeom>
          <a:ln>
            <a:noFill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46637" rIns="0" bIns="46637" numCol="1" rtlCol="0" anchor="ctr" anchorCtr="0" compatLnSpc="1">
            <a:prstTxWarp prst="textNoShape">
              <a:avLst/>
            </a:prstTxWarp>
          </a:bodyPr>
          <a:lstStyle/>
          <a:p>
            <a:pPr algn="ctr" defTabSz="932472" fontAlgn="base">
              <a:spcBef>
                <a:spcPct val="0"/>
              </a:spcBef>
              <a:spcAft>
                <a:spcPct val="0"/>
              </a:spcAft>
            </a:pPr>
            <a:r>
              <a:rPr lang="en-GB" sz="2000" dirty="0">
                <a:gradFill>
                  <a:gsLst>
                    <a:gs pos="5439">
                      <a:srgbClr val="F8F8F8"/>
                    </a:gs>
                    <a:gs pos="10000">
                      <a:srgbClr val="F8F8F8"/>
                    </a:gs>
                  </a:gsLst>
                  <a:lin ang="5400000" scaled="0"/>
                </a:gradFill>
              </a:rPr>
              <a:t>Deploy &amp; </a:t>
            </a:r>
          </a:p>
          <a:p>
            <a:pPr algn="ctr" defTabSz="932472" fontAlgn="base">
              <a:spcBef>
                <a:spcPct val="0"/>
              </a:spcBef>
              <a:spcAft>
                <a:spcPct val="0"/>
              </a:spcAft>
            </a:pPr>
            <a:r>
              <a:rPr lang="en-GB" sz="2000" dirty="0">
                <a:gradFill>
                  <a:gsLst>
                    <a:gs pos="5439">
                      <a:srgbClr val="F8F8F8"/>
                    </a:gs>
                    <a:gs pos="10000">
                      <a:srgbClr val="F8F8F8"/>
                    </a:gs>
                  </a:gsLst>
                  <a:lin ang="5400000" scaled="0"/>
                </a:gradFill>
              </a:rPr>
              <a:t>Validate results</a:t>
            </a:r>
          </a:p>
        </p:txBody>
      </p:sp>
      <p:sp>
        <p:nvSpPr>
          <p:cNvPr id="11" name="Right Arrow 10"/>
          <p:cNvSpPr/>
          <p:nvPr/>
        </p:nvSpPr>
        <p:spPr bwMode="auto">
          <a:xfrm>
            <a:off x="8938491" y="2185781"/>
            <a:ext cx="952154" cy="648072"/>
          </a:xfrm>
          <a:prstGeom prst="rightArrow">
            <a:avLst/>
          </a:prstGeom>
          <a:ln>
            <a:noFill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46637" rIns="0" bIns="46637" numCol="1" rtlCol="0" anchor="ctr" anchorCtr="0" compatLnSpc="1">
            <a:prstTxWarp prst="textNoShape">
              <a:avLst/>
            </a:prstTxWarp>
          </a:bodyPr>
          <a:lstStyle/>
          <a:p>
            <a:pPr algn="ctr" defTabSz="932472" fontAlgn="base">
              <a:spcBef>
                <a:spcPct val="0"/>
              </a:spcBef>
              <a:spcAft>
                <a:spcPct val="0"/>
              </a:spcAft>
            </a:pPr>
            <a:endParaRPr lang="en-GB" sz="2000" dirty="0">
              <a:gradFill>
                <a:gsLst>
                  <a:gs pos="5439">
                    <a:srgbClr val="F8F8F8"/>
                  </a:gs>
                  <a:gs pos="10000">
                    <a:srgbClr val="F8F8F8"/>
                  </a:gs>
                </a:gsLst>
                <a:lin ang="5400000" scaled="0"/>
              </a:gra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82947" y="3843570"/>
            <a:ext cx="8280920" cy="1446550"/>
          </a:xfrm>
          <a:prstGeom prst="rect">
            <a:avLst/>
          </a:prstGeom>
          <a:noFill/>
        </p:spPr>
        <p:txBody>
          <a:bodyPr wrap="square" lIns="182880" tIns="146304" rIns="182880" bIns="146304" rtlCol="0">
            <a:spAutoFit/>
          </a:bodyPr>
          <a:lstStyle/>
          <a:p>
            <a:pPr marL="342900" indent="-3429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400" dirty="0">
                <a:gradFill>
                  <a:gsLst>
                    <a:gs pos="2917">
                      <a:schemeClr val="tx1"/>
                    </a:gs>
                    <a:gs pos="30000">
                      <a:schemeClr val="tx1"/>
                    </a:gs>
                  </a:gsLst>
                  <a:lin ang="5400000" scaled="0"/>
                </a:gradFill>
              </a:rPr>
              <a:t>Assess effort using Code Upgrade tool</a:t>
            </a:r>
          </a:p>
          <a:p>
            <a:pPr marL="342900" indent="-3429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400" dirty="0">
                <a:gradFill>
                  <a:gsLst>
                    <a:gs pos="2917">
                      <a:schemeClr val="tx1"/>
                    </a:gs>
                    <a:gs pos="30000">
                      <a:schemeClr val="tx1"/>
                    </a:gs>
                  </a:gsLst>
                  <a:lin ang="5400000" scaled="0"/>
                </a:gradFill>
              </a:rPr>
              <a:t>Plan schedule and window</a:t>
            </a:r>
          </a:p>
          <a:p>
            <a:pPr marL="342900" indent="-3429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400" dirty="0">
                <a:gradFill>
                  <a:gsLst>
                    <a:gs pos="2917">
                      <a:schemeClr val="tx1"/>
                    </a:gs>
                    <a:gs pos="30000">
                      <a:schemeClr val="tx1"/>
                    </a:gs>
                  </a:gsLst>
                  <a:lin ang="5400000" scaled="0"/>
                </a:gradFill>
              </a:rPr>
              <a:t>Coordinate with 3</a:t>
            </a:r>
            <a:r>
              <a:rPr lang="en-GB" sz="2400" baseline="30000" dirty="0">
                <a:gradFill>
                  <a:gsLst>
                    <a:gs pos="2917">
                      <a:schemeClr val="tx1"/>
                    </a:gs>
                    <a:gs pos="30000">
                      <a:schemeClr val="tx1"/>
                    </a:gs>
                  </a:gsLst>
                  <a:lin ang="5400000" scaled="0"/>
                </a:gradFill>
              </a:rPr>
              <a:t>rd</a:t>
            </a:r>
            <a:r>
              <a:rPr lang="en-GB" sz="2400" dirty="0">
                <a:gradFill>
                  <a:gsLst>
                    <a:gs pos="2917">
                      <a:schemeClr val="tx1"/>
                    </a:gs>
                    <a:gs pos="30000">
                      <a:schemeClr val="tx1"/>
                    </a:gs>
                  </a:gsLst>
                  <a:lin ang="5400000" scaled="0"/>
                </a:gradFill>
              </a:rPr>
              <a:t> party solution owners</a:t>
            </a:r>
          </a:p>
        </p:txBody>
      </p:sp>
      <p:sp>
        <p:nvSpPr>
          <p:cNvPr id="14" name="Down Arrow 13"/>
          <p:cNvSpPr/>
          <p:nvPr/>
        </p:nvSpPr>
        <p:spPr bwMode="auto">
          <a:xfrm>
            <a:off x="817637" y="3130430"/>
            <a:ext cx="1008112" cy="798880"/>
          </a:xfrm>
          <a:prstGeom prst="downArrow">
            <a:avLst/>
          </a:prstGeom>
          <a:solidFill>
            <a:schemeClr val="accent2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46637" rIns="0" bIns="46637" numCol="1" rtlCol="0" anchor="ctr" anchorCtr="0" compatLnSpc="1">
            <a:prstTxWarp prst="textNoShape">
              <a:avLst/>
            </a:prstTxWarp>
          </a:bodyPr>
          <a:lstStyle/>
          <a:p>
            <a:pPr algn="ctr" defTabSz="932472" fontAlgn="base">
              <a:spcBef>
                <a:spcPct val="0"/>
              </a:spcBef>
              <a:spcAft>
                <a:spcPct val="0"/>
              </a:spcAft>
            </a:pPr>
            <a:endParaRPr lang="en-GB" sz="2000" dirty="0">
              <a:gradFill>
                <a:gsLst>
                  <a:gs pos="5439">
                    <a:srgbClr val="F8F8F8"/>
                  </a:gs>
                  <a:gs pos="10000">
                    <a:srgbClr val="F8F8F8"/>
                  </a:gs>
                </a:gsLst>
                <a:lin ang="5400000" scaled="0"/>
              </a:gradFill>
            </a:endParaRPr>
          </a:p>
        </p:txBody>
      </p:sp>
      <p:sp>
        <p:nvSpPr>
          <p:cNvPr id="15" name="Down Arrow 14"/>
          <p:cNvSpPr/>
          <p:nvPr/>
        </p:nvSpPr>
        <p:spPr bwMode="auto">
          <a:xfrm>
            <a:off x="4053662" y="3143824"/>
            <a:ext cx="1008112" cy="798880"/>
          </a:xfrm>
          <a:prstGeom prst="downArrow">
            <a:avLst/>
          </a:prstGeom>
          <a:solidFill>
            <a:schemeClr val="accent2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46637" rIns="0" bIns="46637" numCol="1" rtlCol="0" anchor="ctr" anchorCtr="0" compatLnSpc="1">
            <a:prstTxWarp prst="textNoShape">
              <a:avLst/>
            </a:prstTxWarp>
          </a:bodyPr>
          <a:lstStyle/>
          <a:p>
            <a:pPr algn="ctr" defTabSz="932472" fontAlgn="base">
              <a:spcBef>
                <a:spcPct val="0"/>
              </a:spcBef>
              <a:spcAft>
                <a:spcPct val="0"/>
              </a:spcAft>
            </a:pPr>
            <a:endParaRPr lang="en-GB" sz="2000" dirty="0">
              <a:gradFill>
                <a:gsLst>
                  <a:gs pos="5439">
                    <a:srgbClr val="F8F8F8"/>
                  </a:gs>
                  <a:gs pos="10000">
                    <a:srgbClr val="F8F8F8"/>
                  </a:gs>
                </a:gsLst>
                <a:lin ang="5400000" scaled="0"/>
              </a:gradFill>
            </a:endParaRPr>
          </a:p>
        </p:txBody>
      </p:sp>
      <p:sp>
        <p:nvSpPr>
          <p:cNvPr id="16" name="Down Arrow 15"/>
          <p:cNvSpPr/>
          <p:nvPr/>
        </p:nvSpPr>
        <p:spPr bwMode="auto">
          <a:xfrm>
            <a:off x="7289688" y="3130430"/>
            <a:ext cx="1008112" cy="798880"/>
          </a:xfrm>
          <a:prstGeom prst="downArrow">
            <a:avLst/>
          </a:prstGeom>
          <a:solidFill>
            <a:schemeClr val="accent2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46637" rIns="0" bIns="46637" numCol="1" rtlCol="0" anchor="ctr" anchorCtr="0" compatLnSpc="1">
            <a:prstTxWarp prst="textNoShape">
              <a:avLst/>
            </a:prstTxWarp>
          </a:bodyPr>
          <a:lstStyle/>
          <a:p>
            <a:pPr algn="ctr" defTabSz="932472" fontAlgn="base">
              <a:spcBef>
                <a:spcPct val="0"/>
              </a:spcBef>
              <a:spcAft>
                <a:spcPct val="0"/>
              </a:spcAft>
            </a:pPr>
            <a:endParaRPr lang="en-GB" sz="2000" dirty="0">
              <a:gradFill>
                <a:gsLst>
                  <a:gs pos="5439">
                    <a:srgbClr val="F8F8F8"/>
                  </a:gs>
                  <a:gs pos="10000">
                    <a:srgbClr val="F8F8F8"/>
                  </a:gs>
                </a:gsLst>
                <a:lin ang="5400000" scaled="0"/>
              </a:gradFill>
            </a:endParaRPr>
          </a:p>
        </p:txBody>
      </p:sp>
      <p:sp>
        <p:nvSpPr>
          <p:cNvPr id="17" name="Down Arrow 16"/>
          <p:cNvSpPr/>
          <p:nvPr/>
        </p:nvSpPr>
        <p:spPr bwMode="auto">
          <a:xfrm>
            <a:off x="10561402" y="3130430"/>
            <a:ext cx="1008112" cy="798880"/>
          </a:xfrm>
          <a:prstGeom prst="downArrow">
            <a:avLst/>
          </a:prstGeom>
          <a:solidFill>
            <a:schemeClr val="accent2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46637" rIns="0" bIns="46637" numCol="1" rtlCol="0" anchor="ctr" anchorCtr="0" compatLnSpc="1">
            <a:prstTxWarp prst="textNoShape">
              <a:avLst/>
            </a:prstTxWarp>
          </a:bodyPr>
          <a:lstStyle/>
          <a:p>
            <a:pPr algn="ctr" defTabSz="932472" fontAlgn="base">
              <a:spcBef>
                <a:spcPct val="0"/>
              </a:spcBef>
              <a:spcAft>
                <a:spcPct val="0"/>
              </a:spcAft>
            </a:pPr>
            <a:endParaRPr lang="en-GB" sz="2000" dirty="0">
              <a:gradFill>
                <a:gsLst>
                  <a:gs pos="5439">
                    <a:srgbClr val="F8F8F8"/>
                  </a:gs>
                  <a:gs pos="10000">
                    <a:srgbClr val="F8F8F8"/>
                  </a:gs>
                </a:gsLst>
                <a:lin ang="5400000" scaled="0"/>
              </a:gra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329805" y="3854991"/>
            <a:ext cx="5472608" cy="1369606"/>
          </a:xfrm>
          <a:prstGeom prst="rect">
            <a:avLst/>
          </a:prstGeom>
          <a:noFill/>
        </p:spPr>
        <p:txBody>
          <a:bodyPr wrap="square" lIns="182880" tIns="146304" rIns="182880" bIns="146304" rtlCol="0">
            <a:spAutoFit/>
          </a:bodyPr>
          <a:lstStyle/>
          <a:p>
            <a:pPr marL="342900" indent="-3429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400" dirty="0">
                <a:gradFill>
                  <a:gsLst>
                    <a:gs pos="2917">
                      <a:schemeClr val="tx1"/>
                    </a:gs>
                    <a:gs pos="30000">
                      <a:schemeClr val="tx1"/>
                    </a:gs>
                  </a:gsLst>
                  <a:lin ang="5400000" scaled="0"/>
                </a:gradFill>
              </a:rPr>
              <a:t>Code upgrade tool creates branch &amp; work items</a:t>
            </a:r>
          </a:p>
          <a:p>
            <a:pPr marL="342900" indent="-3429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400" dirty="0">
                <a:gradFill>
                  <a:gsLst>
                    <a:gs pos="2917">
                      <a:schemeClr val="tx1"/>
                    </a:gs>
                    <a:gs pos="30000">
                      <a:schemeClr val="tx1"/>
                    </a:gs>
                  </a:gsLst>
                  <a:lin ang="5400000" scaled="0"/>
                </a:gradFill>
              </a:rPr>
              <a:t>Merge/adjust custom code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354623" y="3827422"/>
            <a:ext cx="7167735" cy="1446550"/>
          </a:xfrm>
          <a:prstGeom prst="rect">
            <a:avLst/>
          </a:prstGeom>
          <a:noFill/>
        </p:spPr>
        <p:txBody>
          <a:bodyPr wrap="square" lIns="182880" tIns="146304" rIns="182880" bIns="146304" rtlCol="0">
            <a:spAutoFit/>
          </a:bodyPr>
          <a:lstStyle/>
          <a:p>
            <a:pPr marL="342900" indent="-3429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400" dirty="0">
                <a:gradFill>
                  <a:gsLst>
                    <a:gs pos="2917">
                      <a:schemeClr val="tx1"/>
                    </a:gs>
                    <a:gs pos="30000">
                      <a:schemeClr val="tx1"/>
                    </a:gs>
                  </a:gsLst>
                  <a:lin ang="5400000" scaled="0"/>
                </a:gradFill>
              </a:rPr>
              <a:t>Deploy the </a:t>
            </a:r>
            <a:r>
              <a:rPr lang="en-GB" sz="2400" dirty="0" err="1">
                <a:gradFill>
                  <a:gsLst>
                    <a:gs pos="2917">
                      <a:schemeClr val="tx1"/>
                    </a:gs>
                    <a:gs pos="30000">
                      <a:schemeClr val="tx1"/>
                    </a:gs>
                  </a:gsLst>
                  <a:lin ang="5400000" scaled="0"/>
                </a:gradFill>
              </a:rPr>
              <a:t>DataUpgrade</a:t>
            </a:r>
            <a:r>
              <a:rPr lang="en-GB" sz="2400" dirty="0">
                <a:gradFill>
                  <a:gsLst>
                    <a:gs pos="2917">
                      <a:schemeClr val="tx1"/>
                    </a:gs>
                    <a:gs pos="30000">
                      <a:schemeClr val="tx1"/>
                    </a:gs>
                  </a:gsLst>
                  <a:lin ang="5400000" scaled="0"/>
                </a:gradFill>
              </a:rPr>
              <a:t> package</a:t>
            </a:r>
          </a:p>
          <a:p>
            <a:pPr marL="342900" indent="-3429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400" dirty="0">
                <a:gradFill>
                  <a:gsLst>
                    <a:gs pos="2917">
                      <a:schemeClr val="tx1"/>
                    </a:gs>
                    <a:gs pos="30000">
                      <a:schemeClr val="tx1"/>
                    </a:gs>
                  </a:gsLst>
                  <a:lin ang="5400000" scaled="0"/>
                </a:gradFill>
              </a:rPr>
              <a:t>Address errors</a:t>
            </a:r>
          </a:p>
          <a:p>
            <a:pPr marL="342900" indent="-3429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400" dirty="0">
                <a:gradFill>
                  <a:gsLst>
                    <a:gs pos="2917">
                      <a:schemeClr val="tx1"/>
                    </a:gs>
                    <a:gs pos="30000">
                      <a:schemeClr val="tx1"/>
                    </a:gs>
                  </a:gsLst>
                  <a:lin ang="5400000" scaled="0"/>
                </a:gradFill>
              </a:rPr>
              <a:t>Create custom scripts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7957003" y="3825461"/>
            <a:ext cx="5652936" cy="1369606"/>
          </a:xfrm>
          <a:prstGeom prst="rect">
            <a:avLst/>
          </a:prstGeom>
          <a:noFill/>
        </p:spPr>
        <p:txBody>
          <a:bodyPr wrap="square" lIns="182880" tIns="146304" rIns="182880" bIns="146304" rtlCol="0">
            <a:spAutoFit/>
          </a:bodyPr>
          <a:lstStyle/>
          <a:p>
            <a:pPr marL="342900" indent="-3429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400" dirty="0">
                <a:gradFill>
                  <a:gsLst>
                    <a:gs pos="2917">
                      <a:schemeClr val="tx1"/>
                    </a:gs>
                    <a:gs pos="30000">
                      <a:schemeClr val="tx1"/>
                    </a:gs>
                  </a:gsLst>
                  <a:lin ang="5400000" scaled="0"/>
                </a:gradFill>
              </a:rPr>
              <a:t>Deploy packages to sandbox environment</a:t>
            </a:r>
          </a:p>
          <a:p>
            <a:pPr marL="342900" indent="-3429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400" dirty="0">
                <a:gradFill>
                  <a:gsLst>
                    <a:gs pos="2917">
                      <a:schemeClr val="tx1"/>
                    </a:gs>
                    <a:gs pos="30000">
                      <a:schemeClr val="tx1"/>
                    </a:gs>
                  </a:gsLst>
                  <a:lin ang="5400000" scaled="0"/>
                </a:gradFill>
              </a:rPr>
              <a:t>User testing</a:t>
            </a:r>
          </a:p>
        </p:txBody>
      </p:sp>
    </p:spTree>
    <p:extLst>
      <p:ext uri="{BB962C8B-B14F-4D97-AF65-F5344CB8AC3E}">
        <p14:creationId xmlns:p14="http://schemas.microsoft.com/office/powerpoint/2010/main" val="297997180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4" grpId="1" animBg="1"/>
      <p:bldP spid="15" grpId="0" animBg="1"/>
      <p:bldP spid="15" grpId="1" animBg="1"/>
      <p:bldP spid="16" grpId="0" animBg="1"/>
      <p:bldP spid="16" grpId="1" animBg="1"/>
      <p:bldP spid="17" grpId="0" animBg="1"/>
      <p:bldP spid="18" grpId="0"/>
      <p:bldP spid="18" grpId="1"/>
      <p:bldP spid="19" grpId="0"/>
      <p:bldP spid="19" grpId="1"/>
      <p:bldP spid="2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Execution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274638" y="1212850"/>
            <a:ext cx="11887200" cy="2092881"/>
          </a:xfrm>
        </p:spPr>
        <p:txBody>
          <a:bodyPr/>
          <a:lstStyle/>
          <a:p>
            <a:r>
              <a:rPr lang="en-GB" dirty="0"/>
              <a:t>Process overview: Platform</a:t>
            </a:r>
          </a:p>
          <a:p>
            <a:r>
              <a:rPr lang="en-GB" dirty="0"/>
              <a:t>Continuous update of </a:t>
            </a:r>
          </a:p>
          <a:p>
            <a:r>
              <a:rPr lang="en-GB" dirty="0"/>
              <a:t>platform coming…</a:t>
            </a:r>
          </a:p>
        </p:txBody>
      </p:sp>
      <p:sp>
        <p:nvSpPr>
          <p:cNvPr id="20" name="Rectangle 19"/>
          <p:cNvSpPr/>
          <p:nvPr/>
        </p:nvSpPr>
        <p:spPr bwMode="auto">
          <a:xfrm>
            <a:off x="10033371" y="1927056"/>
            <a:ext cx="2064174" cy="1165522"/>
          </a:xfrm>
          <a:prstGeom prst="rect">
            <a:avLst/>
          </a:prstGeom>
          <a:ln>
            <a:noFill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46637" rIns="0" bIns="46637" numCol="1" rtlCol="0" anchor="ctr" anchorCtr="0" compatLnSpc="1">
            <a:prstTxWarp prst="textNoShape">
              <a:avLst/>
            </a:prstTxWarp>
          </a:bodyPr>
          <a:lstStyle/>
          <a:p>
            <a:pPr algn="ctr" defTabSz="932472" fontAlgn="base">
              <a:spcBef>
                <a:spcPct val="0"/>
              </a:spcBef>
              <a:spcAft>
                <a:spcPct val="0"/>
              </a:spcAft>
            </a:pPr>
            <a:r>
              <a:rPr lang="en-GB" sz="2000" dirty="0">
                <a:gradFill>
                  <a:gsLst>
                    <a:gs pos="5439">
                      <a:srgbClr val="F8F8F8"/>
                    </a:gs>
                    <a:gs pos="10000">
                      <a:srgbClr val="F8F8F8"/>
                    </a:gs>
                  </a:gsLst>
                  <a:lin ang="5400000" scaled="0"/>
                </a:gradFill>
              </a:rPr>
              <a:t>Deploy &amp; </a:t>
            </a:r>
          </a:p>
          <a:p>
            <a:pPr algn="ctr" defTabSz="932472" fontAlgn="base">
              <a:spcBef>
                <a:spcPct val="0"/>
              </a:spcBef>
              <a:spcAft>
                <a:spcPct val="0"/>
              </a:spcAft>
            </a:pPr>
            <a:r>
              <a:rPr lang="en-GB" sz="2000" dirty="0">
                <a:gradFill>
                  <a:gsLst>
                    <a:gs pos="5439">
                      <a:srgbClr val="F8F8F8"/>
                    </a:gs>
                    <a:gs pos="10000">
                      <a:srgbClr val="F8F8F8"/>
                    </a:gs>
                  </a:gsLst>
                  <a:lin ang="5400000" scaled="0"/>
                </a:gradFill>
              </a:rPr>
              <a:t>Validate results</a:t>
            </a:r>
          </a:p>
        </p:txBody>
      </p:sp>
      <p:sp>
        <p:nvSpPr>
          <p:cNvPr id="21" name="Down Arrow 20"/>
          <p:cNvSpPr/>
          <p:nvPr/>
        </p:nvSpPr>
        <p:spPr bwMode="auto">
          <a:xfrm>
            <a:off x="10561402" y="3130430"/>
            <a:ext cx="1008112" cy="798880"/>
          </a:xfrm>
          <a:prstGeom prst="downArrow">
            <a:avLst/>
          </a:prstGeom>
          <a:solidFill>
            <a:schemeClr val="accent2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46637" rIns="0" bIns="46637" numCol="1" rtlCol="0" anchor="ctr" anchorCtr="0" compatLnSpc="1">
            <a:prstTxWarp prst="textNoShape">
              <a:avLst/>
            </a:prstTxWarp>
          </a:bodyPr>
          <a:lstStyle/>
          <a:p>
            <a:pPr algn="ctr" defTabSz="932472" fontAlgn="base">
              <a:spcBef>
                <a:spcPct val="0"/>
              </a:spcBef>
              <a:spcAft>
                <a:spcPct val="0"/>
              </a:spcAft>
            </a:pPr>
            <a:endParaRPr lang="en-GB" sz="2000" dirty="0">
              <a:gradFill>
                <a:gsLst>
                  <a:gs pos="5439">
                    <a:srgbClr val="F8F8F8"/>
                  </a:gs>
                  <a:gs pos="10000">
                    <a:srgbClr val="F8F8F8"/>
                  </a:gs>
                </a:gsLst>
                <a:lin ang="5400000" scaled="0"/>
              </a:gra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957003" y="3825461"/>
            <a:ext cx="5652936" cy="1369606"/>
          </a:xfrm>
          <a:prstGeom prst="rect">
            <a:avLst/>
          </a:prstGeom>
          <a:noFill/>
        </p:spPr>
        <p:txBody>
          <a:bodyPr wrap="square" lIns="182880" tIns="146304" rIns="182880" bIns="146304" rtlCol="0">
            <a:spAutoFit/>
          </a:bodyPr>
          <a:lstStyle/>
          <a:p>
            <a:pPr marL="342900" indent="-3429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400" dirty="0">
                <a:gradFill>
                  <a:gsLst>
                    <a:gs pos="2917">
                      <a:schemeClr val="tx1"/>
                    </a:gs>
                    <a:gs pos="30000">
                      <a:schemeClr val="tx1"/>
                    </a:gs>
                  </a:gsLst>
                  <a:lin ang="5400000" scaled="0"/>
                </a:gradFill>
              </a:rPr>
              <a:t>Deploy packages to sandbox environment</a:t>
            </a:r>
          </a:p>
          <a:p>
            <a:pPr marL="342900" indent="-3429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400" dirty="0">
                <a:gradFill>
                  <a:gsLst>
                    <a:gs pos="2917">
                      <a:schemeClr val="tx1"/>
                    </a:gs>
                    <a:gs pos="30000">
                      <a:schemeClr val="tx1"/>
                    </a:gs>
                  </a:gsLst>
                  <a:lin ang="5400000" scaled="0"/>
                </a:gradFill>
              </a:rPr>
              <a:t>User testing</a:t>
            </a:r>
          </a:p>
        </p:txBody>
      </p:sp>
      <p:sp>
        <p:nvSpPr>
          <p:cNvPr id="23" name="Rectangle 22"/>
          <p:cNvSpPr/>
          <p:nvPr/>
        </p:nvSpPr>
        <p:spPr bwMode="auto">
          <a:xfrm>
            <a:off x="6761657" y="1951514"/>
            <a:ext cx="2064174" cy="1165522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46637" rIns="0" bIns="46637" numCol="1" rtlCol="0" anchor="ctr" anchorCtr="0" compatLnSpc="1">
            <a:prstTxWarp prst="textNoShape">
              <a:avLst/>
            </a:prstTxWarp>
          </a:bodyPr>
          <a:lstStyle/>
          <a:p>
            <a:pPr algn="ctr" defTabSz="932472" fontAlgn="base">
              <a:spcBef>
                <a:spcPct val="0"/>
              </a:spcBef>
              <a:spcAft>
                <a:spcPct val="0"/>
              </a:spcAft>
            </a:pPr>
            <a:r>
              <a:rPr lang="en-GB" sz="2000" dirty="0">
                <a:gradFill>
                  <a:gsLst>
                    <a:gs pos="5439">
                      <a:srgbClr val="F8F8F8"/>
                    </a:gs>
                    <a:gs pos="10000">
                      <a:srgbClr val="F8F8F8"/>
                    </a:gs>
                  </a:gsLst>
                  <a:lin ang="5400000" scaled="0"/>
                </a:gradFill>
              </a:rPr>
              <a:t>Perform data upgrade</a:t>
            </a:r>
          </a:p>
        </p:txBody>
      </p:sp>
      <p:sp>
        <p:nvSpPr>
          <p:cNvPr id="24" name="Right Arrow 23"/>
          <p:cNvSpPr/>
          <p:nvPr/>
        </p:nvSpPr>
        <p:spPr bwMode="auto">
          <a:xfrm>
            <a:off x="8938491" y="2185781"/>
            <a:ext cx="952154" cy="648072"/>
          </a:xfrm>
          <a:prstGeom prst="rightArrow">
            <a:avLst/>
          </a:prstGeom>
          <a:ln>
            <a:noFill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46637" rIns="0" bIns="46637" numCol="1" rtlCol="0" anchor="ctr" anchorCtr="0" compatLnSpc="1">
            <a:prstTxWarp prst="textNoShape">
              <a:avLst/>
            </a:prstTxWarp>
          </a:bodyPr>
          <a:lstStyle/>
          <a:p>
            <a:pPr algn="ctr" defTabSz="932472" fontAlgn="base">
              <a:spcBef>
                <a:spcPct val="0"/>
              </a:spcBef>
              <a:spcAft>
                <a:spcPct val="0"/>
              </a:spcAft>
            </a:pPr>
            <a:endParaRPr lang="en-GB" sz="2000" dirty="0">
              <a:gradFill>
                <a:gsLst>
                  <a:gs pos="5439">
                    <a:srgbClr val="F8F8F8"/>
                  </a:gs>
                  <a:gs pos="10000">
                    <a:srgbClr val="F8F8F8"/>
                  </a:gs>
                </a:gsLst>
                <a:lin ang="5400000" scaled="0"/>
              </a:gradFill>
            </a:endParaRPr>
          </a:p>
        </p:txBody>
      </p:sp>
      <p:sp>
        <p:nvSpPr>
          <p:cNvPr id="25" name="Down Arrow 24"/>
          <p:cNvSpPr/>
          <p:nvPr/>
        </p:nvSpPr>
        <p:spPr bwMode="auto">
          <a:xfrm>
            <a:off x="7289688" y="3130430"/>
            <a:ext cx="1008112" cy="798880"/>
          </a:xfrm>
          <a:prstGeom prst="downArrow">
            <a:avLst/>
          </a:prstGeom>
          <a:solidFill>
            <a:schemeClr val="accent2">
              <a:alpha val="50000"/>
            </a:schemeClr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46637" rIns="0" bIns="46637" numCol="1" rtlCol="0" anchor="ctr" anchorCtr="0" compatLnSpc="1">
            <a:prstTxWarp prst="textNoShape">
              <a:avLst/>
            </a:prstTxWarp>
          </a:bodyPr>
          <a:lstStyle/>
          <a:p>
            <a:pPr algn="ctr" defTabSz="932472" fontAlgn="base">
              <a:spcBef>
                <a:spcPct val="0"/>
              </a:spcBef>
              <a:spcAft>
                <a:spcPct val="0"/>
              </a:spcAft>
            </a:pPr>
            <a:endParaRPr lang="en-GB" sz="2000" dirty="0">
              <a:gradFill>
                <a:gsLst>
                  <a:gs pos="5439">
                    <a:srgbClr val="F8F8F8"/>
                  </a:gs>
                  <a:gs pos="10000">
                    <a:srgbClr val="F8F8F8"/>
                  </a:gs>
                </a:gsLst>
                <a:lin ang="5400000" scaled="0"/>
              </a:gra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354623" y="3827422"/>
            <a:ext cx="7167735" cy="1446550"/>
          </a:xfrm>
          <a:prstGeom prst="rect">
            <a:avLst/>
          </a:prstGeom>
          <a:noFill/>
        </p:spPr>
        <p:txBody>
          <a:bodyPr wrap="square" lIns="182880" tIns="146304" rIns="182880" bIns="146304" rtlCol="0">
            <a:spAutoFit/>
          </a:bodyPr>
          <a:lstStyle/>
          <a:p>
            <a:pPr marL="342900" indent="-3429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accent3">
                    <a:alpha val="65000"/>
                  </a:schemeClr>
                </a:solidFill>
              </a:rPr>
              <a:t>Deploy the </a:t>
            </a:r>
            <a:r>
              <a:rPr lang="en-GB" sz="2400" dirty="0" err="1">
                <a:solidFill>
                  <a:schemeClr val="accent3">
                    <a:alpha val="65000"/>
                  </a:schemeClr>
                </a:solidFill>
              </a:rPr>
              <a:t>DataUpgrade</a:t>
            </a:r>
            <a:r>
              <a:rPr lang="en-GB" sz="2400" dirty="0">
                <a:solidFill>
                  <a:schemeClr val="accent3">
                    <a:alpha val="65000"/>
                  </a:schemeClr>
                </a:solidFill>
              </a:rPr>
              <a:t> package</a:t>
            </a:r>
          </a:p>
          <a:p>
            <a:pPr marL="342900" indent="-3429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accent3">
                    <a:alpha val="65000"/>
                  </a:schemeClr>
                </a:solidFill>
              </a:rPr>
              <a:t>Address errors</a:t>
            </a:r>
          </a:p>
          <a:p>
            <a:pPr marL="342900" indent="-3429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accent3">
                    <a:alpha val="65000"/>
                  </a:schemeClr>
                </a:solidFill>
              </a:rPr>
              <a:t>Create custom scripts</a:t>
            </a:r>
          </a:p>
        </p:txBody>
      </p:sp>
    </p:spTree>
    <p:extLst>
      <p:ext uri="{BB962C8B-B14F-4D97-AF65-F5344CB8AC3E}">
        <p14:creationId xmlns:p14="http://schemas.microsoft.com/office/powerpoint/2010/main" val="7163171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/>
      <p:bldP spid="25" grpId="0" animBg="1"/>
      <p:bldP spid="25" grpId="1" animBg="1"/>
      <p:bldP spid="26" grpId="0"/>
      <p:bldP spid="26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Execution - Code upgrade tool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274638" y="1212850"/>
            <a:ext cx="11887200" cy="3877985"/>
          </a:xfrm>
        </p:spPr>
        <p:txBody>
          <a:bodyPr/>
          <a:lstStyle/>
          <a:p>
            <a:r>
              <a:rPr lang="en-GB" dirty="0"/>
              <a:t>How it works?</a:t>
            </a:r>
          </a:p>
          <a:p>
            <a:r>
              <a:rPr lang="en-GB" dirty="0"/>
              <a:t>Microsoft Developer writes a code change</a:t>
            </a:r>
          </a:p>
          <a:p>
            <a:r>
              <a:rPr lang="en-GB" dirty="0"/>
              <a:t>They also write a “Detector” script for the upgrade tool</a:t>
            </a:r>
          </a:p>
          <a:p>
            <a:r>
              <a:rPr lang="en-GB" dirty="0"/>
              <a:t>Optionally they write a “Fixer” script for the upgrade tool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09039" y="5153446"/>
            <a:ext cx="1466828" cy="14786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2934648"/>
      </p:ext>
    </p:extLst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Execution - Code upgrade tool</a:t>
            </a:r>
            <a:br>
              <a:rPr lang="en-GB" dirty="0"/>
            </a:b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74638" y="1212850"/>
            <a:ext cx="11887200" cy="4124206"/>
          </a:xfrm>
        </p:spPr>
        <p:txBody>
          <a:bodyPr/>
          <a:lstStyle/>
          <a:p>
            <a:r>
              <a:rPr lang="en-GB" dirty="0"/>
              <a:t>Converts objects to metadata extensions</a:t>
            </a:r>
          </a:p>
          <a:p>
            <a:r>
              <a:rPr lang="en-GB" dirty="0"/>
              <a:t>Fixes code where used-method changes</a:t>
            </a:r>
          </a:p>
          <a:p>
            <a:r>
              <a:rPr lang="en-GB" dirty="0"/>
              <a:t>Fixes code where method signature changes</a:t>
            </a:r>
          </a:p>
          <a:p>
            <a:r>
              <a:rPr lang="en-GB" dirty="0"/>
              <a:t>Fixes code where decorated attribute changes</a:t>
            </a:r>
          </a:p>
          <a:p>
            <a:r>
              <a:rPr lang="en-GB" dirty="0"/>
              <a:t>Registers a conflict on objects that can’t be auto-fixed</a:t>
            </a:r>
          </a:p>
          <a:p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09039" y="5153446"/>
            <a:ext cx="1466828" cy="14786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9931488"/>
      </p:ext>
    </p:extLst>
  </p:cSld>
  <p:clrMapOvr>
    <a:masterClrMapping/>
  </p:clrMapOvr>
  <p:transition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74638" y="1209973"/>
            <a:ext cx="8228299" cy="1181862"/>
          </a:xfrm>
        </p:spPr>
        <p:txBody>
          <a:bodyPr/>
          <a:lstStyle/>
          <a:p>
            <a:r>
              <a:rPr lang="en-GB" dirty="0"/>
              <a:t>Demo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GB" dirty="0"/>
              <a:t>Code upgrade tool</a:t>
            </a:r>
          </a:p>
        </p:txBody>
      </p:sp>
    </p:spTree>
    <p:extLst>
      <p:ext uri="{BB962C8B-B14F-4D97-AF65-F5344CB8AC3E}">
        <p14:creationId xmlns:p14="http://schemas.microsoft.com/office/powerpoint/2010/main" val="2167042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Deployment</a:t>
            </a:r>
          </a:p>
        </p:txBody>
      </p:sp>
    </p:spTree>
    <p:extLst>
      <p:ext uri="{BB962C8B-B14F-4D97-AF65-F5344CB8AC3E}">
        <p14:creationId xmlns:p14="http://schemas.microsoft.com/office/powerpoint/2010/main" val="1530610373"/>
      </p:ext>
    </p:extLst>
  </p:cSld>
  <p:clrMapOvr>
    <a:masterClrMapping/>
  </p:clrMapOvr>
  <p:transition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Deployment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74638" y="1212850"/>
            <a:ext cx="11887200" cy="2092881"/>
          </a:xfrm>
        </p:spPr>
        <p:txBody>
          <a:bodyPr/>
          <a:lstStyle/>
          <a:p>
            <a:r>
              <a:rPr lang="en-GB" dirty="0"/>
              <a:t>For developer environments, example:</a:t>
            </a:r>
          </a:p>
          <a:p>
            <a:r>
              <a:rPr lang="en-GB" dirty="0"/>
              <a:t>Number of developer environments on RTW</a:t>
            </a:r>
          </a:p>
          <a:p>
            <a:r>
              <a:rPr lang="en-GB" dirty="0"/>
              <a:t>Upgrading to May Release </a:t>
            </a:r>
          </a:p>
        </p:txBody>
      </p:sp>
      <p:sp>
        <p:nvSpPr>
          <p:cNvPr id="5" name="Rectangle 4"/>
          <p:cNvSpPr/>
          <p:nvPr/>
        </p:nvSpPr>
        <p:spPr bwMode="auto">
          <a:xfrm>
            <a:off x="1537717" y="3425254"/>
            <a:ext cx="2376264" cy="2304256"/>
          </a:xfrm>
          <a:prstGeom prst="rect">
            <a:avLst/>
          </a:prstGeom>
          <a:solidFill>
            <a:schemeClr val="bg1"/>
          </a:solidFill>
          <a:ln>
            <a:solidFill>
              <a:schemeClr val="accent3"/>
            </a:solidFill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46637" rIns="0" bIns="46637" numCol="1" rtlCol="0" anchor="t" anchorCtr="0" compatLnSpc="1">
            <a:prstTxWarp prst="textNoShape">
              <a:avLst/>
            </a:prstTxWarp>
          </a:bodyPr>
          <a:lstStyle/>
          <a:p>
            <a:pPr defTabSz="932472" fontAlgn="base">
              <a:spcBef>
                <a:spcPct val="0"/>
              </a:spcBef>
              <a:spcAft>
                <a:spcPct val="0"/>
              </a:spcAft>
            </a:pPr>
            <a:r>
              <a:rPr lang="en-GB" sz="2000" dirty="0">
                <a:solidFill>
                  <a:schemeClr val="accent3"/>
                </a:solidFill>
              </a:rPr>
              <a:t> RTW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57797" y="3857302"/>
            <a:ext cx="2722115" cy="1441097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 bwMode="auto">
          <a:xfrm>
            <a:off x="5030106" y="3425254"/>
            <a:ext cx="2376264" cy="2304256"/>
          </a:xfrm>
          <a:prstGeom prst="rect">
            <a:avLst/>
          </a:prstGeom>
          <a:solidFill>
            <a:schemeClr val="bg1"/>
          </a:solidFill>
          <a:ln>
            <a:solidFill>
              <a:schemeClr val="accent3"/>
            </a:solidFill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46637" rIns="0" bIns="46637" numCol="1" rtlCol="0" anchor="t" anchorCtr="0" compatLnSpc="1">
            <a:prstTxWarp prst="textNoShape">
              <a:avLst/>
            </a:prstTxWarp>
          </a:bodyPr>
          <a:lstStyle/>
          <a:p>
            <a:pPr defTabSz="932472" fontAlgn="base">
              <a:spcBef>
                <a:spcPct val="0"/>
              </a:spcBef>
              <a:spcAft>
                <a:spcPct val="0"/>
              </a:spcAft>
            </a:pPr>
            <a:r>
              <a:rPr lang="en-GB" sz="2000" dirty="0">
                <a:solidFill>
                  <a:schemeClr val="accent3"/>
                </a:solidFill>
              </a:rPr>
              <a:t> May Release</a:t>
            </a:r>
          </a:p>
        </p:txBody>
      </p:sp>
    </p:spTree>
    <p:extLst>
      <p:ext uri="{BB962C8B-B14F-4D97-AF65-F5344CB8AC3E}">
        <p14:creationId xmlns:p14="http://schemas.microsoft.com/office/powerpoint/2010/main" val="2327645632"/>
      </p:ext>
    </p:extLst>
  </p:cSld>
  <p:clrMapOvr>
    <a:masterClrMapping/>
  </p:clrMapOvr>
  <p:transition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Deployment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74638" y="1212850"/>
            <a:ext cx="11887200" cy="738664"/>
          </a:xfrm>
        </p:spPr>
        <p:txBody>
          <a:bodyPr/>
          <a:lstStyle/>
          <a:p>
            <a:r>
              <a:rPr lang="en-GB" dirty="0"/>
              <a:t>For developer environments, example:</a:t>
            </a:r>
          </a:p>
        </p:txBody>
      </p:sp>
      <p:sp>
        <p:nvSpPr>
          <p:cNvPr id="7" name="Down Arrow 6"/>
          <p:cNvSpPr/>
          <p:nvPr/>
        </p:nvSpPr>
        <p:spPr bwMode="auto">
          <a:xfrm>
            <a:off x="3625949" y="2057102"/>
            <a:ext cx="1728192" cy="1368152"/>
          </a:xfrm>
          <a:prstGeom prst="downArrow">
            <a:avLst/>
          </a:prstGeom>
          <a:solidFill>
            <a:schemeClr val="accent2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46637" rIns="0" bIns="46637" numCol="1" rtlCol="0" anchor="ctr" anchorCtr="0" compatLnSpc="1">
            <a:prstTxWarp prst="textNoShape">
              <a:avLst/>
            </a:prstTxWarp>
          </a:bodyPr>
          <a:lstStyle/>
          <a:p>
            <a:pPr algn="ctr" defTabSz="932472" fontAlgn="base">
              <a:spcBef>
                <a:spcPct val="0"/>
              </a:spcBef>
              <a:spcAft>
                <a:spcPct val="0"/>
              </a:spcAft>
            </a:pPr>
            <a:r>
              <a:rPr lang="en-GB" sz="1600" dirty="0">
                <a:gradFill>
                  <a:gsLst>
                    <a:gs pos="5439">
                      <a:srgbClr val="F8F8F8"/>
                    </a:gs>
                    <a:gs pos="10000">
                      <a:srgbClr val="F8F8F8"/>
                    </a:gs>
                  </a:gsLst>
                  <a:lin ang="5400000" scaled="0"/>
                </a:gradFill>
              </a:rPr>
              <a:t>Deploy new dev machine</a:t>
            </a:r>
          </a:p>
        </p:txBody>
      </p:sp>
      <p:sp>
        <p:nvSpPr>
          <p:cNvPr id="8" name="Down Arrow 7"/>
          <p:cNvSpPr/>
          <p:nvPr/>
        </p:nvSpPr>
        <p:spPr bwMode="auto">
          <a:xfrm>
            <a:off x="3603264" y="4145334"/>
            <a:ext cx="1728192" cy="1368152"/>
          </a:xfrm>
          <a:prstGeom prst="downArrow">
            <a:avLst/>
          </a:prstGeom>
          <a:solidFill>
            <a:schemeClr val="accent2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46637" rIns="0" bIns="46637" numCol="1" rtlCol="0" anchor="ctr" anchorCtr="0" compatLnSpc="1">
            <a:prstTxWarp prst="textNoShape">
              <a:avLst/>
            </a:prstTxWarp>
          </a:bodyPr>
          <a:lstStyle/>
          <a:p>
            <a:pPr algn="ctr" defTabSz="932472" fontAlgn="base">
              <a:spcBef>
                <a:spcPct val="0"/>
              </a:spcBef>
              <a:spcAft>
                <a:spcPct val="0"/>
              </a:spcAft>
            </a:pPr>
            <a:r>
              <a:rPr lang="en-GB" sz="1600" dirty="0">
                <a:gradFill>
                  <a:gsLst>
                    <a:gs pos="5439">
                      <a:srgbClr val="F8F8F8"/>
                    </a:gs>
                    <a:gs pos="10000">
                      <a:srgbClr val="F8F8F8"/>
                    </a:gs>
                  </a:gsLst>
                  <a:lin ang="5400000" scaled="0"/>
                </a:gradFill>
              </a:rPr>
              <a:t>Deploy other dev machine</a:t>
            </a:r>
          </a:p>
        </p:txBody>
      </p:sp>
      <p:sp>
        <p:nvSpPr>
          <p:cNvPr id="9" name="Right Arrow 8"/>
          <p:cNvSpPr/>
          <p:nvPr/>
        </p:nvSpPr>
        <p:spPr bwMode="auto">
          <a:xfrm>
            <a:off x="3409925" y="3209230"/>
            <a:ext cx="2520280" cy="1152128"/>
          </a:xfrm>
          <a:prstGeom prst="rightArrow">
            <a:avLst/>
          </a:prstGeom>
          <a:ln>
            <a:noFill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46637" rIns="0" bIns="46637" numCol="1" rtlCol="0" anchor="ctr" anchorCtr="0" compatLnSpc="1">
            <a:prstTxWarp prst="textNoShape">
              <a:avLst/>
            </a:prstTxWarp>
          </a:bodyPr>
          <a:lstStyle/>
          <a:p>
            <a:pPr algn="ctr" defTabSz="932472" fontAlgn="base">
              <a:spcBef>
                <a:spcPct val="0"/>
              </a:spcBef>
              <a:spcAft>
                <a:spcPct val="0"/>
              </a:spcAft>
            </a:pPr>
            <a:r>
              <a:rPr lang="en-GB" sz="2000" dirty="0">
                <a:gradFill>
                  <a:gsLst>
                    <a:gs pos="5439">
                      <a:srgbClr val="F8F8F8"/>
                    </a:gs>
                    <a:gs pos="10000">
                      <a:srgbClr val="F8F8F8"/>
                    </a:gs>
                  </a:gsLst>
                  <a:lin ang="5400000" scaled="0"/>
                </a:gradFill>
              </a:rPr>
              <a:t>Synch to VSTS</a:t>
            </a:r>
          </a:p>
        </p:txBody>
      </p:sp>
      <p:sp>
        <p:nvSpPr>
          <p:cNvPr id="10" name="Right Arrow 9"/>
          <p:cNvSpPr/>
          <p:nvPr/>
        </p:nvSpPr>
        <p:spPr bwMode="auto">
          <a:xfrm>
            <a:off x="3382818" y="5297462"/>
            <a:ext cx="2520280" cy="1152128"/>
          </a:xfrm>
          <a:prstGeom prst="rightArrow">
            <a:avLst/>
          </a:prstGeom>
          <a:ln>
            <a:noFill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46637" rIns="0" bIns="46637" numCol="1" rtlCol="0" anchor="ctr" anchorCtr="0" compatLnSpc="1">
            <a:prstTxWarp prst="textNoShape">
              <a:avLst/>
            </a:prstTxWarp>
          </a:bodyPr>
          <a:lstStyle/>
          <a:p>
            <a:pPr algn="ctr" defTabSz="932472" fontAlgn="base">
              <a:spcBef>
                <a:spcPct val="0"/>
              </a:spcBef>
              <a:spcAft>
                <a:spcPct val="0"/>
              </a:spcAft>
            </a:pPr>
            <a:r>
              <a:rPr lang="en-GB" sz="2000" dirty="0">
                <a:gradFill>
                  <a:gsLst>
                    <a:gs pos="5439">
                      <a:srgbClr val="F8F8F8"/>
                    </a:gs>
                    <a:gs pos="10000">
                      <a:srgbClr val="F8F8F8"/>
                    </a:gs>
                  </a:gsLst>
                  <a:lin ang="5400000" scaled="0"/>
                </a:gradFill>
              </a:rPr>
              <a:t>Synch to VSTS</a:t>
            </a:r>
          </a:p>
        </p:txBody>
      </p:sp>
      <p:sp>
        <p:nvSpPr>
          <p:cNvPr id="11" name="Right Arrow 10"/>
          <p:cNvSpPr/>
          <p:nvPr/>
        </p:nvSpPr>
        <p:spPr bwMode="auto">
          <a:xfrm>
            <a:off x="606669" y="3206620"/>
            <a:ext cx="2520280" cy="1152128"/>
          </a:xfrm>
          <a:prstGeom prst="rightArrow">
            <a:avLst/>
          </a:prstGeom>
          <a:ln>
            <a:noFill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46637" rIns="0" bIns="46637" numCol="1" rtlCol="0" anchor="ctr" anchorCtr="0" compatLnSpc="1">
            <a:prstTxWarp prst="textNoShape">
              <a:avLst/>
            </a:prstTxWarp>
          </a:bodyPr>
          <a:lstStyle/>
          <a:p>
            <a:pPr algn="ctr" defTabSz="932472" fontAlgn="base">
              <a:spcBef>
                <a:spcPct val="0"/>
              </a:spcBef>
              <a:spcAft>
                <a:spcPct val="0"/>
              </a:spcAft>
            </a:pPr>
            <a:r>
              <a:rPr lang="en-GB" sz="2000" dirty="0">
                <a:gradFill>
                  <a:gsLst>
                    <a:gs pos="5439">
                      <a:srgbClr val="F8F8F8"/>
                    </a:gs>
                    <a:gs pos="10000">
                      <a:srgbClr val="F8F8F8"/>
                    </a:gs>
                  </a:gsLst>
                  <a:lin ang="5400000" scaled="0"/>
                </a:gradFill>
              </a:rPr>
              <a:t>Code upgrade tool to VSTS</a:t>
            </a:r>
          </a:p>
        </p:txBody>
      </p:sp>
      <p:sp>
        <p:nvSpPr>
          <p:cNvPr id="12" name="Right Arrow 11"/>
          <p:cNvSpPr/>
          <p:nvPr/>
        </p:nvSpPr>
        <p:spPr bwMode="auto">
          <a:xfrm>
            <a:off x="6213181" y="3206620"/>
            <a:ext cx="2520280" cy="1152128"/>
          </a:xfrm>
          <a:prstGeom prst="rightArrow">
            <a:avLst/>
          </a:prstGeom>
          <a:ln>
            <a:noFill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46637" rIns="0" bIns="46637" numCol="1" rtlCol="0" anchor="ctr" anchorCtr="0" compatLnSpc="1">
            <a:prstTxWarp prst="textNoShape">
              <a:avLst/>
            </a:prstTxWarp>
          </a:bodyPr>
          <a:lstStyle/>
          <a:p>
            <a:pPr algn="ctr" defTabSz="932472" fontAlgn="base">
              <a:spcBef>
                <a:spcPct val="0"/>
              </a:spcBef>
              <a:spcAft>
                <a:spcPct val="0"/>
              </a:spcAft>
            </a:pPr>
            <a:r>
              <a:rPr lang="en-GB" sz="2000" dirty="0">
                <a:gradFill>
                  <a:gsLst>
                    <a:gs pos="5439">
                      <a:srgbClr val="F8F8F8"/>
                    </a:gs>
                    <a:gs pos="10000">
                      <a:srgbClr val="F8F8F8"/>
                    </a:gs>
                  </a:gsLst>
                  <a:lin ang="5400000" scaled="0"/>
                </a:gradFill>
              </a:rPr>
              <a:t>Fix/merge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16437" y="3206620"/>
            <a:ext cx="1198543" cy="1197532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13181" y="5320978"/>
            <a:ext cx="1198543" cy="1197532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091247" y="3380654"/>
            <a:ext cx="2311773" cy="849463"/>
          </a:xfrm>
          <a:prstGeom prst="rect">
            <a:avLst/>
          </a:prstGeom>
          <a:noFill/>
        </p:spPr>
        <p:txBody>
          <a:bodyPr wrap="square" lIns="182880" tIns="146304" rIns="182880" bIns="146304" rtlCol="0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GB" sz="2000" dirty="0">
                <a:gradFill>
                  <a:gsLst>
                    <a:gs pos="2917">
                      <a:schemeClr val="tx1"/>
                    </a:gs>
                    <a:gs pos="30000">
                      <a:schemeClr val="tx1"/>
                    </a:gs>
                  </a:gsLst>
                  <a:lin ang="5400000" scaled="0"/>
                </a:gradFill>
              </a:rPr>
              <a:t>Code upgrade complete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298357" y="5495012"/>
            <a:ext cx="3234782" cy="849463"/>
          </a:xfrm>
          <a:prstGeom prst="rect">
            <a:avLst/>
          </a:prstGeom>
          <a:noFill/>
        </p:spPr>
        <p:txBody>
          <a:bodyPr wrap="square" lIns="182880" tIns="146304" rIns="182880" bIns="146304" rtlCol="0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GB" sz="2000" dirty="0">
                <a:gradFill>
                  <a:gsLst>
                    <a:gs pos="2917">
                      <a:schemeClr val="tx1"/>
                    </a:gs>
                    <a:gs pos="30000">
                      <a:schemeClr val="tx1"/>
                    </a:gs>
                  </a:gsLst>
                  <a:lin ang="5400000" scaled="0"/>
                </a:gradFill>
              </a:rPr>
              <a:t>Developer environment upgrades complete</a:t>
            </a:r>
          </a:p>
        </p:txBody>
      </p:sp>
    </p:spTree>
    <p:extLst>
      <p:ext uri="{BB962C8B-B14F-4D97-AF65-F5344CB8AC3E}">
        <p14:creationId xmlns:p14="http://schemas.microsoft.com/office/powerpoint/2010/main" val="180313473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5" grpId="0"/>
      <p:bldP spid="1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Deployment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274638" y="1212850"/>
            <a:ext cx="11887200" cy="3447098"/>
          </a:xfrm>
        </p:spPr>
        <p:txBody>
          <a:bodyPr/>
          <a:lstStyle/>
          <a:p>
            <a:r>
              <a:rPr lang="en-GB" dirty="0"/>
              <a:t>Advantages of redeploying are:</a:t>
            </a:r>
          </a:p>
          <a:p>
            <a:r>
              <a:rPr lang="en-GB" dirty="0"/>
              <a:t>Machines are updated e.g. SQL 2016 RTM</a:t>
            </a:r>
          </a:p>
          <a:p>
            <a:r>
              <a:rPr lang="en-GB" dirty="0"/>
              <a:t>Developer’s time is protected</a:t>
            </a:r>
          </a:p>
          <a:p>
            <a:r>
              <a:rPr lang="en-GB" dirty="0"/>
              <a:t>Developer environments remain identical</a:t>
            </a:r>
          </a:p>
          <a:p>
            <a:pPr lvl="1"/>
            <a:endParaRPr lang="en-GB" dirty="0"/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65940463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Why should I stay current?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274638" y="1212850"/>
            <a:ext cx="11887200" cy="5478423"/>
          </a:xfrm>
        </p:spPr>
        <p:txBody>
          <a:bodyPr/>
          <a:lstStyle/>
          <a:p>
            <a:r>
              <a:rPr lang="en-GB" dirty="0"/>
              <a:t>Preventative Maintenance</a:t>
            </a:r>
          </a:p>
          <a:p>
            <a:r>
              <a:rPr lang="en-GB" dirty="0"/>
              <a:t>vs.</a:t>
            </a:r>
          </a:p>
          <a:p>
            <a:r>
              <a:rPr lang="en-GB" dirty="0"/>
              <a:t>Reactive Maintenance</a:t>
            </a:r>
          </a:p>
          <a:p>
            <a:endParaRPr lang="en-GB" dirty="0"/>
          </a:p>
          <a:p>
            <a:r>
              <a:rPr lang="en-GB" dirty="0"/>
              <a:t>More reliable</a:t>
            </a:r>
          </a:p>
          <a:p>
            <a:r>
              <a:rPr lang="en-GB" dirty="0"/>
              <a:t>More secure</a:t>
            </a:r>
          </a:p>
          <a:p>
            <a:r>
              <a:rPr lang="en-GB" dirty="0"/>
              <a:t>More performant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3271733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Deployment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74638" y="1212850"/>
            <a:ext cx="11887200" cy="2769989"/>
          </a:xfrm>
        </p:spPr>
        <p:txBody>
          <a:bodyPr/>
          <a:lstStyle/>
          <a:p>
            <a:r>
              <a:rPr lang="en-GB" dirty="0"/>
              <a:t>For Microsoft-managed environments:</a:t>
            </a:r>
          </a:p>
          <a:p>
            <a:r>
              <a:rPr lang="en-GB" dirty="0"/>
              <a:t>Provide the finished packages </a:t>
            </a:r>
          </a:p>
          <a:p>
            <a:r>
              <a:rPr lang="en-GB" dirty="0"/>
              <a:t>Arrange the downtime window</a:t>
            </a:r>
          </a:p>
          <a:p>
            <a:r>
              <a:rPr lang="en-GB" dirty="0"/>
              <a:t>Microsoft deploy for you</a:t>
            </a:r>
          </a:p>
        </p:txBody>
      </p:sp>
    </p:spTree>
    <p:extLst>
      <p:ext uri="{BB962C8B-B14F-4D97-AF65-F5344CB8AC3E}">
        <p14:creationId xmlns:p14="http://schemas.microsoft.com/office/powerpoint/2010/main" val="74980840"/>
      </p:ext>
    </p:extLst>
  </p:cSld>
  <p:clrMapOvr>
    <a:masterClrMapping/>
  </p:clrMapOvr>
  <p:transition>
    <p:fad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2847613592"/>
      </p:ext>
    </p:extLst>
  </p:cSld>
  <p:clrMapOvr>
    <a:masterClrMapping/>
  </p:clrMapOvr>
  <p:transition>
    <p:fad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Additional references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274638" y="1212850"/>
            <a:ext cx="11887200" cy="3724096"/>
          </a:xfrm>
        </p:spPr>
        <p:txBody>
          <a:bodyPr/>
          <a:lstStyle/>
          <a:p>
            <a:r>
              <a:rPr lang="en-GB" dirty="0"/>
              <a:t>Upgrade home page</a:t>
            </a:r>
          </a:p>
          <a:p>
            <a:pPr lvl="1"/>
            <a:r>
              <a:rPr lang="en-GB" dirty="0">
                <a:hlinkClick r:id="rId3"/>
              </a:rPr>
              <a:t>https://ax.help.dynamics.com/en/wiki/upgrading-home-page/</a:t>
            </a:r>
            <a:endParaRPr lang="en-GB" dirty="0"/>
          </a:p>
          <a:p>
            <a:r>
              <a:rPr lang="en-GB" dirty="0"/>
              <a:t>Customising using extensions</a:t>
            </a:r>
          </a:p>
          <a:p>
            <a:pPr lvl="1"/>
            <a:r>
              <a:rPr lang="en-GB" dirty="0">
                <a:hlinkClick r:id="rId4"/>
              </a:rPr>
              <a:t>https://ax.help.dynamics.com/en/wiki/technical-concepts-guide/#customizing-with-extensions-and-overlayering</a:t>
            </a:r>
            <a:r>
              <a:rPr lang="en-GB" dirty="0"/>
              <a:t>  </a:t>
            </a:r>
          </a:p>
          <a:p>
            <a:r>
              <a:rPr lang="en-GB" dirty="0"/>
              <a:t>Servicing environments</a:t>
            </a:r>
          </a:p>
          <a:p>
            <a:pPr lvl="1"/>
            <a:r>
              <a:rPr lang="en-GB" dirty="0">
                <a:hlinkClick r:id="rId5"/>
              </a:rPr>
              <a:t>https://ax.help.dynamics.com/en/wiki/technical-concepts-guide/#servicing-environments</a:t>
            </a:r>
            <a:r>
              <a:rPr lang="en-GB" dirty="0"/>
              <a:t> </a:t>
            </a: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39798921"/>
      </p:ext>
    </p:extLst>
  </p:cSld>
  <p:clrMapOvr>
    <a:masterClrMapping/>
  </p:clrMapOvr>
  <p:transition>
    <p:fad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Related sessions	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274638" y="1212850"/>
            <a:ext cx="11887200" cy="3539430"/>
          </a:xfrm>
        </p:spPr>
        <p:txBody>
          <a:bodyPr/>
          <a:lstStyle/>
          <a:p>
            <a:r>
              <a:rPr lang="en-GB" dirty="0"/>
              <a:t>BRK3168 How to operate and service the Microsoft Dynamics AX Cloud</a:t>
            </a:r>
          </a:p>
          <a:p>
            <a:pPr lvl="1"/>
            <a:r>
              <a:rPr lang="en-GB" dirty="0"/>
              <a:t>Robert Badawy, Clay Wesener</a:t>
            </a:r>
          </a:p>
          <a:p>
            <a:pPr lvl="1"/>
            <a:endParaRPr lang="en-GB" dirty="0"/>
          </a:p>
          <a:p>
            <a:r>
              <a:rPr lang="en-GB" dirty="0"/>
              <a:t>BRK4024 Develop, build, test and deploy your Dynamics AX applications</a:t>
            </a:r>
          </a:p>
          <a:p>
            <a:pPr lvl="1"/>
            <a:r>
              <a:rPr lang="en-GB" dirty="0"/>
              <a:t>Robert Badawy</a:t>
            </a:r>
          </a:p>
        </p:txBody>
      </p:sp>
    </p:spTree>
    <p:extLst>
      <p:ext uri="{BB962C8B-B14F-4D97-AF65-F5344CB8AC3E}">
        <p14:creationId xmlns:p14="http://schemas.microsoft.com/office/powerpoint/2010/main" val="846168117"/>
      </p:ext>
    </p:extLst>
  </p:cSld>
  <p:clrMapOvr>
    <a:masterClrMapping/>
  </p:clrMapOvr>
  <p:transition>
    <p:fad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IT Pro resources</a:t>
            </a:r>
            <a:br>
              <a:rPr lang="en-US" dirty="0"/>
            </a:br>
            <a:r>
              <a:rPr lang="en-US" sz="3200" spc="0" dirty="0">
                <a:gradFill>
                  <a:gsLst>
                    <a:gs pos="1250">
                      <a:schemeClr val="tx2"/>
                    </a:gs>
                    <a:gs pos="100000">
                      <a:schemeClr val="tx2"/>
                    </a:gs>
                  </a:gsLst>
                  <a:lin ang="5400000" scaled="0"/>
                </a:gradFill>
              </a:rPr>
              <a:t>To advance your career in cloud technology</a:t>
            </a:r>
          </a:p>
        </p:txBody>
      </p:sp>
      <p:sp>
        <p:nvSpPr>
          <p:cNvPr id="5" name="checks"/>
          <p:cNvSpPr/>
          <p:nvPr/>
        </p:nvSpPr>
        <p:spPr bwMode="auto">
          <a:xfrm>
            <a:off x="3147376" y="1940604"/>
            <a:ext cx="9166861" cy="3973353"/>
          </a:xfrm>
          <a:prstGeom prst="rect">
            <a:avLst/>
          </a:prstGeom>
          <a:solidFill>
            <a:schemeClr val="accent4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182880" tIns="146304" rIns="182880" bIns="146304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effectLst/>
                <a:uLnTx/>
                <a:uFillTx/>
              </a:rPr>
              <a:t>Cloud role mapping </a:t>
            </a:r>
          </a:p>
          <a:p>
            <a:pPr marL="0" marR="0" lvl="0" indent="0" defTabSz="91440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effectLst/>
                <a:uLnTx/>
                <a:uFillTx/>
              </a:rPr>
              <a:t>Expert advice on skills needed </a:t>
            </a:r>
          </a:p>
          <a:p>
            <a:pPr marL="0" marR="0" lvl="0" indent="0" defTabSz="91440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effectLst/>
                <a:uLnTx/>
                <a:uFillTx/>
              </a:rPr>
              <a:t>Self-paced curriculum by cloud role </a:t>
            </a:r>
          </a:p>
          <a:p>
            <a:pPr marL="0" marR="0" lvl="0" indent="0" defTabSz="91440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effectLst/>
                <a:uLnTx/>
                <a:uFillTx/>
              </a:rPr>
              <a:t>$300 Azure credits and extended trials </a:t>
            </a:r>
          </a:p>
          <a:p>
            <a:pPr marL="0" marR="0" lvl="0" indent="0" defTabSz="91440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err="1">
                <a:ln>
                  <a:noFill/>
                </a:ln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effectLst/>
                <a:uLnTx/>
                <a:uFillTx/>
              </a:rPr>
              <a:t>Pluralsight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effectLst/>
                <a:uLnTx/>
                <a:uFillTx/>
              </a:rPr>
              <a:t> 3 month subscription (10 courses) </a:t>
            </a:r>
          </a:p>
          <a:p>
            <a:pPr marL="0" marR="0" lvl="0" indent="0" defTabSz="91440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effectLst/>
                <a:uLnTx/>
                <a:uFillTx/>
              </a:rPr>
              <a:t>Phone support incident  </a:t>
            </a:r>
          </a:p>
          <a:p>
            <a:pPr marL="0" marR="0" lvl="0" indent="0" defTabSz="91440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effectLst/>
                <a:uLnTx/>
                <a:uFillTx/>
              </a:rPr>
              <a:t>Weekly short videos and insights from Microsoft’s leaders and engineers </a:t>
            </a:r>
          </a:p>
          <a:p>
            <a:pPr marL="0" marR="0" lvl="0" indent="0" defTabSz="91440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effectLst/>
                <a:uLnTx/>
                <a:uFillTx/>
              </a:rPr>
              <a:t>Connect with community of peers and Microsoft experts</a:t>
            </a:r>
          </a:p>
        </p:txBody>
      </p:sp>
      <p:sp>
        <p:nvSpPr>
          <p:cNvPr id="6" name="White Fade"/>
          <p:cNvSpPr/>
          <p:nvPr/>
        </p:nvSpPr>
        <p:spPr bwMode="auto">
          <a:xfrm>
            <a:off x="3017838" y="1592261"/>
            <a:ext cx="9418637" cy="5402264"/>
          </a:xfrm>
          <a:prstGeom prst="rect">
            <a:avLst/>
          </a:prstGeom>
          <a:solidFill>
            <a:schemeClr val="bg2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46637" rIns="0" bIns="46637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32472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gradFill>
                <a:gsLst>
                  <a:gs pos="5439">
                    <a:srgbClr val="F8F8F8"/>
                  </a:gs>
                  <a:gs pos="10000">
                    <a:srgbClr val="F8F8F8"/>
                  </a:gs>
                </a:gsLst>
                <a:lin ang="5400000" scaled="0"/>
              </a:gradFill>
              <a:effectLst/>
              <a:uLnTx/>
              <a:uFillTx/>
            </a:endParaRPr>
          </a:p>
        </p:txBody>
      </p:sp>
      <p:sp>
        <p:nvSpPr>
          <p:cNvPr id="7" name="web1"/>
          <p:cNvSpPr/>
          <p:nvPr/>
        </p:nvSpPr>
        <p:spPr bwMode="auto">
          <a:xfrm>
            <a:off x="3147376" y="1940604"/>
            <a:ext cx="9016827" cy="960121"/>
          </a:xfrm>
          <a:prstGeom prst="rect">
            <a:avLst/>
          </a:prstGeom>
          <a:solidFill>
            <a:schemeClr val="accent4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182880" tIns="146304" rIns="182880" bIns="146304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effectLst/>
                <a:uLnTx/>
                <a:uFillTx/>
              </a:rPr>
              <a:t>Microsoft IT Pro Career Center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effectLst/>
                <a:uLnTx/>
                <a:uFillTx/>
                <a:hlinkClick r:id="rId3"/>
              </a:rPr>
              <a:t>www.microsoft.com/itprocareercenter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effectLst/>
                <a:uLnTx/>
                <a:uFillTx/>
              </a:rPr>
              <a:t> </a:t>
            </a:r>
          </a:p>
        </p:txBody>
      </p:sp>
      <p:sp>
        <p:nvSpPr>
          <p:cNvPr id="17" name="web2"/>
          <p:cNvSpPr/>
          <p:nvPr/>
        </p:nvSpPr>
        <p:spPr bwMode="auto">
          <a:xfrm>
            <a:off x="3147376" y="2944539"/>
            <a:ext cx="9016827" cy="960121"/>
          </a:xfrm>
          <a:prstGeom prst="rect">
            <a:avLst/>
          </a:prstGeom>
          <a:solidFill>
            <a:schemeClr val="accent4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182880" tIns="146304" rIns="182880" bIns="146304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effectLst/>
                <a:uLnTx/>
                <a:uFillTx/>
              </a:rPr>
              <a:t>Microsoft IT Pro Cloud Essentials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effectLst/>
                <a:uLnTx/>
                <a:uFillTx/>
                <a:hlinkClick r:id="rId4"/>
              </a:rPr>
              <a:t>www.microsoft.com/itprocloudessentials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effectLst/>
                <a:uLnTx/>
                <a:uFillTx/>
              </a:rPr>
              <a:t>  </a:t>
            </a:r>
          </a:p>
        </p:txBody>
      </p:sp>
      <p:sp>
        <p:nvSpPr>
          <p:cNvPr id="20" name="web3"/>
          <p:cNvSpPr/>
          <p:nvPr/>
        </p:nvSpPr>
        <p:spPr bwMode="auto">
          <a:xfrm>
            <a:off x="3147376" y="3946567"/>
            <a:ext cx="9016827" cy="960121"/>
          </a:xfrm>
          <a:prstGeom prst="rect">
            <a:avLst/>
          </a:prstGeom>
          <a:solidFill>
            <a:schemeClr val="accent4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182880" tIns="146304" rIns="182880" bIns="146304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effectLst/>
                <a:uLnTx/>
                <a:uFillTx/>
              </a:rPr>
              <a:t>Microsoft Mechanics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sng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hlinkClick r:id="rId5"/>
              </a:rPr>
              <a:t>www.microsoft.com/mechanics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effectLst/>
                <a:uLnTx/>
                <a:uFillTx/>
              </a:rPr>
              <a:t> </a:t>
            </a:r>
          </a:p>
        </p:txBody>
      </p:sp>
      <p:sp>
        <p:nvSpPr>
          <p:cNvPr id="19" name="web4"/>
          <p:cNvSpPr/>
          <p:nvPr/>
        </p:nvSpPr>
        <p:spPr bwMode="auto">
          <a:xfrm>
            <a:off x="3147376" y="4953837"/>
            <a:ext cx="9016827" cy="960121"/>
          </a:xfrm>
          <a:prstGeom prst="rect">
            <a:avLst/>
          </a:prstGeom>
          <a:solidFill>
            <a:schemeClr val="accent4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182880" tIns="146304" rIns="182880" bIns="146304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effectLst/>
                <a:uLnTx/>
                <a:uFillTx/>
              </a:rPr>
              <a:t>Microsoft Tech Community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effectLst/>
                <a:uLnTx/>
                <a:uFillTx/>
                <a:hlinkClick r:id="rId6"/>
              </a:rPr>
              <a:t>https://techcommunity.microsoft.com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effectLst/>
                <a:uLnTx/>
                <a:uFillTx/>
              </a:rPr>
              <a:t>  </a:t>
            </a:r>
          </a:p>
        </p:txBody>
      </p:sp>
      <p:sp>
        <p:nvSpPr>
          <p:cNvPr id="25" name="Mask"/>
          <p:cNvSpPr/>
          <p:nvPr/>
        </p:nvSpPr>
        <p:spPr bwMode="auto">
          <a:xfrm>
            <a:off x="-487361" y="1516062"/>
            <a:ext cx="3634737" cy="5486402"/>
          </a:xfrm>
          <a:prstGeom prst="rect">
            <a:avLst/>
          </a:prstGeom>
          <a:solidFill>
            <a:schemeClr val="bg2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46637" rIns="0" bIns="46637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32472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gradFill>
                <a:gsLst>
                  <a:gs pos="5439">
                    <a:srgbClr val="F8F8F8"/>
                  </a:gs>
                  <a:gs pos="10000">
                    <a:srgbClr val="F8F8F8"/>
                  </a:gs>
                </a:gsLst>
                <a:lin ang="5400000" scaled="0"/>
              </a:gradFill>
              <a:effectLst/>
              <a:uLnTx/>
              <a:uFillTx/>
            </a:endParaRPr>
          </a:p>
        </p:txBody>
      </p:sp>
      <p:sp>
        <p:nvSpPr>
          <p:cNvPr id="9" name="1"/>
          <p:cNvSpPr/>
          <p:nvPr/>
        </p:nvSpPr>
        <p:spPr bwMode="auto">
          <a:xfrm>
            <a:off x="274639" y="1940604"/>
            <a:ext cx="2872737" cy="960120"/>
          </a:xfrm>
          <a:prstGeom prst="rect">
            <a:avLst/>
          </a:prstGeom>
          <a:ln>
            <a:noFill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182880" tIns="146304" rIns="182880" bIns="146304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32472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gradFill>
                  <a:gsLst>
                    <a:gs pos="5439">
                      <a:srgbClr val="F8F8F8"/>
                    </a:gs>
                    <a:gs pos="100000">
                      <a:srgbClr val="F8F8F8"/>
                    </a:gs>
                  </a:gsLst>
                  <a:lin ang="5400000" scaled="0"/>
                </a:gradFill>
                <a:effectLst/>
                <a:uLnTx/>
                <a:uFillTx/>
                <a:latin typeface="+mj-lt"/>
              </a:rPr>
              <a:t>Plan your </a:t>
            </a:r>
            <a:br>
              <a:rPr kumimoji="0" lang="en-US" sz="2400" b="0" i="0" u="none" strike="noStrike" kern="0" cap="none" spc="0" normalizeH="0" baseline="0" noProof="0" dirty="0">
                <a:ln>
                  <a:noFill/>
                </a:ln>
                <a:gradFill>
                  <a:gsLst>
                    <a:gs pos="5439">
                      <a:srgbClr val="F8F8F8"/>
                    </a:gs>
                    <a:gs pos="100000">
                      <a:srgbClr val="F8F8F8"/>
                    </a:gs>
                  </a:gsLst>
                  <a:lin ang="5400000" scaled="0"/>
                </a:gradFill>
                <a:effectLst/>
                <a:uLnTx/>
                <a:uFillTx/>
                <a:latin typeface="+mj-lt"/>
              </a:rPr>
            </a:b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gradFill>
                  <a:gsLst>
                    <a:gs pos="5439">
                      <a:srgbClr val="F8F8F8"/>
                    </a:gs>
                    <a:gs pos="100000">
                      <a:srgbClr val="F8F8F8"/>
                    </a:gs>
                  </a:gsLst>
                  <a:lin ang="5400000" scaled="0"/>
                </a:gradFill>
                <a:effectLst/>
                <a:uLnTx/>
                <a:uFillTx/>
                <a:latin typeface="+mj-lt"/>
              </a:rPr>
              <a:t>career path</a:t>
            </a:r>
          </a:p>
        </p:txBody>
      </p:sp>
      <p:sp>
        <p:nvSpPr>
          <p:cNvPr id="10" name="2"/>
          <p:cNvSpPr/>
          <p:nvPr/>
        </p:nvSpPr>
        <p:spPr bwMode="auto">
          <a:xfrm>
            <a:off x="274639" y="2944539"/>
            <a:ext cx="2872737" cy="960120"/>
          </a:xfrm>
          <a:prstGeom prst="rect">
            <a:avLst/>
          </a:prstGeom>
          <a:ln>
            <a:noFill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182880" tIns="146304" rIns="182880" bIns="146304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32472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gradFill>
                  <a:gsLst>
                    <a:gs pos="5439">
                      <a:srgbClr val="F8F8F8"/>
                    </a:gs>
                    <a:gs pos="100000">
                      <a:srgbClr val="F8F8F8"/>
                    </a:gs>
                  </a:gsLst>
                  <a:lin ang="5400000" scaled="0"/>
                </a:gradFill>
                <a:effectLst/>
                <a:uLnTx/>
                <a:uFillTx/>
                <a:latin typeface="+mj-lt"/>
              </a:rPr>
              <a:t>Get started </a:t>
            </a:r>
            <a:br>
              <a:rPr kumimoji="0" lang="en-US" sz="2400" b="0" i="0" u="none" strike="noStrike" kern="0" cap="none" spc="0" normalizeH="0" baseline="0" noProof="0" dirty="0">
                <a:ln>
                  <a:noFill/>
                </a:ln>
                <a:gradFill>
                  <a:gsLst>
                    <a:gs pos="5439">
                      <a:srgbClr val="F8F8F8"/>
                    </a:gs>
                    <a:gs pos="100000">
                      <a:srgbClr val="F8F8F8"/>
                    </a:gs>
                  </a:gsLst>
                  <a:lin ang="5400000" scaled="0"/>
                </a:gradFill>
                <a:effectLst/>
                <a:uLnTx/>
                <a:uFillTx/>
                <a:latin typeface="+mj-lt"/>
              </a:rPr>
            </a:b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gradFill>
                  <a:gsLst>
                    <a:gs pos="5439">
                      <a:srgbClr val="F8F8F8"/>
                    </a:gs>
                    <a:gs pos="100000">
                      <a:srgbClr val="F8F8F8"/>
                    </a:gs>
                  </a:gsLst>
                  <a:lin ang="5400000" scaled="0"/>
                </a:gradFill>
                <a:effectLst/>
                <a:uLnTx/>
                <a:uFillTx/>
                <a:latin typeface="+mj-lt"/>
              </a:rPr>
              <a:t>with Azure</a:t>
            </a:r>
          </a:p>
        </p:txBody>
      </p:sp>
      <p:sp>
        <p:nvSpPr>
          <p:cNvPr id="12" name="4"/>
          <p:cNvSpPr/>
          <p:nvPr/>
        </p:nvSpPr>
        <p:spPr bwMode="auto">
          <a:xfrm>
            <a:off x="274639" y="4953837"/>
            <a:ext cx="2872737" cy="960120"/>
          </a:xfrm>
          <a:prstGeom prst="rect">
            <a:avLst/>
          </a:prstGeom>
          <a:ln>
            <a:noFill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182880" tIns="146304" rIns="182880" bIns="146304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32472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gradFill>
                  <a:gsLst>
                    <a:gs pos="5439">
                      <a:srgbClr val="F8F8F8"/>
                    </a:gs>
                    <a:gs pos="100000">
                      <a:srgbClr val="F8F8F8"/>
                    </a:gs>
                  </a:gsLst>
                  <a:lin ang="5400000" scaled="0"/>
                </a:gradFill>
                <a:effectLst/>
                <a:uLnTx/>
                <a:uFillTx/>
                <a:latin typeface="+mj-lt"/>
              </a:rPr>
              <a:t>Connect with peers and experts </a:t>
            </a:r>
          </a:p>
        </p:txBody>
      </p:sp>
      <p:sp>
        <p:nvSpPr>
          <p:cNvPr id="15" name="4"/>
          <p:cNvSpPr/>
          <p:nvPr/>
        </p:nvSpPr>
        <p:spPr bwMode="auto">
          <a:xfrm>
            <a:off x="274639" y="3946567"/>
            <a:ext cx="2872737" cy="960120"/>
          </a:xfrm>
          <a:prstGeom prst="rect">
            <a:avLst/>
          </a:prstGeom>
          <a:ln>
            <a:noFill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182880" tIns="146304" rIns="182880" bIns="146304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32472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gradFill>
                  <a:gsLst>
                    <a:gs pos="5439">
                      <a:srgbClr val="F8F8F8"/>
                    </a:gs>
                    <a:gs pos="100000">
                      <a:srgbClr val="F8F8F8"/>
                    </a:gs>
                  </a:gsLst>
                  <a:lin ang="5400000" scaled="0"/>
                </a:gradFill>
                <a:effectLst/>
                <a:uLnTx/>
                <a:uFillTx/>
                <a:latin typeface="+mj-lt"/>
              </a:rPr>
              <a:t>Demos and </a:t>
            </a:r>
            <a:br>
              <a:rPr kumimoji="0" lang="en-US" sz="2400" b="0" i="0" u="none" strike="noStrike" kern="0" cap="none" spc="0" normalizeH="0" baseline="0" noProof="0" dirty="0">
                <a:ln>
                  <a:noFill/>
                </a:ln>
                <a:gradFill>
                  <a:gsLst>
                    <a:gs pos="5439">
                      <a:srgbClr val="F8F8F8"/>
                    </a:gs>
                    <a:gs pos="100000">
                      <a:srgbClr val="F8F8F8"/>
                    </a:gs>
                  </a:gsLst>
                  <a:lin ang="5400000" scaled="0"/>
                </a:gradFill>
                <a:effectLst/>
                <a:uLnTx/>
                <a:uFillTx/>
                <a:latin typeface="+mj-lt"/>
              </a:rPr>
            </a:b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gradFill>
                  <a:gsLst>
                    <a:gs pos="5439">
                      <a:srgbClr val="F8F8F8"/>
                    </a:gs>
                    <a:gs pos="100000">
                      <a:srgbClr val="F8F8F8"/>
                    </a:gs>
                  </a:gsLst>
                  <a:lin ang="5400000" scaled="0"/>
                </a:gradFill>
                <a:effectLst/>
                <a:uLnTx/>
                <a:uFillTx/>
                <a:latin typeface="+mj-lt"/>
              </a:rPr>
              <a:t>how-to videos</a:t>
            </a:r>
          </a:p>
        </p:txBody>
      </p:sp>
    </p:spTree>
    <p:extLst>
      <p:ext uri="{BB962C8B-B14F-4D97-AF65-F5344CB8AC3E}">
        <p14:creationId xmlns:p14="http://schemas.microsoft.com/office/powerpoint/2010/main" val="55351252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path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144 1.20744E-6 L 3.66862E-6 1.20744E-6 " pathEditMode="relative" rAng="0" ptsTypes="AA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7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" presetClass="entr" presetSubtype="8" decel="75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8" decel="75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8" decel="75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8" decel="7500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6" grpId="0" animBg="1"/>
      <p:bldP spid="7" grpId="0" animBg="1"/>
      <p:bldP spid="17" grpId="0" animBg="1"/>
      <p:bldP spid="20" grpId="0" animBg="1"/>
      <p:bldP spid="19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5"/>
          <p:cNvSpPr txBox="1">
            <a:spLocks/>
          </p:cNvSpPr>
          <p:nvPr/>
        </p:nvSpPr>
        <p:spPr>
          <a:xfrm>
            <a:off x="5380037" y="4640262"/>
            <a:ext cx="6858000" cy="2179058"/>
          </a:xfrm>
          <a:prstGeom prst="rect">
            <a:avLst/>
          </a:prstGeom>
        </p:spPr>
        <p:txBody>
          <a:bodyPr vert="horz" wrap="square" lIns="146304" tIns="91440" rIns="146304" bIns="91440" rtlCol="0">
            <a:spAutoFit/>
          </a:bodyPr>
          <a:lstStyle>
            <a:lvl1pPr marL="0" marR="0" indent="0" algn="l" defTabSz="932667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Pct val="90000"/>
              <a:buFont typeface="Wingdings" panose="05000000000000000000" pitchFamily="2" charset="2"/>
              <a:buNone/>
              <a:tabLst/>
              <a:defRPr sz="4000" kern="1200" spc="0" baseline="0">
                <a:gradFill>
                  <a:gsLst>
                    <a:gs pos="20354">
                      <a:schemeClr val="tx2"/>
                    </a:gs>
                    <a:gs pos="40000">
                      <a:schemeClr val="tx2"/>
                    </a:gs>
                  </a:gsLst>
                  <a:lin ang="5400000" scaled="0"/>
                </a:gradFill>
                <a:latin typeface="+mj-lt"/>
                <a:ea typeface="+mn-ea"/>
                <a:cs typeface="+mn-cs"/>
              </a:defRPr>
            </a:lvl1pPr>
            <a:lvl2pPr marL="0" marR="0" indent="0" algn="l" defTabSz="932667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Pct val="90000"/>
              <a:buFontTx/>
              <a:buNone/>
              <a:tabLst/>
              <a:defRPr sz="2000" kern="1200" spc="0" baseline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2pPr>
            <a:lvl3pPr marL="228582" marR="0" indent="0" algn="l" defTabSz="932667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Pct val="90000"/>
              <a:buFont typeface="Wingdings" panose="05000000000000000000" pitchFamily="2" charset="2"/>
              <a:buNone/>
              <a:tabLst/>
              <a:defRPr sz="2000" kern="1200" spc="0" baseline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3pPr>
            <a:lvl4pPr marL="457163" marR="0" indent="0" algn="l" defTabSz="932667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Pct val="90000"/>
              <a:buFont typeface="Wingdings" panose="05000000000000000000" pitchFamily="2" charset="2"/>
              <a:buNone/>
              <a:tabLst/>
              <a:defRPr sz="1800" kern="1200" spc="0" baseline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4pPr>
            <a:lvl5pPr marL="685745" marR="0" indent="0" algn="l" defTabSz="932667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Pct val="90000"/>
              <a:buFont typeface="Wingdings" panose="05000000000000000000" pitchFamily="2" charset="2"/>
              <a:buNone/>
              <a:tabLst/>
              <a:defRPr sz="1800" kern="1200" spc="0" baseline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5pPr>
            <a:lvl6pPr marL="2564834" indent="-233167" algn="l" defTabSz="93266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170" indent="-233167" algn="l" defTabSz="93266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503" indent="-233167" algn="l" defTabSz="93266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3838" indent="-233167" algn="l" defTabSz="93266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32742">
              <a:spcBef>
                <a:spcPct val="0"/>
              </a:spcBef>
            </a:pPr>
            <a:r>
              <a:rPr lang="en-US" sz="2400" dirty="0">
                <a:gradFill>
                  <a:gsLst>
                    <a:gs pos="24779">
                      <a:srgbClr val="292929"/>
                    </a:gs>
                    <a:gs pos="52000">
                      <a:srgbClr val="292929"/>
                    </a:gs>
                  </a:gsLst>
                  <a:lin ang="5400000" scaled="1"/>
                </a:gradFill>
                <a:latin typeface="+mn-lt"/>
              </a:rPr>
              <a:t>From your PC or Tablet visit MyIgnite at </a:t>
            </a:r>
            <a:r>
              <a:rPr lang="en-US" sz="2400" dirty="0">
                <a:gradFill>
                  <a:gsLst>
                    <a:gs pos="24779">
                      <a:srgbClr val="292929"/>
                    </a:gs>
                    <a:gs pos="52000">
                      <a:srgbClr val="292929"/>
                    </a:gs>
                  </a:gsLst>
                  <a:lin ang="5400000" scaled="1"/>
                </a:gradFill>
                <a:latin typeface="+mn-lt"/>
                <a:hlinkClick r:id="rId3"/>
              </a:rPr>
              <a:t>http://myignite.microsoft.com</a:t>
            </a:r>
            <a:endParaRPr lang="en-US" sz="2400" dirty="0">
              <a:gradFill>
                <a:gsLst>
                  <a:gs pos="24779">
                    <a:srgbClr val="292929"/>
                  </a:gs>
                  <a:gs pos="52000">
                    <a:srgbClr val="292929"/>
                  </a:gs>
                </a:gsLst>
                <a:lin ang="5400000" scaled="1"/>
              </a:gradFill>
              <a:latin typeface="+mn-lt"/>
            </a:endParaRPr>
          </a:p>
          <a:p>
            <a:pPr defTabSz="932742">
              <a:spcBef>
                <a:spcPct val="0"/>
              </a:spcBef>
            </a:pPr>
            <a:endParaRPr lang="en-US" sz="2400" dirty="0">
              <a:gradFill>
                <a:gsLst>
                  <a:gs pos="24779">
                    <a:srgbClr val="292929"/>
                  </a:gs>
                  <a:gs pos="52000">
                    <a:srgbClr val="292929"/>
                  </a:gs>
                </a:gsLst>
                <a:lin ang="5400000" scaled="1"/>
              </a:gradFill>
              <a:latin typeface="+mn-lt"/>
            </a:endParaRPr>
          </a:p>
          <a:p>
            <a:pPr defTabSz="932742">
              <a:spcBef>
                <a:spcPct val="0"/>
              </a:spcBef>
            </a:pPr>
            <a:r>
              <a:rPr lang="en-US" sz="2400" dirty="0">
                <a:gradFill>
                  <a:gsLst>
                    <a:gs pos="24779">
                      <a:srgbClr val="292929"/>
                    </a:gs>
                    <a:gs pos="52000">
                      <a:srgbClr val="292929"/>
                    </a:gs>
                  </a:gsLst>
                  <a:lin ang="5400000" scaled="1"/>
                </a:gradFill>
                <a:latin typeface="+mn-lt"/>
              </a:rPr>
              <a:t>From your phone download and use the Ignite Mobile App by scanning  the QR code above or visiting </a:t>
            </a:r>
            <a:r>
              <a:rPr lang="en-US" sz="2400" dirty="0">
                <a:gradFill>
                  <a:gsLst>
                    <a:gs pos="24779">
                      <a:srgbClr val="292929"/>
                    </a:gs>
                    <a:gs pos="52000">
                      <a:srgbClr val="292929"/>
                    </a:gs>
                  </a:gsLst>
                  <a:lin ang="5400000" scaled="1"/>
                </a:gradFill>
                <a:latin typeface="+mn-lt"/>
                <a:hlinkClick r:id="rId4"/>
              </a:rPr>
              <a:t>https://aka.ms/ignite.mobileapp</a:t>
            </a:r>
            <a:r>
              <a:rPr lang="en-US" sz="2400" dirty="0">
                <a:gradFill>
                  <a:gsLst>
                    <a:gs pos="24779">
                      <a:srgbClr val="292929"/>
                    </a:gs>
                    <a:gs pos="52000">
                      <a:srgbClr val="292929"/>
                    </a:gs>
                  </a:gsLst>
                  <a:lin ang="5400000" scaled="1"/>
                </a:gradFill>
                <a:latin typeface="+mn-lt"/>
              </a:rPr>
              <a:t> </a:t>
            </a: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5380037" y="295274"/>
            <a:ext cx="6784166" cy="915989"/>
          </a:xfrm>
          <a:prstGeom prst="rect">
            <a:avLst/>
          </a:prstGeom>
        </p:spPr>
        <p:txBody>
          <a:bodyPr lIns="182880" tIns="146304" rIns="182880" bIns="146304"/>
          <a:lstStyle>
            <a:lvl1pPr algn="l" defTabSz="932742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4800" b="0" kern="1200" cap="none" spc="-102" baseline="0" dirty="0" smtClean="0">
                <a:ln w="3175">
                  <a:noFill/>
                </a:ln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effectLst/>
                <a:latin typeface="+mj-lt"/>
                <a:ea typeface="+mn-ea"/>
                <a:cs typeface="Segoe UI" pitchFamily="34" charset="0"/>
              </a:defRPr>
            </a:lvl1pPr>
          </a:lstStyle>
          <a:p>
            <a:pPr>
              <a:lnSpc>
                <a:spcPct val="80000"/>
              </a:lnSpc>
            </a:pPr>
            <a:r>
              <a:rPr sz="4000" dirty="0">
                <a:gradFill>
                  <a:gsLst>
                    <a:gs pos="24779">
                      <a:srgbClr val="292929"/>
                    </a:gs>
                    <a:gs pos="52000">
                      <a:srgbClr val="292929"/>
                    </a:gs>
                  </a:gsLst>
                  <a:lin ang="5400000" scaled="1"/>
                </a:gradFill>
              </a:rPr>
              <a:t>Please evaluate this session</a:t>
            </a:r>
          </a:p>
          <a:p>
            <a:pPr>
              <a:lnSpc>
                <a:spcPct val="80000"/>
              </a:lnSpc>
            </a:pPr>
            <a:r>
              <a:rPr lang="en-US" sz="3200" dirty="0">
                <a:gradFill>
                  <a:gsLst>
                    <a:gs pos="24779">
                      <a:srgbClr val="292929"/>
                    </a:gs>
                    <a:gs pos="52000">
                      <a:srgbClr val="292929"/>
                    </a:gs>
                  </a:gsLst>
                  <a:lin ang="5400000" scaled="1"/>
                </a:gradFill>
              </a:rPr>
              <a:t>Your feedback is important to us!</a:t>
            </a:r>
            <a:endParaRPr sz="3600" dirty="0">
              <a:gradFill>
                <a:gsLst>
                  <a:gs pos="24779">
                    <a:srgbClr val="292929"/>
                  </a:gs>
                  <a:gs pos="52000">
                    <a:srgbClr val="292929"/>
                  </a:gs>
                </a:gsLst>
                <a:lin ang="5400000" scaled="1"/>
              </a:gradFill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5"/>
          <a:srcRect l="17119" r="5881"/>
          <a:stretch/>
        </p:blipFill>
        <p:spPr>
          <a:xfrm>
            <a:off x="0" y="-1"/>
            <a:ext cx="4925696" cy="699516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118985" y="1478816"/>
            <a:ext cx="3124200" cy="3124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93380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66074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Agenda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274638" y="1212850"/>
            <a:ext cx="11887200" cy="3108543"/>
          </a:xfrm>
        </p:spPr>
        <p:txBody>
          <a:bodyPr/>
          <a:lstStyle/>
          <a:p>
            <a:r>
              <a:rPr lang="en-GB" dirty="0"/>
              <a:t>Preparation</a:t>
            </a:r>
          </a:p>
          <a:p>
            <a:pPr lvl="1"/>
            <a:r>
              <a:rPr lang="en-GB" dirty="0"/>
              <a:t>Get custom code into shape</a:t>
            </a:r>
          </a:p>
          <a:p>
            <a:r>
              <a:rPr lang="en-GB" dirty="0"/>
              <a:t>Execution</a:t>
            </a:r>
          </a:p>
          <a:p>
            <a:pPr lvl="1"/>
            <a:r>
              <a:rPr lang="en-GB" dirty="0"/>
              <a:t>Test the upgrade &amp; merge code</a:t>
            </a:r>
          </a:p>
          <a:p>
            <a:r>
              <a:rPr lang="en-GB" dirty="0"/>
              <a:t>Deployment</a:t>
            </a:r>
          </a:p>
          <a:p>
            <a:pPr lvl="1"/>
            <a:r>
              <a:rPr lang="en-GB" dirty="0"/>
              <a:t>Roll out the upgrade</a:t>
            </a:r>
          </a:p>
        </p:txBody>
      </p:sp>
    </p:spTree>
    <p:extLst>
      <p:ext uri="{BB962C8B-B14F-4D97-AF65-F5344CB8AC3E}">
        <p14:creationId xmlns:p14="http://schemas.microsoft.com/office/powerpoint/2010/main" val="3538222797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Preparation</a:t>
            </a:r>
          </a:p>
        </p:txBody>
      </p:sp>
    </p:spTree>
    <p:extLst>
      <p:ext uri="{BB962C8B-B14F-4D97-AF65-F5344CB8AC3E}">
        <p14:creationId xmlns:p14="http://schemas.microsoft.com/office/powerpoint/2010/main" val="792474787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Preparation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74638" y="1212850"/>
            <a:ext cx="11887200" cy="3447098"/>
          </a:xfrm>
        </p:spPr>
        <p:txBody>
          <a:bodyPr/>
          <a:lstStyle/>
          <a:p>
            <a:r>
              <a:rPr lang="en-GB" dirty="0"/>
              <a:t>Write custom code right</a:t>
            </a:r>
          </a:p>
          <a:p>
            <a:r>
              <a:rPr lang="en-GB" dirty="0"/>
              <a:t>Build this into your approach</a:t>
            </a:r>
          </a:p>
          <a:p>
            <a:r>
              <a:rPr lang="en-GB" dirty="0"/>
              <a:t>Customisations are a big factor</a:t>
            </a:r>
          </a:p>
          <a:p>
            <a:r>
              <a:rPr lang="en-GB" dirty="0"/>
              <a:t>Use extension paradigm</a:t>
            </a:r>
          </a:p>
          <a:p>
            <a:r>
              <a:rPr lang="en-GB" dirty="0"/>
              <a:t>Minimise overlayers</a:t>
            </a:r>
          </a:p>
        </p:txBody>
      </p:sp>
    </p:spTree>
    <p:extLst>
      <p:ext uri="{BB962C8B-B14F-4D97-AF65-F5344CB8AC3E}">
        <p14:creationId xmlns:p14="http://schemas.microsoft.com/office/powerpoint/2010/main" val="96102637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Preparation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74638" y="1212850"/>
            <a:ext cx="11887200" cy="2769989"/>
          </a:xfrm>
        </p:spPr>
        <p:txBody>
          <a:bodyPr/>
          <a:lstStyle/>
          <a:p>
            <a:r>
              <a:rPr lang="en-GB" dirty="0"/>
              <a:t>Two types of update:</a:t>
            </a:r>
          </a:p>
          <a:p>
            <a:r>
              <a:rPr lang="en-GB" dirty="0"/>
              <a:t>Platform</a:t>
            </a:r>
          </a:p>
          <a:p>
            <a:pPr lvl="1"/>
            <a:r>
              <a:rPr lang="en-GB" dirty="0"/>
              <a:t>Binaries or Platform, Foundation &amp; Test Essentials X++ packages</a:t>
            </a:r>
          </a:p>
          <a:p>
            <a:r>
              <a:rPr lang="en-GB" dirty="0"/>
              <a:t>Application</a:t>
            </a:r>
          </a:p>
          <a:p>
            <a:pPr lvl="1"/>
            <a:r>
              <a:rPr lang="en-GB" dirty="0"/>
              <a:t>Binaries or Application suite and all other X++ packages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38517" y="2273126"/>
            <a:ext cx="3168352" cy="43161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7026652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Preparation – Platform updates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74638" y="1212850"/>
            <a:ext cx="11887200" cy="4001095"/>
          </a:xfrm>
        </p:spPr>
        <p:txBody>
          <a:bodyPr/>
          <a:lstStyle/>
          <a:p>
            <a:r>
              <a:rPr lang="en-GB" dirty="0"/>
              <a:t>Remove overlayers</a:t>
            </a:r>
          </a:p>
          <a:p>
            <a:pPr lvl="1"/>
            <a:r>
              <a:rPr lang="en-GB" dirty="0"/>
              <a:t>Enjoy hassle free platform updates!</a:t>
            </a:r>
          </a:p>
          <a:p>
            <a:endParaRPr lang="en-GB" dirty="0"/>
          </a:p>
          <a:p>
            <a:r>
              <a:rPr lang="en-GB" dirty="0"/>
              <a:t>Platform update will never modify existing API/contract/App functionality</a:t>
            </a:r>
          </a:p>
          <a:p>
            <a:pPr lvl="1"/>
            <a:r>
              <a:rPr lang="en-GB" dirty="0"/>
              <a:t>Enjoy hassle free platform updates!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75977437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Preparation – Application updates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74638" y="1212850"/>
            <a:ext cx="11887200" cy="3323987"/>
          </a:xfrm>
        </p:spPr>
        <p:txBody>
          <a:bodyPr/>
          <a:lstStyle/>
          <a:p>
            <a:r>
              <a:rPr lang="en-GB" dirty="0"/>
              <a:t>Reduce overlayers</a:t>
            </a:r>
          </a:p>
          <a:p>
            <a:endParaRPr lang="en-GB" dirty="0"/>
          </a:p>
          <a:p>
            <a:r>
              <a:rPr lang="en-GB" dirty="0"/>
              <a:t>Application update could change existing behaviour/API/contact</a:t>
            </a:r>
          </a:p>
          <a:p>
            <a:pPr lvl="1"/>
            <a:r>
              <a:rPr lang="en-GB" dirty="0"/>
              <a:t>Utilise Code Upgrade Tool in LCS</a:t>
            </a: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54751386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Preparation – remove/reduce overlayers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274638" y="1212850"/>
            <a:ext cx="11887200" cy="2769989"/>
          </a:xfrm>
        </p:spPr>
        <p:txBody>
          <a:bodyPr/>
          <a:lstStyle/>
          <a:p>
            <a:r>
              <a:rPr lang="en-GB" dirty="0"/>
              <a:t>Less work for updates – every update</a:t>
            </a:r>
          </a:p>
          <a:p>
            <a:r>
              <a:rPr lang="en-GB" dirty="0"/>
              <a:t>Evolve approach to extension paradigm</a:t>
            </a:r>
          </a:p>
          <a:p>
            <a:r>
              <a:rPr lang="en-GB" dirty="0"/>
              <a:t>Only </a:t>
            </a:r>
            <a:r>
              <a:rPr lang="en-GB" dirty="0" err="1"/>
              <a:t>overlayer</a:t>
            </a:r>
            <a:r>
              <a:rPr lang="en-GB" dirty="0"/>
              <a:t> to add delegates</a:t>
            </a:r>
          </a:p>
          <a:p>
            <a:r>
              <a:rPr lang="en-GB" dirty="0"/>
              <a:t>Then add logic in event handler</a:t>
            </a:r>
          </a:p>
        </p:txBody>
      </p:sp>
    </p:spTree>
    <p:extLst>
      <p:ext uri="{BB962C8B-B14F-4D97-AF65-F5344CB8AC3E}">
        <p14:creationId xmlns:p14="http://schemas.microsoft.com/office/powerpoint/2010/main" val="213894477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5-50002_Ignite_Breakout_Template">
  <a:themeElements>
    <a:clrScheme name="Ignite 2016">
      <a:dk1>
        <a:srgbClr val="505050"/>
      </a:dk1>
      <a:lt1>
        <a:srgbClr val="FFFFFF"/>
      </a:lt1>
      <a:dk2>
        <a:srgbClr val="D83B01"/>
      </a:dk2>
      <a:lt2>
        <a:srgbClr val="F8F8F8"/>
      </a:lt2>
      <a:accent1>
        <a:srgbClr val="D83B01"/>
      </a:accent1>
      <a:accent2>
        <a:srgbClr val="0078D7"/>
      </a:accent2>
      <a:accent3>
        <a:srgbClr val="505050"/>
      </a:accent3>
      <a:accent4>
        <a:srgbClr val="D2D2D2"/>
      </a:accent4>
      <a:accent5>
        <a:srgbClr val="FFB900"/>
      </a:accent5>
      <a:accent6>
        <a:srgbClr val="FF8C00"/>
      </a:accent6>
      <a:hlink>
        <a:srgbClr val="0078D7"/>
      </a:hlink>
      <a:folHlink>
        <a:srgbClr val="0078D7"/>
      </a:folHlink>
    </a:clrScheme>
    <a:fontScheme name="Custom 1">
      <a:majorFont>
        <a:latin typeface="Segoe UI Light"/>
        <a:ea typeface=""/>
        <a:cs typeface=""/>
      </a:majorFont>
      <a:minorFont>
        <a:latin typeface="Segoe UI"/>
        <a:ea typeface=""/>
        <a:cs typeface=""/>
      </a:minorFont>
    </a:fontScheme>
    <a:fmtScheme name="Coutur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8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9050" h="3175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noFill/>
          <a:headEnd type="none" w="med" len="med"/>
          <a:tailEnd type="none" w="med" len="med"/>
        </a:ln>
      </a:spPr>
      <a:bodyPr vert="horz" wrap="square" lIns="0" tIns="46637" rIns="0" bIns="46637" numCol="1" rtlCol="0" anchor="ctr" anchorCtr="0" compatLnSpc="1">
        <a:prstTxWarp prst="textNoShape">
          <a:avLst/>
        </a:prstTxWarp>
      </a:bodyPr>
      <a:lstStyle>
        <a:defPPr algn="ctr" defTabSz="932472" fontAlgn="base">
          <a:spcBef>
            <a:spcPct val="0"/>
          </a:spcBef>
          <a:spcAft>
            <a:spcPct val="0"/>
          </a:spcAft>
          <a:defRPr sz="2000" dirty="0">
            <a:gradFill>
              <a:gsLst>
                <a:gs pos="5439">
                  <a:srgbClr val="F8F8F8"/>
                </a:gs>
                <a:gs pos="10000">
                  <a:srgbClr val="F8F8F8"/>
                </a:gs>
              </a:gsLst>
              <a:lin ang="5400000" scaled="0"/>
            </a:gra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  <a:headEnd type="none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182880" tIns="146304" rIns="182880" bIns="146304" rtlCol="0">
        <a:spAutoFit/>
      </a:bodyPr>
      <a:lstStyle>
        <a:defPPr>
          <a:lnSpc>
            <a:spcPct val="90000"/>
          </a:lnSpc>
          <a:spcAft>
            <a:spcPts val="600"/>
          </a:spcAft>
          <a:defRPr sz="2400" dirty="0" err="1" smtClean="0">
            <a:gradFill>
              <a:gsLst>
                <a:gs pos="2917">
                  <a:schemeClr val="tx1"/>
                </a:gs>
                <a:gs pos="30000">
                  <a:schemeClr val="tx1"/>
                </a:gs>
              </a:gsLst>
              <a:lin ang="5400000" scaled="0"/>
            </a:gra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Microsoft_Ignite_2016_16x9_Template.potx" id="{61D5EBA6-A23E-492C-8A07-E4BCB14E768B}" vid="{2C5385DD-25CC-4B4A-8E83-9D91F0EF820F}"/>
    </a:ext>
  </a:extLst>
</a:theme>
</file>

<file path=ppt/theme/theme2.xml><?xml version="1.0" encoding="utf-8"?>
<a:theme xmlns:a="http://schemas.openxmlformats.org/drawingml/2006/main" name="6-30537_Envision 2016 Concurrent Template_Dark">
  <a:themeElements>
    <a:clrScheme name="Ignite Dark">
      <a:dk1>
        <a:srgbClr val="505050"/>
      </a:dk1>
      <a:lt1>
        <a:srgbClr val="FFFFFF"/>
      </a:lt1>
      <a:dk2>
        <a:srgbClr val="D83B01"/>
      </a:dk2>
      <a:lt2>
        <a:srgbClr val="F8F8F8"/>
      </a:lt2>
      <a:accent1>
        <a:srgbClr val="D83B01"/>
      </a:accent1>
      <a:accent2>
        <a:srgbClr val="0078D7"/>
      </a:accent2>
      <a:accent3>
        <a:srgbClr val="D2D2D2"/>
      </a:accent3>
      <a:accent4>
        <a:srgbClr val="FFB900"/>
      </a:accent4>
      <a:accent5>
        <a:srgbClr val="FF8C00"/>
      </a:accent5>
      <a:accent6>
        <a:srgbClr val="00BCF2"/>
      </a:accent6>
      <a:hlink>
        <a:srgbClr val="0078D7"/>
      </a:hlink>
      <a:folHlink>
        <a:srgbClr val="0078D7"/>
      </a:folHlink>
    </a:clrScheme>
    <a:fontScheme name="Custom 2">
      <a:majorFont>
        <a:latin typeface="Segoe UI Light"/>
        <a:ea typeface=""/>
        <a:cs typeface=""/>
      </a:majorFont>
      <a:minorFont>
        <a:latin typeface="Segoe UI"/>
        <a:ea typeface=""/>
        <a:cs typeface=""/>
      </a:minorFont>
    </a:fontScheme>
    <a:fmtScheme name="Coutur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8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9050" h="3175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>
          <a:noFill/>
          <a:headEnd type="none" w="med" len="med"/>
          <a:tailEnd type="none" w="med" len="med"/>
        </a:ln>
      </a:spPr>
      <a:bodyPr vert="horz" wrap="square" lIns="0" tIns="46637" rIns="0" bIns="46637" numCol="1" rtlCol="0" anchor="ctr" anchorCtr="0" compatLnSpc="1">
        <a:prstTxWarp prst="textNoShape">
          <a:avLst/>
        </a:prstTxWarp>
      </a:bodyPr>
      <a:lstStyle>
        <a:defPPr algn="ctr" defTabSz="932472" fontAlgn="base">
          <a:spcBef>
            <a:spcPct val="0"/>
          </a:spcBef>
          <a:spcAft>
            <a:spcPct val="0"/>
          </a:spcAft>
          <a:defRPr sz="2000" dirty="0">
            <a:gradFill>
              <a:gsLst>
                <a:gs pos="0">
                  <a:srgbClr val="FFFFFF"/>
                </a:gs>
                <a:gs pos="100000">
                  <a:srgbClr val="FFFFFF"/>
                </a:gs>
              </a:gsLst>
              <a:lin ang="5400000" scaled="0"/>
            </a:gra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  <a:headEnd type="none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182880" tIns="146304" rIns="182880" bIns="146304" rtlCol="0">
        <a:spAutoFit/>
      </a:bodyPr>
      <a:lstStyle>
        <a:defPPr>
          <a:lnSpc>
            <a:spcPct val="90000"/>
          </a:lnSpc>
          <a:spcAft>
            <a:spcPts val="600"/>
          </a:spcAft>
          <a:defRPr sz="2400" dirty="0" err="1" smtClean="0">
            <a:gradFill>
              <a:gsLst>
                <a:gs pos="2917">
                  <a:schemeClr val="tx1"/>
                </a:gs>
                <a:gs pos="30000">
                  <a:schemeClr val="tx1"/>
                </a:gs>
              </a:gsLst>
              <a:lin ang="5400000" scaled="0"/>
            </a:gra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Microsoft_Ignite_2016_16x9_Template.potx" id="{61D5EBA6-A23E-492C-8A07-E4BCB14E768B}" vid="{D0C2E7D0-5C17-430B-90AA-64EE87CAC54C}"/>
    </a:ext>
  </a:extLst>
</a:theme>
</file>

<file path=ppt/theme/theme3.xml><?xml version="1.0" encoding="utf-8"?>
<a:theme xmlns:a="http://schemas.openxmlformats.org/drawingml/2006/main" name="1_5-50002_Ignite_Breakout_Template">
  <a:themeElements>
    <a:clrScheme name="Ignite 2016">
      <a:dk1>
        <a:srgbClr val="505050"/>
      </a:dk1>
      <a:lt1>
        <a:srgbClr val="FFFFFF"/>
      </a:lt1>
      <a:dk2>
        <a:srgbClr val="D83B01"/>
      </a:dk2>
      <a:lt2>
        <a:srgbClr val="F8F8F8"/>
      </a:lt2>
      <a:accent1>
        <a:srgbClr val="D83B01"/>
      </a:accent1>
      <a:accent2>
        <a:srgbClr val="0078D7"/>
      </a:accent2>
      <a:accent3>
        <a:srgbClr val="505050"/>
      </a:accent3>
      <a:accent4>
        <a:srgbClr val="D2D2D2"/>
      </a:accent4>
      <a:accent5>
        <a:srgbClr val="FFB900"/>
      </a:accent5>
      <a:accent6>
        <a:srgbClr val="FF8C00"/>
      </a:accent6>
      <a:hlink>
        <a:srgbClr val="0078D7"/>
      </a:hlink>
      <a:folHlink>
        <a:srgbClr val="0078D7"/>
      </a:folHlink>
    </a:clrScheme>
    <a:fontScheme name="Custom 1">
      <a:majorFont>
        <a:latin typeface="Segoe UI Light"/>
        <a:ea typeface=""/>
        <a:cs typeface=""/>
      </a:majorFont>
      <a:minorFont>
        <a:latin typeface="Segoe UI"/>
        <a:ea typeface=""/>
        <a:cs typeface=""/>
      </a:minorFont>
    </a:fontScheme>
    <a:fmtScheme name="Coutur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8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9050" h="3175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noFill/>
          <a:headEnd type="none" w="med" len="med"/>
          <a:tailEnd type="none" w="med" len="med"/>
        </a:ln>
      </a:spPr>
      <a:bodyPr vert="horz" wrap="square" lIns="0" tIns="46637" rIns="0" bIns="46637" numCol="1" rtlCol="0" anchor="ctr" anchorCtr="0" compatLnSpc="1">
        <a:prstTxWarp prst="textNoShape">
          <a:avLst/>
        </a:prstTxWarp>
      </a:bodyPr>
      <a:lstStyle>
        <a:defPPr algn="ctr" defTabSz="932472" fontAlgn="base">
          <a:spcBef>
            <a:spcPct val="0"/>
          </a:spcBef>
          <a:spcAft>
            <a:spcPct val="0"/>
          </a:spcAft>
          <a:defRPr sz="2000" dirty="0">
            <a:gradFill>
              <a:gsLst>
                <a:gs pos="5439">
                  <a:srgbClr val="F8F8F8"/>
                </a:gs>
                <a:gs pos="10000">
                  <a:srgbClr val="F8F8F8"/>
                </a:gs>
              </a:gsLst>
              <a:lin ang="5400000" scaled="0"/>
            </a:gra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  <a:headEnd type="none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182880" tIns="146304" rIns="182880" bIns="146304" rtlCol="0">
        <a:spAutoFit/>
      </a:bodyPr>
      <a:lstStyle>
        <a:defPPr>
          <a:lnSpc>
            <a:spcPct val="90000"/>
          </a:lnSpc>
          <a:spcAft>
            <a:spcPts val="600"/>
          </a:spcAft>
          <a:defRPr sz="2400" dirty="0" err="1" smtClean="0">
            <a:gradFill>
              <a:gsLst>
                <a:gs pos="2917">
                  <a:schemeClr val="tx1"/>
                </a:gs>
                <a:gs pos="30000">
                  <a:schemeClr val="tx1"/>
                </a:gs>
              </a:gsLst>
              <a:lin ang="5400000" scaled="0"/>
            </a:gra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Microsoft_Ignite_2016_16x9_Template.potx" id="{61D5EBA6-A23E-492C-8A07-E4BCB14E768B}" vid="{F00BE584-C693-46FD-AC24-CA0B4C734830}"/>
    </a:ext>
  </a:extLst>
</a:theme>
</file>

<file path=ppt/theme/theme4.xml><?xml version="1.0" encoding="utf-8"?>
<a:theme xmlns:a="http://schemas.openxmlformats.org/drawingml/2006/main" name="2_5-50002_Ignite_Breakout_Template">
  <a:themeElements>
    <a:clrScheme name="Ignite 2016">
      <a:dk1>
        <a:srgbClr val="505050"/>
      </a:dk1>
      <a:lt1>
        <a:srgbClr val="FFFFFF"/>
      </a:lt1>
      <a:dk2>
        <a:srgbClr val="D83B01"/>
      </a:dk2>
      <a:lt2>
        <a:srgbClr val="F8F8F8"/>
      </a:lt2>
      <a:accent1>
        <a:srgbClr val="D83B01"/>
      </a:accent1>
      <a:accent2>
        <a:srgbClr val="0078D7"/>
      </a:accent2>
      <a:accent3>
        <a:srgbClr val="505050"/>
      </a:accent3>
      <a:accent4>
        <a:srgbClr val="D2D2D2"/>
      </a:accent4>
      <a:accent5>
        <a:srgbClr val="FFB900"/>
      </a:accent5>
      <a:accent6>
        <a:srgbClr val="FF8C00"/>
      </a:accent6>
      <a:hlink>
        <a:srgbClr val="0078D7"/>
      </a:hlink>
      <a:folHlink>
        <a:srgbClr val="0078D7"/>
      </a:folHlink>
    </a:clrScheme>
    <a:fontScheme name="Custom 1">
      <a:majorFont>
        <a:latin typeface="Segoe UI Light"/>
        <a:ea typeface=""/>
        <a:cs typeface=""/>
      </a:majorFont>
      <a:minorFont>
        <a:latin typeface="Segoe UI"/>
        <a:ea typeface=""/>
        <a:cs typeface=""/>
      </a:minorFont>
    </a:fontScheme>
    <a:fmtScheme name="Coutur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8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9050" h="3175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noFill/>
          <a:headEnd type="none" w="med" len="med"/>
          <a:tailEnd type="none" w="med" len="med"/>
        </a:ln>
      </a:spPr>
      <a:bodyPr vert="horz" wrap="square" lIns="0" tIns="46637" rIns="0" bIns="46637" numCol="1" rtlCol="0" anchor="ctr" anchorCtr="0" compatLnSpc="1">
        <a:prstTxWarp prst="textNoShape">
          <a:avLst/>
        </a:prstTxWarp>
      </a:bodyPr>
      <a:lstStyle>
        <a:defPPr algn="ctr" defTabSz="932472" fontAlgn="base">
          <a:spcBef>
            <a:spcPct val="0"/>
          </a:spcBef>
          <a:spcAft>
            <a:spcPct val="0"/>
          </a:spcAft>
          <a:defRPr sz="2000" dirty="0">
            <a:gradFill>
              <a:gsLst>
                <a:gs pos="5439">
                  <a:srgbClr val="F8F8F8"/>
                </a:gs>
                <a:gs pos="10000">
                  <a:srgbClr val="F8F8F8"/>
                </a:gs>
              </a:gsLst>
              <a:lin ang="5400000" scaled="0"/>
            </a:gra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  <a:headEnd type="none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182880" tIns="146304" rIns="182880" bIns="146304" rtlCol="0">
        <a:spAutoFit/>
      </a:bodyPr>
      <a:lstStyle>
        <a:defPPr>
          <a:lnSpc>
            <a:spcPct val="90000"/>
          </a:lnSpc>
          <a:spcAft>
            <a:spcPts val="600"/>
          </a:spcAft>
          <a:defRPr sz="2400" dirty="0" err="1" smtClean="0">
            <a:gradFill>
              <a:gsLst>
                <a:gs pos="2917">
                  <a:schemeClr val="tx1"/>
                </a:gs>
                <a:gs pos="30000">
                  <a:schemeClr val="tx1"/>
                </a:gs>
              </a:gsLst>
              <a:lin ang="5400000" scaled="0"/>
            </a:gra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Microsoft_Ignite_2016_16x9_Template" id="{08B3FEDF-27CE-477E-A1F2-9805036CC047}" vid="{CD0BEC05-913A-4A4A-B174-12DECD18D25B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PresentationsDoc" ma:contentTypeID="0x01010031DCF4CA090F824DB1E4CCBB6B9D64EA00101E8AAD132F8F4D96340D6376C8BB3E" ma:contentTypeVersion="22" ma:contentTypeDescription="" ma:contentTypeScope="" ma:versionID="8add498658ef06bbcf3bc1f2c97d938c">
  <xsd:schema xmlns:xsd="http://www.w3.org/2001/XMLSchema" xmlns:xs="http://www.w3.org/2001/XMLSchema" xmlns:p="http://schemas.microsoft.com/office/2006/metadata/properties" xmlns:ns1="http://schemas.microsoft.com/sharepoint/v3" xmlns:ns2="01c77077-aee4-4b5f-bd4e-9cd40a6fff29" xmlns:ns3="230e9df3-be65-4c73-a93b-d1236ebd677e" xmlns:ns5="8ff673fc-3231-4e3a-893b-6d7f7cd32766" targetNamespace="http://schemas.microsoft.com/office/2006/metadata/properties" ma:root="true" ma:fieldsID="a14070d067e341e7ddc7e27ecc4a2d88" ns1:_="" ns2:_="" ns3:_="" ns5:_="">
    <xsd:import namespace="http://schemas.microsoft.com/sharepoint/v3"/>
    <xsd:import namespace="01c77077-aee4-4b5f-bd4e-9cd40a6fff29"/>
    <xsd:import namespace="230e9df3-be65-4c73-a93b-d1236ebd677e"/>
    <xsd:import namespace="8ff673fc-3231-4e3a-893b-6d7f7cd32766"/>
    <xsd:element name="properties">
      <xsd:complexType>
        <xsd:sequence>
          <xsd:element name="documentManagement">
            <xsd:complexType>
              <xsd:all>
                <xsd:element ref="ns2:mb2e01f7e2d8413988e28e59aa226eec" minOccurs="0"/>
                <xsd:element ref="ns3:TaxCatchAll" minOccurs="0"/>
                <xsd:element ref="ns3:TaxCatchAllLabel" minOccurs="0"/>
                <xsd:element ref="ns2:iaa5f83406f94009a0f6a3e890699ff7" minOccurs="0"/>
                <xsd:element ref="ns2:d12e2661e9634d9aa98bbb375f31aced" minOccurs="0"/>
                <xsd:element ref="ns2:Event_x0020_Start_x0020_Date" minOccurs="0"/>
                <xsd:element ref="ns2:Event_x0020_End_x0020_Date" minOccurs="0"/>
                <xsd:element ref="ns2:Presentation_x0020_Date" minOccurs="0"/>
                <xsd:element ref="ns2:MS_x0020_Speaker" minOccurs="0"/>
                <xsd:element ref="ns2:External_x0020_Speaker" minOccurs="0"/>
                <xsd:element ref="ns2:o1010385baed4da9b5076a6aa651d1e5" minOccurs="0"/>
                <xsd:element ref="ns2:kc6d1bd9a46e4e5fbbbf99ca3de7a092" minOccurs="0"/>
                <xsd:element ref="ns2:Session_x0020_Code" minOccurs="0"/>
                <xsd:element ref="ns2:MS_x0020_Content_x0020_Owner" minOccurs="0"/>
                <xsd:element ref="ns2:m6878b9dd7994da4ba144f95347d99c6" minOccurs="0"/>
                <xsd:element ref="ns2:fc15c16204564de583b4c942b10d19ec" minOccurs="0"/>
                <xsd:element ref="ns1:AverageRating" minOccurs="0"/>
                <xsd:element ref="ns1:RatingCount" minOccurs="0"/>
                <xsd:element ref="ns1:LikesCount" minOccurs="0"/>
                <xsd:element ref="ns3:TaxKeywordTaxHTField" minOccurs="0"/>
                <xsd:element ref="ns5:Target_x0020_Audiences" minOccurs="0"/>
                <xsd:element ref="ns2:SharedWithUsers" minOccurs="0"/>
                <xsd:element ref="ns2:SharedWithDetails" minOccurs="0"/>
                <xsd:element ref="ns3:NumberofDownloa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AverageRating" ma:index="31" nillable="true" ma:displayName="Rating (0-5)" ma:decimals="2" ma:description="Average value of all the ratings that have been submitted" ma:internalName="AverageRating" ma:readOnly="true">
      <xsd:simpleType>
        <xsd:restriction base="dms:Number"/>
      </xsd:simpleType>
    </xsd:element>
    <xsd:element name="RatingCount" ma:index="32" nillable="true" ma:displayName="Number of Ratings" ma:decimals="0" ma:description="Number of ratings submitted" ma:internalName="RatingCount" ma:readOnly="true">
      <xsd:simpleType>
        <xsd:restriction base="dms:Number"/>
      </xsd:simpleType>
    </xsd:element>
    <xsd:element name="LikesCount" ma:index="33" nillable="true" ma:displayName="Number of Likes" ma:internalName="LikesCount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1c77077-aee4-4b5f-bd4e-9cd40a6fff29" elementFormDefault="qualified">
    <xsd:import namespace="http://schemas.microsoft.com/office/2006/documentManagement/types"/>
    <xsd:import namespace="http://schemas.microsoft.com/office/infopath/2007/PartnerControls"/>
    <xsd:element name="mb2e01f7e2d8413988e28e59aa226eec" ma:index="8" nillable="true" ma:taxonomy="true" ma:internalName="mb2e01f7e2d8413988e28e59aa226eec" ma:taxonomyFieldName="Event_x0020_Name" ma:displayName="Event Name" ma:default="" ma:fieldId="{6b2e01f7-e2d8-4139-88e2-8e59aa226eec}" ma:sspId="e385fb40-52d4-4fae-9c5b-3e8ff8a5878e" ma:termSetId="32cfb7b5-aebe-4989-95ed-0d5619f5d6c0" ma:anchorId="eaa4d92a-3824-4a49-92be-7ef169e4e325" ma:open="false" ma:isKeyword="false">
      <xsd:complexType>
        <xsd:sequence>
          <xsd:element ref="pc:Terms" minOccurs="0" maxOccurs="1"/>
        </xsd:sequence>
      </xsd:complexType>
    </xsd:element>
    <xsd:element name="iaa5f83406f94009a0f6a3e890699ff7" ma:index="12" nillable="true" ma:taxonomy="true" ma:internalName="iaa5f83406f94009a0f6a3e890699ff7" ma:taxonomyFieldName="Event_x0020_Location" ma:displayName="Event Location" ma:default="" ma:fieldId="{2aa5f834-06f9-4009-a0f6-a3e890699ff7}" ma:sspId="e385fb40-52d4-4fae-9c5b-3e8ff8a5878e" ma:termSetId="ff02addd-433e-4baa-a831-22be402789db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d12e2661e9634d9aa98bbb375f31aced" ma:index="14" nillable="true" ma:taxonomy="true" ma:internalName="d12e2661e9634d9aa98bbb375f31aced" ma:taxonomyFieldName="Event_x0020_Venue" ma:displayName="Event Venue" ma:default="" ma:fieldId="{d12e2661-e963-4d9a-a98b-bb375f31aced}" ma:sspId="e385fb40-52d4-4fae-9c5b-3e8ff8a5878e" ma:termSetId="ff02addd-433e-4baa-a831-22be402789db" ma:anchorId="d989be80-0593-11e1-be50-0800200c9a66" ma:open="false" ma:isKeyword="false">
      <xsd:complexType>
        <xsd:sequence>
          <xsd:element ref="pc:Terms" minOccurs="0" maxOccurs="1"/>
        </xsd:sequence>
      </xsd:complexType>
    </xsd:element>
    <xsd:element name="Event_x0020_Start_x0020_Date" ma:index="16" nillable="true" ma:displayName="Event Start Date" ma:format="DateOnly" ma:internalName="Event_x0020_Start_x0020_Date">
      <xsd:simpleType>
        <xsd:restriction base="dms:DateTime"/>
      </xsd:simpleType>
    </xsd:element>
    <xsd:element name="Event_x0020_End_x0020_Date" ma:index="17" nillable="true" ma:displayName="Event End Date" ma:format="DateOnly" ma:internalName="Event_x0020_End_x0020_Date">
      <xsd:simpleType>
        <xsd:restriction base="dms:DateTime"/>
      </xsd:simpleType>
    </xsd:element>
    <xsd:element name="Presentation_x0020_Date" ma:index="18" nillable="true" ma:displayName="Presentation Date" ma:format="DateOnly" ma:internalName="Presentation_x0020_Date">
      <xsd:simpleType>
        <xsd:restriction base="dms:DateTime"/>
      </xsd:simpleType>
    </xsd:element>
    <xsd:element name="MS_x0020_Speaker" ma:index="19" nillable="true" ma:displayName="MS Speaker" ma:list="UserInfo" ma:SharePointGroup="0" ma:internalName="MS_x0020_Speaker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xternal_x0020_Speaker" ma:index="20" nillable="true" ma:displayName="External Speaker" ma:internalName="External_x0020_Speaker">
      <xsd:simpleType>
        <xsd:restriction base="dms:Text">
          <xsd:maxLength value="255"/>
        </xsd:restriction>
      </xsd:simpleType>
    </xsd:element>
    <xsd:element name="o1010385baed4da9b5076a6aa651d1e5" ma:index="21" nillable="true" ma:taxonomy="true" ma:internalName="o1010385baed4da9b5076a6aa651d1e5" ma:taxonomyFieldName="Product" ma:displayName="Product" ma:default="" ma:fieldId="{81010385-baed-4da9-b507-6a6aa651d1e5}" ma:taxonomyMulti="true" ma:sspId="e385fb40-52d4-4fae-9c5b-3e8ff8a5878e" ma:termSetId="e8298524-23d5-441d-8e61-21bed1c2c470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kc6d1bd9a46e4e5fbbbf99ca3de7a092" ma:index="23" nillable="true" ma:taxonomy="true" ma:internalName="kc6d1bd9a46e4e5fbbbf99ca3de7a092" ma:taxonomyFieldName="Campaign" ma:displayName="Campaign" ma:default="" ma:fieldId="{4c6d1bd9-a46e-4e5f-bbbf-99ca3de7a092}" ma:taxonomyMulti="true" ma:sspId="e385fb40-52d4-4fae-9c5b-3e8ff8a5878e" ma:termSetId="eb6054b1-3a98-4c79-97b4-d20150dd266e" ma:anchorId="a7bf803d-fc4f-4bb4-903c-88e76437cc17" ma:open="false" ma:isKeyword="false">
      <xsd:complexType>
        <xsd:sequence>
          <xsd:element ref="pc:Terms" minOccurs="0" maxOccurs="1"/>
        </xsd:sequence>
      </xsd:complexType>
    </xsd:element>
    <xsd:element name="Session_x0020_Code" ma:index="25" nillable="true" ma:displayName="Session Code" ma:internalName="Session_x0020_Code">
      <xsd:simpleType>
        <xsd:restriction base="dms:Text">
          <xsd:maxLength value="255"/>
        </xsd:restriction>
      </xsd:simpleType>
    </xsd:element>
    <xsd:element name="MS_x0020_Content_x0020_Owner" ma:index="26" nillable="true" ma:displayName="MS Content Owner" ma:list="UserInfo" ma:SharePointGroup="0" ma:internalName="MS_x0020_Content_x0020_Owner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6878b9dd7994da4ba144f95347d99c6" ma:index="27" nillable="true" ma:taxonomy="true" ma:internalName="m6878b9dd7994da4ba144f95347d99c6" ma:taxonomyFieldName="Track" ma:displayName="Track" ma:readOnly="false" ma:default="" ma:fieldId="{66878b9d-d799-4da4-ba14-4f95347d99c6}" ma:sspId="e385fb40-52d4-4fae-9c5b-3e8ff8a5878e" ma:termSetId="8113a965-58e2-4a85-99b9-55376be5482e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fc15c16204564de583b4c942b10d19ec" ma:index="29" nillable="true" ma:taxonomy="true" ma:internalName="fc15c16204564de583b4c942b10d19ec" ma:taxonomyFieldName="Audience1" ma:displayName="Audience" ma:default="" ma:fieldId="{fc15c162-0456-4de5-83b4-c942b10d19ec}" ma:taxonomyMulti="true" ma:sspId="e385fb40-52d4-4fae-9c5b-3e8ff8a5878e" ma:termSetId="02c0b350-7782-44ed-b079-a5ef0c1b9fe9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aredWithUsers" ma:index="3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3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9" nillable="true" ma:displayName="Taxonomy Catch All Column" ma:description="" ma:hidden="true" ma:list="{0d8ba32e-6f24-4e39-985b-e3fd5ec6bdb7}" ma:internalName="TaxCatchAll" ma:showField="CatchAllData" ma:web="01c77077-aee4-4b5f-bd4e-9cd40a6fff2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0" nillable="true" ma:displayName="Taxonomy Catch All Column1" ma:description="" ma:hidden="true" ma:list="{0d8ba32e-6f24-4e39-985b-e3fd5ec6bdb7}" ma:internalName="TaxCatchAllLabel" ma:readOnly="true" ma:showField="CatchAllDataLabel" ma:web="01c77077-aee4-4b5f-bd4e-9cd40a6fff2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KeywordTaxHTField" ma:index="35" nillable="true" ma:taxonomy="true" ma:internalName="TaxKeywordTaxHTField" ma:taxonomyFieldName="TaxKeyword" ma:displayName="Enterprise Keywords" ma:fieldId="{23f27201-bee3-471e-b2e7-b64fd8b7ca38}" ma:taxonomyMulti="true" ma:sspId="e385fb40-52d4-4fae-9c5b-3e8ff8a5878e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NumberofDownloads" ma:index="40" nillable="true" ma:displayName="NumberofDownloads" ma:internalName="NumberofDownloads">
      <xsd:simpleType>
        <xsd:restriction base="dms:Text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ff673fc-3231-4e3a-893b-6d7f7cd32766" elementFormDefault="qualified">
    <xsd:import namespace="http://schemas.microsoft.com/office/2006/documentManagement/types"/>
    <xsd:import namespace="http://schemas.microsoft.com/office/infopath/2007/PartnerControls"/>
    <xsd:element name="Target_x0020_Audiences" ma:index="37" nillable="true" ma:displayName="Target Audiences" ma:internalName="Target_x0020_Audiences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 ma:index="3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ikesCount xmlns="http://schemas.microsoft.com/sharepoint/v3" xsi:nil="true"/>
    <d12e2661e9634d9aa98bbb375f31aced xmlns="01c77077-aee4-4b5f-bd4e-9cd40a6fff29">
      <Terms xmlns="http://schemas.microsoft.com/office/infopath/2007/PartnerControls">
        <TermInfo xmlns="http://schemas.microsoft.com/office/infopath/2007/PartnerControls">
          <TermName xmlns="http://schemas.microsoft.com/office/infopath/2007/PartnerControls">Georgia World Congress Center</TermName>
          <TermId xmlns="http://schemas.microsoft.com/office/infopath/2007/PartnerControls">ea0ece34-59a6-4d43-8d9e-d0f9e2a2f1ce</TermId>
        </TermInfo>
      </Terms>
    </d12e2661e9634d9aa98bbb375f31aced>
    <Event_x0020_Start_x0020_Date xmlns="01c77077-aee4-4b5f-bd4e-9cd40a6fff29">2016-09-25T07:00:00+00:00</Event_x0020_Start_x0020_Date>
    <Target_x0020_Audiences xmlns="8ff673fc-3231-4e3a-893b-6d7f7cd32766" xsi:nil="true"/>
    <iaa5f83406f94009a0f6a3e890699ff7 xmlns="01c77077-aee4-4b5f-bd4e-9cd40a6fff29">
      <Terms xmlns="http://schemas.microsoft.com/office/infopath/2007/PartnerControls">
        <TermInfo xmlns="http://schemas.microsoft.com/office/infopath/2007/PartnerControls">
          <TermName xmlns="http://schemas.microsoft.com/office/infopath/2007/PartnerControls">Atlanta</TermName>
          <TermId xmlns="http://schemas.microsoft.com/office/infopath/2007/PartnerControls">01fb9831-5840-48a0-a576-3e48f42baa53</TermId>
        </TermInfo>
      </Terms>
    </iaa5f83406f94009a0f6a3e890699ff7>
    <External_x0020_Speaker xmlns="01c77077-aee4-4b5f-bd4e-9cd40a6fff29">Tariq Bell</External_x0020_Speaker>
    <m6878b9dd7994da4ba144f95347d99c6 xmlns="01c77077-aee4-4b5f-bd4e-9cd40a6fff29">
      <Terms xmlns="http://schemas.microsoft.com/office/infopath/2007/PartnerControls"/>
    </m6878b9dd7994da4ba144f95347d99c6>
    <Presentation_x0020_Date xmlns="01c77077-aee4-4b5f-bd4e-9cd40a6fff29">2016-09-28T04:00:00+00:00</Presentation_x0020_Date>
    <fc15c16204564de583b4c942b10d19ec xmlns="01c77077-aee4-4b5f-bd4e-9cd40a6fff29">
      <Terms xmlns="http://schemas.microsoft.com/office/infopath/2007/PartnerControls"/>
    </fc15c16204564de583b4c942b10d19ec>
    <mb2e01f7e2d8413988e28e59aa226eec xmlns="01c77077-aee4-4b5f-bd4e-9cd40a6fff29">
      <Terms xmlns="http://schemas.microsoft.com/office/infopath/2007/PartnerControls">
        <TermInfo xmlns="http://schemas.microsoft.com/office/infopath/2007/PartnerControls">
          <TermName xmlns="http://schemas.microsoft.com/office/infopath/2007/PartnerControls">Microsoft Ignite</TermName>
          <TermId xmlns="http://schemas.microsoft.com/office/infopath/2007/PartnerControls">9323c522-fe4b-4922-816b-10a1920d7afb</TermId>
        </TermInfo>
      </Terms>
    </mb2e01f7e2d8413988e28e59aa226eec>
    <MS_x0020_Content_x0020_Owner xmlns="01c77077-aee4-4b5f-bd4e-9cd40a6fff29">
      <UserInfo>
        <DisplayName/>
        <AccountId xsi:nil="true"/>
        <AccountType/>
      </UserInfo>
    </MS_x0020_Content_x0020_Owner>
    <Session_x0020_Code xmlns="01c77077-aee4-4b5f-bd4e-9cd40a6fff29">BRK3174</Session_x0020_Code>
    <Event_x0020_End_x0020_Date xmlns="01c77077-aee4-4b5f-bd4e-9cd40a6fff29">2016-09-30T07:00:00+00:00</Event_x0020_End_x0020_Date>
    <o1010385baed4da9b5076a6aa651d1e5 xmlns="01c77077-aee4-4b5f-bd4e-9cd40a6fff29">
      <Terms xmlns="http://schemas.microsoft.com/office/infopath/2007/PartnerControls"/>
    </o1010385baed4da9b5076a6aa651d1e5>
    <kc6d1bd9a46e4e5fbbbf99ca3de7a092 xmlns="01c77077-aee4-4b5f-bd4e-9cd40a6fff29">
      <Terms xmlns="http://schemas.microsoft.com/office/infopath/2007/PartnerControls"/>
    </kc6d1bd9a46e4e5fbbbf99ca3de7a092>
    <MS_x0020_Speaker xmlns="01c77077-aee4-4b5f-bd4e-9cd40a6fff29">
      <UserInfo>
        <DisplayName/>
        <AccountId xsi:nil="true"/>
        <AccountType/>
      </UserInfo>
    </MS_x0020_Speaker>
    <TaxKeywordTaxHTField xmlns="230e9df3-be65-4c73-a93b-d1236ebd677e">
      <Terms xmlns="http://schemas.microsoft.com/office/infopath/2007/PartnerControls">
        <TermInfo xmlns="http://schemas.microsoft.com/office/infopath/2007/PartnerControls">
          <TermName xmlns="http://schemas.microsoft.com/office/infopath/2007/PartnerControls">Microsoft Ignite 2016</TermName>
          <TermId xmlns="http://schemas.microsoft.com/office/infopath/2007/PartnerControls">e2f6a88c-86f9-4b25-a2af-b5c3afa8c82a</TermId>
        </TermInfo>
      </Terms>
    </TaxKeywordTaxHTField>
    <TaxCatchAll xmlns="230e9df3-be65-4c73-a93b-d1236ebd677e">
      <Value>174</Value>
      <Value>177</Value>
      <Value>176</Value>
      <Value>175</Value>
    </TaxCatchAll>
    <NumberofDownloads xmlns="230e9df3-be65-4c73-a93b-d1236ebd677e" xsi:nil="true"/>
  </documentManagement>
</p:properties>
</file>

<file path=customXml/itemProps1.xml><?xml version="1.0" encoding="utf-8"?>
<ds:datastoreItem xmlns:ds="http://schemas.openxmlformats.org/officeDocument/2006/customXml" ds:itemID="{758FDAC0-319D-4A54-8D8E-1D42CB1F800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D8F288A-5131-4E80-AB86-F10FC037383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01c77077-aee4-4b5f-bd4e-9cd40a6fff29"/>
    <ds:schemaRef ds:uri="230e9df3-be65-4c73-a93b-d1236ebd677e"/>
    <ds:schemaRef ds:uri="8ff673fc-3231-4e3a-893b-6d7f7cd3276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990F116-B58F-4255-B05B-DA3808E0E5C6}">
  <ds:schemaRefs>
    <ds:schemaRef ds:uri="8ff673fc-3231-4e3a-893b-6d7f7cd32766"/>
    <ds:schemaRef ds:uri="http://www.w3.org/XML/1998/namespace"/>
    <ds:schemaRef ds:uri="01c77077-aee4-4b5f-bd4e-9cd40a6fff29"/>
    <ds:schemaRef ds:uri="http://schemas.microsoft.com/office/2006/documentManagement/types"/>
    <ds:schemaRef ds:uri="http://purl.org/dc/terms/"/>
    <ds:schemaRef ds:uri="230e9df3-be65-4c73-a93b-d1236ebd677e"/>
    <ds:schemaRef ds:uri="http://purl.org/dc/dcmitype/"/>
    <ds:schemaRef ds:uri="http://schemas.microsoft.com/office/infopath/2007/PartnerControls"/>
    <ds:schemaRef ds:uri="http://purl.org/dc/elements/1.1/"/>
    <ds:schemaRef ds:uri="http://schemas.openxmlformats.org/package/2006/metadata/core-properties"/>
    <ds:schemaRef ds:uri="http://schemas.microsoft.com/sharepoint/v3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Microsoft_Ignite_2016_16x9_Template</Template>
  <TotalTime>8059</TotalTime>
  <Words>1288</Words>
  <Application>Microsoft Office PowerPoint</Application>
  <PresentationFormat>Custom</PresentationFormat>
  <Paragraphs>236</Paragraphs>
  <Slides>26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26</vt:i4>
      </vt:variant>
    </vt:vector>
  </HeadingPairs>
  <TitlesOfParts>
    <vt:vector size="35" baseType="lpstr">
      <vt:lpstr>Arial</vt:lpstr>
      <vt:lpstr>Consolas</vt:lpstr>
      <vt:lpstr>Segoe UI</vt:lpstr>
      <vt:lpstr>Segoe UI Light</vt:lpstr>
      <vt:lpstr>Wingdings</vt:lpstr>
      <vt:lpstr>5-50002_Ignite_Breakout_Template</vt:lpstr>
      <vt:lpstr>6-30537_Envision 2016 Concurrent Template_Dark</vt:lpstr>
      <vt:lpstr>1_5-50002_Ignite_Breakout_Template</vt:lpstr>
      <vt:lpstr>2_5-50002_Ignite_Breakout_Template</vt:lpstr>
      <vt:lpstr>Speed up your Dynamics AX code upgrade: tips to stay continually current </vt:lpstr>
      <vt:lpstr>Why should I stay current?</vt:lpstr>
      <vt:lpstr>Agenda</vt:lpstr>
      <vt:lpstr>Preparation</vt:lpstr>
      <vt:lpstr>Preparation</vt:lpstr>
      <vt:lpstr>Preparation</vt:lpstr>
      <vt:lpstr>Preparation – Platform updates</vt:lpstr>
      <vt:lpstr>Preparation – Application updates</vt:lpstr>
      <vt:lpstr>Preparation – remove/reduce overlayers</vt:lpstr>
      <vt:lpstr>Execution</vt:lpstr>
      <vt:lpstr>Execution</vt:lpstr>
      <vt:lpstr>Execution</vt:lpstr>
      <vt:lpstr>Execution - Code upgrade tool</vt:lpstr>
      <vt:lpstr>Execution - Code upgrade tool </vt:lpstr>
      <vt:lpstr>Demo</vt:lpstr>
      <vt:lpstr>Deployment</vt:lpstr>
      <vt:lpstr>Deployment</vt:lpstr>
      <vt:lpstr>Deployment</vt:lpstr>
      <vt:lpstr>Deployment</vt:lpstr>
      <vt:lpstr>Deployment</vt:lpstr>
      <vt:lpstr>Questions?</vt:lpstr>
      <vt:lpstr>Additional references</vt:lpstr>
      <vt:lpstr>Related sessions </vt:lpstr>
      <vt:lpstr>Free IT Pro resources To advance your career in cloud technology</vt:lpstr>
      <vt:lpstr>PowerPoint Presentation</vt:lpstr>
      <vt:lpstr>PowerPoint Presentation</vt:lpstr>
    </vt:vector>
  </TitlesOfParts>
  <Manager/>
  <Company>Microsoft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Speed up your Dynamics AX code upgrade: tips to stay continually current </dc:title>
  <dc:subject>&lt;Speech title here&gt;</dc:subject>
  <dc:creator>Tariq Bell</dc:creator>
  <cp:keywords>Microsoft Ignite 2016</cp:keywords>
  <dc:description>Template: Mitchell Derrey, Silverfox Productions_x000d_
Formatting: _x000d_
Audience Type:</dc:description>
  <cp:lastModifiedBy>MS Events 0093</cp:lastModifiedBy>
  <cp:revision>68</cp:revision>
  <dcterms:created xsi:type="dcterms:W3CDTF">2016-08-24T13:37:39Z</dcterms:created>
  <dcterms:modified xsi:type="dcterms:W3CDTF">2016-09-28T16:12:50Z</dcterms:modified>
  <cp:category>Microsoft Ignite 2016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0x01010031DCF4CA090F824DB1E4CCBB6B9D64EA00101E8AAD132F8F4D96340D6376C8BB3E</vt:lpwstr>
  </property>
  <property fmtid="{D5CDD505-2E9C-101B-9397-08002B2CF9AE}" pid="3" name="Product">
    <vt:lpwstr/>
  </property>
  <property fmtid="{D5CDD505-2E9C-101B-9397-08002B2CF9AE}" pid="4" name="Event1">
    <vt:lpwstr>622;#Unassigned|2c8af875-f38a-40b8-a0a9-056aed3fc8c0</vt:lpwstr>
  </property>
  <property fmtid="{D5CDD505-2E9C-101B-9397-08002B2CF9AE}" pid="5" name="Audience">
    <vt:lpwstr/>
  </property>
  <property fmtid="{D5CDD505-2E9C-101B-9397-08002B2CF9AE}" pid="6" name="Event Venue">
    <vt:lpwstr>177;#Georgia World Congress Center|ea0ece34-59a6-4d43-8d9e-d0f9e2a2f1ce</vt:lpwstr>
  </property>
  <property fmtid="{D5CDD505-2E9C-101B-9397-08002B2CF9AE}" pid="7" name="Track">
    <vt:lpwstr/>
  </property>
  <property fmtid="{D5CDD505-2E9C-101B-9397-08002B2CF9AE}" pid="8" name="Event Location">
    <vt:lpwstr>176;#Atlanta|01fb9831-5840-48a0-a576-3e48f42baa53</vt:lpwstr>
  </property>
  <property fmtid="{D5CDD505-2E9C-101B-9397-08002B2CF9AE}" pid="9" name="Campaign">
    <vt:lpwstr/>
  </property>
  <property fmtid="{D5CDD505-2E9C-101B-9397-08002B2CF9AE}" pid="10" name="IsMyDocuments">
    <vt:bool>true</vt:bool>
  </property>
  <property fmtid="{D5CDD505-2E9C-101B-9397-08002B2CF9AE}" pid="11" name="TaxKeyword">
    <vt:lpwstr>174;#Microsoft Ignite 2016|e2f6a88c-86f9-4b25-a2af-b5c3afa8c82a</vt:lpwstr>
  </property>
  <property fmtid="{D5CDD505-2E9C-101B-9397-08002B2CF9AE}" pid="12" name="Audience1">
    <vt:lpwstr/>
  </property>
  <property fmtid="{D5CDD505-2E9C-101B-9397-08002B2CF9AE}" pid="13" name="Event Name">
    <vt:lpwstr>175;#Microsoft Ignite|9323c522-fe4b-4922-816b-10a1920d7afb</vt:lpwstr>
  </property>
</Properties>
</file>