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1" r:id="rId8"/>
    <p:sldMasterId id="2147484458" r:id="rId9"/>
    <p:sldMasterId id="2147484486" r:id="rId10"/>
    <p:sldMasterId id="2147484515" r:id="rId11"/>
  </p:sldMasterIdLst>
  <p:notesMasterIdLst>
    <p:notesMasterId r:id="rId58"/>
  </p:notesMasterIdLst>
  <p:handoutMasterIdLst>
    <p:handoutMasterId r:id="rId59"/>
  </p:handout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215" autoAdjust="0"/>
  </p:normalViewPr>
  <p:slideViewPr>
    <p:cSldViewPr>
      <p:cViewPr varScale="1">
        <p:scale>
          <a:sx n="104" d="100"/>
          <a:sy n="104" d="100"/>
        </p:scale>
        <p:origin x="6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344"/>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14071-03A1-47DA-BBBC-736CC2BDE18E}" type="doc">
      <dgm:prSet loTypeId="urn:microsoft.com/office/officeart/2005/8/layout/gear1" loCatId="cycle" qsTypeId="urn:microsoft.com/office/officeart/2005/8/quickstyle/simple3" qsCatId="simple" csTypeId="urn:microsoft.com/office/officeart/2005/8/colors/accent1_2" csCatId="accent1" phldr="1"/>
      <dgm:spPr/>
    </dgm:pt>
    <dgm:pt modelId="{D6640A5B-7F21-4526-BD47-C7965AA80233}">
      <dgm:prSet phldrT="[Text]" custT="1"/>
      <dgm:spPr>
        <a:solidFill>
          <a:srgbClr val="BAD80A"/>
        </a:solidFill>
      </dgm:spPr>
      <dgm:t>
        <a:bodyPr/>
        <a:lstStyle/>
        <a:p>
          <a:r>
            <a:rPr lang="en-US" sz="1800" dirty="0"/>
            <a:t>On Demand</a:t>
          </a:r>
          <a:br>
            <a:rPr lang="en-US" sz="1800" dirty="0"/>
          </a:br>
          <a:r>
            <a:rPr lang="en-US" sz="1800" dirty="0"/>
            <a:t>Models</a:t>
          </a:r>
        </a:p>
      </dgm:t>
    </dgm:pt>
    <dgm:pt modelId="{7007D4BA-993A-4286-97E8-B66FA7577A03}" type="parTrans" cxnId="{781B0492-D6FB-4B02-A81D-FBEE9A856D66}">
      <dgm:prSet/>
      <dgm:spPr/>
      <dgm:t>
        <a:bodyPr/>
        <a:lstStyle/>
        <a:p>
          <a:endParaRPr lang="en-US"/>
        </a:p>
      </dgm:t>
    </dgm:pt>
    <dgm:pt modelId="{4E3B84AA-CD7D-422F-9C8A-EEA1448BA0B5}" type="sibTrans" cxnId="{781B0492-D6FB-4B02-A81D-FBEE9A856D66}">
      <dgm:prSet/>
      <dgm:spPr>
        <a:solidFill>
          <a:srgbClr val="BAD80A"/>
        </a:solidFill>
      </dgm:spPr>
      <dgm:t>
        <a:bodyPr/>
        <a:lstStyle/>
        <a:p>
          <a:endParaRPr lang="en-US"/>
        </a:p>
      </dgm:t>
    </dgm:pt>
    <dgm:pt modelId="{330243DD-E9D1-4AC1-A01C-A6344D5611EB}" type="pres">
      <dgm:prSet presAssocID="{D5914071-03A1-47DA-BBBC-736CC2BDE18E}" presName="composite" presStyleCnt="0">
        <dgm:presLayoutVars>
          <dgm:chMax val="3"/>
          <dgm:animLvl val="lvl"/>
          <dgm:resizeHandles val="exact"/>
        </dgm:presLayoutVars>
      </dgm:prSet>
      <dgm:spPr/>
    </dgm:pt>
    <dgm:pt modelId="{B8E44791-64A2-42FD-91B0-3C51F4C822C5}" type="pres">
      <dgm:prSet presAssocID="{D6640A5B-7F21-4526-BD47-C7965AA80233}" presName="gear1" presStyleLbl="node1" presStyleIdx="0" presStyleCnt="1" custScaleX="170932" custScaleY="163117">
        <dgm:presLayoutVars>
          <dgm:chMax val="1"/>
          <dgm:bulletEnabled val="1"/>
        </dgm:presLayoutVars>
      </dgm:prSet>
      <dgm:spPr/>
    </dgm:pt>
    <dgm:pt modelId="{373EFDE4-A6AB-4E7A-9936-F97C40509E77}" type="pres">
      <dgm:prSet presAssocID="{D6640A5B-7F21-4526-BD47-C7965AA80233}" presName="gear1srcNode" presStyleLbl="node1" presStyleIdx="0" presStyleCnt="1"/>
      <dgm:spPr/>
    </dgm:pt>
    <dgm:pt modelId="{6E08A2D4-8839-46A2-B159-9E901EB03594}" type="pres">
      <dgm:prSet presAssocID="{D6640A5B-7F21-4526-BD47-C7965AA80233}" presName="gear1dstNode" presStyleLbl="node1" presStyleIdx="0" presStyleCnt="1"/>
      <dgm:spPr/>
    </dgm:pt>
    <dgm:pt modelId="{508FBF6C-66E9-447F-8EC3-58F1EEAA0171}" type="pres">
      <dgm:prSet presAssocID="{4E3B84AA-CD7D-422F-9C8A-EEA1448BA0B5}" presName="connector1" presStyleLbl="sibTrans2D1" presStyleIdx="0" presStyleCnt="1" custAng="591153" custScaleX="157211" custScaleY="167001" custLinFactNeighborX="13444" custLinFactNeighborY="-571"/>
      <dgm:spPr/>
    </dgm:pt>
  </dgm:ptLst>
  <dgm:cxnLst>
    <dgm:cxn modelId="{781B0492-D6FB-4B02-A81D-FBEE9A856D66}" srcId="{D5914071-03A1-47DA-BBBC-736CC2BDE18E}" destId="{D6640A5B-7F21-4526-BD47-C7965AA80233}" srcOrd="0" destOrd="0" parTransId="{7007D4BA-993A-4286-97E8-B66FA7577A03}" sibTransId="{4E3B84AA-CD7D-422F-9C8A-EEA1448BA0B5}"/>
    <dgm:cxn modelId="{44614AD7-6DB3-458F-BB85-EE59F8BF65E1}" type="presOf" srcId="{D6640A5B-7F21-4526-BD47-C7965AA80233}" destId="{373EFDE4-A6AB-4E7A-9936-F97C40509E77}" srcOrd="1" destOrd="0" presId="urn:microsoft.com/office/officeart/2005/8/layout/gear1"/>
    <dgm:cxn modelId="{1ADAA0EF-D8F0-4BF2-8717-EFF29B8488FC}" type="presOf" srcId="{4E3B84AA-CD7D-422F-9C8A-EEA1448BA0B5}" destId="{508FBF6C-66E9-447F-8EC3-58F1EEAA0171}" srcOrd="0" destOrd="0" presId="urn:microsoft.com/office/officeart/2005/8/layout/gear1"/>
    <dgm:cxn modelId="{5F8B6782-6FB6-44A2-BE44-88DCF49C0331}" type="presOf" srcId="{D6640A5B-7F21-4526-BD47-C7965AA80233}" destId="{B8E44791-64A2-42FD-91B0-3C51F4C822C5}" srcOrd="0" destOrd="0" presId="urn:microsoft.com/office/officeart/2005/8/layout/gear1"/>
    <dgm:cxn modelId="{A54B0EF3-A7B2-467B-BE52-B46C9E280831}" type="presOf" srcId="{D5914071-03A1-47DA-BBBC-736CC2BDE18E}" destId="{330243DD-E9D1-4AC1-A01C-A6344D5611EB}" srcOrd="0" destOrd="0" presId="urn:microsoft.com/office/officeart/2005/8/layout/gear1"/>
    <dgm:cxn modelId="{C8680790-4BF1-4923-869A-767BFD896C5F}" type="presOf" srcId="{D6640A5B-7F21-4526-BD47-C7965AA80233}" destId="{6E08A2D4-8839-46A2-B159-9E901EB03594}" srcOrd="2" destOrd="0" presId="urn:microsoft.com/office/officeart/2005/8/layout/gear1"/>
    <dgm:cxn modelId="{AE3334E3-F8B9-4A64-A91F-C40B3B32FABE}" type="presParOf" srcId="{330243DD-E9D1-4AC1-A01C-A6344D5611EB}" destId="{B8E44791-64A2-42FD-91B0-3C51F4C822C5}" srcOrd="0" destOrd="0" presId="urn:microsoft.com/office/officeart/2005/8/layout/gear1"/>
    <dgm:cxn modelId="{E555BB4D-6067-4661-803A-A1386191059F}" type="presParOf" srcId="{330243DD-E9D1-4AC1-A01C-A6344D5611EB}" destId="{373EFDE4-A6AB-4E7A-9936-F97C40509E77}" srcOrd="1" destOrd="0" presId="urn:microsoft.com/office/officeart/2005/8/layout/gear1"/>
    <dgm:cxn modelId="{1A15BBBA-FC64-44DC-A85A-705ABD7B9802}" type="presParOf" srcId="{330243DD-E9D1-4AC1-A01C-A6344D5611EB}" destId="{6E08A2D4-8839-46A2-B159-9E901EB03594}" srcOrd="2" destOrd="0" presId="urn:microsoft.com/office/officeart/2005/8/layout/gear1"/>
    <dgm:cxn modelId="{45F1A2F7-E82D-4E45-A655-BC51A4038F28}" type="presParOf" srcId="{330243DD-E9D1-4AC1-A01C-A6344D5611EB}" destId="{508FBF6C-66E9-447F-8EC3-58F1EEAA0171}" srcOrd="3"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14071-03A1-47DA-BBBC-736CC2BDE18E}" type="doc">
      <dgm:prSet loTypeId="urn:microsoft.com/office/officeart/2005/8/layout/gear1" loCatId="cycle" qsTypeId="urn:microsoft.com/office/officeart/2005/8/quickstyle/simple3" qsCatId="simple" csTypeId="urn:microsoft.com/office/officeart/2005/8/colors/accent1_2" csCatId="accent1" phldr="1"/>
      <dgm:spPr/>
    </dgm:pt>
    <dgm:pt modelId="{D6640A5B-7F21-4526-BD47-C7965AA80233}">
      <dgm:prSet phldrT="[Text]" custT="1"/>
      <dgm:spPr>
        <a:solidFill>
          <a:srgbClr val="BAD80A"/>
        </a:solidFill>
      </dgm:spPr>
      <dgm:t>
        <a:bodyPr/>
        <a:lstStyle/>
        <a:p>
          <a:r>
            <a:rPr lang="en-US" sz="1800" dirty="0"/>
            <a:t>Tuning Models</a:t>
          </a:r>
        </a:p>
      </dgm:t>
    </dgm:pt>
    <dgm:pt modelId="{7007D4BA-993A-4286-97E8-B66FA7577A03}" type="parTrans" cxnId="{781B0492-D6FB-4B02-A81D-FBEE9A856D66}">
      <dgm:prSet/>
      <dgm:spPr/>
      <dgm:t>
        <a:bodyPr/>
        <a:lstStyle/>
        <a:p>
          <a:endParaRPr lang="en-US"/>
        </a:p>
      </dgm:t>
    </dgm:pt>
    <dgm:pt modelId="{4E3B84AA-CD7D-422F-9C8A-EEA1448BA0B5}" type="sibTrans" cxnId="{781B0492-D6FB-4B02-A81D-FBEE9A856D66}">
      <dgm:prSet/>
      <dgm:spPr>
        <a:solidFill>
          <a:srgbClr val="BAD80A"/>
        </a:solidFill>
      </dgm:spPr>
      <dgm:t>
        <a:bodyPr/>
        <a:lstStyle/>
        <a:p>
          <a:endParaRPr lang="en-US"/>
        </a:p>
      </dgm:t>
    </dgm:pt>
    <dgm:pt modelId="{330243DD-E9D1-4AC1-A01C-A6344D5611EB}" type="pres">
      <dgm:prSet presAssocID="{D5914071-03A1-47DA-BBBC-736CC2BDE18E}" presName="composite" presStyleCnt="0">
        <dgm:presLayoutVars>
          <dgm:chMax val="3"/>
          <dgm:animLvl val="lvl"/>
          <dgm:resizeHandles val="exact"/>
        </dgm:presLayoutVars>
      </dgm:prSet>
      <dgm:spPr/>
    </dgm:pt>
    <dgm:pt modelId="{B8E44791-64A2-42FD-91B0-3C51F4C822C5}" type="pres">
      <dgm:prSet presAssocID="{D6640A5B-7F21-4526-BD47-C7965AA80233}" presName="gear1" presStyleLbl="node1" presStyleIdx="0" presStyleCnt="1" custScaleX="174363" custScaleY="166753" custLinFactNeighborX="2167" custLinFactNeighborY="1133">
        <dgm:presLayoutVars>
          <dgm:chMax val="1"/>
          <dgm:bulletEnabled val="1"/>
        </dgm:presLayoutVars>
      </dgm:prSet>
      <dgm:spPr/>
    </dgm:pt>
    <dgm:pt modelId="{373EFDE4-A6AB-4E7A-9936-F97C40509E77}" type="pres">
      <dgm:prSet presAssocID="{D6640A5B-7F21-4526-BD47-C7965AA80233}" presName="gear1srcNode" presStyleLbl="node1" presStyleIdx="0" presStyleCnt="1"/>
      <dgm:spPr/>
    </dgm:pt>
    <dgm:pt modelId="{6E08A2D4-8839-46A2-B159-9E901EB03594}" type="pres">
      <dgm:prSet presAssocID="{D6640A5B-7F21-4526-BD47-C7965AA80233}" presName="gear1dstNode" presStyleLbl="node1" presStyleIdx="0" presStyleCnt="1"/>
      <dgm:spPr/>
    </dgm:pt>
    <dgm:pt modelId="{508FBF6C-66E9-447F-8EC3-58F1EEAA0171}" type="pres">
      <dgm:prSet presAssocID="{4E3B84AA-CD7D-422F-9C8A-EEA1448BA0B5}" presName="connector1" presStyleLbl="sibTrans2D1" presStyleIdx="0" presStyleCnt="1" custScaleX="144930" custScaleY="170964" custLinFactNeighborX="14191" custLinFactNeighborY="1324"/>
      <dgm:spPr/>
    </dgm:pt>
  </dgm:ptLst>
  <dgm:cxnLst>
    <dgm:cxn modelId="{781B0492-D6FB-4B02-A81D-FBEE9A856D66}" srcId="{D5914071-03A1-47DA-BBBC-736CC2BDE18E}" destId="{D6640A5B-7F21-4526-BD47-C7965AA80233}" srcOrd="0" destOrd="0" parTransId="{7007D4BA-993A-4286-97E8-B66FA7577A03}" sibTransId="{4E3B84AA-CD7D-422F-9C8A-EEA1448BA0B5}"/>
    <dgm:cxn modelId="{4A36ABF7-988B-4E60-890F-B28C3EB51552}" type="presOf" srcId="{D6640A5B-7F21-4526-BD47-C7965AA80233}" destId="{6E08A2D4-8839-46A2-B159-9E901EB03594}" srcOrd="2" destOrd="0" presId="urn:microsoft.com/office/officeart/2005/8/layout/gear1"/>
    <dgm:cxn modelId="{1352E873-CEBE-4D23-957C-AFF58FA9AAF8}" type="presOf" srcId="{D6640A5B-7F21-4526-BD47-C7965AA80233}" destId="{373EFDE4-A6AB-4E7A-9936-F97C40509E77}" srcOrd="1" destOrd="0" presId="urn:microsoft.com/office/officeart/2005/8/layout/gear1"/>
    <dgm:cxn modelId="{4D1CB633-6161-4109-B78D-572DC219C473}" type="presOf" srcId="{4E3B84AA-CD7D-422F-9C8A-EEA1448BA0B5}" destId="{508FBF6C-66E9-447F-8EC3-58F1EEAA0171}" srcOrd="0" destOrd="0" presId="urn:microsoft.com/office/officeart/2005/8/layout/gear1"/>
    <dgm:cxn modelId="{E1D25697-5FAB-4CCD-895E-3627E1F6E70E}" type="presOf" srcId="{D6640A5B-7F21-4526-BD47-C7965AA80233}" destId="{B8E44791-64A2-42FD-91B0-3C51F4C822C5}" srcOrd="0" destOrd="0" presId="urn:microsoft.com/office/officeart/2005/8/layout/gear1"/>
    <dgm:cxn modelId="{2F88704F-3349-411F-A590-9CE93183EC46}" type="presOf" srcId="{D5914071-03A1-47DA-BBBC-736CC2BDE18E}" destId="{330243DD-E9D1-4AC1-A01C-A6344D5611EB}" srcOrd="0" destOrd="0" presId="urn:microsoft.com/office/officeart/2005/8/layout/gear1"/>
    <dgm:cxn modelId="{2387683C-8110-4E66-94F3-D20D917B6819}" type="presParOf" srcId="{330243DD-E9D1-4AC1-A01C-A6344D5611EB}" destId="{B8E44791-64A2-42FD-91B0-3C51F4C822C5}" srcOrd="0" destOrd="0" presId="urn:microsoft.com/office/officeart/2005/8/layout/gear1"/>
    <dgm:cxn modelId="{B176E0A6-9662-46E2-BB1C-F60D9D055ECA}" type="presParOf" srcId="{330243DD-E9D1-4AC1-A01C-A6344D5611EB}" destId="{373EFDE4-A6AB-4E7A-9936-F97C40509E77}" srcOrd="1" destOrd="0" presId="urn:microsoft.com/office/officeart/2005/8/layout/gear1"/>
    <dgm:cxn modelId="{39BED10B-5DA0-4500-ABDD-7FAD2BBB535F}" type="presParOf" srcId="{330243DD-E9D1-4AC1-A01C-A6344D5611EB}" destId="{6E08A2D4-8839-46A2-B159-9E901EB03594}" srcOrd="2" destOrd="0" presId="urn:microsoft.com/office/officeart/2005/8/layout/gear1"/>
    <dgm:cxn modelId="{E39586F8-9966-4960-A2A2-5BC05FFA8216}" type="presParOf" srcId="{330243DD-E9D1-4AC1-A01C-A6344D5611EB}" destId="{508FBF6C-66E9-447F-8EC3-58F1EEAA0171}" srcOrd="3"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14071-03A1-47DA-BBBC-736CC2BDE18E}" type="doc">
      <dgm:prSet loTypeId="urn:microsoft.com/office/officeart/2005/8/layout/gear1" loCatId="cycle" qsTypeId="urn:microsoft.com/office/officeart/2005/8/quickstyle/simple3" qsCatId="simple" csTypeId="urn:microsoft.com/office/officeart/2005/8/colors/accent1_2" csCatId="accent1" phldr="1"/>
      <dgm:spPr/>
    </dgm:pt>
    <dgm:pt modelId="{D6640A5B-7F21-4526-BD47-C7965AA80233}">
      <dgm:prSet phldrT="[Text]" custT="1"/>
      <dgm:spPr>
        <a:solidFill>
          <a:srgbClr val="BAD80A"/>
        </a:solidFill>
      </dgm:spPr>
      <dgm:t>
        <a:bodyPr/>
        <a:lstStyle/>
        <a:p>
          <a:r>
            <a:rPr lang="en-US" sz="1800" dirty="0"/>
            <a:t>Execution Service</a:t>
          </a:r>
        </a:p>
      </dgm:t>
      <dgm:extLst/>
    </dgm:pt>
    <dgm:pt modelId="{7007D4BA-993A-4286-97E8-B66FA7577A03}" type="parTrans" cxnId="{781B0492-D6FB-4B02-A81D-FBEE9A856D66}">
      <dgm:prSet/>
      <dgm:spPr/>
      <dgm:t>
        <a:bodyPr/>
        <a:lstStyle/>
        <a:p>
          <a:endParaRPr lang="en-US"/>
        </a:p>
      </dgm:t>
    </dgm:pt>
    <dgm:pt modelId="{4E3B84AA-CD7D-422F-9C8A-EEA1448BA0B5}" type="sibTrans" cxnId="{781B0492-D6FB-4B02-A81D-FBEE9A856D66}">
      <dgm:prSet/>
      <dgm:spPr>
        <a:solidFill>
          <a:srgbClr val="BAD80A"/>
        </a:solidFill>
      </dgm:spPr>
      <dgm:t>
        <a:bodyPr/>
        <a:lstStyle/>
        <a:p>
          <a:endParaRPr lang="en-US"/>
        </a:p>
      </dgm:t>
    </dgm:pt>
    <dgm:pt modelId="{330243DD-E9D1-4AC1-A01C-A6344D5611EB}" type="pres">
      <dgm:prSet presAssocID="{D5914071-03A1-47DA-BBBC-736CC2BDE18E}" presName="composite" presStyleCnt="0">
        <dgm:presLayoutVars>
          <dgm:chMax val="3"/>
          <dgm:animLvl val="lvl"/>
          <dgm:resizeHandles val="exact"/>
        </dgm:presLayoutVars>
      </dgm:prSet>
      <dgm:spPr/>
    </dgm:pt>
    <dgm:pt modelId="{B8E44791-64A2-42FD-91B0-3C51F4C822C5}" type="pres">
      <dgm:prSet presAssocID="{D6640A5B-7F21-4526-BD47-C7965AA80233}" presName="gear1" presStyleLbl="node1" presStyleIdx="0" presStyleCnt="1" custScaleX="194025" custScaleY="181818" custLinFactNeighborX="-39886" custLinFactNeighborY="11025">
        <dgm:presLayoutVars>
          <dgm:chMax val="1"/>
          <dgm:bulletEnabled val="1"/>
        </dgm:presLayoutVars>
      </dgm:prSet>
      <dgm:spPr/>
    </dgm:pt>
    <dgm:pt modelId="{373EFDE4-A6AB-4E7A-9936-F97C40509E77}" type="pres">
      <dgm:prSet presAssocID="{D6640A5B-7F21-4526-BD47-C7965AA80233}" presName="gear1srcNode" presStyleLbl="node1" presStyleIdx="0" presStyleCnt="1"/>
      <dgm:spPr/>
    </dgm:pt>
    <dgm:pt modelId="{6E08A2D4-8839-46A2-B159-9E901EB03594}" type="pres">
      <dgm:prSet presAssocID="{D6640A5B-7F21-4526-BD47-C7965AA80233}" presName="gear1dstNode" presStyleLbl="node1" presStyleIdx="0" presStyleCnt="1"/>
      <dgm:spPr/>
    </dgm:pt>
    <dgm:pt modelId="{508FBF6C-66E9-447F-8EC3-58F1EEAA0171}" type="pres">
      <dgm:prSet presAssocID="{4E3B84AA-CD7D-422F-9C8A-EEA1448BA0B5}" presName="connector1" presStyleLbl="sibTrans2D1" presStyleIdx="0" presStyleCnt="1" custScaleX="158423" custScaleY="170872" custLinFactNeighborX="14862" custLinFactNeighborY="-4989"/>
      <dgm:spPr/>
    </dgm:pt>
  </dgm:ptLst>
  <dgm:cxnLst>
    <dgm:cxn modelId="{781B0492-D6FB-4B02-A81D-FBEE9A856D66}" srcId="{D5914071-03A1-47DA-BBBC-736CC2BDE18E}" destId="{D6640A5B-7F21-4526-BD47-C7965AA80233}" srcOrd="0" destOrd="0" parTransId="{7007D4BA-993A-4286-97E8-B66FA7577A03}" sibTransId="{4E3B84AA-CD7D-422F-9C8A-EEA1448BA0B5}"/>
    <dgm:cxn modelId="{66B279F8-8431-4875-AAF4-62AB4C682E30}" type="presOf" srcId="{D6640A5B-7F21-4526-BD47-C7965AA80233}" destId="{B8E44791-64A2-42FD-91B0-3C51F4C822C5}" srcOrd="0" destOrd="0" presId="urn:microsoft.com/office/officeart/2005/8/layout/gear1"/>
    <dgm:cxn modelId="{640B3994-1BA3-47CF-8CAD-9036B8DE4023}" type="presOf" srcId="{4E3B84AA-CD7D-422F-9C8A-EEA1448BA0B5}" destId="{508FBF6C-66E9-447F-8EC3-58F1EEAA0171}" srcOrd="0" destOrd="0" presId="urn:microsoft.com/office/officeart/2005/8/layout/gear1"/>
    <dgm:cxn modelId="{24882380-38A3-4207-B79A-747DE309CA0D}" type="presOf" srcId="{D5914071-03A1-47DA-BBBC-736CC2BDE18E}" destId="{330243DD-E9D1-4AC1-A01C-A6344D5611EB}" srcOrd="0" destOrd="0" presId="urn:microsoft.com/office/officeart/2005/8/layout/gear1"/>
    <dgm:cxn modelId="{88E683C7-2A7B-4E37-ABC2-6260E9A3AD63}" type="presOf" srcId="{D6640A5B-7F21-4526-BD47-C7965AA80233}" destId="{373EFDE4-A6AB-4E7A-9936-F97C40509E77}" srcOrd="1" destOrd="0" presId="urn:microsoft.com/office/officeart/2005/8/layout/gear1"/>
    <dgm:cxn modelId="{5EAE8A91-EEE9-4978-8368-4B14BA0F55AB}" type="presOf" srcId="{D6640A5B-7F21-4526-BD47-C7965AA80233}" destId="{6E08A2D4-8839-46A2-B159-9E901EB03594}" srcOrd="2" destOrd="0" presId="urn:microsoft.com/office/officeart/2005/8/layout/gear1"/>
    <dgm:cxn modelId="{10C2A77D-60B6-48A6-8B07-75491106D613}" type="presParOf" srcId="{330243DD-E9D1-4AC1-A01C-A6344D5611EB}" destId="{B8E44791-64A2-42FD-91B0-3C51F4C822C5}" srcOrd="0" destOrd="0" presId="urn:microsoft.com/office/officeart/2005/8/layout/gear1"/>
    <dgm:cxn modelId="{F4473F7C-0C91-4762-8014-4D37D659820B}" type="presParOf" srcId="{330243DD-E9D1-4AC1-A01C-A6344D5611EB}" destId="{373EFDE4-A6AB-4E7A-9936-F97C40509E77}" srcOrd="1" destOrd="0" presId="urn:microsoft.com/office/officeart/2005/8/layout/gear1"/>
    <dgm:cxn modelId="{CA9E194C-A88C-4340-B774-8DE9470F73EA}" type="presParOf" srcId="{330243DD-E9D1-4AC1-A01C-A6344D5611EB}" destId="{6E08A2D4-8839-46A2-B159-9E901EB03594}" srcOrd="2" destOrd="0" presId="urn:microsoft.com/office/officeart/2005/8/layout/gear1"/>
    <dgm:cxn modelId="{31BC7DC3-C475-4C31-8C12-3224AE374849}" type="presParOf" srcId="{330243DD-E9D1-4AC1-A01C-A6344D5611EB}" destId="{508FBF6C-66E9-447F-8EC3-58F1EEAA0171}" srcOrd="3" destOrd="0" presId="urn:microsoft.com/office/officeart/2005/8/layout/gear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44791-64A2-42FD-91B0-3C51F4C822C5}">
      <dsp:nvSpPr>
        <dsp:cNvPr id="0" name=""/>
        <dsp:cNvSpPr/>
      </dsp:nvSpPr>
      <dsp:spPr>
        <a:xfrm>
          <a:off x="272118" y="85154"/>
          <a:ext cx="1556661" cy="1485491"/>
        </a:xfrm>
        <a:prstGeom prst="gear9">
          <a:avLst/>
        </a:prstGeom>
        <a:solidFill>
          <a:srgbClr val="BAD80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On Demand</a:t>
          </a:r>
          <a:br>
            <a:rPr lang="en-US" sz="1800" kern="1200" dirty="0"/>
          </a:br>
          <a:r>
            <a:rPr lang="en-US" sz="1800" kern="1200" dirty="0"/>
            <a:t>Models</a:t>
          </a:r>
        </a:p>
      </dsp:txBody>
      <dsp:txXfrm>
        <a:off x="579757" y="433123"/>
        <a:ext cx="941383" cy="763573"/>
      </dsp:txXfrm>
    </dsp:sp>
    <dsp:sp modelId="{508FBF6C-66E9-447F-8EC3-58F1EEAA0171}">
      <dsp:nvSpPr>
        <dsp:cNvPr id="0" name=""/>
        <dsp:cNvSpPr/>
      </dsp:nvSpPr>
      <dsp:spPr>
        <a:xfrm rot="591153">
          <a:off x="419182" y="-138127"/>
          <a:ext cx="1760998" cy="1870660"/>
        </a:xfrm>
        <a:prstGeom prst="circularArrow">
          <a:avLst>
            <a:gd name="adj1" fmla="val 4878"/>
            <a:gd name="adj2" fmla="val 312630"/>
            <a:gd name="adj3" fmla="val 2831537"/>
            <a:gd name="adj4" fmla="val 15711618"/>
            <a:gd name="adj5" fmla="val 5691"/>
          </a:avLst>
        </a:prstGeom>
        <a:solidFill>
          <a:srgbClr val="BAD80A"/>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44791-64A2-42FD-91B0-3C51F4C822C5}">
      <dsp:nvSpPr>
        <dsp:cNvPr id="0" name=""/>
        <dsp:cNvSpPr/>
      </dsp:nvSpPr>
      <dsp:spPr>
        <a:xfrm>
          <a:off x="142006" y="81306"/>
          <a:ext cx="1635999" cy="1564596"/>
        </a:xfrm>
        <a:prstGeom prst="gear9">
          <a:avLst/>
        </a:prstGeom>
        <a:solidFill>
          <a:srgbClr val="BAD80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Tuning Models</a:t>
          </a:r>
        </a:p>
      </dsp:txBody>
      <dsp:txXfrm>
        <a:off x="465578" y="447805"/>
        <a:ext cx="988855" cy="804235"/>
      </dsp:txXfrm>
    </dsp:sp>
    <dsp:sp modelId="{508FBF6C-66E9-447F-8EC3-58F1EEAA0171}">
      <dsp:nvSpPr>
        <dsp:cNvPr id="0" name=""/>
        <dsp:cNvSpPr/>
      </dsp:nvSpPr>
      <dsp:spPr>
        <a:xfrm>
          <a:off x="370580" y="-144276"/>
          <a:ext cx="1672600" cy="1973051"/>
        </a:xfrm>
        <a:prstGeom prst="circularArrow">
          <a:avLst>
            <a:gd name="adj1" fmla="val 4878"/>
            <a:gd name="adj2" fmla="val 312630"/>
            <a:gd name="adj3" fmla="val 2842125"/>
            <a:gd name="adj4" fmla="val 15692120"/>
            <a:gd name="adj5" fmla="val 5691"/>
          </a:avLst>
        </a:prstGeom>
        <a:solidFill>
          <a:srgbClr val="BAD80A"/>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44791-64A2-42FD-91B0-3C51F4C822C5}">
      <dsp:nvSpPr>
        <dsp:cNvPr id="0" name=""/>
        <dsp:cNvSpPr/>
      </dsp:nvSpPr>
      <dsp:spPr>
        <a:xfrm>
          <a:off x="0" y="1"/>
          <a:ext cx="1779221" cy="1667282"/>
        </a:xfrm>
        <a:prstGeom prst="gear9">
          <a:avLst/>
        </a:prstGeom>
        <a:solidFill>
          <a:srgbClr val="BAD80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Execution Service</a:t>
          </a:r>
        </a:p>
      </dsp:txBody>
      <dsp:txXfrm>
        <a:off x="349336" y="390554"/>
        <a:ext cx="1080549" cy="857017"/>
      </dsp:txXfrm>
    </dsp:sp>
    <dsp:sp modelId="{508FBF6C-66E9-447F-8EC3-58F1EEAA0171}">
      <dsp:nvSpPr>
        <dsp:cNvPr id="0" name=""/>
        <dsp:cNvSpPr/>
      </dsp:nvSpPr>
      <dsp:spPr>
        <a:xfrm>
          <a:off x="263536" y="-210967"/>
          <a:ext cx="1786880" cy="1927295"/>
        </a:xfrm>
        <a:prstGeom prst="circularArrow">
          <a:avLst>
            <a:gd name="adj1" fmla="val 4878"/>
            <a:gd name="adj2" fmla="val 312630"/>
            <a:gd name="adj3" fmla="val 2833992"/>
            <a:gd name="adj4" fmla="val 15707073"/>
            <a:gd name="adj5" fmla="val 5691"/>
          </a:avLst>
        </a:prstGeom>
        <a:solidFill>
          <a:srgbClr val="BAD80A"/>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10:39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10:39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7583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9CD09D-E9BD-42A2-BDB9-AF64F2E3D3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9421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88406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103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0569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8344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9CD09D-E9BD-42A2-BDB9-AF64F2E3D3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78852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2687"/>
          </a:xfrm>
          <a:prstGeom prst="rect">
            <a:avLst/>
          </a:prstGeom>
        </p:spPr>
      </p:sp>
      <p:sp>
        <p:nvSpPr>
          <p:cNvPr id="3" name="Notes Placeholder 2"/>
          <p:cNvSpPr>
            <a:spLocks noGrp="1"/>
          </p:cNvSpPr>
          <p:nvPr>
            <p:ph type="body" idx="1"/>
          </p:nvPr>
        </p:nvSpPr>
        <p:spPr>
          <a:xfrm>
            <a:off x="666909" y="4715907"/>
            <a:ext cx="5335270" cy="4467701"/>
          </a:xfrm>
          <a:prstGeom prst="rect">
            <a:avLst/>
          </a:prstGeom>
        </p:spPr>
        <p:txBody>
          <a:bodyPr>
            <a:normAutofit/>
          </a:bodyPr>
          <a:lstStyle/>
          <a:p>
            <a:pPr marL="0" marR="0" lvl="0" indent="0" algn="l" defTabSz="932742" rtl="0" eaLnBrk="1" fontAlgn="auto" latinLnBrk="0" hangingPunct="1">
              <a:lnSpc>
                <a:spcPct val="90000"/>
              </a:lnSpc>
              <a:spcBef>
                <a:spcPts val="0"/>
              </a:spcBef>
              <a:spcAft>
                <a:spcPts val="340"/>
              </a:spcAft>
              <a:buClrTx/>
              <a:buSzTx/>
              <a:buFont typeface="+mj-lt"/>
              <a:buNone/>
              <a:tabLst/>
              <a:defRPr/>
            </a:pPr>
            <a:endParaRPr lang="en-US" dirty="0"/>
          </a:p>
        </p:txBody>
      </p:sp>
      <p:sp>
        <p:nvSpPr>
          <p:cNvPr id="4" name="Date Placeholder 3"/>
          <p:cNvSpPr>
            <a:spLocks noGrp="1"/>
          </p:cNvSpPr>
          <p:nvPr>
            <p:ph type="dt" idx="10"/>
          </p:nvPr>
        </p:nvSpPr>
        <p:spPr>
          <a:xfrm>
            <a:off x="3777607" y="0"/>
            <a:ext cx="2889938" cy="49641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2B2ED8-C573-45EF-BF68-CEC19505703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2"/>
          </p:nvPr>
        </p:nvSpPr>
        <p:spPr>
          <a:xfrm>
            <a:off x="6002178" y="9430091"/>
            <a:ext cx="665366" cy="49641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3"/>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2832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266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1077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9CD09D-E9BD-42A2-BDB9-AF64F2E3D3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8165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552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4538"/>
            <a:ext cx="6618288" cy="3722687"/>
          </a:xfrm>
          <a:prstGeom prst="rect">
            <a:avLst/>
          </a:prstGeom>
        </p:spPr>
      </p:sp>
      <p:sp>
        <p:nvSpPr>
          <p:cNvPr id="3" name="Notes Placeholder 2"/>
          <p:cNvSpPr>
            <a:spLocks noGrp="1"/>
          </p:cNvSpPr>
          <p:nvPr>
            <p:ph type="body" idx="1"/>
          </p:nvPr>
        </p:nvSpPr>
        <p:spPr>
          <a:xfrm>
            <a:off x="666909" y="4715907"/>
            <a:ext cx="5335270" cy="4467701"/>
          </a:xfrm>
          <a:prstGeom prst="rect">
            <a:avLst/>
          </a:prstGeom>
        </p:spPr>
        <p:txBody>
          <a:bodyPr>
            <a:normAutofit/>
          </a:bodyPr>
          <a:lstStyle/>
          <a:p>
            <a:pPr marL="0" marR="0" lvl="0" indent="0" algn="l" defTabSz="932742" rtl="0" eaLnBrk="1" fontAlgn="auto" latinLnBrk="0" hangingPunct="1">
              <a:lnSpc>
                <a:spcPct val="90000"/>
              </a:lnSpc>
              <a:spcBef>
                <a:spcPts val="0"/>
              </a:spcBef>
              <a:spcAft>
                <a:spcPts val="340"/>
              </a:spcAft>
              <a:buClrTx/>
              <a:buSzTx/>
              <a:buFont typeface="+mj-lt"/>
              <a:buNone/>
              <a:tabLst/>
              <a:defRPr/>
            </a:pPr>
            <a:endParaRPr lang="en-US" dirty="0">
              <a:sym typeface="Wingdings" panose="05000000000000000000" pitchFamily="2" charset="2"/>
            </a:endParaRPr>
          </a:p>
        </p:txBody>
      </p:sp>
      <p:sp>
        <p:nvSpPr>
          <p:cNvPr id="4" name="Date Placeholder 3"/>
          <p:cNvSpPr>
            <a:spLocks noGrp="1"/>
          </p:cNvSpPr>
          <p:nvPr>
            <p:ph type="dt" idx="10"/>
          </p:nvPr>
        </p:nvSpPr>
        <p:spPr>
          <a:xfrm>
            <a:off x="3777607" y="0"/>
            <a:ext cx="2889938" cy="49641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2B2ED8-C573-45EF-BF68-CEC19505703A}"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2"/>
          </p:nvPr>
        </p:nvSpPr>
        <p:spPr>
          <a:xfrm>
            <a:off x="6002178" y="9430091"/>
            <a:ext cx="665366" cy="49641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3"/>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7242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7168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8045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9CD09D-E9BD-42A2-BDB9-AF64F2E3D3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252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5638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2875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3446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91018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22000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099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55724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EBEA68-9965-426E-9DF9-270648E9231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77580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38830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86491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40175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4263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0144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2838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505" fontAlgn="base">
              <a:spcAft>
                <a:spcPts val="600"/>
              </a:spcAft>
              <a:defRPr/>
            </a:pPr>
            <a:endParaRPr lang="it-IT"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F9CD09D-E9BD-42A2-BDB9-AF64F2E3D3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979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00EBEA68-9965-426E-9DF9-270648E9231C}" type="slidenum">
              <a:rPr kumimoji="0" lang="en-US" sz="1800" b="0" i="0" u="none" strike="noStrike" kern="0" cap="none" spc="0" normalizeH="0" baseline="0" noProof="0">
                <a:ln>
                  <a:noFill/>
                </a:ln>
                <a:solidFill>
                  <a:sysClr val="windowText" lastClr="000000"/>
                </a:solidFill>
                <a:effectLst/>
                <a:uLnTx/>
                <a:uFillTx/>
                <a:latin typeface="Calibri" panose="020F0502020204030204"/>
              </a:rPr>
              <a:pPr marL="0" marR="0" lvl="0" indent="0" defTabSz="931774"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84806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2432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7022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10:39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6913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6.xml"/><Relationship Id="rId5" Type="http://schemas.openxmlformats.org/officeDocument/2006/relationships/image" Target="../media/image22.png"/><Relationship Id="rId4" Type="http://schemas.microsoft.com/office/2007/relationships/hdphoto" Target="../media/hdphoto1.wdp"/></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3384866"/>
          </a:xfrm>
        </p:spPr>
        <p:txBody>
          <a:bodyPr lIns="146304" tIns="91440" rIns="146304" bIns="91440"/>
          <a:lstStyle>
            <a:lvl1pPr>
              <a:lnSpc>
                <a:spcPts val="6298"/>
              </a:lnSpc>
              <a:defRPr sz="5798" baseline="0">
                <a:solidFill>
                  <a:schemeClr val="accent2"/>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7" name="Text Placeholder 6"/>
          <p:cNvSpPr>
            <a:spLocks noGrp="1"/>
          </p:cNvSpPr>
          <p:nvPr>
            <p:ph type="body" sz="quarter" idx="12" hasCustomPrompt="1"/>
          </p:nvPr>
        </p:nvSpPr>
        <p:spPr>
          <a:xfrm>
            <a:off x="274638" y="3954463"/>
            <a:ext cx="5486400" cy="1954381"/>
          </a:xfrm>
        </p:spPr>
        <p:txBody>
          <a:bodyPr/>
          <a:lstStyle>
            <a:lvl1pPr marL="0" indent="0">
              <a:lnSpc>
                <a:spcPts val="1800"/>
              </a:lnSpc>
              <a:spcBef>
                <a:spcPts val="1198"/>
              </a:spcBef>
              <a:buNone/>
              <a:defRPr sz="1598" baseline="0"/>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328830695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1828800"/>
          </a:xfrm>
        </p:spPr>
        <p:txBody>
          <a:bodyPr lIns="146304" tIns="91440" rIns="146304" bIns="91440"/>
          <a:lstStyle>
            <a:lvl1pPr>
              <a:lnSpc>
                <a:spcPts val="6298"/>
              </a:lnSpc>
              <a:defRPr sz="5798" baseline="0">
                <a:solidFill>
                  <a:schemeClr val="accent2"/>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7" name="Text Placeholder 6"/>
          <p:cNvSpPr>
            <a:spLocks noGrp="1"/>
          </p:cNvSpPr>
          <p:nvPr>
            <p:ph type="body" sz="quarter" idx="12" hasCustomPrompt="1"/>
          </p:nvPr>
        </p:nvSpPr>
        <p:spPr>
          <a:xfrm>
            <a:off x="274638" y="2857191"/>
            <a:ext cx="7670052" cy="2954655"/>
          </a:xfrm>
        </p:spPr>
        <p:txBody>
          <a:bodyPr/>
          <a:lstStyle>
            <a:lvl1pPr marL="0" indent="0">
              <a:lnSpc>
                <a:spcPts val="2600"/>
              </a:lnSpc>
              <a:spcBef>
                <a:spcPts val="3000"/>
              </a:spcBef>
              <a:buNone/>
              <a:defRPr sz="2400" baseline="0">
                <a:latin typeface="+mn-lt"/>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415775971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1828800"/>
          </a:xfrm>
        </p:spPr>
        <p:txBody>
          <a:bodyPr lIns="146304" tIns="91440" rIns="146304" bIns="91440"/>
          <a:lstStyle>
            <a:lvl1pPr>
              <a:lnSpc>
                <a:spcPts val="6298"/>
              </a:lnSpc>
              <a:defRPr sz="5798" baseline="0">
                <a:solidFill>
                  <a:schemeClr val="accent6"/>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
        <p:nvSpPr>
          <p:cNvPr id="7" name="Text Placeholder 6"/>
          <p:cNvSpPr>
            <a:spLocks noGrp="1"/>
          </p:cNvSpPr>
          <p:nvPr>
            <p:ph type="body" sz="quarter" idx="12" hasCustomPrompt="1"/>
          </p:nvPr>
        </p:nvSpPr>
        <p:spPr>
          <a:xfrm>
            <a:off x="274638" y="2857191"/>
            <a:ext cx="7670052" cy="2954655"/>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306945183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0pt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964865" cy="6994525"/>
          </a:xfrm>
          <a:prstGeom prst="rect">
            <a:avLst/>
          </a:prstGeom>
        </p:spPr>
      </p:pic>
      <p:sp>
        <p:nvSpPr>
          <p:cNvPr id="9" name="Rectangle 8"/>
          <p:cNvSpPr/>
          <p:nvPr userDrawn="1"/>
        </p:nvSpPr>
        <p:spPr bwMode="auto">
          <a:xfrm>
            <a:off x="4891618" y="0"/>
            <a:ext cx="2011658" cy="6994525"/>
          </a:xfrm>
          <a:prstGeom prst="rect">
            <a:avLst/>
          </a:prstGeom>
          <a:gradFill>
            <a:gsLst>
              <a:gs pos="63000">
                <a:schemeClr val="bg1"/>
              </a:gs>
              <a:gs pos="75325">
                <a:srgbClr val="FFFFFF">
                  <a:alpha val="92000"/>
                </a:srgbClr>
              </a:gs>
              <a:gs pos="88000">
                <a:schemeClr val="bg1">
                  <a:alpha val="33000"/>
                </a:schemeClr>
              </a:gs>
              <a:gs pos="100000">
                <a:schemeClr val="bg1">
                  <a:alpha val="0"/>
                </a:schemeClr>
              </a:gs>
            </a:gsLst>
            <a:lin ang="108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p:cNvSpPr>
            <a:spLocks noGrp="1"/>
          </p:cNvSpPr>
          <p:nvPr>
            <p:ph type="body" sz="quarter" idx="12" hasCustomPrompt="1"/>
          </p:nvPr>
        </p:nvSpPr>
        <p:spPr>
          <a:xfrm>
            <a:off x="5761038" y="1028410"/>
            <a:ext cx="6409624" cy="4596130"/>
          </a:xfrm>
        </p:spPr>
        <p:txBody>
          <a:bodyPr/>
          <a:lstStyle>
            <a:lvl1pPr marL="0" indent="0">
              <a:lnSpc>
                <a:spcPts val="3398"/>
              </a:lnSpc>
              <a:spcBef>
                <a:spcPts val="3598"/>
              </a:spcBef>
              <a:buNone/>
              <a:defRPr sz="3000" baseline="0">
                <a:solidFill>
                  <a:schemeClr val="tx2"/>
                </a:solidFill>
                <a:latin typeface="+mj-lt"/>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elit. Suspendisse eu justo tempus. </a:t>
            </a:r>
          </a:p>
          <a:p>
            <a:pPr lvl="0"/>
            <a:r>
              <a:rPr lang="en-US"/>
              <a:t>Aenean porttitor pulvinar lorem, </a:t>
            </a:r>
            <a:br>
              <a:rPr lang="en-US"/>
            </a:br>
            <a:r>
              <a:rPr lang="en-US"/>
              <a:t>eu accumsan purus mattis nec. </a:t>
            </a:r>
          </a:p>
          <a:p>
            <a:pPr lvl="0"/>
            <a:r>
              <a:rPr lang="en-US"/>
              <a:t>Cum sociis natoque penatibus </a:t>
            </a:r>
            <a:br>
              <a:rPr lang="en-US"/>
            </a:br>
            <a:r>
              <a:rPr lang="en-US"/>
              <a:t>et magnis dis parturient montes, nascetur ridiculus mus.</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Tree>
    <p:extLst>
      <p:ext uri="{BB962C8B-B14F-4D97-AF65-F5344CB8AC3E}">
        <p14:creationId xmlns:p14="http://schemas.microsoft.com/office/powerpoint/2010/main" val="170172754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1097302"/>
          </a:xfrm>
        </p:spPr>
        <p:txBody>
          <a:bodyPr lIns="146304" tIns="91440" rIns="146304" bIns="91440"/>
          <a:lstStyle>
            <a:lvl1pPr>
              <a:lnSpc>
                <a:spcPts val="6298"/>
              </a:lnSpc>
              <a:defRPr sz="5798" baseline="0">
                <a:solidFill>
                  <a:schemeClr val="accent2"/>
                </a:solidFill>
              </a:defRPr>
            </a:lvl1pPr>
          </a:lstStyle>
          <a:p>
            <a:r>
              <a:rPr lang="en-US"/>
              <a:t>Lorem ipsum dolor sit.</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137387636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4pt Title/36pt Header">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274638" y="1582679"/>
            <a:ext cx="6400800" cy="683007"/>
          </a:xfrm>
        </p:spPr>
        <p:txBody>
          <a:bodyPr lIns="182880" rIns="182880"/>
          <a:lstStyle>
            <a:lvl1pPr marL="0" indent="0">
              <a:buFontTx/>
              <a:buNone/>
              <a:defRPr sz="3598">
                <a:solidFill>
                  <a:schemeClr val="tx2"/>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
        <p:nvSpPr>
          <p:cNvPr id="3" name="Slide Number Placeholder 2"/>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9" name="Text Placeholder 4"/>
          <p:cNvSpPr>
            <a:spLocks noGrp="1"/>
          </p:cNvSpPr>
          <p:nvPr>
            <p:ph type="body" sz="quarter" idx="10"/>
          </p:nvPr>
        </p:nvSpPr>
        <p:spPr>
          <a:xfrm>
            <a:off x="274820" y="276988"/>
            <a:ext cx="6400614"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736" indent="0">
              <a:buFontTx/>
              <a:buNone/>
              <a:defRPr sz="2400">
                <a:latin typeface="Segoe Pro Light"/>
              </a:defRPr>
            </a:lvl2pPr>
            <a:lvl3pPr marL="571226" indent="0">
              <a:buFontTx/>
              <a:buNone/>
              <a:defRPr sz="2400">
                <a:latin typeface="Segoe Pro Light"/>
              </a:defRPr>
            </a:lvl3pPr>
            <a:lvl4pPr marL="799715" indent="0">
              <a:buFontTx/>
              <a:buNone/>
              <a:defRPr sz="2400">
                <a:latin typeface="Segoe Pro Light"/>
              </a:defRPr>
            </a:lvl4pPr>
            <a:lvl5pPr marL="1028204" indent="0">
              <a:buFontTx/>
              <a:buNone/>
              <a:defRPr sz="2400">
                <a:latin typeface="Segoe Pro Light"/>
              </a:defRPr>
            </a:lvl5pPr>
          </a:lstStyle>
          <a:p>
            <a:pPr lvl="0"/>
            <a:r>
              <a:rPr lang="en-US"/>
              <a:t>Click to edit Master text styles</a:t>
            </a:r>
          </a:p>
        </p:txBody>
      </p:sp>
    </p:spTree>
    <p:extLst>
      <p:ext uri="{BB962C8B-B14F-4D97-AF65-F5344CB8AC3E}">
        <p14:creationId xmlns:p14="http://schemas.microsoft.com/office/powerpoint/2010/main" val="71774106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6pt Header w/Subtext">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4"/>
          <p:cNvSpPr>
            <a:spLocks noGrp="1"/>
          </p:cNvSpPr>
          <p:nvPr>
            <p:ph type="body" sz="quarter" idx="11"/>
          </p:nvPr>
        </p:nvSpPr>
        <p:spPr>
          <a:xfrm>
            <a:off x="274642" y="355514"/>
            <a:ext cx="6400799" cy="683264"/>
          </a:xfrm>
        </p:spPr>
        <p:txBody>
          <a:bodyPr lIns="146304" tIns="109728" rIns="146304" bIns="109728" anchor="t" anchorCtr="0"/>
          <a:lstStyle>
            <a:lvl1pPr marL="0" indent="0">
              <a:lnSpc>
                <a:spcPts val="3598"/>
              </a:lnSpc>
              <a:buFontTx/>
              <a:buNone/>
              <a:defRPr sz="3598">
                <a:solidFill>
                  <a:schemeClr val="tx2"/>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
        <p:nvSpPr>
          <p:cNvPr id="11" name="Text Placeholder 10"/>
          <p:cNvSpPr>
            <a:spLocks noGrp="1"/>
          </p:cNvSpPr>
          <p:nvPr>
            <p:ph type="body" sz="quarter" idx="14"/>
          </p:nvPr>
        </p:nvSpPr>
        <p:spPr>
          <a:xfrm>
            <a:off x="274640" y="2125663"/>
            <a:ext cx="3200429" cy="1302921"/>
          </a:xfrm>
        </p:spPr>
        <p:txBody>
          <a:bodyPr/>
          <a:lstStyle>
            <a:lvl1pPr marL="0" indent="0">
              <a:lnSpc>
                <a:spcPct val="100000"/>
              </a:lnSpc>
              <a:spcBef>
                <a:spcPts val="0"/>
              </a:spcBef>
              <a:spcAft>
                <a:spcPts val="3000"/>
              </a:spcAft>
              <a:buNone/>
              <a:defRPr sz="1800">
                <a:latin typeface="+mn-lt"/>
              </a:defRPr>
            </a:lvl1pPr>
            <a:lvl2pPr marL="3173" indent="0">
              <a:lnSpc>
                <a:spcPts val="1448"/>
              </a:lnSpc>
              <a:spcBef>
                <a:spcPts val="0"/>
              </a:spcBef>
              <a:spcAft>
                <a:spcPts val="1198"/>
              </a:spcAft>
              <a:buNone/>
              <a:defRPr sz="1298"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664042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Image &amp; 54pt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
            <a:ext cx="12436475" cy="738536"/>
          </a:xfrm>
        </p:spPr>
        <p:txBody>
          <a:bodyPr/>
          <a:lstStyle>
            <a:lvl1pPr marL="0" indent="0">
              <a:buNone/>
              <a:defRPr>
                <a:solidFill>
                  <a:srgbClr val="505050"/>
                </a:solidFill>
              </a:defRPr>
            </a:lvl1pPr>
          </a:lstStyle>
          <a:p>
            <a:r>
              <a:rPr lang="en-US"/>
              <a:t>Click icon to add picture</a:t>
            </a:r>
            <a:endParaRPr lang="en-US" dirty="0"/>
          </a:p>
        </p:txBody>
      </p:sp>
      <p:sp>
        <p:nvSpPr>
          <p:cNvPr id="2" name="Title 1"/>
          <p:cNvSpPr>
            <a:spLocks noGrp="1"/>
          </p:cNvSpPr>
          <p:nvPr>
            <p:ph type="title"/>
          </p:nvPr>
        </p:nvSpPr>
        <p:spPr>
          <a:xfrm>
            <a:off x="274640" y="752477"/>
            <a:ext cx="11612563" cy="5305084"/>
          </a:xfrm>
        </p:spPr>
        <p:txBody>
          <a:bodyPr/>
          <a:lstStyle>
            <a:lvl1pPr>
              <a:defRPr>
                <a:solidFill>
                  <a:schemeClr val="accent2"/>
                </a:solidFill>
              </a:defRPr>
            </a:lvl1pPr>
          </a:lstStyle>
          <a:p>
            <a:r>
              <a:rPr lang="en-US"/>
              <a:t>Click to edit Master title style</a:t>
            </a:r>
            <a:endParaRPr lang="en-US" dirty="0"/>
          </a:p>
        </p:txBody>
      </p:sp>
      <p:sp>
        <p:nvSpPr>
          <p:cNvPr id="3" name="Footer Placeholder 2"/>
          <p:cNvSpPr>
            <a:spLocks noGrp="1"/>
          </p:cNvSpPr>
          <p:nvPr>
            <p:ph type="ftr" sz="quarter" idx="11"/>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5" name="Slide Number Placeholder 4"/>
          <p:cNvSpPr>
            <a:spLocks noGrp="1"/>
          </p:cNvSpPr>
          <p:nvPr>
            <p:ph type="sldNum" sz="quarter" idx="12"/>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80518344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ategories">
    <p:spTree>
      <p:nvGrpSpPr>
        <p:cNvPr id="1" name=""/>
        <p:cNvGrpSpPr/>
        <p:nvPr/>
      </p:nvGrpSpPr>
      <p:grpSpPr>
        <a:xfrm>
          <a:off x="0" y="0"/>
          <a:ext cx="0" cy="0"/>
          <a:chOff x="0" y="0"/>
          <a:chExt cx="0" cy="0"/>
        </a:xfrm>
      </p:grpSpPr>
      <p:sp>
        <p:nvSpPr>
          <p:cNvPr id="11" name="Text Placeholder 4"/>
          <p:cNvSpPr>
            <a:spLocks noGrp="1"/>
          </p:cNvSpPr>
          <p:nvPr>
            <p:ph type="body" sz="quarter" idx="10"/>
          </p:nvPr>
        </p:nvSpPr>
        <p:spPr>
          <a:xfrm>
            <a:off x="274638" y="2674311"/>
            <a:ext cx="8229574" cy="523202"/>
          </a:xfrm>
        </p:spPr>
        <p:txBody>
          <a:bodyPr lIns="182880"/>
          <a:lstStyle>
            <a:lvl1pPr marL="0" indent="0">
              <a:buFontTx/>
              <a:buNone/>
              <a:defRPr sz="2400">
                <a:solidFill>
                  <a:schemeClr val="tx2"/>
                </a:solidFill>
                <a:latin typeface="+mj-lt"/>
              </a:defRPr>
            </a:lvl1pPr>
            <a:lvl2pPr marL="342736" indent="0">
              <a:buFontTx/>
              <a:buNone/>
              <a:defRPr sz="2400">
                <a:latin typeface="Segoe Pro Light"/>
              </a:defRPr>
            </a:lvl2pPr>
            <a:lvl3pPr marL="571226" indent="0">
              <a:buFontTx/>
              <a:buNone/>
              <a:defRPr sz="2400">
                <a:latin typeface="Segoe Pro Light"/>
              </a:defRPr>
            </a:lvl3pPr>
            <a:lvl4pPr marL="799715" indent="0">
              <a:buFontTx/>
              <a:buNone/>
              <a:defRPr sz="2400">
                <a:latin typeface="Segoe Pro Light"/>
              </a:defRPr>
            </a:lvl4pPr>
            <a:lvl5pPr marL="1028204" indent="0">
              <a:buFontTx/>
              <a:buNone/>
              <a:defRPr sz="2400">
                <a:latin typeface="Segoe Pro Light"/>
              </a:defRPr>
            </a:lvl5pPr>
          </a:lstStyle>
          <a:p>
            <a:pPr lvl="0"/>
            <a:r>
              <a:rPr lang="en-US"/>
              <a:t>Click to edit Master text styles</a:t>
            </a:r>
          </a:p>
        </p:txBody>
      </p:sp>
      <p:sp>
        <p:nvSpPr>
          <p:cNvPr id="12" name="Text Placeholder 4"/>
          <p:cNvSpPr>
            <a:spLocks noGrp="1"/>
          </p:cNvSpPr>
          <p:nvPr>
            <p:ph type="body" sz="quarter" idx="11"/>
          </p:nvPr>
        </p:nvSpPr>
        <p:spPr>
          <a:xfrm>
            <a:off x="274639" y="355514"/>
            <a:ext cx="8229574" cy="683264"/>
          </a:xfrm>
        </p:spPr>
        <p:txBody>
          <a:bodyPr lIns="146304" tIns="109728" rIns="146304" bIns="109728" anchor="t" anchorCtr="0"/>
          <a:lstStyle>
            <a:lvl1pPr marL="0" indent="0">
              <a:lnSpc>
                <a:spcPts val="3598"/>
              </a:lnSpc>
              <a:buFontTx/>
              <a:buNone/>
              <a:defRPr sz="3598">
                <a:solidFill>
                  <a:schemeClr val="tx2"/>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
        <p:nvSpPr>
          <p:cNvPr id="4" name="Text Placeholder 11"/>
          <p:cNvSpPr>
            <a:spLocks noGrp="1" noChangeAspect="1"/>
          </p:cNvSpPr>
          <p:nvPr>
            <p:ph type="body" sz="quarter" idx="13"/>
          </p:nvPr>
        </p:nvSpPr>
        <p:spPr>
          <a:xfrm>
            <a:off x="274638"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a:t>Click to edit Master text styles</a:t>
            </a:r>
          </a:p>
        </p:txBody>
      </p:sp>
      <p:sp>
        <p:nvSpPr>
          <p:cNvPr id="31" name="Text Placeholder 11"/>
          <p:cNvSpPr>
            <a:spLocks noGrp="1" noChangeAspect="1"/>
          </p:cNvSpPr>
          <p:nvPr>
            <p:ph type="body" sz="quarter" idx="20"/>
          </p:nvPr>
        </p:nvSpPr>
        <p:spPr>
          <a:xfrm>
            <a:off x="3261879"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a:t>Click to edit Master text styles</a:t>
            </a:r>
          </a:p>
        </p:txBody>
      </p:sp>
      <p:sp>
        <p:nvSpPr>
          <p:cNvPr id="32" name="Text Placeholder 11"/>
          <p:cNvSpPr>
            <a:spLocks noGrp="1" noChangeAspect="1"/>
          </p:cNvSpPr>
          <p:nvPr>
            <p:ph type="body" sz="quarter" idx="21"/>
          </p:nvPr>
        </p:nvSpPr>
        <p:spPr>
          <a:xfrm>
            <a:off x="6249120"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a:t>Click to edit Master text styles</a:t>
            </a:r>
          </a:p>
        </p:txBody>
      </p:sp>
      <p:sp>
        <p:nvSpPr>
          <p:cNvPr id="33" name="Text Placeholder 11"/>
          <p:cNvSpPr>
            <a:spLocks noGrp="1" noChangeAspect="1"/>
          </p:cNvSpPr>
          <p:nvPr>
            <p:ph type="body" sz="quarter" idx="22"/>
          </p:nvPr>
        </p:nvSpPr>
        <p:spPr>
          <a:xfrm>
            <a:off x="9236361"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a:t>Click to edit Master text styles</a:t>
            </a:r>
          </a:p>
        </p:txBody>
      </p:sp>
      <p:sp>
        <p:nvSpPr>
          <p:cNvPr id="3" name="Footer Placeholder 2"/>
          <p:cNvSpPr>
            <a:spLocks noGrp="1"/>
          </p:cNvSpPr>
          <p:nvPr>
            <p:ph type="ftr" sz="quarter" idx="23"/>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5" name="Slide Number Placeholder 4"/>
          <p:cNvSpPr>
            <a:spLocks noGrp="1"/>
          </p:cNvSpPr>
          <p:nvPr>
            <p:ph type="sldNum" sz="quarter" idx="24"/>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303929440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38536"/>
          </a:xfrm>
        </p:spPr>
        <p:txBody>
          <a:bodyPr/>
          <a:lstStyle>
            <a:lvl1pPr marL="0" indent="0">
              <a:buNone/>
              <a:defRPr>
                <a:solidFill>
                  <a:srgbClr val="505050"/>
                </a:solidFill>
              </a:defRPr>
            </a:lvl1pPr>
          </a:lstStyle>
          <a:p>
            <a:r>
              <a:rPr lang="en-US"/>
              <a:t>Click icon to add picture</a:t>
            </a:r>
            <a:endParaRPr lang="en-US" dirty="0"/>
          </a:p>
        </p:txBody>
      </p:sp>
      <p:sp>
        <p:nvSpPr>
          <p:cNvPr id="2" name="Footer Placeholder 1"/>
          <p:cNvSpPr>
            <a:spLocks noGrp="1"/>
          </p:cNvSpPr>
          <p:nvPr>
            <p:ph type="ftr" sz="quarter" idx="12"/>
          </p:nvPr>
        </p:nvSpPr>
        <p:spPr>
          <a:xfrm>
            <a:off x="457200" y="6565392"/>
            <a:ext cx="3937000" cy="137160"/>
          </a:xfrm>
          <a:prstGeom prst="rect">
            <a:avLst/>
          </a:prstGeom>
        </p:spPr>
        <p:txBody>
          <a:bodyPr/>
          <a:lstStyle/>
          <a:p>
            <a:r>
              <a:rPr>
                <a:solidFill>
                  <a:srgbClr val="505050"/>
                </a:solidFill>
              </a:rPr>
              <a:t>Microsoft Confidential</a:t>
            </a:r>
          </a:p>
        </p:txBody>
      </p:sp>
      <p:sp>
        <p:nvSpPr>
          <p:cNvPr id="5" name="Slide Number Placeholder 4"/>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9" name="Text Placeholder 8"/>
          <p:cNvSpPr>
            <a:spLocks noGrp="1"/>
          </p:cNvSpPr>
          <p:nvPr>
            <p:ph type="body" sz="quarter" idx="14"/>
          </p:nvPr>
        </p:nvSpPr>
        <p:spPr>
          <a:xfrm>
            <a:off x="274638" y="1242535"/>
            <a:ext cx="5029200" cy="2046651"/>
          </a:xfrm>
        </p:spPr>
        <p:txBody>
          <a:bodyPr lIns="146304" tIns="91440" rIns="146304" bIns="91440"/>
          <a:lstStyle>
            <a:lvl1pPr marL="0" indent="0">
              <a:lnSpc>
                <a:spcPts val="2900"/>
              </a:lnSpc>
              <a:spcBef>
                <a:spcPts val="0"/>
              </a:spcBef>
              <a:spcAft>
                <a:spcPts val="2400"/>
              </a:spcAft>
              <a:buNone/>
              <a:defRPr lang="en-US" sz="2400" kern="1200" spc="0" baseline="0">
                <a:solidFill>
                  <a:schemeClr val="bg1"/>
                </a:solidFill>
                <a:latin typeface="+mj-lt"/>
                <a:ea typeface="+mn-ea"/>
                <a:cs typeface="+mn-cs"/>
              </a:defRPr>
            </a:lvl1pPr>
            <a:lvl2pPr marL="342768" indent="0">
              <a:buNone/>
              <a:defRPr/>
            </a:lvl2pPr>
            <a:lvl3pPr marL="571281" indent="0">
              <a:buNone/>
              <a:defRPr/>
            </a:lvl3pPr>
            <a:lvl4pPr marL="799792" indent="0">
              <a:buNone/>
              <a:defRPr/>
            </a:lvl4pPr>
            <a:lvl5pPr marL="1028305" indent="0">
              <a:buNone/>
              <a:defRPr/>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Tree>
    <p:extLst>
      <p:ext uri="{BB962C8B-B14F-4D97-AF65-F5344CB8AC3E}">
        <p14:creationId xmlns:p14="http://schemas.microsoft.com/office/powerpoint/2010/main" val="3320415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4pt Title">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57200" y="6565392"/>
            <a:ext cx="3937000" cy="137160"/>
          </a:xfrm>
          <a:prstGeom prst="rect">
            <a:avLst/>
          </a:prstGeom>
        </p:spPr>
        <p:txBody>
          <a:bodyPr/>
          <a:lstStyle/>
          <a:p>
            <a:r>
              <a:rPr>
                <a:solidFill>
                  <a:srgbClr val="505050"/>
                </a:solidFill>
              </a:rPr>
              <a:t>Microsoft Confidential</a:t>
            </a:r>
          </a:p>
        </p:txBody>
      </p:sp>
      <p:sp>
        <p:nvSpPr>
          <p:cNvPr id="3" name="Slide Number Placeholder 2"/>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9" name="Text Placeholder 4"/>
          <p:cNvSpPr>
            <a:spLocks noGrp="1"/>
          </p:cNvSpPr>
          <p:nvPr>
            <p:ph type="body" sz="quarter" idx="10"/>
          </p:nvPr>
        </p:nvSpPr>
        <p:spPr>
          <a:xfrm>
            <a:off x="274820" y="276988"/>
            <a:ext cx="6400614"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736" indent="0">
              <a:buFontTx/>
              <a:buNone/>
              <a:defRPr sz="2400">
                <a:latin typeface="Segoe Pro Light"/>
              </a:defRPr>
            </a:lvl2pPr>
            <a:lvl3pPr marL="571226" indent="0">
              <a:buFontTx/>
              <a:buNone/>
              <a:defRPr sz="2400">
                <a:latin typeface="Segoe Pro Light"/>
              </a:defRPr>
            </a:lvl3pPr>
            <a:lvl4pPr marL="799715" indent="0">
              <a:buFontTx/>
              <a:buNone/>
              <a:defRPr sz="2400">
                <a:latin typeface="Segoe Pro Light"/>
              </a:defRPr>
            </a:lvl4pPr>
            <a:lvl5pPr marL="1028204" indent="0">
              <a:buFontTx/>
              <a:buNone/>
              <a:defRPr sz="2400">
                <a:latin typeface="Segoe Pro Light"/>
              </a:defRPr>
            </a:lvl5pPr>
          </a:lstStyle>
          <a:p>
            <a:pPr lvl="0"/>
            <a:r>
              <a:rPr lang="en-US"/>
              <a:t>Click to edit Master text styles</a:t>
            </a:r>
          </a:p>
        </p:txBody>
      </p:sp>
    </p:spTree>
    <p:extLst>
      <p:ext uri="{BB962C8B-B14F-4D97-AF65-F5344CB8AC3E}">
        <p14:creationId xmlns:p14="http://schemas.microsoft.com/office/powerpoint/2010/main" val="154586422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4pt Title/48pt header">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6" y="1499851"/>
            <a:ext cx="8244658" cy="849207"/>
          </a:xfrm>
        </p:spPr>
        <p:txBody>
          <a:bodyPr lIns="146304" tIns="91440" rIns="146304" bIns="91440"/>
          <a:lstStyle>
            <a:lvl1pPr marL="0" indent="0">
              <a:lnSpc>
                <a:spcPct val="90000"/>
              </a:lnSpc>
              <a:buFontTx/>
              <a:buNone/>
              <a:defRPr sz="4798">
                <a:solidFill>
                  <a:schemeClr val="tx2"/>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
        <p:nvSpPr>
          <p:cNvPr id="2" name="Footer Placeholder 1"/>
          <p:cNvSpPr>
            <a:spLocks noGrp="1"/>
          </p:cNvSpPr>
          <p:nvPr>
            <p:ph type="ftr" sz="quarter" idx="14"/>
          </p:nvPr>
        </p:nvSpPr>
        <p:spPr>
          <a:xfrm>
            <a:off x="457200" y="6565392"/>
            <a:ext cx="3937000" cy="137160"/>
          </a:xfrm>
          <a:prstGeom prst="rect">
            <a:avLst/>
          </a:prstGeom>
        </p:spPr>
        <p:txBody>
          <a:bodyPr/>
          <a:lstStyle/>
          <a:p>
            <a:r>
              <a:rPr>
                <a:solidFill>
                  <a:srgbClr val="505050"/>
                </a:solidFill>
              </a:rPr>
              <a:t>Microsoft Confidential</a:t>
            </a:r>
          </a:p>
        </p:txBody>
      </p:sp>
      <p:sp>
        <p:nvSpPr>
          <p:cNvPr id="3" name="Slide Number Placeholder 2"/>
          <p:cNvSpPr>
            <a:spLocks noGrp="1"/>
          </p:cNvSpPr>
          <p:nvPr>
            <p:ph type="sldNum" sz="quarter" idx="15"/>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10" name="Text Placeholder 4"/>
          <p:cNvSpPr>
            <a:spLocks noGrp="1"/>
          </p:cNvSpPr>
          <p:nvPr>
            <p:ph type="body" sz="quarter" idx="10"/>
          </p:nvPr>
        </p:nvSpPr>
        <p:spPr>
          <a:xfrm>
            <a:off x="274821" y="276988"/>
            <a:ext cx="6400614"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736" indent="0">
              <a:buFontTx/>
              <a:buNone/>
              <a:defRPr sz="2400">
                <a:latin typeface="Segoe Pro Light"/>
              </a:defRPr>
            </a:lvl2pPr>
            <a:lvl3pPr marL="571226" indent="0">
              <a:buFontTx/>
              <a:buNone/>
              <a:defRPr sz="2400">
                <a:latin typeface="Segoe Pro Light"/>
              </a:defRPr>
            </a:lvl3pPr>
            <a:lvl4pPr marL="799715" indent="0">
              <a:buFontTx/>
              <a:buNone/>
              <a:defRPr sz="2400">
                <a:latin typeface="Segoe Pro Light"/>
              </a:defRPr>
            </a:lvl4pPr>
            <a:lvl5pPr marL="1028204" indent="0">
              <a:buFontTx/>
              <a:buNone/>
              <a:defRPr sz="2400">
                <a:latin typeface="Segoe Pro Light"/>
              </a:defRPr>
            </a:lvl5pPr>
          </a:lstStyle>
          <a:p>
            <a:pPr lvl="0"/>
            <a:r>
              <a:rPr lang="en-US"/>
              <a:t>Click to edit Master text styles</a:t>
            </a:r>
          </a:p>
        </p:txBody>
      </p:sp>
    </p:spTree>
    <p:extLst>
      <p:ext uri="{BB962C8B-B14F-4D97-AF65-F5344CB8AC3E}">
        <p14:creationId xmlns:p14="http://schemas.microsoft.com/office/powerpoint/2010/main" val="302732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 Categories">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274819" y="276988"/>
            <a:ext cx="6400613"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736" indent="0">
              <a:buFontTx/>
              <a:buNone/>
              <a:defRPr sz="2400">
                <a:latin typeface="Segoe Pro Light"/>
              </a:defRPr>
            </a:lvl2pPr>
            <a:lvl3pPr marL="571226" indent="0">
              <a:buFontTx/>
              <a:buNone/>
              <a:defRPr sz="2400">
                <a:latin typeface="Segoe Pro Light"/>
              </a:defRPr>
            </a:lvl3pPr>
            <a:lvl4pPr marL="799715" indent="0">
              <a:buFontTx/>
              <a:buNone/>
              <a:defRPr sz="2400">
                <a:latin typeface="Segoe Pro Light"/>
              </a:defRPr>
            </a:lvl4pPr>
            <a:lvl5pPr marL="1028204" indent="0">
              <a:buFontTx/>
              <a:buNone/>
              <a:defRPr sz="2400">
                <a:latin typeface="Segoe Pro Light"/>
              </a:defRPr>
            </a:lvl5pPr>
          </a:lstStyle>
          <a:p>
            <a:pPr lvl="0"/>
            <a:r>
              <a:rPr lang="en-US"/>
              <a:t>Click to edit Master text styles</a:t>
            </a:r>
          </a:p>
        </p:txBody>
      </p:sp>
      <p:sp>
        <p:nvSpPr>
          <p:cNvPr id="27" name="Text Placeholder 26"/>
          <p:cNvSpPr>
            <a:spLocks noGrp="1"/>
          </p:cNvSpPr>
          <p:nvPr>
            <p:ph type="body" sz="quarter" idx="29" hasCustomPrompt="1"/>
          </p:nvPr>
        </p:nvSpPr>
        <p:spPr>
          <a:xfrm>
            <a:off x="823336" y="1091909"/>
            <a:ext cx="2743200" cy="2743200"/>
          </a:xfrm>
        </p:spPr>
        <p:txBody>
          <a:bodyPr lIns="146304" tIns="91440" rIns="146304" bIns="91440">
            <a:noAutofit/>
          </a:bodyPr>
          <a:lstStyle>
            <a:lvl1pPr marL="0" indent="0">
              <a:buFontTx/>
              <a:buNone/>
              <a:defRPr sz="2400">
                <a:solidFill>
                  <a:schemeClr val="tx2"/>
                </a:solidFill>
                <a:latin typeface="+mj-lt"/>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a:t>
            </a:r>
            <a:r>
              <a:rPr lang="en-US"/>
              <a:t>to edit </a:t>
            </a:r>
            <a:br>
              <a:rPr lang="en-US" dirty="0"/>
            </a:br>
            <a:r>
              <a:rPr lang="en-US" dirty="0"/>
              <a:t>Master text styles</a:t>
            </a:r>
          </a:p>
        </p:txBody>
      </p:sp>
      <p:sp>
        <p:nvSpPr>
          <p:cNvPr id="28" name="Text Placeholder 26"/>
          <p:cNvSpPr>
            <a:spLocks noGrp="1"/>
          </p:cNvSpPr>
          <p:nvPr>
            <p:ph type="body" sz="quarter" idx="30" hasCustomPrompt="1"/>
          </p:nvPr>
        </p:nvSpPr>
        <p:spPr>
          <a:xfrm>
            <a:off x="368854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30" name="Text Placeholder 26"/>
          <p:cNvSpPr>
            <a:spLocks noGrp="1"/>
          </p:cNvSpPr>
          <p:nvPr>
            <p:ph type="body" sz="quarter" idx="32" hasCustomPrompt="1"/>
          </p:nvPr>
        </p:nvSpPr>
        <p:spPr>
          <a:xfrm>
            <a:off x="655346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32" name="Text Placeholder 26"/>
          <p:cNvSpPr>
            <a:spLocks noGrp="1"/>
          </p:cNvSpPr>
          <p:nvPr>
            <p:ph type="body" sz="quarter" idx="33" hasCustomPrompt="1"/>
          </p:nvPr>
        </p:nvSpPr>
        <p:spPr>
          <a:xfrm>
            <a:off x="9418383"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37" name="Text Placeholder 26"/>
          <p:cNvSpPr>
            <a:spLocks noGrp="1"/>
          </p:cNvSpPr>
          <p:nvPr>
            <p:ph type="body" sz="quarter" idx="38" hasCustomPrompt="1"/>
          </p:nvPr>
        </p:nvSpPr>
        <p:spPr>
          <a:xfrm>
            <a:off x="823336" y="3954457"/>
            <a:ext cx="2743200" cy="2560671"/>
          </a:xfrm>
        </p:spPr>
        <p:txBody>
          <a:bodyPr lIns="182880" tIns="146304" bIns="146304">
            <a:noAutofit/>
          </a:bodyPr>
          <a:lstStyle>
            <a:lvl1pPr marL="0" indent="0">
              <a:lnSpc>
                <a:spcPct val="90000"/>
              </a:lnSpc>
              <a:spcBef>
                <a:spcPts val="300"/>
              </a:spcBef>
              <a:spcAft>
                <a:spcPts val="600"/>
              </a:spcAft>
              <a:buFontTx/>
              <a:buNone/>
              <a:defRPr sz="1198" b="0">
                <a:solidFill>
                  <a:schemeClr val="tx2"/>
                </a:solidFill>
                <a:latin typeface="+mn-lt"/>
                <a:cs typeface="Segoe Pro"/>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43" name="Text Placeholder 26"/>
          <p:cNvSpPr>
            <a:spLocks noGrp="1"/>
          </p:cNvSpPr>
          <p:nvPr>
            <p:ph type="body" sz="quarter" idx="39" hasCustomPrompt="1"/>
          </p:nvPr>
        </p:nvSpPr>
        <p:spPr>
          <a:xfrm>
            <a:off x="3688627" y="3954457"/>
            <a:ext cx="2742914" cy="2560643"/>
          </a:xfrm>
        </p:spPr>
        <p:txBody>
          <a:bodyPr lIns="182880" tIns="146304" bIns="146304">
            <a:noAutofit/>
          </a:bodyPr>
          <a:lstStyle>
            <a:lvl1pPr marL="0" indent="0">
              <a:lnSpc>
                <a:spcPts val="1440"/>
              </a:lnSpc>
              <a:spcBef>
                <a:spcPts val="300"/>
              </a:spcBef>
              <a:spcAft>
                <a:spcPts val="600"/>
              </a:spcAft>
              <a:buFontTx/>
              <a:buNone/>
              <a:defRPr sz="1198" b="0">
                <a:solidFill>
                  <a:schemeClr val="tx2"/>
                </a:solidFill>
                <a:latin typeface="+mn-lt"/>
                <a:cs typeface="Segoe Pro"/>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45" name="Text Placeholder 26"/>
          <p:cNvSpPr>
            <a:spLocks noGrp="1"/>
          </p:cNvSpPr>
          <p:nvPr>
            <p:ph type="body" sz="quarter" idx="41" hasCustomPrompt="1"/>
          </p:nvPr>
        </p:nvSpPr>
        <p:spPr>
          <a:xfrm>
            <a:off x="9418638" y="3954457"/>
            <a:ext cx="2742914" cy="2560643"/>
          </a:xfrm>
        </p:spPr>
        <p:txBody>
          <a:bodyPr lIns="182880" tIns="146304" bIns="146304">
            <a:noAutofit/>
          </a:bodyPr>
          <a:lstStyle>
            <a:lvl1pPr marL="0" indent="0">
              <a:lnSpc>
                <a:spcPts val="1440"/>
              </a:lnSpc>
              <a:spcBef>
                <a:spcPts val="300"/>
              </a:spcBef>
              <a:spcAft>
                <a:spcPts val="600"/>
              </a:spcAft>
              <a:buFontTx/>
              <a:buNone/>
              <a:defRPr sz="1198" b="0">
                <a:solidFill>
                  <a:schemeClr val="tx2"/>
                </a:solidFill>
                <a:latin typeface="Segoe Pro"/>
                <a:cs typeface="Segoe Pro"/>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31" name="Text Placeholder 26"/>
          <p:cNvSpPr>
            <a:spLocks noGrp="1"/>
          </p:cNvSpPr>
          <p:nvPr>
            <p:ph type="body" sz="quarter" idx="42" hasCustomPrompt="1"/>
          </p:nvPr>
        </p:nvSpPr>
        <p:spPr>
          <a:xfrm>
            <a:off x="6553632" y="3954457"/>
            <a:ext cx="2742914" cy="2560643"/>
          </a:xfrm>
        </p:spPr>
        <p:txBody>
          <a:bodyPr lIns="182880" tIns="146304" bIns="146304">
            <a:noAutofit/>
          </a:bodyPr>
          <a:lstStyle>
            <a:lvl1pPr marL="0" indent="0">
              <a:lnSpc>
                <a:spcPts val="1440"/>
              </a:lnSpc>
              <a:spcBef>
                <a:spcPts val="300"/>
              </a:spcBef>
              <a:spcAft>
                <a:spcPts val="600"/>
              </a:spcAft>
              <a:buFontTx/>
              <a:buNone/>
              <a:defRPr sz="1198" b="0">
                <a:solidFill>
                  <a:schemeClr val="tx2"/>
                </a:solidFill>
                <a:latin typeface="+mn-lt"/>
                <a:cs typeface="Segoe Pro"/>
              </a:defRPr>
            </a:lvl1pPr>
            <a:lvl2pPr marL="342736" indent="0">
              <a:buFontTx/>
              <a:buNone/>
              <a:defRPr/>
            </a:lvl2pPr>
            <a:lvl3pPr marL="571226" indent="0">
              <a:buFontTx/>
              <a:buNone/>
              <a:defRPr/>
            </a:lvl3pPr>
            <a:lvl4pPr marL="799715" indent="0">
              <a:buFontTx/>
              <a:buNone/>
              <a:defRPr/>
            </a:lvl4pPr>
            <a:lvl5pPr marL="1028204" indent="0">
              <a:buFontTx/>
              <a:buNone/>
              <a:defRPr/>
            </a:lvl5pPr>
          </a:lstStyle>
          <a:p>
            <a:pPr lvl="0"/>
            <a:r>
              <a:rPr lang="en-US" dirty="0"/>
              <a:t>Click to edit </a:t>
            </a:r>
            <a:br>
              <a:rPr lang="en-US" dirty="0"/>
            </a:br>
            <a:r>
              <a:rPr lang="en-US" dirty="0"/>
              <a:t>Master text styles</a:t>
            </a:r>
          </a:p>
        </p:txBody>
      </p:sp>
      <p:sp>
        <p:nvSpPr>
          <p:cNvPr id="3" name="Footer Placeholder 2"/>
          <p:cNvSpPr>
            <a:spLocks noGrp="1"/>
          </p:cNvSpPr>
          <p:nvPr>
            <p:ph type="ftr" sz="quarter" idx="43"/>
          </p:nvPr>
        </p:nvSpPr>
        <p:spPr>
          <a:xfrm>
            <a:off x="457200" y="6565392"/>
            <a:ext cx="3937000" cy="137160"/>
          </a:xfrm>
          <a:prstGeom prst="rect">
            <a:avLst/>
          </a:prstGeom>
        </p:spPr>
        <p:txBody>
          <a:bodyPr/>
          <a:lstStyle>
            <a:lvl1pPr>
              <a:defRPr>
                <a:solidFill>
                  <a:srgbClr val="505050"/>
                </a:solidFill>
              </a:defRPr>
            </a:lvl1pPr>
          </a:lstStyle>
          <a:p>
            <a:r>
              <a:rPr/>
              <a:t>Microsoft Confidential</a:t>
            </a:r>
          </a:p>
        </p:txBody>
      </p:sp>
      <p:sp>
        <p:nvSpPr>
          <p:cNvPr id="4" name="Slide Number Placeholder 3"/>
          <p:cNvSpPr>
            <a:spLocks noGrp="1"/>
          </p:cNvSpPr>
          <p:nvPr>
            <p:ph type="sldNum" sz="quarter" idx="44"/>
          </p:nvPr>
        </p:nvSpPr>
        <p:spPr>
          <a:xfrm>
            <a:off x="11595101" y="6565392"/>
            <a:ext cx="566737" cy="137160"/>
          </a:xfrm>
          <a:prstGeom prst="rect">
            <a:avLst/>
          </a:prstGeom>
        </p:spPr>
        <p:txBody>
          <a:bodyPr/>
          <a:lstStyle>
            <a:lvl1pPr>
              <a:defRPr>
                <a:solidFill>
                  <a:srgbClr val="505050"/>
                </a:solidFill>
              </a:defRPr>
            </a:lvl1pPr>
          </a:lstStyle>
          <a:p>
            <a:fld id="{27258FFF-F925-446B-8502-81C933981705}" type="slidenum">
              <a:rPr smtClean="0"/>
              <a:pPr/>
              <a:t>‹#›</a:t>
            </a:fld>
            <a:endParaRPr/>
          </a:p>
        </p:txBody>
      </p:sp>
    </p:spTree>
    <p:extLst>
      <p:ext uri="{BB962C8B-B14F-4D97-AF65-F5344CB8AC3E}">
        <p14:creationId xmlns:p14="http://schemas.microsoft.com/office/powerpoint/2010/main" val="367821877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p>
            <a:r>
              <a:rPr>
                <a:solidFill>
                  <a:srgbClr val="505050"/>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356214963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ay Background &amp; Tiles">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grpSp>
        <p:nvGrpSpPr>
          <p:cNvPr id="13" name="Group 12"/>
          <p:cNvGrpSpPr/>
          <p:nvPr userDrawn="1"/>
        </p:nvGrpSpPr>
        <p:grpSpPr>
          <a:xfrm>
            <a:off x="278610" y="296865"/>
            <a:ext cx="11887200" cy="6247693"/>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74640" y="2122379"/>
            <a:ext cx="11887200" cy="2621743"/>
          </a:xfrm>
        </p:spPr>
        <p:txBody>
          <a:bodyPr lIns="146304" tIns="91440" rIns="146304" bIns="91440"/>
          <a:lstStyle>
            <a:lvl1pPr marL="0" indent="0">
              <a:lnSpc>
                <a:spcPct val="90000"/>
              </a:lnSpc>
              <a:buFontTx/>
              <a:buNone/>
              <a:defRPr sz="8798" b="0">
                <a:solidFill>
                  <a:schemeClr val="bg1"/>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Tree>
    <p:extLst>
      <p:ext uri="{BB962C8B-B14F-4D97-AF65-F5344CB8AC3E}">
        <p14:creationId xmlns:p14="http://schemas.microsoft.com/office/powerpoint/2010/main" val="18744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
        <p:nvSpPr>
          <p:cNvPr id="4" name="Text Placeholder 4"/>
          <p:cNvSpPr>
            <a:spLocks noGrp="1"/>
          </p:cNvSpPr>
          <p:nvPr>
            <p:ph type="body" sz="quarter" idx="13"/>
          </p:nvPr>
        </p:nvSpPr>
        <p:spPr>
          <a:xfrm>
            <a:off x="274640" y="296863"/>
            <a:ext cx="11887200" cy="932307"/>
          </a:xfrm>
        </p:spPr>
        <p:txBody>
          <a:bodyPr lIns="146304" tIns="91440" rIns="146304" bIns="91440"/>
          <a:lstStyle>
            <a:lvl1pPr marL="0" indent="0">
              <a:lnSpc>
                <a:spcPct val="90000"/>
              </a:lnSpc>
              <a:buFontTx/>
              <a:buNone/>
              <a:defRPr sz="5398">
                <a:solidFill>
                  <a:schemeClr val="bg1"/>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a:t>Click to edit Master text styles</a:t>
            </a:r>
          </a:p>
        </p:txBody>
      </p:sp>
    </p:spTree>
    <p:extLst>
      <p:ext uri="{BB962C8B-B14F-4D97-AF65-F5344CB8AC3E}">
        <p14:creationId xmlns:p14="http://schemas.microsoft.com/office/powerpoint/2010/main" val="35783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 Black Backgroun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152458271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ank You Slide Sol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40" y="2674313"/>
            <a:ext cx="11228387" cy="1737340"/>
          </a:xfrm>
        </p:spPr>
        <p:txBody>
          <a:bodyPr anchor="ctr"/>
          <a:lstStyle>
            <a:lvl1pPr>
              <a:defRPr sz="5998">
                <a:solidFill>
                  <a:schemeClr val="tx2"/>
                </a:solidFill>
              </a:defRPr>
            </a:lvl1pPr>
          </a:lstStyle>
          <a:p>
            <a:r>
              <a:rPr lang="en-US"/>
              <a:t>Thank you</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0442" y="492477"/>
            <a:ext cx="1250445" cy="266701"/>
          </a:xfrm>
          <a:prstGeom prst="rect">
            <a:avLst/>
          </a:prstGeom>
        </p:spPr>
      </p:pic>
    </p:spTree>
    <p:extLst>
      <p:ext uri="{BB962C8B-B14F-4D97-AF65-F5344CB8AC3E}">
        <p14:creationId xmlns:p14="http://schemas.microsoft.com/office/powerpoint/2010/main" val="38043278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9230" y="3145042"/>
            <a:ext cx="3288506" cy="704445"/>
          </a:xfrm>
          <a:prstGeom prst="rect">
            <a:avLst/>
          </a:prstGeom>
        </p:spPr>
      </p:pic>
    </p:spTree>
    <p:extLst>
      <p:ext uri="{BB962C8B-B14F-4D97-AF65-F5344CB8AC3E}">
        <p14:creationId xmlns:p14="http://schemas.microsoft.com/office/powerpoint/2010/main" val="429209209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40" y="1212852"/>
            <a:ext cx="11887200" cy="2160463"/>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56992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Change 48pt Title">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38536"/>
          </a:xfrm>
          <a:prstGeom prst="rect">
            <a:avLst/>
          </a:prstGeom>
        </p:spPr>
        <p:txBody>
          <a:bodyPr/>
          <a:lstStyle>
            <a:lvl1pPr marL="0" indent="0">
              <a:buNone/>
              <a:defRPr>
                <a:solidFill>
                  <a:schemeClr val="bg1"/>
                </a:solidFill>
              </a:defRPr>
            </a:lvl1pPr>
          </a:lstStyle>
          <a:p>
            <a:r>
              <a:rPr lang="en-US"/>
              <a:t>Click icon to add picture</a:t>
            </a:r>
            <a:endParaRPr lang="en-US" dirty="0"/>
          </a:p>
        </p:txBody>
      </p:sp>
      <p:sp>
        <p:nvSpPr>
          <p:cNvPr id="3" name="Text Placeholder 2"/>
          <p:cNvSpPr>
            <a:spLocks noGrp="1"/>
          </p:cNvSpPr>
          <p:nvPr>
            <p:ph type="body" sz="quarter" idx="11"/>
          </p:nvPr>
        </p:nvSpPr>
        <p:spPr>
          <a:xfrm>
            <a:off x="274638" y="1211263"/>
            <a:ext cx="4572000" cy="4572000"/>
          </a:xfrm>
          <a:prstGeom prst="rect">
            <a:avLst/>
          </a:prstGeom>
          <a:solidFill>
            <a:schemeClr val="accent2">
              <a:alpha val="90588"/>
            </a:schemeClr>
          </a:solidFill>
        </p:spPr>
        <p:txBody>
          <a:bodyPr lIns="146304" tIns="91440" rIns="146304" bIns="91440">
            <a:noAutofit/>
          </a:bodyPr>
          <a:lstStyle>
            <a:lvl1pPr marL="0" indent="0" algn="l">
              <a:buNone/>
              <a:defRPr lang="en-US" sz="4798" kern="1200" spc="0" baseline="0" dirty="0" smtClean="0">
                <a:solidFill>
                  <a:schemeClr val="bg1"/>
                </a:solidFill>
                <a:latin typeface="+mj-lt"/>
                <a:ea typeface="+mn-ea"/>
                <a:cs typeface="+mn-cs"/>
              </a:defRPr>
            </a:lvl1pPr>
            <a:lvl2pPr marL="342736" indent="0" algn="l">
              <a:buNone/>
              <a:defRPr sz="4798"/>
            </a:lvl2pPr>
            <a:lvl3pPr marL="571226" indent="0" algn="l">
              <a:buNone/>
              <a:defRPr sz="4798"/>
            </a:lvl3pPr>
            <a:lvl4pPr marL="799715" indent="0" algn="l">
              <a:buNone/>
              <a:defRPr sz="4798"/>
            </a:lvl4pPr>
            <a:lvl5pPr marL="1028204" indent="0" algn="l">
              <a:buNone/>
              <a:defRPr sz="4798"/>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dirty="0"/>
              <a:t>Click to edit Master text styles</a:t>
            </a:r>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8202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91133" y="6806542"/>
            <a:ext cx="673702" cy="198560"/>
          </a:xfrm>
          <a:prstGeom prst="rect">
            <a:avLst/>
          </a:prstGeom>
        </p:spPr>
        <p:txBody>
          <a:bodyPr vert="horz" lIns="91440" tIns="0" rIns="91440" bIns="45720" rtlCol="0" anchor="ctr"/>
          <a:lstStyle>
            <a:lvl1pPr algn="l">
              <a:defRPr sz="1088" b="0">
                <a:solidFill>
                  <a:schemeClr val="bg1"/>
                </a:solidFill>
              </a:defRPr>
            </a:lvl1pPr>
          </a:lstStyle>
          <a:p>
            <a:fld id="{D372AB51-BDCC-4F95-83CF-1CBB2D34E9E5}" type="slidenum">
              <a:rPr smtClean="0">
                <a:solidFill>
                  <a:srgbClr val="FFFFFF"/>
                </a:solidFill>
              </a:rPr>
              <a:pPr/>
              <a:t>‹#›</a:t>
            </a:fld>
            <a:endParaRPr dirty="0">
              <a:solidFill>
                <a:srgbClr val="FFFFFF"/>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1971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hort Quo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2" name="Footer Placeholder 1"/>
          <p:cNvSpPr>
            <a:spLocks noGrp="1"/>
          </p:cNvSpPr>
          <p:nvPr>
            <p:ph type="ftr" sz="quarter" idx="12"/>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5" name="Slide Number Placeholder 4"/>
          <p:cNvSpPr>
            <a:spLocks noGrp="1"/>
          </p:cNvSpPr>
          <p:nvPr>
            <p:ph type="sldNum" sz="quarter" idx="13"/>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6" name="Text Placeholder 5"/>
          <p:cNvSpPr>
            <a:spLocks noGrp="1"/>
          </p:cNvSpPr>
          <p:nvPr>
            <p:ph type="body" sz="quarter" idx="14" hasCustomPrompt="1"/>
          </p:nvPr>
        </p:nvSpPr>
        <p:spPr>
          <a:xfrm>
            <a:off x="4426015" y="3628284"/>
            <a:ext cx="2249424" cy="1608133"/>
          </a:xfrm>
          <a:solidFill>
            <a:schemeClr val="accent3"/>
          </a:solidFill>
        </p:spPr>
        <p:txBody>
          <a:bodyPr/>
          <a:lstStyle>
            <a:lvl1pPr marL="0" indent="0">
              <a:lnSpc>
                <a:spcPts val="3699"/>
              </a:lnSpc>
              <a:spcBef>
                <a:spcPts val="0"/>
              </a:spcBef>
              <a:buNone/>
              <a:defRPr sz="3199">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a:t>Quote</a:t>
            </a:r>
          </a:p>
          <a:p>
            <a:pPr lvl="0"/>
            <a:r>
              <a:rPr lang="en-US"/>
              <a:t>statement</a:t>
            </a:r>
          </a:p>
          <a:p>
            <a:pPr lvl="0"/>
            <a:r>
              <a:rPr lang="en-US"/>
              <a:t>here</a:t>
            </a:r>
          </a:p>
        </p:txBody>
      </p:sp>
      <p:sp>
        <p:nvSpPr>
          <p:cNvPr id="20" name="Text Placeholder 5"/>
          <p:cNvSpPr>
            <a:spLocks noGrp="1"/>
          </p:cNvSpPr>
          <p:nvPr>
            <p:ph type="body" sz="quarter" idx="15" hasCustomPrompt="1"/>
          </p:nvPr>
        </p:nvSpPr>
        <p:spPr>
          <a:xfrm>
            <a:off x="6033080" y="912247"/>
            <a:ext cx="640080" cy="261610"/>
          </a:xfrm>
          <a:solidFill>
            <a:schemeClr val="accent3"/>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a:t> </a:t>
            </a:r>
          </a:p>
        </p:txBody>
      </p:sp>
      <p:sp>
        <p:nvSpPr>
          <p:cNvPr id="21" name="Text Placeholder 5"/>
          <p:cNvSpPr>
            <a:spLocks noGrp="1"/>
          </p:cNvSpPr>
          <p:nvPr>
            <p:ph type="body" sz="quarter" idx="16" hasCustomPrompt="1"/>
          </p:nvPr>
        </p:nvSpPr>
        <p:spPr>
          <a:xfrm>
            <a:off x="9418639" y="912247"/>
            <a:ext cx="640080" cy="261610"/>
          </a:xfrm>
          <a:solidFill>
            <a:schemeClr val="accent3"/>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a:t> </a:t>
            </a:r>
          </a:p>
        </p:txBody>
      </p:sp>
      <p:sp>
        <p:nvSpPr>
          <p:cNvPr id="22" name="Text Placeholder 5"/>
          <p:cNvSpPr>
            <a:spLocks noGrp="1"/>
          </p:cNvSpPr>
          <p:nvPr>
            <p:ph type="body" sz="quarter" idx="17" hasCustomPrompt="1"/>
          </p:nvPr>
        </p:nvSpPr>
        <p:spPr>
          <a:xfrm>
            <a:off x="9418639" y="3821068"/>
            <a:ext cx="640080" cy="261610"/>
          </a:xfrm>
          <a:solidFill>
            <a:schemeClr val="accent3"/>
          </a:solidFill>
        </p:spPr>
        <p:txBody>
          <a:bodyPr anchor="ctr"/>
          <a:lstStyle>
            <a:lvl1pPr marL="0" indent="0">
              <a:lnSpc>
                <a:spcPts val="600"/>
              </a:lnSpc>
              <a:spcBef>
                <a:spcPts val="0"/>
              </a:spcBef>
              <a:buNone/>
              <a:defRPr sz="600">
                <a:solidFill>
                  <a:schemeClr val="bg1"/>
                </a:solidFill>
              </a:defRPr>
            </a:lvl1pPr>
            <a:lvl2pPr marL="342834" indent="0">
              <a:buNone/>
              <a:defRPr sz="3199"/>
            </a:lvl2pPr>
            <a:lvl3pPr marL="571390" indent="0">
              <a:buNone/>
              <a:defRPr sz="3199"/>
            </a:lvl3pPr>
            <a:lvl4pPr marL="799946" indent="0">
              <a:buNone/>
              <a:defRPr sz="3199"/>
            </a:lvl4pPr>
            <a:lvl5pPr marL="1028503" indent="0">
              <a:buNone/>
              <a:defRPr sz="3199"/>
            </a:lvl5pPr>
          </a:lstStyle>
          <a:p>
            <a:pPr lvl="0"/>
            <a:r>
              <a:rPr lang="en-US"/>
              <a:t> </a:t>
            </a:r>
          </a:p>
        </p:txBody>
      </p:sp>
    </p:spTree>
    <p:extLst>
      <p:ext uri="{BB962C8B-B14F-4D97-AF65-F5344CB8AC3E}">
        <p14:creationId xmlns:p14="http://schemas.microsoft.com/office/powerpoint/2010/main" val="2599298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anim calcmode="lin" valueType="num">
                                      <p:cBhvr>
                                        <p:cTn id="10" dur="500" fill="hold"/>
                                        <p:tgtEl>
                                          <p:spTgt spid="6">
                                            <p:bg/>
                                          </p:spTgt>
                                        </p:tgtEl>
                                        <p:attrNameLst>
                                          <p:attrName>ppt_x</p:attrName>
                                        </p:attrNameLst>
                                      </p:cBhvr>
                                      <p:tavLst>
                                        <p:tav tm="0">
                                          <p:val>
                                            <p:fltVal val="0.5"/>
                                          </p:val>
                                        </p:tav>
                                        <p:tav tm="100000">
                                          <p:val>
                                            <p:strVal val="#ppt_x"/>
                                          </p:val>
                                        </p:tav>
                                      </p:tavLst>
                                    </p:anim>
                                    <p:anim calcmode="lin" valueType="num">
                                      <p:cBhvr>
                                        <p:cTn id="11" dur="500" fill="hold"/>
                                        <p:tgtEl>
                                          <p:spTgt spid="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anim calcmode="lin" valueType="num">
                                      <p:cBhvr>
                                        <p:cTn id="24"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6">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anim calcmode="lin" valueType="num">
                                      <p:cBhvr>
                                        <p:cTn id="31"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6">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0">
                                            <p:bg/>
                                          </p:spTgt>
                                        </p:tgtEl>
                                        <p:attrNameLst>
                                          <p:attrName>style.visibility</p:attrName>
                                        </p:attrNameLst>
                                      </p:cBhvr>
                                      <p:to>
                                        <p:strVal val="visible"/>
                                      </p:to>
                                    </p:set>
                                    <p:anim calcmode="lin" valueType="num">
                                      <p:cBhvr>
                                        <p:cTn id="35" dur="500" fill="hold"/>
                                        <p:tgtEl>
                                          <p:spTgt spid="20">
                                            <p:bg/>
                                          </p:spTgt>
                                        </p:tgtEl>
                                        <p:attrNameLst>
                                          <p:attrName>ppt_w</p:attrName>
                                        </p:attrNameLst>
                                      </p:cBhvr>
                                      <p:tavLst>
                                        <p:tav tm="0">
                                          <p:val>
                                            <p:fltVal val="0"/>
                                          </p:val>
                                        </p:tav>
                                        <p:tav tm="100000">
                                          <p:val>
                                            <p:strVal val="#ppt_w"/>
                                          </p:val>
                                        </p:tav>
                                      </p:tavLst>
                                    </p:anim>
                                    <p:anim calcmode="lin" valueType="num">
                                      <p:cBhvr>
                                        <p:cTn id="36" dur="500" fill="hold"/>
                                        <p:tgtEl>
                                          <p:spTgt spid="20">
                                            <p:bg/>
                                          </p:spTgt>
                                        </p:tgtEl>
                                        <p:attrNameLst>
                                          <p:attrName>ppt_h</p:attrName>
                                        </p:attrNameLst>
                                      </p:cBhvr>
                                      <p:tavLst>
                                        <p:tav tm="0">
                                          <p:val>
                                            <p:fltVal val="0"/>
                                          </p:val>
                                        </p:tav>
                                        <p:tav tm="100000">
                                          <p:val>
                                            <p:strVal val="#ppt_h"/>
                                          </p:val>
                                        </p:tav>
                                      </p:tavLst>
                                    </p:anim>
                                    <p:animEffect transition="in" filter="fade">
                                      <p:cBhvr>
                                        <p:cTn id="37" dur="500"/>
                                        <p:tgtEl>
                                          <p:spTgt spid="20">
                                            <p:bg/>
                                          </p:spTgt>
                                        </p:tgtEl>
                                      </p:cBhvr>
                                    </p:animEffect>
                                    <p:anim calcmode="lin" valueType="num">
                                      <p:cBhvr>
                                        <p:cTn id="38" dur="500" fill="hold"/>
                                        <p:tgtEl>
                                          <p:spTgt spid="20">
                                            <p:bg/>
                                          </p:spTgt>
                                        </p:tgtEl>
                                        <p:attrNameLst>
                                          <p:attrName>ppt_x</p:attrName>
                                        </p:attrNameLst>
                                      </p:cBhvr>
                                      <p:tavLst>
                                        <p:tav tm="0">
                                          <p:val>
                                            <p:fltVal val="0.5"/>
                                          </p:val>
                                        </p:tav>
                                        <p:tav tm="100000">
                                          <p:val>
                                            <p:strVal val="#ppt_x"/>
                                          </p:val>
                                        </p:tav>
                                      </p:tavLst>
                                    </p:anim>
                                    <p:anim calcmode="lin" valueType="num">
                                      <p:cBhvr>
                                        <p:cTn id="39" dur="500" fill="hold"/>
                                        <p:tgtEl>
                                          <p:spTgt spid="20">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anim calcmode="lin" valueType="num">
                                      <p:cBhvr>
                                        <p:cTn id="45"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20">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p:cTn id="49" dur="500" fill="hold"/>
                                        <p:tgtEl>
                                          <p:spTgt spid="21">
                                            <p:bg/>
                                          </p:spTgt>
                                        </p:tgtEl>
                                        <p:attrNameLst>
                                          <p:attrName>ppt_w</p:attrName>
                                        </p:attrNameLst>
                                      </p:cBhvr>
                                      <p:tavLst>
                                        <p:tav tm="0">
                                          <p:val>
                                            <p:fltVal val="0"/>
                                          </p:val>
                                        </p:tav>
                                        <p:tav tm="100000">
                                          <p:val>
                                            <p:strVal val="#ppt_w"/>
                                          </p:val>
                                        </p:tav>
                                      </p:tavLst>
                                    </p:anim>
                                    <p:anim calcmode="lin" valueType="num">
                                      <p:cBhvr>
                                        <p:cTn id="50" dur="500" fill="hold"/>
                                        <p:tgtEl>
                                          <p:spTgt spid="21">
                                            <p:bg/>
                                          </p:spTgt>
                                        </p:tgtEl>
                                        <p:attrNameLst>
                                          <p:attrName>ppt_h</p:attrName>
                                        </p:attrNameLst>
                                      </p:cBhvr>
                                      <p:tavLst>
                                        <p:tav tm="0">
                                          <p:val>
                                            <p:fltVal val="0"/>
                                          </p:val>
                                        </p:tav>
                                        <p:tav tm="100000">
                                          <p:val>
                                            <p:strVal val="#ppt_h"/>
                                          </p:val>
                                        </p:tav>
                                      </p:tavLst>
                                    </p:anim>
                                    <p:animEffect transition="in" filter="fade">
                                      <p:cBhvr>
                                        <p:cTn id="51" dur="500"/>
                                        <p:tgtEl>
                                          <p:spTgt spid="21">
                                            <p:bg/>
                                          </p:spTgt>
                                        </p:tgtEl>
                                      </p:cBhvr>
                                    </p:animEffect>
                                    <p:anim calcmode="lin" valueType="num">
                                      <p:cBhvr>
                                        <p:cTn id="52" dur="500" fill="hold"/>
                                        <p:tgtEl>
                                          <p:spTgt spid="21">
                                            <p:bg/>
                                          </p:spTgt>
                                        </p:tgtEl>
                                        <p:attrNameLst>
                                          <p:attrName>ppt_x</p:attrName>
                                        </p:attrNameLst>
                                      </p:cBhvr>
                                      <p:tavLst>
                                        <p:tav tm="0">
                                          <p:val>
                                            <p:fltVal val="0.5"/>
                                          </p:val>
                                        </p:tav>
                                        <p:tav tm="100000">
                                          <p:val>
                                            <p:strVal val="#ppt_x"/>
                                          </p:val>
                                        </p:tav>
                                      </p:tavLst>
                                    </p:anim>
                                    <p:anim calcmode="lin" valueType="num">
                                      <p:cBhvr>
                                        <p:cTn id="53" dur="500" fill="hold"/>
                                        <p:tgtEl>
                                          <p:spTgt spid="21">
                                            <p:bg/>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1">
                                            <p:txEl>
                                              <p:pRg st="0" end="0"/>
                                            </p:txEl>
                                          </p:spTgt>
                                        </p:tgtEl>
                                      </p:cBhvr>
                                    </p:animEffect>
                                    <p:anim calcmode="lin" valueType="num">
                                      <p:cBhvr>
                                        <p:cTn id="59" dur="5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21">
                                            <p:txEl>
                                              <p:pRg st="0" end="0"/>
                                            </p:tx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2">
                                            <p:bg/>
                                          </p:spTgt>
                                        </p:tgtEl>
                                        <p:attrNameLst>
                                          <p:attrName>style.visibility</p:attrName>
                                        </p:attrNameLst>
                                      </p:cBhvr>
                                      <p:to>
                                        <p:strVal val="visible"/>
                                      </p:to>
                                    </p:set>
                                    <p:anim calcmode="lin" valueType="num">
                                      <p:cBhvr>
                                        <p:cTn id="63" dur="500" fill="hold"/>
                                        <p:tgtEl>
                                          <p:spTgt spid="22">
                                            <p:bg/>
                                          </p:spTgt>
                                        </p:tgtEl>
                                        <p:attrNameLst>
                                          <p:attrName>ppt_w</p:attrName>
                                        </p:attrNameLst>
                                      </p:cBhvr>
                                      <p:tavLst>
                                        <p:tav tm="0">
                                          <p:val>
                                            <p:fltVal val="0"/>
                                          </p:val>
                                        </p:tav>
                                        <p:tav tm="100000">
                                          <p:val>
                                            <p:strVal val="#ppt_w"/>
                                          </p:val>
                                        </p:tav>
                                      </p:tavLst>
                                    </p:anim>
                                    <p:anim calcmode="lin" valueType="num">
                                      <p:cBhvr>
                                        <p:cTn id="64" dur="500" fill="hold"/>
                                        <p:tgtEl>
                                          <p:spTgt spid="22">
                                            <p:bg/>
                                          </p:spTgt>
                                        </p:tgtEl>
                                        <p:attrNameLst>
                                          <p:attrName>ppt_h</p:attrName>
                                        </p:attrNameLst>
                                      </p:cBhvr>
                                      <p:tavLst>
                                        <p:tav tm="0">
                                          <p:val>
                                            <p:fltVal val="0"/>
                                          </p:val>
                                        </p:tav>
                                        <p:tav tm="100000">
                                          <p:val>
                                            <p:strVal val="#ppt_h"/>
                                          </p:val>
                                        </p:tav>
                                      </p:tavLst>
                                    </p:anim>
                                    <p:animEffect transition="in" filter="fade">
                                      <p:cBhvr>
                                        <p:cTn id="65" dur="500"/>
                                        <p:tgtEl>
                                          <p:spTgt spid="22">
                                            <p:bg/>
                                          </p:spTgt>
                                        </p:tgtEl>
                                      </p:cBhvr>
                                    </p:animEffect>
                                    <p:anim calcmode="lin" valueType="num">
                                      <p:cBhvr>
                                        <p:cTn id="66" dur="500" fill="hold"/>
                                        <p:tgtEl>
                                          <p:spTgt spid="22">
                                            <p:bg/>
                                          </p:spTgt>
                                        </p:tgtEl>
                                        <p:attrNameLst>
                                          <p:attrName>ppt_x</p:attrName>
                                        </p:attrNameLst>
                                      </p:cBhvr>
                                      <p:tavLst>
                                        <p:tav tm="0">
                                          <p:val>
                                            <p:fltVal val="0.5"/>
                                          </p:val>
                                        </p:tav>
                                        <p:tav tm="100000">
                                          <p:val>
                                            <p:strVal val="#ppt_x"/>
                                          </p:val>
                                        </p:tav>
                                      </p:tavLst>
                                    </p:anim>
                                    <p:anim calcmode="lin" valueType="num">
                                      <p:cBhvr>
                                        <p:cTn id="67" dur="500" fill="hold"/>
                                        <p:tgtEl>
                                          <p:spTgt spid="22">
                                            <p:bg/>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anim calcmode="lin" valueType="num">
                                      <p:cBhvr>
                                        <p:cTn id="73"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74"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P spid="21" grpId="0" build="p" animBg="1">
        <p:tmplLst>
          <p:tmpl>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Lst>
      </p:bldP>
      <p:bldP spid="22" grpId="0" build="p" animBg="1">
        <p:tmplLst>
          <p:tmpl>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3384866"/>
          </a:xfrm>
        </p:spPr>
        <p:txBody>
          <a:bodyPr lIns="146304" tIns="91440" rIns="146304" bIns="91440"/>
          <a:lstStyle>
            <a:lvl1pPr>
              <a:lnSpc>
                <a:spcPts val="6299"/>
              </a:lnSpc>
              <a:defRPr sz="5799" baseline="0">
                <a:solidFill>
                  <a:schemeClr val="accent2"/>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dirty="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8" y="3954463"/>
            <a:ext cx="5486400" cy="1954381"/>
          </a:xfrm>
        </p:spPr>
        <p:txBody>
          <a:bodyPr/>
          <a:lstStyle>
            <a:lvl1pPr marL="0" indent="0">
              <a:lnSpc>
                <a:spcPts val="1800"/>
              </a:lnSpc>
              <a:spcBef>
                <a:spcPts val="1199"/>
              </a:spcBef>
              <a:buNone/>
              <a:defRPr sz="1599" baseline="0"/>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25888446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58pt Title/16pt Text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3384866"/>
          </a:xfrm>
        </p:spPr>
        <p:txBody>
          <a:bodyPr lIns="146304" tIns="91440" rIns="146304" bIns="91440"/>
          <a:lstStyle>
            <a:lvl1pPr>
              <a:lnSpc>
                <a:spcPts val="6299"/>
              </a:lnSpc>
              <a:defRPr sz="5799"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1954381"/>
          </a:xfrm>
        </p:spPr>
        <p:txBody>
          <a:bodyPr/>
          <a:lstStyle>
            <a:lvl1pPr marL="0" indent="0">
              <a:lnSpc>
                <a:spcPts val="1800"/>
              </a:lnSpc>
              <a:spcBef>
                <a:spcPts val="1199"/>
              </a:spcBef>
              <a:buNone/>
              <a:defRPr sz="1599" baseline="0">
                <a:solidFill>
                  <a:schemeClr val="bg1"/>
                </a:solidFill>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393177454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58pt Title/16pt Text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3384866"/>
          </a:xfrm>
        </p:spPr>
        <p:txBody>
          <a:bodyPr lIns="146304" tIns="91440" rIns="146304" bIns="91440"/>
          <a:lstStyle>
            <a:lvl1pPr>
              <a:lnSpc>
                <a:spcPts val="6299"/>
              </a:lnSpc>
              <a:defRPr sz="5799"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1954381"/>
          </a:xfrm>
        </p:spPr>
        <p:txBody>
          <a:bodyPr/>
          <a:lstStyle>
            <a:lvl1pPr marL="0" indent="0">
              <a:lnSpc>
                <a:spcPts val="1800"/>
              </a:lnSpc>
              <a:spcBef>
                <a:spcPts val="1199"/>
              </a:spcBef>
              <a:buNone/>
              <a:defRPr sz="1599" baseline="0">
                <a:solidFill>
                  <a:schemeClr val="bg1"/>
                </a:solidFill>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326830954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828800"/>
          </a:xfrm>
        </p:spPr>
        <p:txBody>
          <a:bodyPr lIns="146304" tIns="91440" rIns="146304" bIns="91440"/>
          <a:lstStyle>
            <a:lvl1pPr>
              <a:lnSpc>
                <a:spcPts val="6299"/>
              </a:lnSpc>
              <a:defRPr sz="5799" baseline="0">
                <a:solidFill>
                  <a:schemeClr val="accent2"/>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dirty="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8" y="2857190"/>
            <a:ext cx="7670052" cy="2954655"/>
          </a:xfrm>
        </p:spPr>
        <p:txBody>
          <a:bodyPr/>
          <a:lstStyle>
            <a:lvl1pPr marL="0" indent="0">
              <a:lnSpc>
                <a:spcPts val="2600"/>
              </a:lnSpc>
              <a:spcBef>
                <a:spcPts val="3000"/>
              </a:spcBef>
              <a:buNone/>
              <a:defRPr sz="2400" baseline="0">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34411455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828800"/>
          </a:xfrm>
        </p:spPr>
        <p:txBody>
          <a:bodyPr lIns="146304" tIns="91440" rIns="146304" bIns="91440"/>
          <a:lstStyle>
            <a:lvl1pPr>
              <a:lnSpc>
                <a:spcPts val="6299"/>
              </a:lnSpc>
              <a:defRPr sz="5799" baseline="0">
                <a:solidFill>
                  <a:schemeClr val="accent6"/>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2857190"/>
            <a:ext cx="7670052" cy="2954655"/>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2936987594"/>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8pt Title/24pt Text -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828800"/>
          </a:xfrm>
        </p:spPr>
        <p:txBody>
          <a:bodyPr lIns="146304" tIns="91440" rIns="146304" bIns="91440"/>
          <a:lstStyle>
            <a:lvl1pPr>
              <a:lnSpc>
                <a:spcPts val="6299"/>
              </a:lnSpc>
              <a:defRPr sz="5799" baseline="0">
                <a:solidFill>
                  <a:schemeClr val="bg1"/>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2857190"/>
            <a:ext cx="7670052" cy="2954655"/>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283558483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097302"/>
          </a:xfrm>
        </p:spPr>
        <p:txBody>
          <a:bodyPr lIns="146304" tIns="91440" rIns="146304" bIns="91440"/>
          <a:lstStyle>
            <a:lvl1pPr>
              <a:lnSpc>
                <a:spcPts val="6299"/>
              </a:lnSpc>
              <a:defRPr sz="5799" baseline="0">
                <a:solidFill>
                  <a:schemeClr val="accent2"/>
                </a:solidFill>
              </a:defRPr>
            </a:lvl1pPr>
          </a:lstStyle>
          <a:p>
            <a:r>
              <a:rPr lang="en-US"/>
              <a:t>Lorem ipsum dolor sit.</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dirty="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7"/>
          <p:cNvSpPr>
            <a:spLocks noGrp="1"/>
          </p:cNvSpPr>
          <p:nvPr>
            <p:ph type="body" sz="quarter" idx="13" hasCustomPrompt="1"/>
          </p:nvPr>
        </p:nvSpPr>
        <p:spPr>
          <a:xfrm>
            <a:off x="274638" y="2125664"/>
            <a:ext cx="9144000" cy="2739211"/>
          </a:xfrm>
        </p:spPr>
        <p:txBody>
          <a:bodyPr/>
          <a:lstStyle>
            <a:lvl1pPr marL="233318" indent="-233318">
              <a:spcBef>
                <a:spcPts val="1199"/>
              </a:spcBef>
              <a:defRPr sz="2600">
                <a:latin typeface="+mn-lt"/>
              </a:defRPr>
            </a:lvl1pPr>
            <a:lvl2pPr marL="690430" indent="-233318">
              <a:spcBef>
                <a:spcPts val="1199"/>
              </a:spcBef>
              <a:buSzPct val="100000"/>
              <a:buFont typeface="Segoe UI" pitchFamily="34" charset="0"/>
              <a:buChar char="‐"/>
              <a:defRPr/>
            </a:lvl2pPr>
            <a:lvl3pPr marL="1147543" indent="-233318">
              <a:spcBef>
                <a:spcPts val="1199"/>
              </a:spcBef>
              <a:buFont typeface="Wingdings" pitchFamily="2" charset="2"/>
              <a:buChar char="§"/>
              <a:defRPr/>
            </a:lvl3pPr>
            <a:lvl4pPr marL="1599893" indent="-342834">
              <a:spcBef>
                <a:spcPts val="1199"/>
              </a:spcBef>
              <a:buFont typeface="+mj-lt"/>
              <a:buAutoNum type="arabicPeriod"/>
              <a:defRPr/>
            </a:lvl4pPr>
            <a:lvl5pPr marL="1945901" indent="-342834">
              <a:spcBef>
                <a:spcPts val="1199"/>
              </a:spcBef>
              <a:buFont typeface="+mj-lt"/>
              <a:buAutoNum type="alphaLcParenR"/>
              <a:defRPr/>
            </a:lvl5pPr>
          </a:lstStyle>
          <a:p>
            <a:pPr lvl="0"/>
            <a:r>
              <a:rPr lang="en-US"/>
              <a:t>Lorem ipsum dolor sit amet, consectetur adipiscing </a:t>
            </a:r>
            <a:br>
              <a:rPr lang="en-US"/>
            </a:br>
            <a:r>
              <a:rPr lang="en-US"/>
              <a:t>elit. Nunc et sagittis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60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30pt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5964865" cy="6994525"/>
          </a:xfrm>
          <a:prstGeom prst="rect">
            <a:avLst/>
          </a:prstGeom>
        </p:spPr>
      </p:pic>
      <p:sp>
        <p:nvSpPr>
          <p:cNvPr id="9" name="Rectangle 8"/>
          <p:cNvSpPr/>
          <p:nvPr userDrawn="1"/>
        </p:nvSpPr>
        <p:spPr bwMode="auto">
          <a:xfrm>
            <a:off x="4891618" y="0"/>
            <a:ext cx="2011658" cy="6994525"/>
          </a:xfrm>
          <a:prstGeom prst="rect">
            <a:avLst/>
          </a:prstGeom>
          <a:gradFill>
            <a:gsLst>
              <a:gs pos="63000">
                <a:schemeClr val="bg1"/>
              </a:gs>
              <a:gs pos="75325">
                <a:srgbClr val="FFFFFF">
                  <a:alpha val="92000"/>
                </a:srgbClr>
              </a:gs>
              <a:gs pos="88000">
                <a:schemeClr val="bg1">
                  <a:alpha val="33000"/>
                </a:schemeClr>
              </a:gs>
              <a:gs pos="100000">
                <a:schemeClr val="bg1">
                  <a:alpha val="0"/>
                </a:schemeClr>
              </a:gs>
            </a:gsLst>
            <a:lin ang="108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p:cNvSpPr>
            <a:spLocks noGrp="1"/>
          </p:cNvSpPr>
          <p:nvPr>
            <p:ph type="body" sz="quarter" idx="12" hasCustomPrompt="1"/>
          </p:nvPr>
        </p:nvSpPr>
        <p:spPr>
          <a:xfrm>
            <a:off x="5761038" y="1028410"/>
            <a:ext cx="6409624" cy="4596130"/>
          </a:xfrm>
        </p:spPr>
        <p:txBody>
          <a:bodyPr/>
          <a:lstStyle>
            <a:lvl1pPr marL="0" indent="0">
              <a:lnSpc>
                <a:spcPts val="3399"/>
              </a:lnSpc>
              <a:spcBef>
                <a:spcPts val="3599"/>
              </a:spcBef>
              <a:buNone/>
              <a:defRPr sz="3000" baseline="0">
                <a:solidFill>
                  <a:schemeClr val="tx2"/>
                </a:solidFill>
                <a:latin typeface="+mj-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elit. Suspendisse eu justo tempus. </a:t>
            </a:r>
          </a:p>
          <a:p>
            <a:pPr lvl="0"/>
            <a:r>
              <a:rPr lang="en-US"/>
              <a:t>Aenean porttitor pulvinar lorem, </a:t>
            </a:r>
            <a:br>
              <a:rPr lang="en-US"/>
            </a:br>
            <a:r>
              <a:rPr lang="en-US"/>
              <a:t>eu accumsan purus mattis nec. </a:t>
            </a:r>
          </a:p>
          <a:p>
            <a:pPr lvl="0"/>
            <a:r>
              <a:rPr lang="en-US"/>
              <a:t>Cum sociis natoque penatibus </a:t>
            </a:r>
            <a:br>
              <a:rPr lang="en-US"/>
            </a:br>
            <a:r>
              <a:rPr lang="en-US"/>
              <a:t>et magnis dis parturient montes, nascetur ridiculus mus.</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Tree>
    <p:extLst>
      <p:ext uri="{BB962C8B-B14F-4D97-AF65-F5344CB8AC3E}">
        <p14:creationId xmlns:p14="http://schemas.microsoft.com/office/powerpoint/2010/main" val="92934923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097302"/>
          </a:xfrm>
        </p:spPr>
        <p:txBody>
          <a:bodyPr lIns="146304" tIns="91440" rIns="146304" bIns="91440"/>
          <a:lstStyle>
            <a:lvl1pPr>
              <a:lnSpc>
                <a:spcPts val="6299"/>
              </a:lnSpc>
              <a:defRPr sz="5799" baseline="0">
                <a:solidFill>
                  <a:schemeClr val="accent2"/>
                </a:solidFill>
              </a:defRPr>
            </a:lvl1pPr>
          </a:lstStyle>
          <a:p>
            <a:r>
              <a:rPr lang="en-US"/>
              <a:t>Lorem ipsum dolor sit.</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dirty="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7833754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24pt Title/36pt Header">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274638" y="1582678"/>
            <a:ext cx="6400800" cy="683136"/>
          </a:xfrm>
        </p:spPr>
        <p:txBody>
          <a:bodyPr lIns="182880" rIns="182880"/>
          <a:lstStyle>
            <a:lvl1pPr marL="0" indent="0">
              <a:buFontTx/>
              <a:buNone/>
              <a:defRPr sz="3599">
                <a:solidFill>
                  <a:schemeClr val="tx2"/>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
        <p:nvSpPr>
          <p:cNvPr id="2" name="Footer Placeholder 1"/>
          <p:cNvSpPr>
            <a:spLocks noGrp="1"/>
          </p:cNvSpPr>
          <p:nvPr>
            <p:ph type="ftr" sz="quarter" idx="12"/>
          </p:nvPr>
        </p:nvSpPr>
        <p:spPr>
          <a:xfrm>
            <a:off x="457200" y="6565392"/>
            <a:ext cx="3937000" cy="137160"/>
          </a:xfrm>
          <a:prstGeom prst="rect">
            <a:avLst/>
          </a:prstGeom>
        </p:spPr>
        <p:txBody>
          <a:bodyPr/>
          <a:lstStyle/>
          <a:p>
            <a:r>
              <a:rPr dirty="0">
                <a:solidFill>
                  <a:srgbClr val="505050"/>
                </a:solidFill>
              </a:rPr>
              <a:t>Microsoft Confidential</a:t>
            </a:r>
          </a:p>
        </p:txBody>
      </p:sp>
      <p:sp>
        <p:nvSpPr>
          <p:cNvPr id="3" name="Slide Number Placeholder 2"/>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4"/>
          <p:cNvSpPr>
            <a:spLocks noGrp="1"/>
          </p:cNvSpPr>
          <p:nvPr>
            <p:ph type="body" sz="quarter" idx="10"/>
          </p:nvPr>
        </p:nvSpPr>
        <p:spPr>
          <a:xfrm>
            <a:off x="274819" y="276987"/>
            <a:ext cx="6400614"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02" indent="0">
              <a:buFontTx/>
              <a:buNone/>
              <a:defRPr sz="2400">
                <a:latin typeface="Segoe Pro Light"/>
              </a:defRPr>
            </a:lvl2pPr>
            <a:lvl3pPr marL="571335" indent="0">
              <a:buFontTx/>
              <a:buNone/>
              <a:defRPr sz="2400">
                <a:latin typeface="Segoe Pro Light"/>
              </a:defRPr>
            </a:lvl3pPr>
            <a:lvl4pPr marL="799868" indent="0">
              <a:buFontTx/>
              <a:buNone/>
              <a:defRPr sz="2400">
                <a:latin typeface="Segoe Pro Light"/>
              </a:defRPr>
            </a:lvl4pPr>
            <a:lvl5pPr marL="1028401" indent="0">
              <a:buFontTx/>
              <a:buNone/>
              <a:defRPr sz="2400">
                <a:latin typeface="Segoe Pro Light"/>
              </a:defRPr>
            </a:lvl5pPr>
          </a:lstStyle>
          <a:p>
            <a:pPr lvl="0"/>
            <a:r>
              <a:rPr lang="en-US"/>
              <a:t>Click to edit Master text styles</a:t>
            </a:r>
          </a:p>
        </p:txBody>
      </p:sp>
    </p:spTree>
    <p:extLst>
      <p:ext uri="{BB962C8B-B14F-4D97-AF65-F5344CB8AC3E}">
        <p14:creationId xmlns:p14="http://schemas.microsoft.com/office/powerpoint/2010/main" val="54882034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57200" y="6565392"/>
            <a:ext cx="3937000" cy="137160"/>
          </a:xfrm>
          <a:prstGeom prst="rect">
            <a:avLst/>
          </a:prstGeom>
        </p:spPr>
        <p:txBody>
          <a:bodyPr/>
          <a:lstStyle/>
          <a:p>
            <a:r>
              <a:rPr dirty="0">
                <a:solidFill>
                  <a:srgbClr val="505050"/>
                </a:solidFill>
              </a:rPr>
              <a:t>Microsoft Confidential</a:t>
            </a:r>
          </a:p>
        </p:txBody>
      </p:sp>
      <p:sp>
        <p:nvSpPr>
          <p:cNvPr id="3" name="Slide Number Placeholder 2"/>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74640" y="355513"/>
            <a:ext cx="6400799" cy="683264"/>
          </a:xfrm>
        </p:spPr>
        <p:txBody>
          <a:bodyPr lIns="146304" tIns="109728" rIns="146304" bIns="109728" anchor="t" anchorCtr="0"/>
          <a:lstStyle>
            <a:lvl1pPr marL="0" indent="0">
              <a:lnSpc>
                <a:spcPts val="3599"/>
              </a:lnSpc>
              <a:buFontTx/>
              <a:buNone/>
              <a:defRPr sz="3599">
                <a:solidFill>
                  <a:schemeClr val="tx2"/>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
        <p:nvSpPr>
          <p:cNvPr id="11" name="Text Placeholder 10"/>
          <p:cNvSpPr>
            <a:spLocks noGrp="1"/>
          </p:cNvSpPr>
          <p:nvPr>
            <p:ph type="body" sz="quarter" idx="14"/>
          </p:nvPr>
        </p:nvSpPr>
        <p:spPr>
          <a:xfrm>
            <a:off x="274639" y="2125663"/>
            <a:ext cx="3200429" cy="1302921"/>
          </a:xfrm>
        </p:spPr>
        <p:txBody>
          <a:bodyPr/>
          <a:lstStyle>
            <a:lvl1pPr marL="0" indent="0">
              <a:lnSpc>
                <a:spcPct val="100000"/>
              </a:lnSpc>
              <a:spcBef>
                <a:spcPts val="0"/>
              </a:spcBef>
              <a:spcAft>
                <a:spcPts val="3000"/>
              </a:spcAft>
              <a:buNone/>
              <a:defRPr sz="1800">
                <a:latin typeface="+mn-lt"/>
              </a:defRPr>
            </a:lvl1pPr>
            <a:lvl2pPr marL="3174" indent="0">
              <a:lnSpc>
                <a:spcPts val="1449"/>
              </a:lnSpc>
              <a:spcBef>
                <a:spcPts val="0"/>
              </a:spcBef>
              <a:spcAft>
                <a:spcPts val="1199"/>
              </a:spcAft>
              <a:buNone/>
              <a:defRPr sz="1299"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1763951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Categories">
    <p:spTree>
      <p:nvGrpSpPr>
        <p:cNvPr id="1" name=""/>
        <p:cNvGrpSpPr/>
        <p:nvPr/>
      </p:nvGrpSpPr>
      <p:grpSpPr>
        <a:xfrm>
          <a:off x="0" y="0"/>
          <a:ext cx="0" cy="0"/>
          <a:chOff x="0" y="0"/>
          <a:chExt cx="0" cy="0"/>
        </a:xfrm>
      </p:grpSpPr>
      <p:sp>
        <p:nvSpPr>
          <p:cNvPr id="11" name="Text Placeholder 4"/>
          <p:cNvSpPr>
            <a:spLocks noGrp="1"/>
          </p:cNvSpPr>
          <p:nvPr>
            <p:ph type="body" sz="quarter" idx="10"/>
          </p:nvPr>
        </p:nvSpPr>
        <p:spPr>
          <a:xfrm>
            <a:off x="274638" y="2674311"/>
            <a:ext cx="8229574" cy="523202"/>
          </a:xfrm>
        </p:spPr>
        <p:txBody>
          <a:bodyPr lIns="182880"/>
          <a:lstStyle>
            <a:lvl1pPr marL="0" indent="0">
              <a:buFontTx/>
              <a:buNone/>
              <a:defRPr sz="2400">
                <a:solidFill>
                  <a:schemeClr val="tx2"/>
                </a:solidFill>
                <a:latin typeface="+mj-lt"/>
              </a:defRPr>
            </a:lvl1pPr>
            <a:lvl2pPr marL="342802" indent="0">
              <a:buFontTx/>
              <a:buNone/>
              <a:defRPr sz="2400">
                <a:latin typeface="Segoe Pro Light"/>
              </a:defRPr>
            </a:lvl2pPr>
            <a:lvl3pPr marL="571335" indent="0">
              <a:buFontTx/>
              <a:buNone/>
              <a:defRPr sz="2400">
                <a:latin typeface="Segoe Pro Light"/>
              </a:defRPr>
            </a:lvl3pPr>
            <a:lvl4pPr marL="799868" indent="0">
              <a:buFontTx/>
              <a:buNone/>
              <a:defRPr sz="2400">
                <a:latin typeface="Segoe Pro Light"/>
              </a:defRPr>
            </a:lvl4pPr>
            <a:lvl5pPr marL="1028401" indent="0">
              <a:buFontTx/>
              <a:buNone/>
              <a:defRPr sz="2400">
                <a:latin typeface="Segoe Pro Light"/>
              </a:defRPr>
            </a:lvl5pPr>
          </a:lstStyle>
          <a:p>
            <a:pPr lvl="0"/>
            <a:r>
              <a:rPr lang="en-US"/>
              <a:t>Click to edit Master text styles</a:t>
            </a:r>
          </a:p>
        </p:txBody>
      </p:sp>
      <p:sp>
        <p:nvSpPr>
          <p:cNvPr id="12" name="Text Placeholder 4"/>
          <p:cNvSpPr>
            <a:spLocks noGrp="1"/>
          </p:cNvSpPr>
          <p:nvPr>
            <p:ph type="body" sz="quarter" idx="11"/>
          </p:nvPr>
        </p:nvSpPr>
        <p:spPr>
          <a:xfrm>
            <a:off x="274639" y="355513"/>
            <a:ext cx="8229574" cy="683264"/>
          </a:xfrm>
        </p:spPr>
        <p:txBody>
          <a:bodyPr lIns="146304" tIns="109728" rIns="146304" bIns="109728" anchor="t" anchorCtr="0"/>
          <a:lstStyle>
            <a:lvl1pPr marL="0" indent="0">
              <a:lnSpc>
                <a:spcPts val="3599"/>
              </a:lnSpc>
              <a:buFontTx/>
              <a:buNone/>
              <a:defRPr sz="3599">
                <a:solidFill>
                  <a:schemeClr val="tx2"/>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
        <p:nvSpPr>
          <p:cNvPr id="4" name="Text Placeholder 11"/>
          <p:cNvSpPr>
            <a:spLocks noGrp="1" noChangeAspect="1"/>
          </p:cNvSpPr>
          <p:nvPr>
            <p:ph type="body" sz="quarter" idx="13"/>
          </p:nvPr>
        </p:nvSpPr>
        <p:spPr>
          <a:xfrm>
            <a:off x="274638"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a:t>Click to edit Master text styles</a:t>
            </a:r>
          </a:p>
        </p:txBody>
      </p:sp>
      <p:sp>
        <p:nvSpPr>
          <p:cNvPr id="31" name="Text Placeholder 11"/>
          <p:cNvSpPr>
            <a:spLocks noGrp="1" noChangeAspect="1"/>
          </p:cNvSpPr>
          <p:nvPr>
            <p:ph type="body" sz="quarter" idx="20"/>
          </p:nvPr>
        </p:nvSpPr>
        <p:spPr>
          <a:xfrm>
            <a:off x="3261879"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a:t>Click to edit Master text styles</a:t>
            </a:r>
          </a:p>
        </p:txBody>
      </p:sp>
      <p:sp>
        <p:nvSpPr>
          <p:cNvPr id="32" name="Text Placeholder 11"/>
          <p:cNvSpPr>
            <a:spLocks noGrp="1" noChangeAspect="1"/>
          </p:cNvSpPr>
          <p:nvPr>
            <p:ph type="body" sz="quarter" idx="21"/>
          </p:nvPr>
        </p:nvSpPr>
        <p:spPr>
          <a:xfrm>
            <a:off x="6249120"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a:t>Click to edit Master text styles</a:t>
            </a:r>
          </a:p>
        </p:txBody>
      </p:sp>
      <p:sp>
        <p:nvSpPr>
          <p:cNvPr id="33" name="Text Placeholder 11"/>
          <p:cNvSpPr>
            <a:spLocks noGrp="1" noChangeAspect="1"/>
          </p:cNvSpPr>
          <p:nvPr>
            <p:ph type="body" sz="quarter" idx="22"/>
          </p:nvPr>
        </p:nvSpPr>
        <p:spPr>
          <a:xfrm>
            <a:off x="9236361" y="3771579"/>
            <a:ext cx="2742914" cy="2743200"/>
          </a:xfrm>
          <a:noFill/>
        </p:spPr>
        <p:txBody>
          <a:bodyPr lIns="182880" tIns="146304" rIns="182880" bIns="146304" anchor="b" anchorCtr="0">
            <a:noAutofit/>
          </a:bodyPr>
          <a:lstStyle>
            <a:lvl1pPr marL="0" indent="0">
              <a:lnSpc>
                <a:spcPct val="100000"/>
              </a:lnSpc>
              <a:spcBef>
                <a:spcPts val="600"/>
              </a:spcBef>
              <a:buFontTx/>
              <a:buNone/>
              <a:defRPr sz="2400">
                <a:solidFill>
                  <a:schemeClr val="bg1"/>
                </a:solidFill>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a:t>Click to edit Master text styles</a:t>
            </a:r>
          </a:p>
        </p:txBody>
      </p:sp>
      <p:sp>
        <p:nvSpPr>
          <p:cNvPr id="3" name="Footer Placeholder 2"/>
          <p:cNvSpPr>
            <a:spLocks noGrp="1"/>
          </p:cNvSpPr>
          <p:nvPr>
            <p:ph type="ftr" sz="quarter" idx="23"/>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5" name="Slide Number Placeholder 4"/>
          <p:cNvSpPr>
            <a:spLocks noGrp="1"/>
          </p:cNvSpPr>
          <p:nvPr>
            <p:ph type="sldNum" sz="quarter" idx="24"/>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756504897"/>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38536"/>
          </a:xfrm>
        </p:spPr>
        <p:txBody>
          <a:bodyPr/>
          <a:lstStyle>
            <a:lvl1pPr marL="0" indent="0">
              <a:buNone/>
              <a:defRPr>
                <a:solidFill>
                  <a:srgbClr val="505050"/>
                </a:solidFill>
              </a:defRPr>
            </a:lvl1pPr>
          </a:lstStyle>
          <a:p>
            <a:r>
              <a:rPr lang="en-US" dirty="0"/>
              <a:t>Click icon to add picture</a:t>
            </a:r>
          </a:p>
        </p:txBody>
      </p:sp>
      <p:sp>
        <p:nvSpPr>
          <p:cNvPr id="2" name="Footer Placeholder 1"/>
          <p:cNvSpPr>
            <a:spLocks noGrp="1"/>
          </p:cNvSpPr>
          <p:nvPr>
            <p:ph type="ftr" sz="quarter" idx="12"/>
          </p:nvPr>
        </p:nvSpPr>
        <p:spPr>
          <a:xfrm>
            <a:off x="457200" y="6565392"/>
            <a:ext cx="3937000" cy="137160"/>
          </a:xfrm>
          <a:prstGeom prst="rect">
            <a:avLst/>
          </a:prstGeom>
        </p:spPr>
        <p:txBody>
          <a:bodyPr/>
          <a:lstStyle/>
          <a:p>
            <a:r>
              <a:rPr dirty="0">
                <a:solidFill>
                  <a:srgbClr val="505050"/>
                </a:solidFill>
              </a:rPr>
              <a:t>Microsoft Confidential</a:t>
            </a:r>
          </a:p>
        </p:txBody>
      </p:sp>
      <p:sp>
        <p:nvSpPr>
          <p:cNvPr id="5" name="Slide Number Placeholder 4"/>
          <p:cNvSpPr>
            <a:spLocks noGrp="1"/>
          </p:cNvSpPr>
          <p:nvPr>
            <p:ph type="sldNum" sz="quarter" idx="13"/>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8"/>
          <p:cNvSpPr>
            <a:spLocks noGrp="1"/>
          </p:cNvSpPr>
          <p:nvPr>
            <p:ph type="body" sz="quarter" idx="14"/>
          </p:nvPr>
        </p:nvSpPr>
        <p:spPr>
          <a:xfrm>
            <a:off x="274638" y="1242535"/>
            <a:ext cx="5029200" cy="2046651"/>
          </a:xfrm>
        </p:spPr>
        <p:txBody>
          <a:bodyPr lIns="146304" tIns="91440" rIns="146304" bIns="91440"/>
          <a:lstStyle>
            <a:lvl1pPr marL="0" indent="0">
              <a:lnSpc>
                <a:spcPts val="2900"/>
              </a:lnSpc>
              <a:spcBef>
                <a:spcPts val="0"/>
              </a:spcBef>
              <a:spcAft>
                <a:spcPts val="2400"/>
              </a:spcAft>
              <a:buNone/>
              <a:defRPr lang="en-US" sz="2400" kern="1200" spc="0" baseline="0">
                <a:solidFill>
                  <a:schemeClr val="bg1"/>
                </a:solidFill>
                <a:latin typeface="+mj-lt"/>
                <a:ea typeface="+mn-ea"/>
                <a:cs typeface="+mn-cs"/>
              </a:defRPr>
            </a:lvl1pPr>
            <a:lvl2pPr marL="342834" indent="0">
              <a:buNone/>
              <a:defRPr/>
            </a:lvl2pPr>
            <a:lvl3pPr marL="571390" indent="0">
              <a:buNone/>
              <a:defRPr/>
            </a:lvl3pPr>
            <a:lvl4pPr marL="799946" indent="0">
              <a:buNone/>
              <a:defRPr/>
            </a:lvl4pPr>
            <a:lvl5pPr marL="1028503" indent="0">
              <a:buNone/>
              <a:defRPr/>
            </a:lvl5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Tree>
    <p:extLst>
      <p:ext uri="{BB962C8B-B14F-4D97-AF65-F5344CB8AC3E}">
        <p14:creationId xmlns:p14="http://schemas.microsoft.com/office/powerpoint/2010/main" val="336350259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24pt Title/48pt header">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5" y="1499851"/>
            <a:ext cx="8244658" cy="849335"/>
          </a:xfrm>
        </p:spPr>
        <p:txBody>
          <a:bodyPr lIns="146304" tIns="91440" rIns="146304" bIns="91440"/>
          <a:lstStyle>
            <a:lvl1pPr marL="0" indent="0">
              <a:lnSpc>
                <a:spcPct val="90000"/>
              </a:lnSpc>
              <a:buFontTx/>
              <a:buNone/>
              <a:defRPr sz="4799">
                <a:solidFill>
                  <a:schemeClr val="tx2"/>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
        <p:nvSpPr>
          <p:cNvPr id="2" name="Footer Placeholder 1"/>
          <p:cNvSpPr>
            <a:spLocks noGrp="1"/>
          </p:cNvSpPr>
          <p:nvPr>
            <p:ph type="ftr" sz="quarter" idx="14"/>
          </p:nvPr>
        </p:nvSpPr>
        <p:spPr>
          <a:xfrm>
            <a:off x="457200" y="6565392"/>
            <a:ext cx="3937000" cy="137160"/>
          </a:xfrm>
          <a:prstGeom prst="rect">
            <a:avLst/>
          </a:prstGeom>
        </p:spPr>
        <p:txBody>
          <a:bodyPr/>
          <a:lstStyle/>
          <a:p>
            <a:r>
              <a:rPr dirty="0">
                <a:solidFill>
                  <a:srgbClr val="505050"/>
                </a:solidFill>
              </a:rPr>
              <a:t>Microsoft Confidential</a:t>
            </a:r>
          </a:p>
        </p:txBody>
      </p:sp>
      <p:sp>
        <p:nvSpPr>
          <p:cNvPr id="3" name="Slide Number Placeholder 2"/>
          <p:cNvSpPr>
            <a:spLocks noGrp="1"/>
          </p:cNvSpPr>
          <p:nvPr>
            <p:ph type="sldNum" sz="quarter" idx="15"/>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10" name="Text Placeholder 4"/>
          <p:cNvSpPr>
            <a:spLocks noGrp="1"/>
          </p:cNvSpPr>
          <p:nvPr>
            <p:ph type="body" sz="quarter" idx="10"/>
          </p:nvPr>
        </p:nvSpPr>
        <p:spPr>
          <a:xfrm>
            <a:off x="274820" y="276987"/>
            <a:ext cx="6400614"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02" indent="0">
              <a:buFontTx/>
              <a:buNone/>
              <a:defRPr sz="2400">
                <a:latin typeface="Segoe Pro Light"/>
              </a:defRPr>
            </a:lvl2pPr>
            <a:lvl3pPr marL="571335" indent="0">
              <a:buFontTx/>
              <a:buNone/>
              <a:defRPr sz="2400">
                <a:latin typeface="Segoe Pro Light"/>
              </a:defRPr>
            </a:lvl3pPr>
            <a:lvl4pPr marL="799868" indent="0">
              <a:buFontTx/>
              <a:buNone/>
              <a:defRPr sz="2400">
                <a:latin typeface="Segoe Pro Light"/>
              </a:defRPr>
            </a:lvl4pPr>
            <a:lvl5pPr marL="1028401" indent="0">
              <a:buFontTx/>
              <a:buNone/>
              <a:defRPr sz="2400">
                <a:latin typeface="Segoe Pro Light"/>
              </a:defRPr>
            </a:lvl5pPr>
          </a:lstStyle>
          <a:p>
            <a:pPr lvl="0"/>
            <a:r>
              <a:rPr lang="en-US"/>
              <a:t>Click to edit Master text styles</a:t>
            </a:r>
          </a:p>
        </p:txBody>
      </p:sp>
    </p:spTree>
    <p:extLst>
      <p:ext uri="{BB962C8B-B14F-4D97-AF65-F5344CB8AC3E}">
        <p14:creationId xmlns:p14="http://schemas.microsoft.com/office/powerpoint/2010/main" val="350247027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8 Categories">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274819" y="276987"/>
            <a:ext cx="6400613" cy="654538"/>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02" indent="0">
              <a:buFontTx/>
              <a:buNone/>
              <a:defRPr sz="2400">
                <a:latin typeface="Segoe Pro Light"/>
              </a:defRPr>
            </a:lvl2pPr>
            <a:lvl3pPr marL="571335" indent="0">
              <a:buFontTx/>
              <a:buNone/>
              <a:defRPr sz="2400">
                <a:latin typeface="Segoe Pro Light"/>
              </a:defRPr>
            </a:lvl3pPr>
            <a:lvl4pPr marL="799868" indent="0">
              <a:buFontTx/>
              <a:buNone/>
              <a:defRPr sz="2400">
                <a:latin typeface="Segoe Pro Light"/>
              </a:defRPr>
            </a:lvl4pPr>
            <a:lvl5pPr marL="1028401" indent="0">
              <a:buFontTx/>
              <a:buNone/>
              <a:defRPr sz="2400">
                <a:latin typeface="Segoe Pro Light"/>
              </a:defRPr>
            </a:lvl5pPr>
          </a:lstStyle>
          <a:p>
            <a:pPr lvl="0"/>
            <a:r>
              <a:rPr lang="en-US"/>
              <a:t>Click to edit Master text styles</a:t>
            </a:r>
          </a:p>
        </p:txBody>
      </p:sp>
      <p:sp>
        <p:nvSpPr>
          <p:cNvPr id="27" name="Text Placeholder 26"/>
          <p:cNvSpPr>
            <a:spLocks noGrp="1"/>
          </p:cNvSpPr>
          <p:nvPr>
            <p:ph type="body" sz="quarter" idx="29" hasCustomPrompt="1"/>
          </p:nvPr>
        </p:nvSpPr>
        <p:spPr>
          <a:xfrm>
            <a:off x="823336" y="1091909"/>
            <a:ext cx="2743200" cy="2743200"/>
          </a:xfrm>
        </p:spPr>
        <p:txBody>
          <a:bodyPr lIns="146304" tIns="91440" rIns="146304" bIns="91440">
            <a:noAutofit/>
          </a:bodyPr>
          <a:lstStyle>
            <a:lvl1pPr marL="0" indent="0">
              <a:buFontTx/>
              <a:buNone/>
              <a:defRPr sz="2400">
                <a:solidFill>
                  <a:schemeClr val="tx2"/>
                </a:soli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a:t>
            </a:r>
            <a:r>
              <a:rPr lang="en-US"/>
              <a:t>to edit </a:t>
            </a:r>
            <a:br>
              <a:rPr lang="en-US" dirty="0"/>
            </a:br>
            <a:r>
              <a:rPr lang="en-US" dirty="0"/>
              <a:t>Master text styles</a:t>
            </a:r>
          </a:p>
        </p:txBody>
      </p:sp>
      <p:sp>
        <p:nvSpPr>
          <p:cNvPr id="28" name="Text Placeholder 26"/>
          <p:cNvSpPr>
            <a:spLocks noGrp="1"/>
          </p:cNvSpPr>
          <p:nvPr>
            <p:ph type="body" sz="quarter" idx="30" hasCustomPrompt="1"/>
          </p:nvPr>
        </p:nvSpPr>
        <p:spPr>
          <a:xfrm>
            <a:off x="368854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30" name="Text Placeholder 26"/>
          <p:cNvSpPr>
            <a:spLocks noGrp="1"/>
          </p:cNvSpPr>
          <p:nvPr>
            <p:ph type="body" sz="quarter" idx="32" hasCustomPrompt="1"/>
          </p:nvPr>
        </p:nvSpPr>
        <p:spPr>
          <a:xfrm>
            <a:off x="655346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32" name="Text Placeholder 26"/>
          <p:cNvSpPr>
            <a:spLocks noGrp="1"/>
          </p:cNvSpPr>
          <p:nvPr>
            <p:ph type="body" sz="quarter" idx="33" hasCustomPrompt="1"/>
          </p:nvPr>
        </p:nvSpPr>
        <p:spPr>
          <a:xfrm>
            <a:off x="9418383"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37" name="Text Placeholder 26"/>
          <p:cNvSpPr>
            <a:spLocks noGrp="1"/>
          </p:cNvSpPr>
          <p:nvPr>
            <p:ph type="body" sz="quarter" idx="38" hasCustomPrompt="1"/>
          </p:nvPr>
        </p:nvSpPr>
        <p:spPr>
          <a:xfrm>
            <a:off x="823336" y="3954456"/>
            <a:ext cx="2743200" cy="2560671"/>
          </a:xfrm>
        </p:spPr>
        <p:txBody>
          <a:bodyPr lIns="182880" tIns="146304" bIns="146304">
            <a:noAutofit/>
          </a:bodyPr>
          <a:lstStyle>
            <a:lvl1pPr marL="0" indent="0">
              <a:lnSpc>
                <a:spcPct val="90000"/>
              </a:lnSpc>
              <a:spcBef>
                <a:spcPts val="300"/>
              </a:spcBef>
              <a:spcAft>
                <a:spcPts val="600"/>
              </a:spcAft>
              <a:buFontTx/>
              <a:buNone/>
              <a:defRPr sz="1199" b="0">
                <a:solidFill>
                  <a:schemeClr val="tx2"/>
                </a:soli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43" name="Text Placeholder 26"/>
          <p:cNvSpPr>
            <a:spLocks noGrp="1"/>
          </p:cNvSpPr>
          <p:nvPr>
            <p:ph type="body" sz="quarter" idx="39" hasCustomPrompt="1"/>
          </p:nvPr>
        </p:nvSpPr>
        <p:spPr>
          <a:xfrm>
            <a:off x="3688627" y="3954457"/>
            <a:ext cx="2742914" cy="2560643"/>
          </a:xfrm>
        </p:spPr>
        <p:txBody>
          <a:bodyPr lIns="182880" tIns="146304" bIns="146304">
            <a:noAutofit/>
          </a:bodyPr>
          <a:lstStyle>
            <a:lvl1pPr marL="0" indent="0">
              <a:lnSpc>
                <a:spcPts val="1440"/>
              </a:lnSpc>
              <a:spcBef>
                <a:spcPts val="300"/>
              </a:spcBef>
              <a:spcAft>
                <a:spcPts val="600"/>
              </a:spcAft>
              <a:buFontTx/>
              <a:buNone/>
              <a:defRPr sz="1199" b="0">
                <a:solidFill>
                  <a:schemeClr val="tx2"/>
                </a:soli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45" name="Text Placeholder 26"/>
          <p:cNvSpPr>
            <a:spLocks noGrp="1"/>
          </p:cNvSpPr>
          <p:nvPr>
            <p:ph type="body" sz="quarter" idx="41" hasCustomPrompt="1"/>
          </p:nvPr>
        </p:nvSpPr>
        <p:spPr>
          <a:xfrm>
            <a:off x="9418638" y="3954457"/>
            <a:ext cx="2742914" cy="2560643"/>
          </a:xfrm>
        </p:spPr>
        <p:txBody>
          <a:bodyPr lIns="182880" tIns="146304" bIns="146304">
            <a:noAutofit/>
          </a:bodyPr>
          <a:lstStyle>
            <a:lvl1pPr marL="0" indent="0">
              <a:lnSpc>
                <a:spcPts val="1440"/>
              </a:lnSpc>
              <a:spcBef>
                <a:spcPts val="300"/>
              </a:spcBef>
              <a:spcAft>
                <a:spcPts val="600"/>
              </a:spcAft>
              <a:buFontTx/>
              <a:buNone/>
              <a:defRPr sz="1199" b="0">
                <a:solidFill>
                  <a:schemeClr val="tx2"/>
                </a:solidFill>
                <a:latin typeface="Segoe Pro"/>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31" name="Text Placeholder 26"/>
          <p:cNvSpPr>
            <a:spLocks noGrp="1"/>
          </p:cNvSpPr>
          <p:nvPr>
            <p:ph type="body" sz="quarter" idx="42" hasCustomPrompt="1"/>
          </p:nvPr>
        </p:nvSpPr>
        <p:spPr>
          <a:xfrm>
            <a:off x="6553632" y="3954457"/>
            <a:ext cx="2742914" cy="2560643"/>
          </a:xfrm>
        </p:spPr>
        <p:txBody>
          <a:bodyPr lIns="182880" tIns="146304" bIns="146304">
            <a:noAutofit/>
          </a:bodyPr>
          <a:lstStyle>
            <a:lvl1pPr marL="0" indent="0">
              <a:lnSpc>
                <a:spcPts val="1440"/>
              </a:lnSpc>
              <a:spcBef>
                <a:spcPts val="300"/>
              </a:spcBef>
              <a:spcAft>
                <a:spcPts val="600"/>
              </a:spcAft>
              <a:buFontTx/>
              <a:buNone/>
              <a:defRPr sz="1199" b="0">
                <a:solidFill>
                  <a:schemeClr val="tx2"/>
                </a:solidFill>
                <a:latin typeface="+mn-lt"/>
                <a:cs typeface="Segoe Pro"/>
              </a:defRPr>
            </a:lvl1pPr>
            <a:lvl2pPr marL="342802" indent="0">
              <a:buFontTx/>
              <a:buNone/>
              <a:defRPr/>
            </a:lvl2pPr>
            <a:lvl3pPr marL="571335" indent="0">
              <a:buFontTx/>
              <a:buNone/>
              <a:defRPr/>
            </a:lvl3pPr>
            <a:lvl4pPr marL="799868" indent="0">
              <a:buFontTx/>
              <a:buNone/>
              <a:defRPr/>
            </a:lvl4pPr>
            <a:lvl5pPr marL="1028401" indent="0">
              <a:buFontTx/>
              <a:buNone/>
              <a:defRPr/>
            </a:lvl5pPr>
          </a:lstStyle>
          <a:p>
            <a:pPr lvl="0"/>
            <a:r>
              <a:rPr lang="en-US" dirty="0"/>
              <a:t>Click to edit </a:t>
            </a:r>
            <a:br>
              <a:rPr lang="en-US" dirty="0"/>
            </a:br>
            <a:r>
              <a:rPr lang="en-US" dirty="0"/>
              <a:t>Master text styles</a:t>
            </a:r>
          </a:p>
        </p:txBody>
      </p:sp>
      <p:sp>
        <p:nvSpPr>
          <p:cNvPr id="3" name="Footer Placeholder 2"/>
          <p:cNvSpPr>
            <a:spLocks noGrp="1"/>
          </p:cNvSpPr>
          <p:nvPr>
            <p:ph type="ftr" sz="quarter" idx="43"/>
          </p:nvPr>
        </p:nvSpPr>
        <p:spPr>
          <a:xfrm>
            <a:off x="457200" y="6565392"/>
            <a:ext cx="3937000" cy="137160"/>
          </a:xfrm>
          <a:prstGeom prst="rect">
            <a:avLst/>
          </a:prstGeom>
        </p:spPr>
        <p:txBody>
          <a:bodyPr/>
          <a:lstStyle>
            <a:lvl1pPr>
              <a:defRPr>
                <a:solidFill>
                  <a:srgbClr val="505050"/>
                </a:solidFill>
              </a:defRPr>
            </a:lvl1pPr>
          </a:lstStyle>
          <a:p>
            <a:r>
              <a:rPr dirty="0"/>
              <a:t>Microsoft Confidential</a:t>
            </a:r>
          </a:p>
        </p:txBody>
      </p:sp>
      <p:sp>
        <p:nvSpPr>
          <p:cNvPr id="4" name="Slide Number Placeholder 3"/>
          <p:cNvSpPr>
            <a:spLocks noGrp="1"/>
          </p:cNvSpPr>
          <p:nvPr>
            <p:ph type="sldNum" sz="quarter" idx="44"/>
          </p:nvPr>
        </p:nvSpPr>
        <p:spPr>
          <a:xfrm>
            <a:off x="11595101" y="6565392"/>
            <a:ext cx="566737" cy="137160"/>
          </a:xfrm>
          <a:prstGeom prst="rect">
            <a:avLst/>
          </a:prstGeom>
        </p:spPr>
        <p:txBody>
          <a:bodyPr/>
          <a:lstStyle>
            <a:lvl1pPr>
              <a:defRPr>
                <a:solidFill>
                  <a:srgbClr val="505050"/>
                </a:solidFill>
              </a:defRPr>
            </a:lvl1pPr>
          </a:lstStyle>
          <a:p>
            <a:fld id="{27258FFF-F925-446B-8502-81C933981705}" type="slidenum">
              <a:rPr smtClean="0"/>
              <a:pPr/>
              <a:t>‹#›</a:t>
            </a:fld>
            <a:endParaRPr dirty="0"/>
          </a:p>
        </p:txBody>
      </p:sp>
    </p:spTree>
    <p:extLst>
      <p:ext uri="{BB962C8B-B14F-4D97-AF65-F5344CB8AC3E}">
        <p14:creationId xmlns:p14="http://schemas.microsoft.com/office/powerpoint/2010/main" val="48487498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Gray Background &amp; Tiles">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grpSp>
        <p:nvGrpSpPr>
          <p:cNvPr id="13" name="Group 12"/>
          <p:cNvGrpSpPr/>
          <p:nvPr userDrawn="1"/>
        </p:nvGrpSpPr>
        <p:grpSpPr>
          <a:xfrm>
            <a:off x="278609" y="296864"/>
            <a:ext cx="11887200" cy="6247693"/>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74639" y="2122379"/>
            <a:ext cx="11887200" cy="2622000"/>
          </a:xfrm>
        </p:spPr>
        <p:txBody>
          <a:bodyPr lIns="146304" tIns="91440" rIns="146304" bIns="91440"/>
          <a:lstStyle>
            <a:lvl1pPr marL="0" indent="0">
              <a:lnSpc>
                <a:spcPct val="90000"/>
              </a:lnSpc>
              <a:buFontTx/>
              <a:buNone/>
              <a:defRPr sz="8799" b="0">
                <a:solidFill>
                  <a:schemeClr val="bg1"/>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Tree>
    <p:extLst>
      <p:ext uri="{BB962C8B-B14F-4D97-AF65-F5344CB8AC3E}">
        <p14:creationId xmlns:p14="http://schemas.microsoft.com/office/powerpoint/2010/main" val="8622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dirty="0">
                <a:solidFill>
                  <a:srgbClr val="FFFFFF"/>
                </a:solidFill>
              </a:rPr>
              <a:t>Microsoft Confidential</a:t>
            </a: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4" name="Text Placeholder 4"/>
          <p:cNvSpPr>
            <a:spLocks noGrp="1"/>
          </p:cNvSpPr>
          <p:nvPr>
            <p:ph type="body" sz="quarter" idx="13"/>
          </p:nvPr>
        </p:nvSpPr>
        <p:spPr>
          <a:xfrm>
            <a:off x="274639" y="296863"/>
            <a:ext cx="11887200" cy="932435"/>
          </a:xfrm>
        </p:spPr>
        <p:txBody>
          <a:bodyPr lIns="146304" tIns="91440" rIns="146304" bIns="91440"/>
          <a:lstStyle>
            <a:lvl1pPr marL="0" indent="0">
              <a:lnSpc>
                <a:spcPct val="90000"/>
              </a:lnSpc>
              <a:buFontTx/>
              <a:buNone/>
              <a:defRPr sz="5399">
                <a:solidFill>
                  <a:schemeClr val="bg1"/>
                </a:solidFill>
                <a:latin typeface="+mj-lt"/>
              </a:defRPr>
            </a:lvl1pPr>
            <a:lvl2pPr marL="342802" indent="0">
              <a:buFontTx/>
              <a:buNone/>
              <a:defRPr sz="3599">
                <a:latin typeface="Segoe Pro Light"/>
              </a:defRPr>
            </a:lvl2pPr>
            <a:lvl3pPr marL="571335" indent="0">
              <a:buFontTx/>
              <a:buNone/>
              <a:defRPr sz="3599">
                <a:latin typeface="Segoe Pro Light"/>
              </a:defRPr>
            </a:lvl3pPr>
            <a:lvl4pPr marL="799868" indent="0">
              <a:buFontTx/>
              <a:buNone/>
              <a:defRPr sz="3599">
                <a:latin typeface="Segoe Pro Light"/>
              </a:defRPr>
            </a:lvl4pPr>
            <a:lvl5pPr marL="1028401" indent="0">
              <a:buFontTx/>
              <a:buNone/>
              <a:defRPr sz="3599">
                <a:latin typeface="Segoe Pro Light"/>
              </a:defRPr>
            </a:lvl5pPr>
          </a:lstStyle>
          <a:p>
            <a:pPr lvl="0"/>
            <a:r>
              <a:rPr lang="en-US"/>
              <a:t>Click to edit Master text styles</a:t>
            </a:r>
          </a:p>
        </p:txBody>
      </p:sp>
    </p:spTree>
    <p:extLst>
      <p:ext uri="{BB962C8B-B14F-4D97-AF65-F5344CB8AC3E}">
        <p14:creationId xmlns:p14="http://schemas.microsoft.com/office/powerpoint/2010/main" val="230020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hank You Slide Sol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2674312"/>
            <a:ext cx="11228387" cy="1737340"/>
          </a:xfrm>
        </p:spPr>
        <p:txBody>
          <a:bodyPr anchor="ctr"/>
          <a:lstStyle>
            <a:lvl1pPr>
              <a:defRPr sz="5999">
                <a:solidFill>
                  <a:schemeClr val="tx2"/>
                </a:solidFill>
              </a:defRPr>
            </a:lvl1pPr>
          </a:lstStyle>
          <a:p>
            <a:r>
              <a:rPr lang="en-US"/>
              <a:t>Thank you</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0441" y="492476"/>
            <a:ext cx="1250445" cy="266701"/>
          </a:xfrm>
          <a:prstGeom prst="rect">
            <a:avLst/>
          </a:prstGeom>
        </p:spPr>
      </p:pic>
    </p:spTree>
    <p:extLst>
      <p:ext uri="{BB962C8B-B14F-4D97-AF65-F5344CB8AC3E}">
        <p14:creationId xmlns:p14="http://schemas.microsoft.com/office/powerpoint/2010/main" val="95474709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160463"/>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6818008"/>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Section Change 48pt Title">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738536"/>
          </a:xfrm>
          <a:prstGeom prst="rect">
            <a:avLst/>
          </a:prstGeom>
        </p:spPr>
        <p:txBody>
          <a:bodyPr/>
          <a:lstStyle>
            <a:lvl1pPr marL="0" indent="0">
              <a:buNone/>
              <a:defRPr>
                <a:solidFill>
                  <a:schemeClr val="bg1"/>
                </a:solidFill>
              </a:defRPr>
            </a:lvl1pPr>
          </a:lstStyle>
          <a:p>
            <a:r>
              <a:rPr lang="en-US" dirty="0"/>
              <a:t>Click icon to add picture</a:t>
            </a:r>
          </a:p>
        </p:txBody>
      </p:sp>
      <p:sp>
        <p:nvSpPr>
          <p:cNvPr id="3" name="Text Placeholder 2"/>
          <p:cNvSpPr>
            <a:spLocks noGrp="1"/>
          </p:cNvSpPr>
          <p:nvPr>
            <p:ph type="body" sz="quarter" idx="11"/>
          </p:nvPr>
        </p:nvSpPr>
        <p:spPr>
          <a:xfrm>
            <a:off x="274638" y="1211263"/>
            <a:ext cx="4572000" cy="4572000"/>
          </a:xfrm>
          <a:prstGeom prst="rect">
            <a:avLst/>
          </a:prstGeom>
          <a:solidFill>
            <a:schemeClr val="accent2">
              <a:alpha val="90588"/>
            </a:schemeClr>
          </a:solidFill>
        </p:spPr>
        <p:txBody>
          <a:bodyPr lIns="146304" tIns="91440" rIns="146304" bIns="91440">
            <a:noAutofit/>
          </a:bodyPr>
          <a:lstStyle>
            <a:lvl1pPr marL="0" indent="0" algn="l">
              <a:buNone/>
              <a:defRPr lang="en-US" sz="4799" kern="1200" spc="0" baseline="0" dirty="0" smtClean="0">
                <a:solidFill>
                  <a:schemeClr val="bg1"/>
                </a:solidFill>
                <a:latin typeface="+mj-lt"/>
                <a:ea typeface="+mn-ea"/>
                <a:cs typeface="+mn-cs"/>
              </a:defRPr>
            </a:lvl1pPr>
            <a:lvl2pPr marL="342802" indent="0" algn="l">
              <a:buNone/>
              <a:defRPr sz="4799"/>
            </a:lvl2pPr>
            <a:lvl3pPr marL="571335" indent="0" algn="l">
              <a:buNone/>
              <a:defRPr sz="4799"/>
            </a:lvl3pPr>
            <a:lvl4pPr marL="799868" indent="0" algn="l">
              <a:buNone/>
              <a:defRPr sz="4799"/>
            </a:lvl4pPr>
            <a:lvl5pPr marL="1028401" indent="0" algn="l">
              <a:buNone/>
              <a:defRPr sz="4799"/>
            </a:lvl5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Click to edit Master text styles</a:t>
            </a:r>
          </a:p>
        </p:txBody>
      </p:sp>
      <p:sp>
        <p:nvSpPr>
          <p:cNvPr id="5"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563" rtl="0" eaLnBrk="1" latinLnBrk="0" hangingPunct="1">
              <a:defRPr lang="en-US" sz="900" kern="1200">
                <a:solidFill>
                  <a:schemeClr val="bg1"/>
                </a:solidFill>
                <a:latin typeface="+mn-lt"/>
                <a:ea typeface="+mn-ea"/>
                <a:cs typeface="+mn-cs"/>
              </a:defRPr>
            </a:lvl1pPr>
          </a:lstStyle>
          <a:p>
            <a:r>
              <a:rPr dirty="0">
                <a:solidFill>
                  <a:srgbClr val="FFFFFF"/>
                </a:solidFill>
              </a:rPr>
              <a:t>Microsoft Confidential</a:t>
            </a:r>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313584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urple">
    <p:spTree>
      <p:nvGrpSpPr>
        <p:cNvPr id="1" name=""/>
        <p:cNvGrpSpPr/>
        <p:nvPr/>
      </p:nvGrpSpPr>
      <p:grpSpPr>
        <a:xfrm>
          <a:off x="0" y="0"/>
          <a:ext cx="0" cy="0"/>
          <a:chOff x="0" y="0"/>
          <a:chExt cx="0" cy="0"/>
        </a:xfrm>
      </p:grpSpPr>
      <p:sp>
        <p:nvSpPr>
          <p:cNvPr id="8" name="Rectangle 7"/>
          <p:cNvSpPr/>
          <p:nvPr userDrawn="1"/>
        </p:nvSpPr>
        <p:spPr>
          <a:xfrm>
            <a:off x="6401914" y="224080"/>
            <a:ext cx="5831117" cy="6557337"/>
          </a:xfrm>
          <a:prstGeom prst="rect">
            <a:avLst/>
          </a:prstGeom>
          <a:solidFill>
            <a:srgbClr val="660066"/>
          </a:solidFill>
          <a:ln>
            <a:noFill/>
          </a:ln>
        </p:spPr>
        <p:style>
          <a:lnRef idx="2">
            <a:schemeClr val="accent4">
              <a:shade val="50000"/>
            </a:schemeClr>
          </a:lnRef>
          <a:fillRef idx="1">
            <a:schemeClr val="accent4"/>
          </a:fillRef>
          <a:effectRef idx="0">
            <a:schemeClr val="accent4"/>
          </a:effectRef>
          <a:fontRef idx="minor">
            <a:schemeClr val="lt1"/>
          </a:fontRef>
        </p:style>
        <p:txBody>
          <a:bodyPr lIns="419847" tIns="419847" rIns="419847" rtlCol="0" anchor="t" anchorCtr="0"/>
          <a:lstStyle>
            <a:defPPr>
              <a:defRPr lang="en-US"/>
            </a:defPPr>
            <a:lvl1pPr marL="0" algn="l" defTabSz="1131661" rtl="0" eaLnBrk="1" latinLnBrk="0" hangingPunct="1">
              <a:defRPr sz="2200" kern="1200">
                <a:solidFill>
                  <a:schemeClr val="lt1"/>
                </a:solidFill>
                <a:latin typeface="+mn-lt"/>
                <a:ea typeface="+mn-ea"/>
                <a:cs typeface="+mn-cs"/>
              </a:defRPr>
            </a:lvl1pPr>
            <a:lvl2pPr marL="565831" algn="l" defTabSz="1131661" rtl="0" eaLnBrk="1" latinLnBrk="0" hangingPunct="1">
              <a:defRPr sz="2200" kern="1200">
                <a:solidFill>
                  <a:schemeClr val="lt1"/>
                </a:solidFill>
                <a:latin typeface="+mn-lt"/>
                <a:ea typeface="+mn-ea"/>
                <a:cs typeface="+mn-cs"/>
              </a:defRPr>
            </a:lvl2pPr>
            <a:lvl3pPr marL="1131661" algn="l" defTabSz="1131661" rtl="0" eaLnBrk="1" latinLnBrk="0" hangingPunct="1">
              <a:defRPr sz="2200" kern="1200">
                <a:solidFill>
                  <a:schemeClr val="lt1"/>
                </a:solidFill>
                <a:latin typeface="+mn-lt"/>
                <a:ea typeface="+mn-ea"/>
                <a:cs typeface="+mn-cs"/>
              </a:defRPr>
            </a:lvl3pPr>
            <a:lvl4pPr marL="1697492" algn="l" defTabSz="1131661" rtl="0" eaLnBrk="1" latinLnBrk="0" hangingPunct="1">
              <a:defRPr sz="2200" kern="1200">
                <a:solidFill>
                  <a:schemeClr val="lt1"/>
                </a:solidFill>
                <a:latin typeface="+mn-lt"/>
                <a:ea typeface="+mn-ea"/>
                <a:cs typeface="+mn-cs"/>
              </a:defRPr>
            </a:lvl4pPr>
            <a:lvl5pPr marL="2263323" algn="l" defTabSz="1131661" rtl="0" eaLnBrk="1" latinLnBrk="0" hangingPunct="1">
              <a:defRPr sz="2200" kern="1200">
                <a:solidFill>
                  <a:schemeClr val="lt1"/>
                </a:solidFill>
                <a:latin typeface="+mn-lt"/>
                <a:ea typeface="+mn-ea"/>
                <a:cs typeface="+mn-cs"/>
              </a:defRPr>
            </a:lvl5pPr>
            <a:lvl6pPr marL="2829154" algn="l" defTabSz="1131661" rtl="0" eaLnBrk="1" latinLnBrk="0" hangingPunct="1">
              <a:defRPr sz="2200" kern="1200">
                <a:solidFill>
                  <a:schemeClr val="lt1"/>
                </a:solidFill>
                <a:latin typeface="+mn-lt"/>
                <a:ea typeface="+mn-ea"/>
                <a:cs typeface="+mn-cs"/>
              </a:defRPr>
            </a:lvl6pPr>
            <a:lvl7pPr marL="3394984" algn="l" defTabSz="1131661" rtl="0" eaLnBrk="1" latinLnBrk="0" hangingPunct="1">
              <a:defRPr sz="2200" kern="1200">
                <a:solidFill>
                  <a:schemeClr val="lt1"/>
                </a:solidFill>
                <a:latin typeface="+mn-lt"/>
                <a:ea typeface="+mn-ea"/>
                <a:cs typeface="+mn-cs"/>
              </a:defRPr>
            </a:lvl7pPr>
            <a:lvl8pPr marL="3960815" algn="l" defTabSz="1131661" rtl="0" eaLnBrk="1" latinLnBrk="0" hangingPunct="1">
              <a:defRPr sz="2200" kern="1200">
                <a:solidFill>
                  <a:schemeClr val="lt1"/>
                </a:solidFill>
                <a:latin typeface="+mn-lt"/>
                <a:ea typeface="+mn-ea"/>
                <a:cs typeface="+mn-cs"/>
              </a:defRPr>
            </a:lvl8pPr>
            <a:lvl9pPr marL="4526646" algn="l" defTabSz="1131661" rtl="0" eaLnBrk="1" latinLnBrk="0" hangingPunct="1">
              <a:defRPr sz="2200" kern="1200">
                <a:solidFill>
                  <a:schemeClr val="lt1"/>
                </a:solidFill>
                <a:latin typeface="+mn-lt"/>
                <a:ea typeface="+mn-ea"/>
                <a:cs typeface="+mn-cs"/>
              </a:defRPr>
            </a:lvl9pPr>
          </a:lstStyle>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Tasks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Tools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Permissions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Skills</a:t>
            </a:r>
          </a:p>
        </p:txBody>
      </p:sp>
      <p:sp>
        <p:nvSpPr>
          <p:cNvPr id="9" name="Picture Placeholder 8"/>
          <p:cNvSpPr>
            <a:spLocks noGrp="1"/>
          </p:cNvSpPr>
          <p:nvPr>
            <p:ph type="pic" sz="quarter" idx="13"/>
          </p:nvPr>
        </p:nvSpPr>
        <p:spPr>
          <a:xfrm>
            <a:off x="230005" y="224080"/>
            <a:ext cx="6061121" cy="738536"/>
          </a:xfrm>
        </p:spPr>
        <p:txBody>
          <a:bodyPr/>
          <a:lstStyle>
            <a:lvl1pPr marL="51961" indent="0">
              <a:buNone/>
              <a:defRPr/>
            </a:lvl1pPr>
          </a:lstStyle>
          <a:p>
            <a:endParaRPr lang="en-US" dirty="0"/>
          </a:p>
        </p:txBody>
      </p:sp>
      <p:sp>
        <p:nvSpPr>
          <p:cNvPr id="11" name="Text Placeholder 10"/>
          <p:cNvSpPr>
            <a:spLocks noGrp="1"/>
          </p:cNvSpPr>
          <p:nvPr>
            <p:ph type="body" sz="quarter" idx="14"/>
          </p:nvPr>
        </p:nvSpPr>
        <p:spPr>
          <a:xfrm>
            <a:off x="230348" y="4025077"/>
            <a:ext cx="6060779" cy="926261"/>
          </a:xfrm>
        </p:spPr>
        <p:txBody>
          <a:bodyPr>
            <a:normAutofit/>
          </a:bodyPr>
          <a:lstStyle>
            <a:lvl1pPr marL="51961" indent="0">
              <a:buNone/>
              <a:defRPr sz="6061">
                <a:solidFill>
                  <a:schemeClr val="tx1"/>
                </a:solidFill>
                <a:latin typeface="Segoe UI Light" pitchFamily="34" charset="0"/>
                <a:cs typeface="Segoe UI Light" pitchFamily="34" charset="0"/>
              </a:defRPr>
            </a:lvl1pPr>
          </a:lstStyle>
          <a:p>
            <a:pPr lvl="0"/>
            <a:endParaRPr lang="en-US" dirty="0"/>
          </a:p>
        </p:txBody>
      </p:sp>
      <p:sp>
        <p:nvSpPr>
          <p:cNvPr id="13" name="Text Placeholder 12"/>
          <p:cNvSpPr>
            <a:spLocks noGrp="1"/>
          </p:cNvSpPr>
          <p:nvPr>
            <p:ph type="body" sz="quarter" idx="15"/>
          </p:nvPr>
        </p:nvSpPr>
        <p:spPr>
          <a:xfrm>
            <a:off x="340554" y="5117323"/>
            <a:ext cx="5950573" cy="839693"/>
          </a:xfrm>
        </p:spPr>
        <p:txBody>
          <a:bodyPr>
            <a:normAutofit/>
          </a:bodyPr>
          <a:lstStyle>
            <a:lvl1pPr marL="51961" indent="0">
              <a:buNone/>
              <a:defRPr sz="2020">
                <a:solidFill>
                  <a:schemeClr val="tx1"/>
                </a:solidFill>
                <a:latin typeface="Segoe UI Light" pitchFamily="34" charset="0"/>
                <a:cs typeface="Segoe UI Light" pitchFamily="34" charset="0"/>
              </a:defRPr>
            </a:lvl1pPr>
          </a:lstStyle>
          <a:p>
            <a:pPr lvl="0"/>
            <a:endParaRPr lang="en-US" dirty="0"/>
          </a:p>
        </p:txBody>
      </p:sp>
      <p:sp>
        <p:nvSpPr>
          <p:cNvPr id="20" name="Text Placeholder 19"/>
          <p:cNvSpPr>
            <a:spLocks noGrp="1"/>
          </p:cNvSpPr>
          <p:nvPr>
            <p:ph type="body" sz="quarter" idx="20"/>
          </p:nvPr>
        </p:nvSpPr>
        <p:spPr>
          <a:xfrm>
            <a:off x="6548668" y="918414"/>
            <a:ext cx="5583293" cy="925726"/>
          </a:xfrm>
        </p:spPr>
        <p:txBody>
          <a:bodyPr>
            <a:normAutofit/>
          </a:bodyPr>
          <a:lstStyle>
            <a:lvl1pPr marL="209407" indent="-157446">
              <a:buFont typeface="Arial" pitchFamily="34" charset="0"/>
              <a:buChar char="•"/>
              <a:defRPr sz="1101">
                <a:latin typeface="Segoe UI Semilight" pitchFamily="34" charset="0"/>
                <a:cs typeface="Segoe UI Semilight" pitchFamily="34" charset="0"/>
              </a:defRPr>
            </a:lvl1pPr>
            <a:lvl2pPr marL="526277" indent="-314891">
              <a:defRPr lang="en-US" sz="1101" kern="1200" spc="170" baseline="0" dirty="0" smtClean="0">
                <a:solidFill>
                  <a:schemeClr val="tx2"/>
                </a:solidFill>
                <a:latin typeface="Segoe UI Semilight" pitchFamily="34" charset="0"/>
                <a:ea typeface="+mn-ea"/>
                <a:cs typeface="Segoe UI Semilight" pitchFamily="34" charset="0"/>
              </a:defRPr>
            </a:lvl2pPr>
            <a:lvl3pPr marL="526277" indent="-314891">
              <a:defRPr/>
            </a:lvl3pPr>
            <a:lvl4pPr marL="526277" indent="-314891">
              <a:defRPr/>
            </a:lvl4pPr>
            <a:lvl5pPr marL="526277" indent="-314891">
              <a:defRPr/>
            </a:lvl5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Fourth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Fifth level</a:t>
            </a:r>
          </a:p>
        </p:txBody>
      </p:sp>
      <p:sp>
        <p:nvSpPr>
          <p:cNvPr id="21" name="Text Placeholder 19"/>
          <p:cNvSpPr>
            <a:spLocks noGrp="1"/>
          </p:cNvSpPr>
          <p:nvPr>
            <p:ph type="body" sz="quarter" idx="21"/>
          </p:nvPr>
        </p:nvSpPr>
        <p:spPr>
          <a:xfrm>
            <a:off x="6525826" y="2478408"/>
            <a:ext cx="5583293" cy="925749"/>
          </a:xfrm>
        </p:spPr>
        <p:txBody>
          <a:bodyPr>
            <a:noAutofit/>
          </a:bodyPr>
          <a:lstStyle>
            <a:lvl1pPr marL="209407" indent="-157446">
              <a:buFont typeface="Arial" pitchFamily="34" charset="0"/>
              <a:buChar char="•"/>
              <a:defRPr sz="1101">
                <a:latin typeface="Segoe UI Semilight" pitchFamily="34" charset="0"/>
                <a:cs typeface="Segoe UI Semilight" pitchFamily="34" charset="0"/>
              </a:defRPr>
            </a:lvl1pPr>
            <a:lvl2pPr marL="211384" indent="0" algn="l" defTabSz="1039225" rtl="0" eaLnBrk="1" latinLnBrk="0" hangingPunct="1">
              <a:lnSpc>
                <a:spcPct val="80000"/>
              </a:lnSpc>
              <a:spcBef>
                <a:spcPct val="20000"/>
              </a:spcBef>
              <a:buClr>
                <a:schemeClr val="accent1"/>
              </a:buClr>
              <a:buFont typeface="Arial" pitchFamily="34" charset="0"/>
              <a:buNone/>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p:txBody>
      </p:sp>
      <p:sp>
        <p:nvSpPr>
          <p:cNvPr id="23" name="Text Placeholder 19"/>
          <p:cNvSpPr>
            <a:spLocks noGrp="1"/>
          </p:cNvSpPr>
          <p:nvPr>
            <p:ph type="body" sz="quarter" idx="23"/>
          </p:nvPr>
        </p:nvSpPr>
        <p:spPr>
          <a:xfrm>
            <a:off x="6534802" y="5318820"/>
            <a:ext cx="5583293" cy="926113"/>
          </a:xfrm>
        </p:spPr>
        <p:txBody>
          <a:bodyPr>
            <a:noAutofit/>
          </a:bodyPr>
          <a:lstStyle>
            <a:lvl1pPr marL="209407" indent="-157446">
              <a:buFont typeface="Arial" pitchFamily="34" charset="0"/>
              <a:buChar char="•"/>
              <a:defRPr sz="1101">
                <a:latin typeface="Segoe UI Semilight" pitchFamily="34" charset="0"/>
                <a:cs typeface="Segoe UI Semilight" pitchFamily="34" charset="0"/>
              </a:defRPr>
            </a:lvl1pPr>
            <a:lvl2pPr marL="419855" indent="-208471" algn="l" defTabSz="1039225" rtl="0" eaLnBrk="1" latinLnBrk="0" hangingPunct="1">
              <a:lnSpc>
                <a:spcPct val="80000"/>
              </a:lnSpc>
              <a:spcBef>
                <a:spcPct val="20000"/>
              </a:spcBef>
              <a:buClr>
                <a:schemeClr val="accent1"/>
              </a:buClr>
              <a:buFont typeface="Arial" pitchFamily="34" charset="0"/>
              <a:buChar char="•"/>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Fourth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Fifth level</a:t>
            </a:r>
          </a:p>
        </p:txBody>
      </p:sp>
      <p:sp>
        <p:nvSpPr>
          <p:cNvPr id="26" name="Text Placeholder 19"/>
          <p:cNvSpPr>
            <a:spLocks noGrp="1"/>
          </p:cNvSpPr>
          <p:nvPr>
            <p:ph type="body" sz="quarter" idx="24"/>
          </p:nvPr>
        </p:nvSpPr>
        <p:spPr>
          <a:xfrm>
            <a:off x="6534802" y="3777519"/>
            <a:ext cx="5583293" cy="760436"/>
          </a:xfrm>
        </p:spPr>
        <p:txBody>
          <a:bodyPr>
            <a:noAutofit/>
          </a:bodyPr>
          <a:lstStyle>
            <a:lvl1pPr marL="209407" indent="-157446">
              <a:buFont typeface="Arial" pitchFamily="34" charset="0"/>
              <a:buChar char="•"/>
              <a:defRPr sz="1101">
                <a:latin typeface="Segoe UI Semilight" pitchFamily="34" charset="0"/>
                <a:cs typeface="Segoe UI Semilight" pitchFamily="34" charset="0"/>
              </a:defRPr>
            </a:lvl1pPr>
            <a:lvl2pPr marL="211384" indent="0" algn="l" defTabSz="1039225" rtl="0" eaLnBrk="1" latinLnBrk="0" hangingPunct="1">
              <a:lnSpc>
                <a:spcPct val="80000"/>
              </a:lnSpc>
              <a:spcBef>
                <a:spcPct val="20000"/>
              </a:spcBef>
              <a:buClr>
                <a:schemeClr val="accent1"/>
              </a:buClr>
              <a:buFont typeface="Arial" pitchFamily="34" charset="0"/>
              <a:buNone/>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p:txBody>
      </p:sp>
      <p:sp>
        <p:nvSpPr>
          <p:cNvPr id="10" name="Rectangle 9"/>
          <p:cNvSpPr/>
          <p:nvPr userDrawn="1"/>
        </p:nvSpPr>
        <p:spPr bwMode="auto">
          <a:xfrm>
            <a:off x="6842741" y="6045514"/>
            <a:ext cx="4481733" cy="251908"/>
          </a:xfrm>
          <a:prstGeom prst="rect">
            <a:avLst/>
          </a:prstGeom>
          <a:solidFill>
            <a:schemeClr val="bg1">
              <a:lumMod val="85000"/>
            </a:schemeClr>
          </a:solidFill>
          <a:ln w="6350" cap="flat" cmpd="sng" algn="ctr">
            <a:noFill/>
            <a:prstDash val="solid"/>
            <a:miter lim="800000"/>
            <a:headEnd type="none" w="med" len="med"/>
            <a:tailEnd type="none" w="med" len="med"/>
          </a:ln>
          <a:effectLst/>
        </p:spPr>
        <p:txBody>
          <a:bodyPr rot="0" spcFirstLastPara="0" vert="horz" wrap="square" lIns="31501" tIns="31501" rIns="31501" bIns="31501"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29827" fontAlgn="base">
              <a:spcBef>
                <a:spcPct val="0"/>
              </a:spcBef>
              <a:spcAft>
                <a:spcPct val="0"/>
              </a:spcAft>
              <a:defRPr/>
            </a:pPr>
            <a:endParaRPr lang="en-US" sz="826"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a:xfrm>
            <a:off x="8367293" y="6377287"/>
            <a:ext cx="1341475" cy="266949"/>
          </a:xfrm>
          <a:prstGeom prst="rect">
            <a:avLst/>
          </a:prstGeom>
        </p:spPr>
        <p:txBody>
          <a:bodyPr wrap="none">
            <a:spAutoFit/>
          </a:bodyPr>
          <a:lstStyle/>
          <a:p>
            <a:pPr defTabSz="629827" fontAlgn="base">
              <a:spcBef>
                <a:spcPct val="0"/>
              </a:spcBef>
              <a:spcAft>
                <a:spcPct val="0"/>
              </a:spcAft>
            </a:pPr>
            <a:r>
              <a:rPr lang="en-US" sz="1101" b="1" spc="-35" dirty="0">
                <a:gradFill>
                  <a:gsLst>
                    <a:gs pos="0">
                      <a:srgbClr val="FFFFFF"/>
                    </a:gs>
                    <a:gs pos="100000">
                      <a:srgbClr val="FFFFFF"/>
                    </a:gs>
                  </a:gsLst>
                  <a:lin ang="5400000" scaled="0"/>
                </a:gradFill>
                <a:ea typeface="Segoe UI" pitchFamily="34" charset="0"/>
                <a:cs typeface="Segoe UI" pitchFamily="34" charset="0"/>
              </a:rPr>
              <a:t>Technical Acumen</a:t>
            </a:r>
            <a:endParaRPr lang="en-US" sz="1101" spc="-3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17518802"/>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en">
    <p:spTree>
      <p:nvGrpSpPr>
        <p:cNvPr id="1" name=""/>
        <p:cNvGrpSpPr/>
        <p:nvPr/>
      </p:nvGrpSpPr>
      <p:grpSpPr>
        <a:xfrm>
          <a:off x="0" y="0"/>
          <a:ext cx="0" cy="0"/>
          <a:chOff x="0" y="0"/>
          <a:chExt cx="0" cy="0"/>
        </a:xfrm>
      </p:grpSpPr>
      <p:sp>
        <p:nvSpPr>
          <p:cNvPr id="8" name="Rectangle 7"/>
          <p:cNvSpPr/>
          <p:nvPr userDrawn="1"/>
        </p:nvSpPr>
        <p:spPr>
          <a:xfrm>
            <a:off x="6401914" y="224080"/>
            <a:ext cx="5831117" cy="6557337"/>
          </a:xfrm>
          <a:prstGeom prst="rect">
            <a:avLst/>
          </a:prstGeom>
          <a:solidFill>
            <a:srgbClr val="8E3B00"/>
          </a:solidFill>
          <a:ln>
            <a:noFill/>
          </a:ln>
        </p:spPr>
        <p:style>
          <a:lnRef idx="2">
            <a:schemeClr val="accent4">
              <a:shade val="50000"/>
            </a:schemeClr>
          </a:lnRef>
          <a:fillRef idx="1">
            <a:schemeClr val="accent4"/>
          </a:fillRef>
          <a:effectRef idx="0">
            <a:schemeClr val="accent4"/>
          </a:effectRef>
          <a:fontRef idx="minor">
            <a:schemeClr val="lt1"/>
          </a:fontRef>
        </p:style>
        <p:txBody>
          <a:bodyPr lIns="419847" tIns="419847" rIns="419847" rtlCol="0" anchor="t" anchorCtr="0"/>
          <a:lstStyle>
            <a:defPPr>
              <a:defRPr lang="en-US"/>
            </a:defPPr>
            <a:lvl1pPr marL="0" algn="l" defTabSz="1131661" rtl="0" eaLnBrk="1" latinLnBrk="0" hangingPunct="1">
              <a:defRPr sz="2200" kern="1200">
                <a:solidFill>
                  <a:schemeClr val="lt1"/>
                </a:solidFill>
                <a:latin typeface="+mn-lt"/>
                <a:ea typeface="+mn-ea"/>
                <a:cs typeface="+mn-cs"/>
              </a:defRPr>
            </a:lvl1pPr>
            <a:lvl2pPr marL="565831" algn="l" defTabSz="1131661" rtl="0" eaLnBrk="1" latinLnBrk="0" hangingPunct="1">
              <a:defRPr sz="2200" kern="1200">
                <a:solidFill>
                  <a:schemeClr val="lt1"/>
                </a:solidFill>
                <a:latin typeface="+mn-lt"/>
                <a:ea typeface="+mn-ea"/>
                <a:cs typeface="+mn-cs"/>
              </a:defRPr>
            </a:lvl2pPr>
            <a:lvl3pPr marL="1131661" algn="l" defTabSz="1131661" rtl="0" eaLnBrk="1" latinLnBrk="0" hangingPunct="1">
              <a:defRPr sz="2200" kern="1200">
                <a:solidFill>
                  <a:schemeClr val="lt1"/>
                </a:solidFill>
                <a:latin typeface="+mn-lt"/>
                <a:ea typeface="+mn-ea"/>
                <a:cs typeface="+mn-cs"/>
              </a:defRPr>
            </a:lvl3pPr>
            <a:lvl4pPr marL="1697492" algn="l" defTabSz="1131661" rtl="0" eaLnBrk="1" latinLnBrk="0" hangingPunct="1">
              <a:defRPr sz="2200" kern="1200">
                <a:solidFill>
                  <a:schemeClr val="lt1"/>
                </a:solidFill>
                <a:latin typeface="+mn-lt"/>
                <a:ea typeface="+mn-ea"/>
                <a:cs typeface="+mn-cs"/>
              </a:defRPr>
            </a:lvl4pPr>
            <a:lvl5pPr marL="2263323" algn="l" defTabSz="1131661" rtl="0" eaLnBrk="1" latinLnBrk="0" hangingPunct="1">
              <a:defRPr sz="2200" kern="1200">
                <a:solidFill>
                  <a:schemeClr val="lt1"/>
                </a:solidFill>
                <a:latin typeface="+mn-lt"/>
                <a:ea typeface="+mn-ea"/>
                <a:cs typeface="+mn-cs"/>
              </a:defRPr>
            </a:lvl5pPr>
            <a:lvl6pPr marL="2829154" algn="l" defTabSz="1131661" rtl="0" eaLnBrk="1" latinLnBrk="0" hangingPunct="1">
              <a:defRPr sz="2200" kern="1200">
                <a:solidFill>
                  <a:schemeClr val="lt1"/>
                </a:solidFill>
                <a:latin typeface="+mn-lt"/>
                <a:ea typeface="+mn-ea"/>
                <a:cs typeface="+mn-cs"/>
              </a:defRPr>
            </a:lvl6pPr>
            <a:lvl7pPr marL="3394984" algn="l" defTabSz="1131661" rtl="0" eaLnBrk="1" latinLnBrk="0" hangingPunct="1">
              <a:defRPr sz="2200" kern="1200">
                <a:solidFill>
                  <a:schemeClr val="lt1"/>
                </a:solidFill>
                <a:latin typeface="+mn-lt"/>
                <a:ea typeface="+mn-ea"/>
                <a:cs typeface="+mn-cs"/>
              </a:defRPr>
            </a:lvl7pPr>
            <a:lvl8pPr marL="3960815" algn="l" defTabSz="1131661" rtl="0" eaLnBrk="1" latinLnBrk="0" hangingPunct="1">
              <a:defRPr sz="2200" kern="1200">
                <a:solidFill>
                  <a:schemeClr val="lt1"/>
                </a:solidFill>
                <a:latin typeface="+mn-lt"/>
                <a:ea typeface="+mn-ea"/>
                <a:cs typeface="+mn-cs"/>
              </a:defRPr>
            </a:lvl8pPr>
            <a:lvl9pPr marL="4526646" algn="l" defTabSz="1131661" rtl="0" eaLnBrk="1" latinLnBrk="0" hangingPunct="1">
              <a:defRPr sz="2200" kern="1200">
                <a:solidFill>
                  <a:schemeClr val="lt1"/>
                </a:solidFill>
                <a:latin typeface="+mn-lt"/>
                <a:ea typeface="+mn-ea"/>
                <a:cs typeface="+mn-cs"/>
              </a:defRPr>
            </a:lvl9pPr>
          </a:lstStyle>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Tasks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Tools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Permissions</a:t>
            </a: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endParaRPr lang="en-US" sz="1653" spc="170" dirty="0">
              <a:solidFill>
                <a:srgbClr val="FFFFFF"/>
              </a:solidFill>
              <a:latin typeface="Segoe UI Semibold" panose="020B0702040204020203" pitchFamily="34" charset="0"/>
              <a:cs typeface="Segoe UI Semibold" panose="020B0702040204020203" pitchFamily="34" charset="0"/>
            </a:endParaRPr>
          </a:p>
          <a:p>
            <a:pPr>
              <a:buFont typeface="Arial" pitchFamily="34" charset="0"/>
              <a:buNone/>
            </a:pPr>
            <a:r>
              <a:rPr lang="en-US" sz="1653" spc="170" dirty="0">
                <a:solidFill>
                  <a:srgbClr val="FFFFFF"/>
                </a:solidFill>
                <a:latin typeface="Segoe UI Semibold" panose="020B0702040204020203" pitchFamily="34" charset="0"/>
                <a:cs typeface="Segoe UI Semibold" panose="020B0702040204020203" pitchFamily="34" charset="0"/>
              </a:rPr>
              <a:t>Skills</a:t>
            </a:r>
          </a:p>
        </p:txBody>
      </p:sp>
      <p:sp>
        <p:nvSpPr>
          <p:cNvPr id="9" name="Picture Placeholder 8"/>
          <p:cNvSpPr>
            <a:spLocks noGrp="1"/>
          </p:cNvSpPr>
          <p:nvPr>
            <p:ph type="pic" sz="quarter" idx="13"/>
          </p:nvPr>
        </p:nvSpPr>
        <p:spPr>
          <a:xfrm>
            <a:off x="230005" y="224080"/>
            <a:ext cx="6061121" cy="738536"/>
          </a:xfrm>
        </p:spPr>
        <p:txBody>
          <a:bodyPr/>
          <a:lstStyle>
            <a:lvl1pPr marL="51961" indent="0">
              <a:buNone/>
              <a:defRPr/>
            </a:lvl1pPr>
          </a:lstStyle>
          <a:p>
            <a:endParaRPr lang="en-US" dirty="0"/>
          </a:p>
        </p:txBody>
      </p:sp>
      <p:sp>
        <p:nvSpPr>
          <p:cNvPr id="11" name="Text Placeholder 10"/>
          <p:cNvSpPr>
            <a:spLocks noGrp="1"/>
          </p:cNvSpPr>
          <p:nvPr>
            <p:ph type="body" sz="quarter" idx="14"/>
          </p:nvPr>
        </p:nvSpPr>
        <p:spPr>
          <a:xfrm>
            <a:off x="230348" y="4025077"/>
            <a:ext cx="6060779" cy="926261"/>
          </a:xfrm>
        </p:spPr>
        <p:txBody>
          <a:bodyPr>
            <a:normAutofit/>
          </a:bodyPr>
          <a:lstStyle>
            <a:lvl1pPr marL="51961" indent="0">
              <a:buNone/>
              <a:defRPr sz="6061">
                <a:solidFill>
                  <a:schemeClr val="tx1"/>
                </a:solidFill>
                <a:latin typeface="Segoe UI Light" pitchFamily="34" charset="0"/>
                <a:cs typeface="Segoe UI Light" pitchFamily="34" charset="0"/>
              </a:defRPr>
            </a:lvl1pPr>
          </a:lstStyle>
          <a:p>
            <a:pPr lvl="0"/>
            <a:endParaRPr lang="en-US" dirty="0"/>
          </a:p>
        </p:txBody>
      </p:sp>
      <p:sp>
        <p:nvSpPr>
          <p:cNvPr id="13" name="Text Placeholder 12"/>
          <p:cNvSpPr>
            <a:spLocks noGrp="1"/>
          </p:cNvSpPr>
          <p:nvPr>
            <p:ph type="body" sz="quarter" idx="15"/>
          </p:nvPr>
        </p:nvSpPr>
        <p:spPr>
          <a:xfrm>
            <a:off x="340554" y="5117323"/>
            <a:ext cx="5950573" cy="839693"/>
          </a:xfrm>
        </p:spPr>
        <p:txBody>
          <a:bodyPr>
            <a:normAutofit/>
          </a:bodyPr>
          <a:lstStyle>
            <a:lvl1pPr marL="51961" indent="0">
              <a:buNone/>
              <a:defRPr sz="2020">
                <a:solidFill>
                  <a:schemeClr val="tx1"/>
                </a:solidFill>
                <a:latin typeface="Segoe UI Light" pitchFamily="34" charset="0"/>
                <a:cs typeface="Segoe UI Light" pitchFamily="34" charset="0"/>
              </a:defRPr>
            </a:lvl1pPr>
          </a:lstStyle>
          <a:p>
            <a:pPr lvl="0"/>
            <a:endParaRPr lang="en-US" dirty="0"/>
          </a:p>
        </p:txBody>
      </p:sp>
      <p:sp>
        <p:nvSpPr>
          <p:cNvPr id="20" name="Text Placeholder 19"/>
          <p:cNvSpPr>
            <a:spLocks noGrp="1"/>
          </p:cNvSpPr>
          <p:nvPr>
            <p:ph type="body" sz="quarter" idx="20"/>
          </p:nvPr>
        </p:nvSpPr>
        <p:spPr>
          <a:xfrm>
            <a:off x="6548668" y="918413"/>
            <a:ext cx="5583293" cy="991852"/>
          </a:xfrm>
        </p:spPr>
        <p:txBody>
          <a:bodyPr>
            <a:normAutofit/>
          </a:bodyPr>
          <a:lstStyle>
            <a:lvl1pPr marL="209407" indent="-157446">
              <a:buFont typeface="Arial" pitchFamily="34" charset="0"/>
              <a:buChar char="•"/>
              <a:defRPr sz="1101">
                <a:latin typeface="Segoe UI Semilight" pitchFamily="34" charset="0"/>
                <a:cs typeface="Segoe UI Semilight" pitchFamily="34" charset="0"/>
              </a:defRPr>
            </a:lvl1pPr>
            <a:lvl2pPr marL="526277" indent="-314891">
              <a:defRPr lang="en-US" sz="1101" kern="1200" spc="170" baseline="0" dirty="0" smtClean="0">
                <a:solidFill>
                  <a:schemeClr val="tx2"/>
                </a:solidFill>
                <a:latin typeface="Segoe UI Semilight" pitchFamily="34" charset="0"/>
                <a:ea typeface="+mn-ea"/>
                <a:cs typeface="Segoe UI Semilight" pitchFamily="34" charset="0"/>
              </a:defRPr>
            </a:lvl2pPr>
            <a:lvl3pPr marL="526277" indent="-314891">
              <a:defRPr/>
            </a:lvl3pPr>
            <a:lvl4pPr marL="526277" indent="-314891">
              <a:defRPr/>
            </a:lvl4pPr>
            <a:lvl5pPr marL="526277" indent="-314891">
              <a:defRPr/>
            </a:lvl5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Fourth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Fifth level</a:t>
            </a:r>
          </a:p>
        </p:txBody>
      </p:sp>
      <p:sp>
        <p:nvSpPr>
          <p:cNvPr id="21" name="Text Placeholder 19"/>
          <p:cNvSpPr>
            <a:spLocks noGrp="1"/>
          </p:cNvSpPr>
          <p:nvPr>
            <p:ph type="body" sz="quarter" idx="21"/>
          </p:nvPr>
        </p:nvSpPr>
        <p:spPr>
          <a:xfrm>
            <a:off x="6525826" y="2439264"/>
            <a:ext cx="5583293" cy="925749"/>
          </a:xfrm>
        </p:spPr>
        <p:txBody>
          <a:bodyPr>
            <a:noAutofit/>
          </a:bodyPr>
          <a:lstStyle>
            <a:lvl1pPr marL="209407" indent="-157446">
              <a:buFont typeface="Arial" pitchFamily="34" charset="0"/>
              <a:buChar char="•"/>
              <a:defRPr sz="1101">
                <a:latin typeface="Segoe UI Semilight" pitchFamily="34" charset="0"/>
                <a:cs typeface="Segoe UI Semilight" pitchFamily="34" charset="0"/>
              </a:defRPr>
            </a:lvl1pPr>
            <a:lvl2pPr marL="211384" indent="0" algn="l" defTabSz="1039225" rtl="0" eaLnBrk="1" latinLnBrk="0" hangingPunct="1">
              <a:lnSpc>
                <a:spcPct val="80000"/>
              </a:lnSpc>
              <a:spcBef>
                <a:spcPct val="20000"/>
              </a:spcBef>
              <a:buClr>
                <a:schemeClr val="accent1"/>
              </a:buClr>
              <a:buFont typeface="Arial" pitchFamily="34" charset="0"/>
              <a:buNone/>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Fourth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Fifth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p:txBody>
      </p:sp>
      <p:sp>
        <p:nvSpPr>
          <p:cNvPr id="23" name="Text Placeholder 19"/>
          <p:cNvSpPr>
            <a:spLocks noGrp="1"/>
          </p:cNvSpPr>
          <p:nvPr>
            <p:ph type="body" sz="quarter" idx="23"/>
          </p:nvPr>
        </p:nvSpPr>
        <p:spPr>
          <a:xfrm>
            <a:off x="6525826" y="5712082"/>
            <a:ext cx="5583293" cy="926113"/>
          </a:xfrm>
        </p:spPr>
        <p:txBody>
          <a:bodyPr>
            <a:normAutofit/>
          </a:bodyPr>
          <a:lstStyle>
            <a:lvl1pPr marL="209407" indent="-157446">
              <a:buFont typeface="Arial" pitchFamily="34" charset="0"/>
              <a:buChar char="•"/>
              <a:defRPr sz="1101">
                <a:latin typeface="Segoe UI Semilight" pitchFamily="34" charset="0"/>
                <a:cs typeface="Segoe UI Semilight" pitchFamily="34" charset="0"/>
              </a:defRPr>
            </a:lvl1pPr>
            <a:lvl2pPr marL="419855" indent="-208471" algn="l" defTabSz="1039225" rtl="0" eaLnBrk="1" latinLnBrk="0" hangingPunct="1">
              <a:lnSpc>
                <a:spcPct val="80000"/>
              </a:lnSpc>
              <a:spcBef>
                <a:spcPct val="20000"/>
              </a:spcBef>
              <a:buClr>
                <a:schemeClr val="accent1"/>
              </a:buClr>
              <a:buFont typeface="Arial" pitchFamily="34" charset="0"/>
              <a:buChar char="•"/>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Fourth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Fifth level</a:t>
            </a:r>
          </a:p>
        </p:txBody>
      </p:sp>
      <p:sp>
        <p:nvSpPr>
          <p:cNvPr id="26" name="Text Placeholder 19"/>
          <p:cNvSpPr>
            <a:spLocks noGrp="1"/>
          </p:cNvSpPr>
          <p:nvPr>
            <p:ph type="body" sz="quarter" idx="24"/>
          </p:nvPr>
        </p:nvSpPr>
        <p:spPr>
          <a:xfrm>
            <a:off x="6525826" y="3761763"/>
            <a:ext cx="5583293" cy="760436"/>
          </a:xfrm>
        </p:spPr>
        <p:txBody>
          <a:bodyPr>
            <a:noAutofit/>
          </a:bodyPr>
          <a:lstStyle>
            <a:lvl1pPr marL="209407" indent="-157446">
              <a:buFont typeface="Arial" pitchFamily="34" charset="0"/>
              <a:buChar char="•"/>
              <a:defRPr sz="1101">
                <a:latin typeface="Segoe UI Semilight" pitchFamily="34" charset="0"/>
                <a:cs typeface="Segoe UI Semilight" pitchFamily="34" charset="0"/>
              </a:defRPr>
            </a:lvl1pPr>
            <a:lvl2pPr marL="211384" indent="0" algn="l" defTabSz="1039225" rtl="0" eaLnBrk="1" latinLnBrk="0" hangingPunct="1">
              <a:lnSpc>
                <a:spcPct val="80000"/>
              </a:lnSpc>
              <a:spcBef>
                <a:spcPct val="20000"/>
              </a:spcBef>
              <a:buClr>
                <a:schemeClr val="accent1"/>
              </a:buClr>
              <a:buFont typeface="Arial" pitchFamily="34" charset="0"/>
              <a:buNone/>
              <a:defRPr lang="en-US" sz="1101" kern="1200" spc="170" baseline="0" dirty="0" smtClean="0">
                <a:solidFill>
                  <a:schemeClr val="tx2"/>
                </a:solidFill>
                <a:latin typeface="Segoe UI Semilight" pitchFamily="34" charset="0"/>
                <a:ea typeface="+mn-ea"/>
                <a:cs typeface="Segoe UI Semilight" pitchFamily="34" charset="0"/>
              </a:defRPr>
            </a:lvl2pPr>
          </a:lstStyle>
          <a:p>
            <a:pPr lvl="0"/>
            <a:r>
              <a:rPr lang="en-US" dirty="0"/>
              <a:t>Click to edit Master text styles</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Second level</a:t>
            </a:r>
          </a:p>
          <a:p>
            <a:pPr marL="419855" lvl="1" indent="-208471" algn="l" defTabSz="1039225" rtl="0" eaLnBrk="1" latinLnBrk="0" hangingPunct="1">
              <a:lnSpc>
                <a:spcPct val="80000"/>
              </a:lnSpc>
              <a:spcBef>
                <a:spcPct val="20000"/>
              </a:spcBef>
              <a:buClr>
                <a:schemeClr val="accent1"/>
              </a:buClr>
              <a:buFont typeface="Arial" pitchFamily="34" charset="0"/>
              <a:buChar char="•"/>
            </a:pPr>
            <a:r>
              <a:rPr lang="en-US" dirty="0"/>
              <a:t>Third level</a:t>
            </a:r>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a:p>
            <a:pPr marL="419855" lvl="1" indent="-208471" algn="l" defTabSz="1039225" rtl="0" eaLnBrk="1" latinLnBrk="0" hangingPunct="1">
              <a:lnSpc>
                <a:spcPct val="80000"/>
              </a:lnSpc>
              <a:spcBef>
                <a:spcPct val="20000"/>
              </a:spcBef>
              <a:buClr>
                <a:schemeClr val="accent1"/>
              </a:buClr>
              <a:buFont typeface="Arial" pitchFamily="34" charset="0"/>
              <a:buChar char="•"/>
            </a:pPr>
            <a:endParaRPr lang="en-US" dirty="0"/>
          </a:p>
        </p:txBody>
      </p:sp>
      <p:sp>
        <p:nvSpPr>
          <p:cNvPr id="10" name="Rectangle 9"/>
          <p:cNvSpPr/>
          <p:nvPr userDrawn="1"/>
        </p:nvSpPr>
        <p:spPr bwMode="auto">
          <a:xfrm>
            <a:off x="6842741" y="6045514"/>
            <a:ext cx="4481733" cy="251908"/>
          </a:xfrm>
          <a:prstGeom prst="rect">
            <a:avLst/>
          </a:prstGeom>
          <a:solidFill>
            <a:schemeClr val="bg1">
              <a:lumMod val="85000"/>
            </a:schemeClr>
          </a:solidFill>
          <a:ln w="6350" cap="flat" cmpd="sng" algn="ctr">
            <a:noFill/>
            <a:prstDash val="solid"/>
            <a:miter lim="800000"/>
            <a:headEnd type="none" w="med" len="med"/>
            <a:tailEnd type="none" w="med" len="med"/>
          </a:ln>
          <a:effectLst/>
        </p:spPr>
        <p:txBody>
          <a:bodyPr rot="0" spcFirstLastPara="0" vert="horz" wrap="square" lIns="31501" tIns="31501" rIns="31501" bIns="31501"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29827" fontAlgn="base">
              <a:spcBef>
                <a:spcPct val="0"/>
              </a:spcBef>
              <a:spcAft>
                <a:spcPct val="0"/>
              </a:spcAft>
              <a:defRPr/>
            </a:pPr>
            <a:endParaRPr lang="en-US" sz="826"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a:xfrm>
            <a:off x="8367293" y="6377287"/>
            <a:ext cx="1341475" cy="266949"/>
          </a:xfrm>
          <a:prstGeom prst="rect">
            <a:avLst/>
          </a:prstGeom>
        </p:spPr>
        <p:txBody>
          <a:bodyPr wrap="none">
            <a:spAutoFit/>
          </a:bodyPr>
          <a:lstStyle/>
          <a:p>
            <a:pPr defTabSz="629827" fontAlgn="base">
              <a:spcBef>
                <a:spcPct val="0"/>
              </a:spcBef>
              <a:spcAft>
                <a:spcPct val="0"/>
              </a:spcAft>
            </a:pPr>
            <a:r>
              <a:rPr lang="en-US" sz="1101" b="1" spc="-35" dirty="0">
                <a:gradFill>
                  <a:gsLst>
                    <a:gs pos="0">
                      <a:srgbClr val="FFFFFF"/>
                    </a:gs>
                    <a:gs pos="100000">
                      <a:srgbClr val="FFFFFF"/>
                    </a:gs>
                  </a:gsLst>
                  <a:lin ang="5400000" scaled="0"/>
                </a:gradFill>
                <a:ea typeface="Segoe UI" pitchFamily="34" charset="0"/>
                <a:cs typeface="Segoe UI" pitchFamily="34" charset="0"/>
              </a:rPr>
              <a:t>Technical Acumen</a:t>
            </a:r>
            <a:endParaRPr lang="en-US" sz="1101" spc="-3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314165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Rectangle 3"/>
          <p:cNvSpPr/>
          <p:nvPr userDrawn="1"/>
        </p:nvSpPr>
        <p:spPr bwMode="auto">
          <a:xfrm>
            <a:off x="1"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682" tIns="38846" rIns="77682" bIns="38846" numCol="1" rtlCol="0" anchor="ctr" anchorCtr="0" compatLnSpc="1">
            <a:prstTxWarp prst="textNoShape">
              <a:avLst/>
            </a:prstTxWarp>
          </a:bodyPr>
          <a:lstStyle/>
          <a:p>
            <a:pPr algn="ctr" defTabSz="776609"/>
            <a:endParaRPr lang="en-US" sz="1785"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69089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Rectangle 3"/>
          <p:cNvSpPr/>
          <p:nvPr userDrawn="1"/>
        </p:nvSpPr>
        <p:spPr bwMode="auto">
          <a:xfrm>
            <a:off x="1"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671" tIns="38840" rIns="77671" bIns="38840" numCol="1" rtlCol="0" anchor="ctr" anchorCtr="0" compatLnSpc="1">
            <a:prstTxWarp prst="textNoShape">
              <a:avLst/>
            </a:prstTxWarp>
          </a:bodyPr>
          <a:lstStyle/>
          <a:p>
            <a:pPr algn="ctr" defTabSz="776460"/>
            <a:endParaRPr lang="en-US" sz="1785"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497693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58pt Title/16pt Tex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3384866"/>
          </a:xfrm>
        </p:spPr>
        <p:txBody>
          <a:bodyPr lIns="146304" tIns="91440" rIns="146304" bIns="91440"/>
          <a:lstStyle>
            <a:lvl1pPr>
              <a:lnSpc>
                <a:spcPts val="6299"/>
              </a:lnSpc>
              <a:defRPr sz="5799"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
        <p:nvSpPr>
          <p:cNvPr id="7" name="Text Placeholder 6"/>
          <p:cNvSpPr>
            <a:spLocks noGrp="1"/>
          </p:cNvSpPr>
          <p:nvPr>
            <p:ph type="body" sz="quarter" idx="12" hasCustomPrompt="1"/>
          </p:nvPr>
        </p:nvSpPr>
        <p:spPr>
          <a:xfrm>
            <a:off x="274638" y="3954463"/>
            <a:ext cx="5486400" cy="1954381"/>
          </a:xfrm>
        </p:spPr>
        <p:txBody>
          <a:bodyPr/>
          <a:lstStyle>
            <a:lvl1pPr marL="0" indent="0">
              <a:lnSpc>
                <a:spcPts val="1800"/>
              </a:lnSpc>
              <a:spcBef>
                <a:spcPts val="1199"/>
              </a:spcBef>
              <a:buNone/>
              <a:defRPr sz="1599" baseline="0">
                <a:solidFill>
                  <a:schemeClr val="bg1"/>
                </a:solidFill>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013" y="6487855"/>
            <a:ext cx="816397" cy="359162"/>
          </a:xfrm>
          <a:prstGeom prst="rect">
            <a:avLst/>
          </a:prstGeom>
        </p:spPr>
      </p:pic>
    </p:spTree>
    <p:extLst>
      <p:ext uri="{BB962C8B-B14F-4D97-AF65-F5344CB8AC3E}">
        <p14:creationId xmlns:p14="http://schemas.microsoft.com/office/powerpoint/2010/main" val="283061320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34632730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190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p>
            <a:r>
              <a:rPr dirty="0">
                <a:solidFill>
                  <a:srgbClr val="505050"/>
                </a:solidFill>
              </a:rPr>
              <a:t>Microsoft Confidential</a:t>
            </a:r>
          </a:p>
        </p:txBody>
      </p:sp>
    </p:spTree>
    <p:extLst>
      <p:ext uri="{BB962C8B-B14F-4D97-AF65-F5344CB8AC3E}">
        <p14:creationId xmlns:p14="http://schemas.microsoft.com/office/powerpoint/2010/main" val="239614262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28174"/>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5149670" y="6696086"/>
            <a:ext cx="2137137"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r>
              <a:rPr lang="en-US" sz="1049" spc="150" dirty="0">
                <a:gradFill>
                  <a:gsLst>
                    <a:gs pos="0">
                      <a:srgbClr val="000000">
                        <a:alpha val="50000"/>
                      </a:srgbClr>
                    </a:gs>
                    <a:gs pos="86000">
                      <a:srgbClr val="000000">
                        <a:alpha val="50000"/>
                      </a:srgbClr>
                    </a:gs>
                  </a:gsLst>
                  <a:lin ang="5400000" scaled="0"/>
                </a:gradFill>
              </a:rPr>
              <a:t>MICROSOFT CONFIDENTIAL</a:t>
            </a:r>
          </a:p>
        </p:txBody>
      </p:sp>
    </p:spTree>
    <p:extLst>
      <p:ext uri="{BB962C8B-B14F-4D97-AF65-F5344CB8AC3E}">
        <p14:creationId xmlns:p14="http://schemas.microsoft.com/office/powerpoint/2010/main" val="399299311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861340358"/>
      </p:ext>
    </p:extLst>
  </p:cSld>
  <p:clrMapOvr>
    <a:masterClrMapping/>
  </p:clrMapOvr>
  <p:transition>
    <p:cu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80" y="493940"/>
            <a:ext cx="7141464" cy="1323471"/>
          </a:xfrm>
          <a:prstGeom prst="rect">
            <a:avLst/>
          </a:prstGeom>
        </p:spPr>
      </p:pic>
    </p:spTree>
    <p:extLst>
      <p:ext uri="{BB962C8B-B14F-4D97-AF65-F5344CB8AC3E}">
        <p14:creationId xmlns:p14="http://schemas.microsoft.com/office/powerpoint/2010/main" val="1060988857"/>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solidFill>
                  <a:schemeClr val="bg1"/>
                </a:solidFill>
              </a:defRPr>
            </a:lvl1pPr>
          </a:lstStyle>
          <a:p>
            <a:r>
              <a:rPr lang="en-US" dirty="0"/>
              <a:t>Presentation title</a:t>
            </a:r>
          </a:p>
        </p:txBody>
      </p:sp>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Segoe UI"/>
              <a:ea typeface="+mn-ea"/>
              <a:cs typeface="+mn-cs"/>
            </a:endParaRP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solidFill>
                  <a:schemeClr val="bg1"/>
                </a:solidFill>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8504240" y="296864"/>
            <a:ext cx="3657600" cy="461665"/>
          </a:xfrm>
        </p:spPr>
        <p:txBody>
          <a:bodyPr/>
          <a:lstStyle>
            <a:lvl1pPr marL="0" indent="0" algn="r">
              <a:buNone/>
              <a:defRPr sz="2000">
                <a:solidFill>
                  <a:schemeClr val="bg1"/>
                </a:solidFill>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Yammer hashtag</a:t>
            </a:r>
          </a:p>
        </p:txBody>
      </p:sp>
    </p:spTree>
    <p:extLst>
      <p:ext uri="{BB962C8B-B14F-4D97-AF65-F5344CB8AC3E}">
        <p14:creationId xmlns:p14="http://schemas.microsoft.com/office/powerpoint/2010/main" val="15144392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950"/>
                                        <p:tgtEl>
                                          <p:spTgt spid="9"/>
                                        </p:tgtEl>
                                      </p:cBhvr>
                                    </p:animEffect>
                                  </p:childTnLst>
                                </p:cTn>
                              </p:par>
                              <p:par>
                                <p:cTn id="8" presetID="63" presetClass="path" presetSubtype="0" decel="100000" fill="hold" grpId="1" nodeType="withEffect">
                                  <p:stCondLst>
                                    <p:cond delay="750"/>
                                  </p:stCondLst>
                                  <p:childTnLst>
                                    <p:animMotion origin="layout" path="M -0.01455 -1.34362E-6 L -3.90605E-7 -1.34362E-6 " pathEditMode="relative" rAng="0" ptsTypes="AA">
                                      <p:cBhvr>
                                        <p:cTn id="9" dur="950" fill="hold"/>
                                        <p:tgtEl>
                                          <p:spTgt spid="9"/>
                                        </p:tgtEl>
                                        <p:attrNameLst>
                                          <p:attrName>ppt_x</p:attrName>
                                          <p:attrName>ppt_y</p:attrName>
                                        </p:attrNameLst>
                                      </p:cBhvr>
                                      <p:rCtr x="728" y="0"/>
                                    </p:animMotion>
                                  </p:childTnLst>
                                </p:cTn>
                              </p:par>
                              <p:par>
                                <p:cTn id="10" presetID="6" presetClass="emph" presetSubtype="0" accel="100000" autoRev="1" fill="hold" grpId="2" nodeType="withEffect">
                                  <p:stCondLst>
                                    <p:cond delay="50"/>
                                  </p:stCondLst>
                                  <p:childTnLst>
                                    <p:animScale>
                                      <p:cBhvr>
                                        <p:cTn id="11" dur="500" fill="hold"/>
                                        <p:tgtEl>
                                          <p:spTgt spid="9"/>
                                        </p:tgtEl>
                                      </p:cBhvr>
                                      <p:by x="95000" y="95000"/>
                                    </p:animScale>
                                  </p:childTnLst>
                                </p:cTn>
                              </p:par>
                              <p:par>
                                <p:cTn id="12" presetID="10" presetClass="entr" presetSubtype="0" fill="hold" grpId="0" nodeType="withEffect">
                                  <p:stCondLst>
                                    <p:cond delay="8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950"/>
                                        <p:tgtEl>
                                          <p:spTgt spid="5"/>
                                        </p:tgtEl>
                                      </p:cBhvr>
                                    </p:animEffect>
                                  </p:childTnLst>
                                </p:cTn>
                              </p:par>
                              <p:par>
                                <p:cTn id="15" presetID="63" presetClass="path" presetSubtype="0" decel="100000" fill="hold" grpId="1" nodeType="withEffect">
                                  <p:stCondLst>
                                    <p:cond delay="800"/>
                                  </p:stCondLst>
                                  <p:childTnLst>
                                    <p:animMotion origin="layout" path="M -0.01455 -1.34362E-6 L -3.90605E-7 -1.34362E-6 " pathEditMode="relative" rAng="0" ptsTypes="AA">
                                      <p:cBhvr>
                                        <p:cTn id="16" dur="950" fill="hold"/>
                                        <p:tgtEl>
                                          <p:spTgt spid="5"/>
                                        </p:tgtEl>
                                        <p:attrNameLst>
                                          <p:attrName>ppt_x</p:attrName>
                                          <p:attrName>ppt_y</p:attrName>
                                        </p:attrNameLst>
                                      </p:cBhvr>
                                      <p:rCtr x="728" y="0"/>
                                    </p:animMotion>
                                  </p:childTnLst>
                                </p:cTn>
                              </p:par>
                              <p:par>
                                <p:cTn id="17" presetID="6" presetClass="emph" presetSubtype="0" accel="100000" autoRev="1" fill="hold" grpId="2" nodeType="withEffect">
                                  <p:stCondLst>
                                    <p:cond delay="100"/>
                                  </p:stCondLst>
                                  <p:childTnLst>
                                    <p:animScale>
                                      <p:cBhvr>
                                        <p:cTn id="18" dur="500" fill="hold"/>
                                        <p:tgtEl>
                                          <p:spTgt spid="5"/>
                                        </p:tgtEl>
                                      </p:cBhvr>
                                      <p:by x="95000" y="95000"/>
                                    </p:animScale>
                                  </p:childTnLst>
                                </p:cTn>
                              </p:par>
                              <p:par>
                                <p:cTn id="19" presetID="10" presetClass="entr" presetSubtype="0" fill="hold" grpId="0"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950"/>
                                        <p:tgtEl>
                                          <p:spTgt spid="17"/>
                                        </p:tgtEl>
                                      </p:cBhvr>
                                    </p:animEffect>
                                  </p:childTnLst>
                                </p:cTn>
                              </p:par>
                              <p:par>
                                <p:cTn id="22" presetID="63" presetClass="path" presetSubtype="0" decel="100000" fill="hold" grpId="1" nodeType="withEffect">
                                  <p:stCondLst>
                                    <p:cond delay="700"/>
                                  </p:stCondLst>
                                  <p:childTnLst>
                                    <p:animMotion origin="layout" path="M -0.01455 -1.34362E-6 L -3.90605E-7 -1.34362E-6 " pathEditMode="relative" rAng="0" ptsTypes="AA">
                                      <p:cBhvr>
                                        <p:cTn id="23" dur="950" fill="hold"/>
                                        <p:tgtEl>
                                          <p:spTgt spid="17"/>
                                        </p:tgtEl>
                                        <p:attrNameLst>
                                          <p:attrName>ppt_x</p:attrName>
                                          <p:attrName>ppt_y</p:attrName>
                                        </p:attrNameLst>
                                      </p:cBhvr>
                                      <p:rCtr x="728" y="0"/>
                                    </p:animMotion>
                                  </p:childTnLst>
                                </p:cTn>
                              </p:par>
                              <p:par>
                                <p:cTn id="24" presetID="6" presetClass="emph" presetSubtype="0" accel="100000" autoRev="1" fill="hold" grpId="2" nodeType="withEffect">
                                  <p:stCondLst>
                                    <p:cond delay="0"/>
                                  </p:stCondLst>
                                  <p:childTnLst>
                                    <p:animScale>
                                      <p:cBhvr>
                                        <p:cTn id="25" dur="500" fill="hold"/>
                                        <p:tgtEl>
                                          <p:spTgt spid="17"/>
                                        </p:tgtEl>
                                      </p:cBhvr>
                                      <p:by x="95000" y="95000"/>
                                    </p:animScale>
                                  </p:childTnLst>
                                </p:cTn>
                              </p:par>
                              <p:par>
                                <p:cTn id="26" presetID="10" presetClass="entr" presetSubtype="0" fill="hold" grpId="0" nodeType="withEffect">
                                  <p:stCondLst>
                                    <p:cond delay="7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950"/>
                                        <p:tgtEl>
                                          <p:spTgt spid="15"/>
                                        </p:tgtEl>
                                      </p:cBhvr>
                                    </p:animEffect>
                                  </p:childTnLst>
                                </p:cTn>
                              </p:par>
                              <p:par>
                                <p:cTn id="29" presetID="63" presetClass="path" presetSubtype="0" decel="100000" fill="hold" grpId="1" nodeType="withEffect">
                                  <p:stCondLst>
                                    <p:cond delay="700"/>
                                  </p:stCondLst>
                                  <p:childTnLst>
                                    <p:animMotion origin="layout" path="M -0.01455 -1.34362E-6 L -3.90605E-7 -1.34362E-6 " pathEditMode="relative" rAng="0" ptsTypes="AA">
                                      <p:cBhvr>
                                        <p:cTn id="30" dur="950" fill="hold"/>
                                        <p:tgtEl>
                                          <p:spTgt spid="15"/>
                                        </p:tgtEl>
                                        <p:attrNameLst>
                                          <p:attrName>ppt_x</p:attrName>
                                          <p:attrName>ppt_y</p:attrName>
                                        </p:attrNameLst>
                                      </p:cBhvr>
                                      <p:rCtr x="728" y="0"/>
                                    </p:animMotion>
                                  </p:childTnLst>
                                </p:cTn>
                              </p:par>
                              <p:par>
                                <p:cTn id="31" presetID="6" presetClass="emph" presetSubtype="0" accel="100000" autoRev="1" fill="hold" grpId="2" nodeType="withEffect">
                                  <p:stCondLst>
                                    <p:cond delay="0"/>
                                  </p:stCondLst>
                                  <p:childTnLst>
                                    <p:animScale>
                                      <p:cBhvr>
                                        <p:cTn id="32"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a:t>Yammer hashtag</a:t>
            </a:r>
          </a:p>
        </p:txBody>
      </p:sp>
    </p:spTree>
    <p:extLst>
      <p:ext uri="{BB962C8B-B14F-4D97-AF65-F5344CB8AC3E}">
        <p14:creationId xmlns:p14="http://schemas.microsoft.com/office/powerpoint/2010/main" val="8241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3638203485"/>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009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a:t>Video title</a:t>
            </a:r>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pic>
        <p:nvPicPr>
          <p:cNvPr id="9" name="Picture 8"/>
          <p:cNvPicPr>
            <a:picLocks noChangeAspect="1"/>
          </p:cNvPicPr>
          <p:nvPr userDrawn="1"/>
        </p:nvPicPr>
        <p:blipFill>
          <a:blip r:embed="rId2"/>
          <a:stretch>
            <a:fillRect/>
          </a:stretch>
        </p:blipFill>
        <p:spPr>
          <a:xfrm>
            <a:off x="636" y="3410197"/>
            <a:ext cx="12435840" cy="3104213"/>
          </a:xfrm>
          <a:prstGeom prst="rect">
            <a:avLst/>
          </a:prstGeom>
        </p:spPr>
      </p:pic>
    </p:spTree>
    <p:extLst>
      <p:ext uri="{BB962C8B-B14F-4D97-AF65-F5344CB8AC3E}">
        <p14:creationId xmlns:p14="http://schemas.microsoft.com/office/powerpoint/2010/main" val="12482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24741911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91968348"/>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505050">
                        <a:alpha val="50000"/>
                      </a:srgbClr>
                    </a:gs>
                    <a:gs pos="86000">
                      <a:srgbClr val="505050">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24008373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solidFill>
                  <a:schemeClr val="bg1"/>
                </a:solidFill>
              </a:defRPr>
            </a:lvl1pPr>
            <a:lvl2pPr marL="28569" indent="0">
              <a:buNone/>
              <a:defRPr sz="2000">
                <a:solidFill>
                  <a:schemeClr val="bg1"/>
                </a:solidFill>
              </a:defRPr>
            </a:lvl2pPr>
            <a:lvl3pPr marL="223795" indent="0">
              <a:buNone/>
              <a:defRPr sz="2000">
                <a:solidFill>
                  <a:schemeClr val="bg1"/>
                </a:solidFill>
              </a:defRPr>
            </a:lvl3pPr>
            <a:lvl4pPr marL="476159" indent="0">
              <a:buNone/>
              <a:defRPr sz="1800">
                <a:solidFill>
                  <a:schemeClr val="bg1"/>
                </a:solidFill>
              </a:defRPr>
            </a:lvl4pPr>
            <a:lvl5pPr marL="739632"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9142551"/>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284472509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22355707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39909986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16486023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265744798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759975485"/>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a:ea typeface="+mn-ea"/>
                <a:cs typeface="+mn-cs"/>
              </a:rPr>
              <a:t>MICROSOFT CONFIDENTIAL – INTERNAL ONLY</a:t>
            </a:r>
          </a:p>
        </p:txBody>
      </p:sp>
    </p:spTree>
    <p:extLst>
      <p:ext uri="{BB962C8B-B14F-4D97-AF65-F5344CB8AC3E}">
        <p14:creationId xmlns:p14="http://schemas.microsoft.com/office/powerpoint/2010/main" val="32899646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a:t>Author Name</a:t>
            </a:r>
          </a:p>
          <a:p>
            <a:pPr lvl="0"/>
            <a:r>
              <a:rPr lang="en-US" dirty="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53263784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2305006090"/>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393955584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101263823"/>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871701505"/>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511304483"/>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FFFFFF">
                        <a:alpha val="50000"/>
                      </a:srgbClr>
                    </a:gs>
                    <a:gs pos="86000">
                      <a:srgbClr val="FFFFFF">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320088638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150" normalizeH="0" baseline="0" noProof="0" dirty="0">
                <a:ln>
                  <a:noFill/>
                </a:ln>
                <a:gradFill>
                  <a:gsLst>
                    <a:gs pos="0">
                      <a:srgbClr val="505050">
                        <a:alpha val="50000"/>
                      </a:srgbClr>
                    </a:gs>
                    <a:gs pos="86000">
                      <a:srgbClr val="505050">
                        <a:alpha val="50000"/>
                      </a:srgbClr>
                    </a:gs>
                  </a:gsLst>
                  <a:lin ang="5400000" scaled="0"/>
                </a:gradFill>
                <a:effectLst/>
                <a:uLnTx/>
                <a:uFillTx/>
                <a:latin typeface="Segoe UI" panose="020B0502040204020203" pitchFamily="34" charset="0"/>
                <a:ea typeface="+mn-ea"/>
                <a:cs typeface="+mn-cs"/>
              </a:rPr>
              <a:t>MICROSOFT CONFIDENTIAL – INTERNAL ONLY</a:t>
            </a:r>
          </a:p>
        </p:txBody>
      </p:sp>
    </p:spTree>
    <p:extLst>
      <p:ext uri="{BB962C8B-B14F-4D97-AF65-F5344CB8AC3E}">
        <p14:creationId xmlns:p14="http://schemas.microsoft.com/office/powerpoint/2010/main" val="5981675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339688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65645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261611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#Build2016</a:t>
            </a:r>
          </a:p>
        </p:txBody>
      </p:sp>
    </p:spTree>
    <p:extLst>
      <p:ext uri="{BB962C8B-B14F-4D97-AF65-F5344CB8AC3E}">
        <p14:creationId xmlns:p14="http://schemas.microsoft.com/office/powerpoint/2010/main" val="2848922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#Build2016</a:t>
            </a:r>
          </a:p>
        </p:txBody>
      </p:sp>
    </p:spTree>
    <p:extLst>
      <p:ext uri="{BB962C8B-B14F-4D97-AF65-F5344CB8AC3E}">
        <p14:creationId xmlns:p14="http://schemas.microsoft.com/office/powerpoint/2010/main" val="3890637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080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8556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081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90308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9908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064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28191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418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3608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317440305"/>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51703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52788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307961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6260960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7055242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122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2512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4681502"/>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94022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76458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Gray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bwMode="auto">
          <a:xfrm>
            <a:off x="474552" y="1966419"/>
            <a:ext cx="6878750" cy="4692697"/>
          </a:xfrm>
          <a:prstGeom prst="rect">
            <a:avLst/>
          </a:prstGeom>
          <a:solidFill>
            <a:srgbClr val="FFFFFF">
              <a:lumMod val="95000"/>
            </a:srgbClr>
          </a:solidFill>
          <a:ln w="6350"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1684" fontAlgn="base">
              <a:spcBef>
                <a:spcPts val="200"/>
              </a:spcBef>
              <a:spcAft>
                <a:spcPts val="800"/>
              </a:spcAft>
              <a:defRPr/>
            </a:pPr>
            <a:endParaRPr lang="en-US" sz="2000" kern="0" dirty="0">
              <a:solidFill>
                <a:srgbClr val="505050"/>
              </a:solidFill>
              <a:latin typeface="Segoe UI Light" panose="020B0502040204020203" pitchFamily="34" charset="0"/>
              <a:ea typeface="MS PGothic" charset="0"/>
              <a:cs typeface="Segoe UI Light" panose="020B0502040204020203" pitchFamily="34" charset="0"/>
            </a:endParaRPr>
          </a:p>
        </p:txBody>
      </p:sp>
      <p:sp>
        <p:nvSpPr>
          <p:cNvPr id="7" name="Text Placeholder 6"/>
          <p:cNvSpPr>
            <a:spLocks noGrp="1"/>
          </p:cNvSpPr>
          <p:nvPr>
            <p:ph type="body" sz="quarter" idx="11"/>
          </p:nvPr>
        </p:nvSpPr>
        <p:spPr>
          <a:xfrm>
            <a:off x="7607479" y="1995505"/>
            <a:ext cx="4126869" cy="4663610"/>
          </a:xfrm>
        </p:spPr>
        <p:txBody>
          <a:bodyPr>
            <a:normAutofit/>
          </a:bodyPr>
          <a:lstStyle>
            <a:lvl1pPr>
              <a:buClr>
                <a:srgbClr val="0078D7"/>
              </a:buClr>
              <a:defRPr sz="2448"/>
            </a:lvl1pPr>
            <a:lvl2pPr>
              <a:buClr>
                <a:srgbClr val="0078D7"/>
              </a:buClr>
              <a:defRPr sz="1836"/>
            </a:lvl2pPr>
            <a:lvl3pPr>
              <a:buClr>
                <a:srgbClr val="0078D7"/>
              </a:buClr>
              <a:defRPr sz="1632"/>
            </a:lvl3pPr>
            <a:lvl4pPr>
              <a:buClr>
                <a:srgbClr val="0078D7"/>
              </a:buClr>
              <a:defRPr sz="1428"/>
            </a:lvl4pPr>
            <a:lvl5pPr>
              <a:buClr>
                <a:srgbClr val="0078D7"/>
              </a:buClr>
              <a:defRPr sz="142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798996"/>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Blue left bulleted">
    <p:spTree>
      <p:nvGrpSpPr>
        <p:cNvPr id="1" name=""/>
        <p:cNvGrpSpPr/>
        <p:nvPr/>
      </p:nvGrpSpPr>
      <p:grpSpPr>
        <a:xfrm>
          <a:off x="0" y="0"/>
          <a:ext cx="0" cy="0"/>
          <a:chOff x="0" y="0"/>
          <a:chExt cx="0" cy="0"/>
        </a:xfrm>
      </p:grpSpPr>
      <p:sp>
        <p:nvSpPr>
          <p:cNvPr id="4" name="Rectangle 3"/>
          <p:cNvSpPr>
            <a:spLocks noChangeAspect="1"/>
          </p:cNvSpPr>
          <p:nvPr userDrawn="1"/>
        </p:nvSpPr>
        <p:spPr bwMode="auto">
          <a:xfrm>
            <a:off x="0" y="0"/>
            <a:ext cx="5761037" cy="6994525"/>
          </a:xfrm>
          <a:prstGeom prst="rect">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97810" rIns="0" bIns="47565" numCol="1" rtlCol="0" anchor="t" anchorCtr="0" compatLnSpc="1">
            <a:prstTxWarp prst="textNoShape">
              <a:avLst/>
            </a:prstTxWarp>
          </a:bodyPr>
          <a:lstStyle/>
          <a:p>
            <a:pPr algn="ctr" defTabSz="951028" fontAlgn="base">
              <a:spcBef>
                <a:spcPct val="0"/>
              </a:spcBef>
              <a:spcAft>
                <a:spcPct val="0"/>
              </a:spcAft>
              <a:defRPr/>
            </a:pPr>
            <a:endParaRPr lang="en-US" sz="2448" b="1" dirty="0">
              <a:solidFill>
                <a:srgbClr val="FFFFFF"/>
              </a:solidFill>
            </a:endParaRPr>
          </a:p>
        </p:txBody>
      </p:sp>
      <p:sp>
        <p:nvSpPr>
          <p:cNvPr id="2" name="Title 1"/>
          <p:cNvSpPr>
            <a:spLocks noGrp="1"/>
          </p:cNvSpPr>
          <p:nvPr>
            <p:ph type="title"/>
          </p:nvPr>
        </p:nvSpPr>
        <p:spPr>
          <a:xfrm>
            <a:off x="331649" y="317036"/>
            <a:ext cx="5276988" cy="1676959"/>
          </a:xfrm>
        </p:spPr>
        <p:txBody>
          <a:bodyPr anchor="t"/>
          <a:lstStyle>
            <a:lvl1pPr>
              <a:defRPr sz="4896">
                <a:solidFill>
                  <a:schemeClr val="bg1"/>
                </a:solidFill>
              </a:defRPr>
            </a:lvl1pPr>
          </a:lstStyle>
          <a:p>
            <a:r>
              <a:rPr lang="en-US" dirty="0"/>
              <a:t>Click to edit Master title style</a:t>
            </a:r>
          </a:p>
        </p:txBody>
      </p:sp>
      <p:sp>
        <p:nvSpPr>
          <p:cNvPr id="7" name="Text Placeholder 6"/>
          <p:cNvSpPr>
            <a:spLocks noGrp="1"/>
          </p:cNvSpPr>
          <p:nvPr>
            <p:ph type="body" sz="quarter" idx="10"/>
          </p:nvPr>
        </p:nvSpPr>
        <p:spPr>
          <a:xfrm>
            <a:off x="7324966" y="919068"/>
            <a:ext cx="4357842" cy="1849285"/>
          </a:xfrm>
        </p:spPr>
        <p:txBody>
          <a:bodyPr/>
          <a:lstStyle>
            <a:lvl1pPr>
              <a:buClr>
                <a:srgbClr val="0078D7"/>
              </a:buClr>
              <a:defRPr sz="2856"/>
            </a:lvl1pPr>
            <a:lvl2pPr>
              <a:buClr>
                <a:srgbClr val="0078D7"/>
              </a:buClr>
              <a:defRPr sz="2040"/>
            </a:lvl2pPr>
            <a:lvl3pPr>
              <a:buClr>
                <a:srgbClr val="0078D7"/>
              </a:buClr>
              <a:defRPr sz="1836"/>
            </a:lvl3pPr>
            <a:lvl4pPr>
              <a:buClr>
                <a:srgbClr val="0078D7"/>
              </a:buClr>
              <a:defRPr sz="1632"/>
            </a:lvl4pPr>
            <a:lvl5pPr>
              <a:buClr>
                <a:srgbClr val="0078D7"/>
              </a:buClr>
              <a:defRPr sz="163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7892961"/>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071914"/>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Rectangle 3"/>
          <p:cNvSpPr/>
          <p:nvPr userDrawn="1"/>
        </p:nvSpPr>
        <p:spPr bwMode="auto">
          <a:xfrm>
            <a:off x="1"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682" tIns="38846" rIns="77682" bIns="38846" numCol="1" rtlCol="0" anchor="ctr" anchorCtr="0" compatLnSpc="1">
            <a:prstTxWarp prst="textNoShape">
              <a:avLst/>
            </a:prstTxWarp>
          </a:bodyPr>
          <a:lstStyle/>
          <a:p>
            <a:pPr algn="ctr" defTabSz="776609">
              <a:defRPr/>
            </a:pPr>
            <a:endParaRPr lang="en-US" sz="1785"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1678872"/>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0" y="292082"/>
            <a:ext cx="11887200" cy="946413"/>
          </a:xfrm>
          <a:prstGeom prst="rect">
            <a:avLst/>
          </a:prstGeom>
        </p:spPr>
        <p:txBody>
          <a:bodyPr lIns="146304" tIns="91440" rIns="146304" bIns="91440"/>
          <a:lstStyle>
            <a:lvl1pPr algn="l">
              <a:defRPr sz="5199">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9438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31711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07625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42991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22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14175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19477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5998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878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34356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24938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702848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8464158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33176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062192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622740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0546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497474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4085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5995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893268"/>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1073931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51943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9207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84852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93227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2068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13091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30763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66506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42462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73246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242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448758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1068466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49751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497717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05779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416839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6413321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4807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6026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34228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727241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822475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32597">
              <a:defRPr/>
            </a:pPr>
            <a:fld id="{58A10EA0-EABE-46CD-B562-CBBECFAEDC43}" type="datetimeFigureOut">
              <a:rPr lang="en-US" sz="1224" smtClean="0">
                <a:solidFill>
                  <a:prstClr val="black">
                    <a:tint val="75000"/>
                  </a:prstClr>
                </a:solidFill>
                <a:latin typeface="Calibri" panose="020F0502020204030204"/>
              </a:rPr>
              <a:pPr defTabSz="932597">
                <a:defRPr/>
              </a:pPr>
              <a:t>9/28/2016</a:t>
            </a:fld>
            <a:endParaRPr lang="en-US" sz="1224">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algn="ctr" defTabSz="932597">
              <a:defRPr/>
            </a:pPr>
            <a:endParaRPr lang="en-US" sz="1224">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algn="r" defTabSz="932597">
              <a:defRPr/>
            </a:pPr>
            <a:fld id="{2C06C5D3-35E3-4443-AD82-43ED3CFF97BE}" type="slidenum">
              <a:rPr lang="en-US" sz="1224" smtClean="0">
                <a:solidFill>
                  <a:prstClr val="black">
                    <a:tint val="75000"/>
                  </a:prstClr>
                </a:solidFill>
                <a:latin typeface="Calibri" panose="020F0502020204030204"/>
              </a:rPr>
              <a:pPr algn="r" defTabSz="932597">
                <a:defRPr/>
              </a:pPr>
              <a:t>‹#›</a:t>
            </a:fld>
            <a:endParaRPr lang="en-US" sz="1224">
              <a:solidFill>
                <a:prstClr val="black">
                  <a:tint val="75000"/>
                </a:prstClr>
              </a:solidFill>
              <a:latin typeface="Calibri" panose="020F0502020204030204"/>
            </a:endParaRPr>
          </a:p>
        </p:txBody>
      </p:sp>
    </p:spTree>
    <p:extLst>
      <p:ext uri="{BB962C8B-B14F-4D97-AF65-F5344CB8AC3E}">
        <p14:creationId xmlns:p14="http://schemas.microsoft.com/office/powerpoint/2010/main" val="1958181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ue right">
    <p:spTree>
      <p:nvGrpSpPr>
        <p:cNvPr id="1" name=""/>
        <p:cNvGrpSpPr/>
        <p:nvPr/>
      </p:nvGrpSpPr>
      <p:grpSpPr>
        <a:xfrm>
          <a:off x="0" y="0"/>
          <a:ext cx="0" cy="0"/>
          <a:chOff x="0" y="0"/>
          <a:chExt cx="0" cy="0"/>
        </a:xfrm>
      </p:grpSpPr>
      <p:sp>
        <p:nvSpPr>
          <p:cNvPr id="2" name="Title 1"/>
          <p:cNvSpPr>
            <a:spLocks noGrp="1"/>
          </p:cNvSpPr>
          <p:nvPr>
            <p:ph type="title"/>
          </p:nvPr>
        </p:nvSpPr>
        <p:spPr>
          <a:xfrm>
            <a:off x="611289" y="1039188"/>
            <a:ext cx="4556719" cy="4916150"/>
          </a:xfrm>
        </p:spPr>
        <p:txBody>
          <a:bodyPr anchor="ctr"/>
          <a:lstStyle>
            <a:lvl1pPr>
              <a:defRPr sz="6731"/>
            </a:lvl1pPr>
          </a:lstStyle>
          <a:p>
            <a:r>
              <a:rPr lang="en-US" dirty="0"/>
              <a:t>Click to edit Master title style</a:t>
            </a:r>
          </a:p>
        </p:txBody>
      </p:sp>
      <p:sp>
        <p:nvSpPr>
          <p:cNvPr id="4" name="Rectangle 3"/>
          <p:cNvSpPr>
            <a:spLocks noChangeAspect="1"/>
          </p:cNvSpPr>
          <p:nvPr userDrawn="1"/>
        </p:nvSpPr>
        <p:spPr bwMode="auto">
          <a:xfrm>
            <a:off x="5596414" y="0"/>
            <a:ext cx="6840061" cy="6994525"/>
          </a:xfrm>
          <a:prstGeom prst="rect">
            <a:avLst/>
          </a:prstGeom>
          <a:solidFill>
            <a:srgbClr val="0078D7"/>
          </a:solidFill>
          <a:ln>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97810" rIns="0" bIns="47565" numCol="1" rtlCol="0" anchor="t" anchorCtr="0" compatLnSpc="1">
            <a:prstTxWarp prst="textNoShape">
              <a:avLst/>
            </a:prstTxWarp>
          </a:bodyPr>
          <a:lstStyle/>
          <a:p>
            <a:pPr algn="ctr" defTabSz="951028" fontAlgn="base">
              <a:spcBef>
                <a:spcPct val="0"/>
              </a:spcBef>
              <a:spcAft>
                <a:spcPct val="0"/>
              </a:spcAft>
            </a:pPr>
            <a:endParaRPr lang="en-US" sz="2448" b="1" dirty="0">
              <a:solidFill>
                <a:srgbClr val="FFFFFF"/>
              </a:solidFill>
            </a:endParaRPr>
          </a:p>
        </p:txBody>
      </p:sp>
    </p:spTree>
    <p:extLst>
      <p:ext uri="{BB962C8B-B14F-4D97-AF65-F5344CB8AC3E}">
        <p14:creationId xmlns:p14="http://schemas.microsoft.com/office/powerpoint/2010/main" val="368893970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chemeClr val="tx1"/>
                    </a:gs>
                    <a:gs pos="53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6"/>
            <a:ext cx="9143937" cy="1828007"/>
          </a:xfrm>
          <a:noFill/>
        </p:spPr>
        <p:txBody>
          <a:bodyPr lIns="182880" tIns="146304" rIns="182880" bIns="146304">
            <a:noAutofit/>
          </a:bodyPr>
          <a:lstStyle>
            <a:lvl1pPr marL="0" indent="0">
              <a:spcBef>
                <a:spcPts val="0"/>
              </a:spcBef>
              <a:buNone/>
              <a:defRPr sz="3599" spc="0" baseline="0">
                <a:gradFill>
                  <a:gsLst>
                    <a:gs pos="5833">
                      <a:schemeClr val="tx1"/>
                    </a:gs>
                    <a:gs pos="53000">
                      <a:schemeClr val="tx1"/>
                    </a:gs>
                  </a:gsLst>
                  <a:lin ang="5400000" scaled="0"/>
                </a:gradFill>
                <a:latin typeface="+mj-lt"/>
              </a:defRPr>
            </a:lvl1pPr>
          </a:lstStyle>
          <a:p>
            <a:pPr lvl="0"/>
            <a:r>
              <a:rPr lang="en-US" dirty="0"/>
              <a:t>Speaker Name</a:t>
            </a:r>
          </a:p>
        </p:txBody>
      </p:sp>
      <p:sp>
        <p:nvSpPr>
          <p:cNvPr id="2" name="Footer Placeholder 1"/>
          <p:cNvSpPr>
            <a:spLocks noGrp="1"/>
          </p:cNvSpPr>
          <p:nvPr>
            <p:ph type="ftr" sz="quarter" idx="13"/>
          </p:nvPr>
        </p:nvSpPr>
        <p:spPr>
          <a:xfrm>
            <a:off x="274638" y="6689365"/>
            <a:ext cx="3937000" cy="137160"/>
          </a:xfrm>
          <a:prstGeom prst="rect">
            <a:avLst/>
          </a:prstGeom>
        </p:spPr>
        <p:txBody>
          <a:bodyPr/>
          <a:lstStyle/>
          <a:p>
            <a:pPr defTabSz="932563"/>
            <a:r>
              <a:rPr lang="en-US">
                <a:solidFill>
                  <a:srgbClr val="FFFFFF"/>
                </a:solidFill>
              </a:rPr>
              <a:t>Microsoft Confidential</a:t>
            </a:r>
          </a:p>
        </p:txBody>
      </p:sp>
      <p:sp>
        <p:nvSpPr>
          <p:cNvPr id="3" name="Slide Number Placeholder 2"/>
          <p:cNvSpPr>
            <a:spLocks noGrp="1"/>
          </p:cNvSpPr>
          <p:nvPr>
            <p:ph type="sldNum" sz="quarter" idx="14"/>
          </p:nvPr>
        </p:nvSpPr>
        <p:spPr>
          <a:xfrm>
            <a:off x="11595101" y="6689365"/>
            <a:ext cx="566737" cy="137160"/>
          </a:xfrm>
          <a:prstGeom prst="rect">
            <a:avLst/>
          </a:prstGeom>
        </p:spPr>
        <p:txBody>
          <a:bodyPr/>
          <a:lstStyle/>
          <a:p>
            <a:pPr defTabSz="932563"/>
            <a:fld id="{27258FFF-F925-446B-8502-81C933981705}" type="slidenum">
              <a:rPr lang="en-US" smtClean="0">
                <a:solidFill>
                  <a:srgbClr val="FFFFFF"/>
                </a:solidFill>
              </a:rPr>
              <a:pPr defTabSz="932563"/>
              <a:t>‹#›</a:t>
            </a:fld>
            <a:endParaRPr lang="en-US">
              <a:solidFill>
                <a:srgbClr val="FFFFFF"/>
              </a:solidFill>
            </a:endParaRPr>
          </a:p>
        </p:txBody>
      </p:sp>
    </p:spTree>
    <p:extLst>
      <p:ext uri="{BB962C8B-B14F-4D97-AF65-F5344CB8AC3E}">
        <p14:creationId xmlns:p14="http://schemas.microsoft.com/office/powerpoint/2010/main" val="3665786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799">
                <a:gradFill>
                  <a:gsLst>
                    <a:gs pos="2655">
                      <a:schemeClr val="tx1"/>
                    </a:gs>
                    <a:gs pos="31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4673452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725175" cy="914365"/>
          </a:xfrm>
        </p:spPr>
        <p:txBody>
          <a:bodyPr/>
          <a:lstStyle>
            <a:lvl1pPr>
              <a:defRPr sz="4799">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74638" y="1697063"/>
            <a:ext cx="11724857"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45672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64161" y="3897660"/>
            <a:ext cx="7282065" cy="849463"/>
          </a:xfrm>
        </p:spPr>
        <p:txBody>
          <a:bodyPr/>
          <a:lstStyle>
            <a:lvl1pPr marL="0" indent="0">
              <a:buNone/>
              <a:defRPr sz="4799"/>
            </a:lvl1pPr>
            <a:lvl2pPr marL="342834" indent="0">
              <a:buNone/>
              <a:defRPr/>
            </a:lvl2pPr>
            <a:lvl3pPr marL="571390" indent="0">
              <a:buNone/>
              <a:defRPr/>
            </a:lvl3pPr>
            <a:lvl4pPr marL="799946" indent="0">
              <a:buNone/>
              <a:defRPr/>
            </a:lvl4pPr>
            <a:lvl5pPr marL="1028503" indent="0">
              <a:buNone/>
              <a:defRPr/>
            </a:lvl5pPr>
          </a:lstStyle>
          <a:p>
            <a:pPr lvl="0"/>
            <a:r>
              <a:rPr lang="en-US" dirty="0"/>
              <a:t>Click to edit Section</a:t>
            </a:r>
          </a:p>
        </p:txBody>
      </p:sp>
    </p:spTree>
    <p:extLst>
      <p:ext uri="{BB962C8B-B14F-4D97-AF65-F5344CB8AC3E}">
        <p14:creationId xmlns:p14="http://schemas.microsoft.com/office/powerpoint/2010/main" val="344245007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3303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3384866"/>
          </a:xfrm>
        </p:spPr>
        <p:txBody>
          <a:bodyPr lIns="146304" tIns="91440" rIns="146304" bIns="91440"/>
          <a:lstStyle>
            <a:lvl1pPr>
              <a:lnSpc>
                <a:spcPts val="6298"/>
              </a:lnSpc>
              <a:defRPr sz="5798" baseline="0">
                <a:solidFill>
                  <a:schemeClr val="accent2"/>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pPr defTabSz="932384">
              <a:defRPr/>
            </a:pPr>
            <a:r>
              <a:rPr lang="en-US" sz="90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pPr algn="r" defTabSz="932563">
              <a:defRPr/>
            </a:pPr>
            <a:fld id="{27258FFF-F925-446B-8502-81C933981705}" type="slidenum">
              <a:rPr lang="en-US" sz="900" smtClean="0">
                <a:solidFill>
                  <a:srgbClr val="505050"/>
                </a:solidFill>
              </a:rPr>
              <a:pPr algn="r" defTabSz="932563">
                <a:defRPr/>
              </a:pPr>
              <a:t>‹#›</a:t>
            </a:fld>
            <a:endParaRPr lang="en-US" sz="900">
              <a:solidFill>
                <a:srgbClr val="505050"/>
              </a:solidFill>
            </a:endParaRPr>
          </a:p>
        </p:txBody>
      </p:sp>
      <p:sp>
        <p:nvSpPr>
          <p:cNvPr id="7" name="Text Placeholder 6"/>
          <p:cNvSpPr>
            <a:spLocks noGrp="1"/>
          </p:cNvSpPr>
          <p:nvPr>
            <p:ph type="body" sz="quarter" idx="12" hasCustomPrompt="1"/>
          </p:nvPr>
        </p:nvSpPr>
        <p:spPr>
          <a:xfrm>
            <a:off x="274638" y="3954463"/>
            <a:ext cx="5486400" cy="1993288"/>
          </a:xfrm>
        </p:spPr>
        <p:txBody>
          <a:bodyPr/>
          <a:lstStyle>
            <a:lvl1pPr marL="0" indent="0">
              <a:lnSpc>
                <a:spcPts val="1800"/>
              </a:lnSpc>
              <a:spcBef>
                <a:spcPts val="1198"/>
              </a:spcBef>
              <a:buNone/>
              <a:defRPr sz="1598" baseline="0"/>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41642458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3384866"/>
          </a:xfrm>
        </p:spPr>
        <p:txBody>
          <a:bodyPr lIns="146304" tIns="91440" rIns="146304" bIns="91440"/>
          <a:lstStyle>
            <a:lvl1pPr>
              <a:lnSpc>
                <a:spcPts val="6298"/>
              </a:lnSpc>
              <a:defRPr sz="5798"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pPr defTabSz="932384">
              <a:defRPr/>
            </a:pPr>
            <a:r>
              <a:rPr lang="en-US" sz="90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pPr algn="r" defTabSz="932563">
              <a:defRPr/>
            </a:pPr>
            <a:fld id="{27258FFF-F925-446B-8502-81C933981705}" type="slidenum">
              <a:rPr lang="en-US" sz="900" smtClean="0">
                <a:solidFill>
                  <a:srgbClr val="FFFFFF"/>
                </a:solidFill>
              </a:rPr>
              <a:pPr algn="r" defTabSz="932563">
                <a:defRPr/>
              </a:pPr>
              <a:t>‹#›</a:t>
            </a:fld>
            <a:endParaRPr lang="en-US" sz="900">
              <a:solidFill>
                <a:srgbClr val="FFFFFF"/>
              </a:solidFill>
            </a:endParaRPr>
          </a:p>
        </p:txBody>
      </p:sp>
      <p:sp>
        <p:nvSpPr>
          <p:cNvPr id="7" name="Text Placeholder 6"/>
          <p:cNvSpPr>
            <a:spLocks noGrp="1"/>
          </p:cNvSpPr>
          <p:nvPr>
            <p:ph type="body" sz="quarter" idx="12" hasCustomPrompt="1"/>
          </p:nvPr>
        </p:nvSpPr>
        <p:spPr>
          <a:xfrm>
            <a:off x="274638" y="3954463"/>
            <a:ext cx="5486400" cy="1993288"/>
          </a:xfrm>
        </p:spPr>
        <p:txBody>
          <a:bodyPr/>
          <a:lstStyle>
            <a:lvl1pPr marL="0" indent="0">
              <a:lnSpc>
                <a:spcPts val="1800"/>
              </a:lnSpc>
              <a:spcBef>
                <a:spcPts val="1198"/>
              </a:spcBef>
              <a:buNone/>
              <a:defRPr sz="1598" baseline="0">
                <a:solidFill>
                  <a:schemeClr val="bg1"/>
                </a:solidFill>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292285484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8pt Title/16pt Text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3384866"/>
          </a:xfrm>
        </p:spPr>
        <p:txBody>
          <a:bodyPr lIns="146304" tIns="91440" rIns="146304" bIns="91440"/>
          <a:lstStyle>
            <a:lvl1pPr>
              <a:lnSpc>
                <a:spcPts val="6298"/>
              </a:lnSpc>
              <a:defRPr sz="5798"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lvl1pPr>
              <a:defRPr>
                <a:solidFill>
                  <a:schemeClr val="bg1"/>
                </a:solidFill>
              </a:defRPr>
            </a:lvl1pPr>
          </a:lstStyle>
          <a:p>
            <a:pPr defTabSz="932384">
              <a:defRPr/>
            </a:pPr>
            <a:r>
              <a:rPr lang="en-US" sz="900">
                <a:solidFill>
                  <a:srgbClr val="FFFFFF"/>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lvl1pPr>
              <a:defRPr>
                <a:solidFill>
                  <a:schemeClr val="bg1"/>
                </a:solidFill>
              </a:defRPr>
            </a:lvl1pPr>
          </a:lstStyle>
          <a:p>
            <a:pPr algn="r" defTabSz="932563">
              <a:defRPr/>
            </a:pPr>
            <a:fld id="{27258FFF-F925-446B-8502-81C933981705}" type="slidenum">
              <a:rPr lang="en-US" sz="900" smtClean="0">
                <a:solidFill>
                  <a:srgbClr val="FFFFFF"/>
                </a:solidFill>
              </a:rPr>
              <a:pPr algn="r" defTabSz="932563">
                <a:defRPr/>
              </a:pPr>
              <a:t>‹#›</a:t>
            </a:fld>
            <a:endParaRPr lang="en-US" sz="900">
              <a:solidFill>
                <a:srgbClr val="FFFFFF"/>
              </a:solidFill>
            </a:endParaRPr>
          </a:p>
        </p:txBody>
      </p:sp>
      <p:sp>
        <p:nvSpPr>
          <p:cNvPr id="7" name="Text Placeholder 6"/>
          <p:cNvSpPr>
            <a:spLocks noGrp="1"/>
          </p:cNvSpPr>
          <p:nvPr>
            <p:ph type="body" sz="quarter" idx="12" hasCustomPrompt="1"/>
          </p:nvPr>
        </p:nvSpPr>
        <p:spPr>
          <a:xfrm>
            <a:off x="274638" y="3954463"/>
            <a:ext cx="5486400" cy="1993288"/>
          </a:xfrm>
        </p:spPr>
        <p:txBody>
          <a:bodyPr/>
          <a:lstStyle>
            <a:lvl1pPr marL="0" indent="0">
              <a:lnSpc>
                <a:spcPts val="1800"/>
              </a:lnSpc>
              <a:spcBef>
                <a:spcPts val="1198"/>
              </a:spcBef>
              <a:buNone/>
              <a:defRPr sz="1598" baseline="0">
                <a:solidFill>
                  <a:schemeClr val="bg1"/>
                </a:solidFill>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spTree>
    <p:extLst>
      <p:ext uri="{BB962C8B-B14F-4D97-AF65-F5344CB8AC3E}">
        <p14:creationId xmlns:p14="http://schemas.microsoft.com/office/powerpoint/2010/main" val="129967945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64964"/>
            <a:ext cx="9143999" cy="1828800"/>
          </a:xfrm>
        </p:spPr>
        <p:txBody>
          <a:bodyPr lIns="146304" tIns="91440" rIns="146304" bIns="91440"/>
          <a:lstStyle>
            <a:lvl1pPr>
              <a:lnSpc>
                <a:spcPts val="6298"/>
              </a:lnSpc>
              <a:defRPr sz="5798" baseline="0">
                <a:solidFill>
                  <a:schemeClr val="accent2"/>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pPr defTabSz="932384">
              <a:defRPr/>
            </a:pPr>
            <a:r>
              <a:rPr lang="en-US" sz="900">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pPr algn="r" defTabSz="932563">
              <a:defRPr/>
            </a:pPr>
            <a:fld id="{27258FFF-F925-446B-8502-81C933981705}" type="slidenum">
              <a:rPr lang="en-US" sz="900" smtClean="0">
                <a:solidFill>
                  <a:srgbClr val="505050"/>
                </a:solidFill>
              </a:rPr>
              <a:pPr algn="r" defTabSz="932563">
                <a:defRPr/>
              </a:pPr>
              <a:t>‹#›</a:t>
            </a:fld>
            <a:endParaRPr lang="en-US" sz="900">
              <a:solidFill>
                <a:srgbClr val="505050"/>
              </a:solidFill>
            </a:endParaRPr>
          </a:p>
        </p:txBody>
      </p:sp>
      <p:sp>
        <p:nvSpPr>
          <p:cNvPr id="7" name="Text Placeholder 6"/>
          <p:cNvSpPr>
            <a:spLocks noGrp="1"/>
          </p:cNvSpPr>
          <p:nvPr>
            <p:ph type="body" sz="quarter" idx="12" hasCustomPrompt="1"/>
          </p:nvPr>
        </p:nvSpPr>
        <p:spPr>
          <a:xfrm>
            <a:off x="274638" y="2857191"/>
            <a:ext cx="7670052" cy="2954655"/>
          </a:xfrm>
        </p:spPr>
        <p:txBody>
          <a:bodyPr/>
          <a:lstStyle>
            <a:lvl1pPr marL="0" indent="0">
              <a:lnSpc>
                <a:spcPts val="2600"/>
              </a:lnSpc>
              <a:spcBef>
                <a:spcPts val="3000"/>
              </a:spcBef>
              <a:buNone/>
              <a:defRPr sz="2400" baseline="0">
                <a:latin typeface="+mn-lt"/>
              </a:defRPr>
            </a:lvl1pPr>
            <a:lvl2pPr marL="0" indent="0">
              <a:lnSpc>
                <a:spcPts val="1800"/>
              </a:lnSpc>
              <a:spcBef>
                <a:spcPts val="1198"/>
              </a:spcBef>
              <a:buNone/>
              <a:defRPr sz="1598"/>
            </a:lvl2pPr>
            <a:lvl3pPr marL="0" indent="0">
              <a:lnSpc>
                <a:spcPts val="1800"/>
              </a:lnSpc>
              <a:spcBef>
                <a:spcPts val="1198"/>
              </a:spcBef>
              <a:buNone/>
              <a:defRPr sz="1598"/>
            </a:lvl3pPr>
            <a:lvl4pPr marL="0" indent="0">
              <a:lnSpc>
                <a:spcPts val="1800"/>
              </a:lnSpc>
              <a:spcBef>
                <a:spcPts val="1198"/>
              </a:spcBef>
              <a:buNone/>
              <a:defRPr sz="1598"/>
            </a:lvl4pPr>
            <a:lvl5pPr marL="0" indent="0">
              <a:lnSpc>
                <a:spcPts val="1800"/>
              </a:lnSpc>
              <a:spcBef>
                <a:spcPts val="1198"/>
              </a:spcBef>
              <a:buNone/>
              <a:defRPr sz="1598"/>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392630340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097302"/>
          </a:xfrm>
        </p:spPr>
        <p:txBody>
          <a:bodyPr lIns="146304" tIns="91440" rIns="146304" bIns="91440"/>
          <a:lstStyle>
            <a:lvl1pPr>
              <a:lnSpc>
                <a:spcPts val="6299"/>
              </a:lnSpc>
              <a:defRPr sz="5799" baseline="0">
                <a:solidFill>
                  <a:schemeClr val="accent1"/>
                </a:solidFill>
              </a:defRPr>
            </a:lvl1pPr>
          </a:lstStyle>
          <a:p>
            <a:r>
              <a:rPr lang="en-US"/>
              <a:t>Lorem ipsum dolor sit.</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274638" y="2125664"/>
            <a:ext cx="9144000" cy="2739211"/>
          </a:xfrm>
        </p:spPr>
        <p:txBody>
          <a:bodyPr/>
          <a:lstStyle>
            <a:lvl1pPr marL="233318" indent="-233318">
              <a:spcBef>
                <a:spcPts val="1199"/>
              </a:spcBef>
              <a:defRPr sz="2600">
                <a:latin typeface="+mn-lt"/>
              </a:defRPr>
            </a:lvl1pPr>
            <a:lvl2pPr marL="690430" indent="-233318">
              <a:spcBef>
                <a:spcPts val="1199"/>
              </a:spcBef>
              <a:buSzPct val="100000"/>
              <a:buFont typeface="Segoe UI" pitchFamily="34" charset="0"/>
              <a:buChar char="‐"/>
              <a:defRPr/>
            </a:lvl2pPr>
            <a:lvl3pPr marL="1147543" indent="-233318">
              <a:spcBef>
                <a:spcPts val="1199"/>
              </a:spcBef>
              <a:buFont typeface="Wingdings" pitchFamily="2" charset="2"/>
              <a:buChar char="§"/>
              <a:defRPr/>
            </a:lvl3pPr>
            <a:lvl4pPr marL="1599893" indent="-342834">
              <a:spcBef>
                <a:spcPts val="1199"/>
              </a:spcBef>
              <a:buFont typeface="+mj-lt"/>
              <a:buAutoNum type="arabicPeriod"/>
              <a:defRPr/>
            </a:lvl4pPr>
            <a:lvl5pPr marL="1945901" indent="-342834">
              <a:spcBef>
                <a:spcPts val="1199"/>
              </a:spcBef>
              <a:buFont typeface="+mj-lt"/>
              <a:buAutoNum type="alphaLcParenR"/>
              <a:defRPr/>
            </a:lvl5pPr>
          </a:lstStyle>
          <a:p>
            <a:pPr lvl="0"/>
            <a:r>
              <a:rPr lang="en-US"/>
              <a:t>Lorem ipsum dolor sit amet, consectetur adipiscing </a:t>
            </a:r>
            <a:br>
              <a:rPr lang="en-US"/>
            </a:br>
            <a:r>
              <a:rPr lang="en-US"/>
              <a:t>elit. Nunc et sagittis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51941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4060321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blue first lin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5232" y="1540597"/>
            <a:ext cx="11426011" cy="1956666"/>
          </a:xfrm>
        </p:spPr>
        <p:txBody>
          <a:bodyPr/>
          <a:lstStyle>
            <a:lvl1pPr marL="0" indent="0">
              <a:buNone/>
              <a:defRPr b="0">
                <a:solidFill>
                  <a:schemeClr val="accent3"/>
                </a:solidFill>
                <a:latin typeface="+mj-lt"/>
              </a:defRPr>
            </a:lvl1pPr>
            <a:lvl2pPr marL="0" indent="0">
              <a:buNone/>
              <a:defRPr sz="2040" b="0">
                <a:latin typeface="+mn-lt"/>
              </a:defRPr>
            </a:lvl2pPr>
            <a:lvl3pPr marL="0" indent="0">
              <a:buNone/>
              <a:defRPr sz="1836" b="0">
                <a:latin typeface="+mn-lt"/>
              </a:defRPr>
            </a:lvl3pPr>
            <a:lvl4pPr marL="0" indent="0">
              <a:buNone/>
              <a:defRPr sz="1632" b="0">
                <a:latin typeface="+mn-lt"/>
              </a:defRPr>
            </a:lvl4pPr>
            <a:lvl5pPr marL="0" indent="0">
              <a:buNone/>
              <a:defRPr sz="1632"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92012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40" y="2142638"/>
            <a:ext cx="11228387" cy="1720381"/>
          </a:xfrm>
        </p:spPr>
        <p:txBody>
          <a:bodyPr/>
          <a:lstStyle>
            <a:lvl1pPr>
              <a:defRPr sz="5998">
                <a:solidFill>
                  <a:schemeClr val="bg1"/>
                </a:solidFill>
              </a:defRPr>
            </a:lvl1pPr>
          </a:lstStyle>
          <a:p>
            <a:r>
              <a:rPr lang="en-US"/>
              <a:t>Headline here</a:t>
            </a:r>
          </a:p>
        </p:txBody>
      </p:sp>
      <p:sp>
        <p:nvSpPr>
          <p:cNvPr id="3" name="Subtitle 2"/>
          <p:cNvSpPr>
            <a:spLocks noGrp="1"/>
          </p:cNvSpPr>
          <p:nvPr>
            <p:ph type="subTitle" idx="1" hasCustomPrompt="1"/>
          </p:nvPr>
        </p:nvSpPr>
        <p:spPr>
          <a:xfrm>
            <a:off x="274702" y="3954463"/>
            <a:ext cx="8705850" cy="794064"/>
          </a:xfrm>
        </p:spPr>
        <p:txBody>
          <a:bodyPr/>
          <a:lstStyle>
            <a:lvl1pPr marL="0" indent="0" algn="l">
              <a:buNone/>
              <a:defRPr sz="2200">
                <a:solidFill>
                  <a:schemeClr val="bg1"/>
                </a:solidFill>
                <a:latin typeface="+mn-lt"/>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3" indent="0" algn="ctr">
              <a:buNone/>
              <a:defRPr>
                <a:solidFill>
                  <a:schemeClr val="tx1">
                    <a:tint val="75000"/>
                  </a:schemeClr>
                </a:solidFill>
              </a:defRPr>
            </a:lvl4pPr>
            <a:lvl5pPr marL="1828098" indent="0" algn="ctr">
              <a:buNone/>
              <a:defRPr>
                <a:solidFill>
                  <a:schemeClr val="tx1">
                    <a:tint val="75000"/>
                  </a:schemeClr>
                </a:solidFill>
              </a:defRPr>
            </a:lvl5pPr>
            <a:lvl6pPr marL="2285122" indent="0" algn="ctr">
              <a:buNone/>
              <a:defRPr>
                <a:solidFill>
                  <a:schemeClr val="tx1">
                    <a:tint val="75000"/>
                  </a:schemeClr>
                </a:solidFill>
              </a:defRPr>
            </a:lvl6pPr>
            <a:lvl7pPr marL="2742146" indent="0" algn="ctr">
              <a:buNone/>
              <a:defRPr>
                <a:solidFill>
                  <a:schemeClr val="tx1">
                    <a:tint val="75000"/>
                  </a:schemeClr>
                </a:solidFill>
              </a:defRPr>
            </a:lvl7pPr>
            <a:lvl8pPr marL="3199170" indent="0" algn="ctr">
              <a:buNone/>
              <a:defRPr>
                <a:solidFill>
                  <a:schemeClr val="tx1">
                    <a:tint val="75000"/>
                  </a:schemeClr>
                </a:solidFill>
              </a:defRPr>
            </a:lvl8pPr>
            <a:lvl9pPr marL="3656195" indent="0" algn="ctr">
              <a:buNone/>
              <a:defRPr>
                <a:solidFill>
                  <a:schemeClr val="tx1">
                    <a:tint val="75000"/>
                  </a:schemeClr>
                </a:solidFill>
              </a:defRPr>
            </a:lvl9pPr>
          </a:lstStyle>
          <a:p>
            <a:r>
              <a:rPr lang="en-US"/>
              <a:t>Speaker Name</a:t>
            </a:r>
            <a:br>
              <a:rPr lang="en-US"/>
            </a:br>
            <a:r>
              <a:rPr lang="en-US"/>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3326" y="479775"/>
            <a:ext cx="1304123" cy="285764"/>
          </a:xfrm>
          <a:prstGeom prst="rect">
            <a:avLst/>
          </a:prstGeom>
        </p:spPr>
      </p:pic>
    </p:spTree>
    <p:extLst>
      <p:ext uri="{BB962C8B-B14F-4D97-AF65-F5344CB8AC3E}">
        <p14:creationId xmlns:p14="http://schemas.microsoft.com/office/powerpoint/2010/main" val="271726443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12.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slideLayout" Target="../slideLayouts/slideLayout141.xml"/><Relationship Id="rId63" Type="http://schemas.openxmlformats.org/officeDocument/2006/relationships/slideLayout" Target="../slideLayouts/slideLayout149.xml"/><Relationship Id="rId68" Type="http://schemas.openxmlformats.org/officeDocument/2006/relationships/image" Target="../media/image8.png"/><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9" Type="http://schemas.openxmlformats.org/officeDocument/2006/relationships/slideLayout" Target="../slideLayouts/slideLayout115.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8" Type="http://schemas.openxmlformats.org/officeDocument/2006/relationships/slideLayout" Target="../slideLayouts/slideLayout144.xml"/><Relationship Id="rId66" Type="http://schemas.openxmlformats.org/officeDocument/2006/relationships/slideLayout" Target="../slideLayouts/slideLayout152.xml"/><Relationship Id="rId5" Type="http://schemas.openxmlformats.org/officeDocument/2006/relationships/slideLayout" Target="../slideLayouts/slideLayout91.xml"/><Relationship Id="rId61" Type="http://schemas.openxmlformats.org/officeDocument/2006/relationships/slideLayout" Target="../slideLayouts/slideLayout147.xml"/><Relationship Id="rId19" Type="http://schemas.openxmlformats.org/officeDocument/2006/relationships/slideLayout" Target="../slideLayouts/slideLayout10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slideLayout" Target="../slideLayouts/slideLayout142.xml"/><Relationship Id="rId64" Type="http://schemas.openxmlformats.org/officeDocument/2006/relationships/slideLayout" Target="../slideLayouts/slideLayout150.xml"/><Relationship Id="rId8" Type="http://schemas.openxmlformats.org/officeDocument/2006/relationships/slideLayout" Target="../slideLayouts/slideLayout94.xml"/><Relationship Id="rId51" Type="http://schemas.openxmlformats.org/officeDocument/2006/relationships/slideLayout" Target="../slideLayouts/slideLayout137.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59" Type="http://schemas.openxmlformats.org/officeDocument/2006/relationships/slideLayout" Target="../slideLayouts/slideLayout145.xml"/><Relationship Id="rId67" Type="http://schemas.openxmlformats.org/officeDocument/2006/relationships/theme" Target="../theme/theme5.xml"/><Relationship Id="rId20" Type="http://schemas.openxmlformats.org/officeDocument/2006/relationships/slideLayout" Target="../slideLayouts/slideLayout106.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62" Type="http://schemas.openxmlformats.org/officeDocument/2006/relationships/slideLayout" Target="../slideLayouts/slideLayout14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slideLayout" Target="../slideLayouts/slideLayout143.xml"/><Relationship Id="rId10" Type="http://schemas.openxmlformats.org/officeDocument/2006/relationships/slideLayout" Target="../slideLayouts/slideLayout96.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60" Type="http://schemas.openxmlformats.org/officeDocument/2006/relationships/slideLayout" Target="../slideLayouts/slideLayout146.xml"/><Relationship Id="rId65" Type="http://schemas.openxmlformats.org/officeDocument/2006/relationships/slideLayout" Target="../slideLayouts/slideLayout151.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9"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image" Target="../media/image19.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theme" Target="../theme/theme6.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theme" Target="../theme/theme7.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3" Type="http://schemas.openxmlformats.org/officeDocument/2006/relationships/slideLayout" Target="../slideLayouts/slideLayout210.xml"/><Relationship Id="rId21" Type="http://schemas.openxmlformats.org/officeDocument/2006/relationships/slideLayout" Target="../slideLayouts/slideLayout228.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theme" Target="../theme/theme8.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857616208"/>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773301"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772981" cy="2228302"/>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68" cstate="screen">
            <a:extLst>
              <a:ext uri="{28A0092B-C50C-407E-A947-70E740481C1C}">
                <a14:useLocalDpi xmlns:a14="http://schemas.microsoft.com/office/drawing/2010/main" val="0"/>
              </a:ext>
            </a:extLst>
          </a:blip>
          <a:stretch>
            <a:fillRect/>
          </a:stretch>
        </p:blipFill>
        <p:spPr bwMode="invGray">
          <a:xfrm>
            <a:off x="10609252" y="6450795"/>
            <a:ext cx="1639084" cy="359162"/>
          </a:xfrm>
          <a:prstGeom prst="rect">
            <a:avLst/>
          </a:prstGeom>
        </p:spPr>
      </p:pic>
    </p:spTree>
    <p:extLst>
      <p:ext uri="{BB962C8B-B14F-4D97-AF65-F5344CB8AC3E}">
        <p14:creationId xmlns:p14="http://schemas.microsoft.com/office/powerpoint/2010/main" val="1435255655"/>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 id="2147484411" r:id="rId20"/>
    <p:sldLayoutId id="2147484412" r:id="rId21"/>
    <p:sldLayoutId id="2147484413" r:id="rId22"/>
    <p:sldLayoutId id="2147484414" r:id="rId23"/>
    <p:sldLayoutId id="2147484415" r:id="rId24"/>
    <p:sldLayoutId id="2147484416" r:id="rId25"/>
    <p:sldLayoutId id="2147484417" r:id="rId26"/>
    <p:sldLayoutId id="2147484418" r:id="rId27"/>
    <p:sldLayoutId id="2147484419" r:id="rId28"/>
    <p:sldLayoutId id="2147484420" r:id="rId29"/>
    <p:sldLayoutId id="2147484421" r:id="rId30"/>
    <p:sldLayoutId id="2147484422" r:id="rId31"/>
    <p:sldLayoutId id="2147484423" r:id="rId32"/>
    <p:sldLayoutId id="2147484424" r:id="rId33"/>
    <p:sldLayoutId id="2147484425" r:id="rId34"/>
    <p:sldLayoutId id="2147484426" r:id="rId35"/>
    <p:sldLayoutId id="2147484427" r:id="rId36"/>
    <p:sldLayoutId id="2147484428" r:id="rId37"/>
    <p:sldLayoutId id="2147484429" r:id="rId38"/>
    <p:sldLayoutId id="2147484430" r:id="rId39"/>
    <p:sldLayoutId id="2147484431" r:id="rId40"/>
    <p:sldLayoutId id="2147484432" r:id="rId41"/>
    <p:sldLayoutId id="2147484433" r:id="rId42"/>
    <p:sldLayoutId id="2147484434" r:id="rId43"/>
    <p:sldLayoutId id="2147484435" r:id="rId44"/>
    <p:sldLayoutId id="2147484436" r:id="rId45"/>
    <p:sldLayoutId id="2147484437" r:id="rId46"/>
    <p:sldLayoutId id="2147484438" r:id="rId47"/>
    <p:sldLayoutId id="2147484439" r:id="rId48"/>
    <p:sldLayoutId id="2147484440" r:id="rId49"/>
    <p:sldLayoutId id="2147484441" r:id="rId50"/>
    <p:sldLayoutId id="2147484442" r:id="rId51"/>
    <p:sldLayoutId id="2147484443" r:id="rId52"/>
    <p:sldLayoutId id="2147484444" r:id="rId53"/>
    <p:sldLayoutId id="2147484445" r:id="rId54"/>
    <p:sldLayoutId id="2147484446" r:id="rId55"/>
    <p:sldLayoutId id="2147484447" r:id="rId56"/>
    <p:sldLayoutId id="2147484448" r:id="rId57"/>
    <p:sldLayoutId id="2147484449" r:id="rId58"/>
    <p:sldLayoutId id="2147484450" r:id="rId59"/>
    <p:sldLayoutId id="2147484451" r:id="rId60"/>
    <p:sldLayoutId id="2147484452" r:id="rId61"/>
    <p:sldLayoutId id="2147484453" r:id="rId62"/>
    <p:sldLayoutId id="2147484454" r:id="rId63"/>
    <p:sldLayoutId id="2147484455" r:id="rId64"/>
    <p:sldLayoutId id="2147484456" r:id="rId65"/>
    <p:sldLayoutId id="2147484457" r:id="rId66"/>
  </p:sldLayoutIdLst>
  <p:transition>
    <p:fade/>
  </p:transition>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9"/>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2106043028"/>
      </p:ext>
    </p:extLst>
  </p:cSld>
  <p:clrMap bg1="dk1" tx1="lt1" bg2="dk2" tx2="lt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479" r:id="rId21"/>
    <p:sldLayoutId id="2147484480" r:id="rId22"/>
    <p:sldLayoutId id="2147484481" r:id="rId23"/>
    <p:sldLayoutId id="2147484482" r:id="rId24"/>
    <p:sldLayoutId id="2147484483" r:id="rId25"/>
    <p:sldLayoutId id="2147484484" r:id="rId26"/>
    <p:sldLayoutId id="2147484485" r:id="rId27"/>
  </p:sldLayoutIdLst>
  <p:transition>
    <p:fade/>
  </p:transition>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Blue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G:120 B:215</a:t>
                </a: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7965">
                          <a:srgbClr val="000000"/>
                        </a:gs>
                        <a:gs pos="28319">
                          <a:srgbClr val="000000"/>
                        </a:gs>
                      </a:gsLst>
                      <a:lin ang="5400000" scaled="0"/>
                    </a:gradFill>
                    <a:ea typeface="Segoe UI" pitchFamily="34" charset="0"/>
                    <a:cs typeface="Segoe UI" pitchFamily="34" charset="0"/>
                  </a:rPr>
                  <a:t>Cyan</a:t>
                </a:r>
              </a:p>
              <a:p>
                <a:pPr defTabSz="932472" fontAlgn="base">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R:0 G:188 B:242</a:t>
                </a: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92035">
                          <a:srgbClr val="505050"/>
                        </a:gs>
                        <a:gs pos="27000">
                          <a:srgbClr val="505050"/>
                        </a:gs>
                      </a:gsLst>
                      <a:lin ang="5400000" scaled="0"/>
                    </a:gradFill>
                    <a:ea typeface="Segoe UI" pitchFamily="34" charset="0"/>
                    <a:cs typeface="Segoe UI" pitchFamily="34" charset="0"/>
                  </a:rPr>
                  <a:t>Light Gray</a:t>
                </a:r>
              </a:p>
              <a:p>
                <a:pPr defTabSz="932472" fontAlgn="base">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R:210 G:210 B:210</a:t>
                </a: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Dark Blue</a:t>
                </a:r>
              </a:p>
              <a:p>
                <a:pPr defTabSz="932472" fontAlgn="base">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R:0 G:32 B:80</a:t>
                </a: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Dark Gray</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R:80 G:80 B:80</a:t>
                </a: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Gray</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R:115 G:115 B:115</a:t>
                </a: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Purple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Orange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Green</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 G:124 B:16</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rgbClr val="505050"/>
                      </a:gs>
                      <a:gs pos="30000">
                        <a:srgbClr val="505050"/>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rgbClr val="505050"/>
                      </a:gs>
                      <a:gs pos="30000">
                        <a:srgbClr val="505050"/>
                      </a:gs>
                    </a:gsLst>
                    <a:lin ang="5400000" scaled="0"/>
                  </a:gradFill>
                </a:rPr>
                <a:t>Secondary colors (use only when necessary)</a:t>
              </a:r>
            </a:p>
          </p:txBody>
        </p:sp>
      </p:grpSp>
    </p:spTree>
    <p:extLst>
      <p:ext uri="{BB962C8B-B14F-4D97-AF65-F5344CB8AC3E}">
        <p14:creationId xmlns:p14="http://schemas.microsoft.com/office/powerpoint/2010/main" val="2015402022"/>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 id="2147484500" r:id="rId14"/>
    <p:sldLayoutId id="2147484501" r:id="rId15"/>
    <p:sldLayoutId id="2147484502" r:id="rId16"/>
    <p:sldLayoutId id="2147484503" r:id="rId17"/>
    <p:sldLayoutId id="2147484504" r:id="rId18"/>
    <p:sldLayoutId id="2147484505" r:id="rId19"/>
    <p:sldLayoutId id="2147484506" r:id="rId20"/>
    <p:sldLayoutId id="2147484507" r:id="rId21"/>
    <p:sldLayoutId id="2147484508" r:id="rId22"/>
    <p:sldLayoutId id="2147484509" r:id="rId23"/>
    <p:sldLayoutId id="2147484510" r:id="rId24"/>
    <p:sldLayoutId id="2147484511" r:id="rId25"/>
    <p:sldLayoutId id="2147484512" r:id="rId26"/>
    <p:sldLayoutId id="2147484513" r:id="rId27"/>
    <p:sldLayoutId id="2147484514" r:id="rId2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92501915"/>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 id="2147484533" r:id="rId18"/>
    <p:sldLayoutId id="2147484534" r:id="rId19"/>
    <p:sldLayoutId id="2147484535" r:id="rId20"/>
    <p:sldLayoutId id="2147484536" r:id="rId21"/>
    <p:sldLayoutId id="214748453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4.xml"/><Relationship Id="rId5" Type="http://schemas.openxmlformats.org/officeDocument/2006/relationships/image" Target="../media/image40.pn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https://azure.microsoft.com/en-us/documentation/articles/sql-database-implementation-umbraco/" TargetMode="External"/><Relationship Id="rId2" Type="http://schemas.openxmlformats.org/officeDocument/2006/relationships/notesSlide" Target="../notesSlides/notesSlide26.xml"/><Relationship Id="rId1" Type="http://schemas.openxmlformats.org/officeDocument/2006/relationships/slideLayout" Target="../slideLayouts/slideLayout74.xml"/><Relationship Id="rId5" Type="http://schemas.openxmlformats.org/officeDocument/2006/relationships/image" Target="../media/image44.pn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slide" Target="slide5.xml"/><Relationship Id="rId21" Type="http://schemas.openxmlformats.org/officeDocument/2006/relationships/slide" Target="slide10.xml"/><Relationship Id="rId7" Type="http://schemas.openxmlformats.org/officeDocument/2006/relationships/diagramColors" Target="../diagrams/colors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27.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68.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45.png"/><Relationship Id="rId19" Type="http://schemas.openxmlformats.org/officeDocument/2006/relationships/diagramColors" Target="../diagrams/colors3.xml"/><Relationship Id="rId4" Type="http://schemas.openxmlformats.org/officeDocument/2006/relationships/diagramData" Target="../diagrams/data1.xml"/><Relationship Id="rId9" Type="http://schemas.openxmlformats.org/officeDocument/2006/relationships/slide" Target="slide3.xml"/><Relationship Id="rId14"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9.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8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microsoft.com/office/2007/relationships/hdphoto" Target="../media/hdphoto2.wdp"/><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33.xml"/><Relationship Id="rId1" Type="http://schemas.openxmlformats.org/officeDocument/2006/relationships/slideLayout" Target="../slideLayouts/slideLayout218.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4.xml"/><Relationship Id="rId1" Type="http://schemas.openxmlformats.org/officeDocument/2006/relationships/slideLayout" Target="../slideLayouts/slideLayout37.xml"/><Relationship Id="rId6" Type="http://schemas.openxmlformats.org/officeDocument/2006/relationships/image" Target="../media/image68.png"/><Relationship Id="rId5" Type="http://schemas.openxmlformats.org/officeDocument/2006/relationships/image" Target="../media/image67.jpg"/><Relationship Id="rId4" Type="http://schemas.openxmlformats.org/officeDocument/2006/relationships/hyperlink" Target="https://aka.ms/ignite.mobileapp"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2.xml"/></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8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353735" cy="1828786"/>
          </a:xfrm>
        </p:spPr>
        <p:txBody>
          <a:bodyPr/>
          <a:lstStyle/>
          <a:p>
            <a:r>
              <a:rPr lang="en-US" dirty="0"/>
              <a:t>Achieve great performance with Azure SQL Database using built-in intelligence</a:t>
            </a:r>
            <a:br>
              <a:rPr lang="en-US" dirty="0"/>
            </a:br>
            <a:endParaRPr lang="en-US" dirty="0"/>
          </a:p>
        </p:txBody>
      </p:sp>
      <p:sp>
        <p:nvSpPr>
          <p:cNvPr id="5" name="Text Placeholder 4"/>
          <p:cNvSpPr>
            <a:spLocks noGrp="1"/>
          </p:cNvSpPr>
          <p:nvPr>
            <p:ph type="body" sz="quarter" idx="12"/>
          </p:nvPr>
        </p:nvSpPr>
        <p:spPr>
          <a:xfrm>
            <a:off x="274701" y="3954463"/>
            <a:ext cx="7315137" cy="1828007"/>
          </a:xfrm>
        </p:spPr>
        <p:txBody>
          <a:bodyPr/>
          <a:lstStyle/>
          <a:p>
            <a:r>
              <a:rPr lang="en-US" dirty="0"/>
              <a:t>Vladimir </a:t>
            </a:r>
            <a:r>
              <a:rPr lang="en-US" dirty="0" err="1"/>
              <a:t>Ivanovic</a:t>
            </a:r>
            <a:r>
              <a:rPr lang="en-US" dirty="0"/>
              <a:t> &amp; </a:t>
            </a:r>
            <a:r>
              <a:rPr lang="en-US" dirty="0" err="1"/>
              <a:t>Drazen</a:t>
            </a:r>
            <a:r>
              <a:rPr lang="en-US" dirty="0"/>
              <a:t> </a:t>
            </a:r>
            <a:r>
              <a:rPr lang="en-US" dirty="0" err="1"/>
              <a:t>Sumic</a:t>
            </a:r>
            <a:endParaRPr lang="en-US" dirty="0"/>
          </a:p>
          <a:p>
            <a:endParaRPr lang="en-US" dirty="0"/>
          </a:p>
          <a:p>
            <a:r>
              <a:rPr lang="en-US" dirty="0"/>
              <a:t>Microsoft SQL Product Team</a:t>
            </a:r>
          </a:p>
          <a:p>
            <a:endParaRPr lang="en-US" dirty="0"/>
          </a:p>
        </p:txBody>
      </p:sp>
      <p:sp>
        <p:nvSpPr>
          <p:cNvPr id="2" name="Text Placeholder 1"/>
          <p:cNvSpPr>
            <a:spLocks noGrp="1"/>
          </p:cNvSpPr>
          <p:nvPr>
            <p:ph type="body" sz="quarter" idx="13"/>
          </p:nvPr>
        </p:nvSpPr>
        <p:spPr/>
        <p:txBody>
          <a:bodyPr/>
          <a:lstStyle/>
          <a:p>
            <a:r>
              <a:rPr lang="en-US" dirty="0"/>
              <a:t>BRK3153</a:t>
            </a:r>
          </a:p>
        </p:txBody>
      </p:sp>
    </p:spTree>
    <p:extLst>
      <p:ext uri="{BB962C8B-B14F-4D97-AF65-F5344CB8AC3E}">
        <p14:creationId xmlns:p14="http://schemas.microsoft.com/office/powerpoint/2010/main" val="4283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“Rimini</a:t>
            </a:r>
            <a:r>
              <a:rPr lang="en-US">
                <a:solidFill>
                  <a:schemeClr val="bg1"/>
                </a:solidFill>
              </a:rPr>
              <a:t>”- </a:t>
            </a:r>
            <a:r>
              <a:rPr lang="en-US" dirty="0"/>
              <a:t>Monitoring</a:t>
            </a:r>
            <a:r>
              <a:rPr lang="en-US"/>
              <a:t> &amp; troubleshooting</a:t>
            </a:r>
            <a:endParaRPr lang="en-US" dirty="0">
              <a:solidFill>
                <a:schemeClr val="bg1"/>
              </a:solidFill>
            </a:endParaRPr>
          </a:p>
        </p:txBody>
      </p:sp>
      <p:sp>
        <p:nvSpPr>
          <p:cNvPr id="3" name="Text Placeholder 2"/>
          <p:cNvSpPr>
            <a:spLocks noGrp="1"/>
          </p:cNvSpPr>
          <p:nvPr>
            <p:ph type="body" sz="quarter" idx="11"/>
          </p:nvPr>
        </p:nvSpPr>
        <p:spPr>
          <a:xfrm>
            <a:off x="275481" y="1212849"/>
            <a:ext cx="11887878" cy="5085046"/>
          </a:xfrm>
        </p:spPr>
        <p:txBody>
          <a:bodyPr/>
          <a:lstStyle/>
          <a:p>
            <a:endParaRPr lang="en-US" dirty="0">
              <a:solidFill>
                <a:schemeClr val="bg1"/>
              </a:solidFill>
            </a:endParaRPr>
          </a:p>
          <a:p>
            <a:r>
              <a:rPr lang="en-US" dirty="0">
                <a:solidFill>
                  <a:schemeClr val="bg1"/>
                </a:solidFill>
              </a:rPr>
              <a:t>Are there any performance issues with my DBs? </a:t>
            </a:r>
          </a:p>
          <a:p>
            <a:pPr>
              <a:buClr>
                <a:srgbClr val="FFFFFF"/>
              </a:buClr>
            </a:pPr>
            <a:r>
              <a:rPr lang="en-US" sz="2800" dirty="0"/>
              <a:t>How do I minimize my TTD/TTM when there is a problem?</a:t>
            </a:r>
            <a:endParaRPr lang="en-US" sz="4400" dirty="0"/>
          </a:p>
          <a:p>
            <a:endParaRPr lang="en-US" dirty="0">
              <a:solidFill>
                <a:schemeClr val="bg1"/>
              </a:solidFill>
            </a:endParaRPr>
          </a:p>
          <a:p>
            <a:r>
              <a:rPr lang="en-US" sz="4080" dirty="0"/>
              <a:t>What is causing the problems?</a:t>
            </a:r>
            <a:endParaRPr lang="en-US" sz="2040" dirty="0"/>
          </a:p>
          <a:p>
            <a:endParaRPr lang="en-US" dirty="0">
              <a:solidFill>
                <a:schemeClr val="bg1"/>
              </a:solidFill>
            </a:endParaRPr>
          </a:p>
          <a:p>
            <a:r>
              <a:rPr lang="en-US" dirty="0">
                <a:solidFill>
                  <a:schemeClr val="bg1"/>
                </a:solidFill>
              </a:rPr>
              <a:t>What are my top resource usage queries/workflows?</a:t>
            </a:r>
          </a:p>
          <a:p>
            <a:r>
              <a:rPr lang="en-US" sz="2800" dirty="0"/>
              <a:t>From database performance issue to the application component</a:t>
            </a:r>
          </a:p>
        </p:txBody>
      </p:sp>
    </p:spTree>
    <p:extLst>
      <p:ext uri="{BB962C8B-B14F-4D97-AF65-F5344CB8AC3E}">
        <p14:creationId xmlns:p14="http://schemas.microsoft.com/office/powerpoint/2010/main" val="2208159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Optimizing query performance and costs</a:t>
            </a:r>
            <a:br>
              <a:rPr lang="en-US" dirty="0"/>
            </a:br>
            <a:r>
              <a:rPr lang="en-US" sz="4000" dirty="0">
                <a:solidFill>
                  <a:srgbClr val="D83B01"/>
                </a:solidFill>
              </a:rPr>
              <a:t>Query Store = flight data recorder for databases</a:t>
            </a:r>
          </a:p>
        </p:txBody>
      </p:sp>
      <p:sp>
        <p:nvSpPr>
          <p:cNvPr id="3" name="Text Placeholder 2"/>
          <p:cNvSpPr>
            <a:spLocks noGrp="1"/>
          </p:cNvSpPr>
          <p:nvPr>
            <p:ph type="body" sz="quarter" idx="11"/>
          </p:nvPr>
        </p:nvSpPr>
        <p:spPr>
          <a:xfrm>
            <a:off x="6661978" y="1769491"/>
            <a:ext cx="5774497" cy="5232971"/>
          </a:xfrm>
        </p:spPr>
        <p:txBody>
          <a:bodyPr/>
          <a:lstStyle/>
          <a:p>
            <a:pPr marL="233149" lvl="1" indent="-233149">
              <a:spcBef>
                <a:spcPts val="1836"/>
              </a:spcBef>
            </a:pPr>
            <a:r>
              <a:rPr lang="en-US" sz="2800" dirty="0">
                <a:latin typeface="Segoe UI Light" panose="020B0502040204020203" pitchFamily="34" charset="0"/>
                <a:cs typeface="Segoe UI Light" panose="020B0502040204020203" pitchFamily="34" charset="0"/>
              </a:rPr>
              <a:t>Built-in query monitoring</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Negligible perf &amp; storage overhead</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Survives failover, memory pressure, …</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Data ready when that incident happens</a:t>
            </a:r>
          </a:p>
          <a:p>
            <a:pPr marL="233149" lvl="1" indent="-233149">
              <a:spcBef>
                <a:spcPts val="1836"/>
              </a:spcBef>
            </a:pPr>
            <a:endParaRPr lang="en-US" sz="1000" dirty="0">
              <a:latin typeface="Segoe UI Light" panose="020B0502040204020203" pitchFamily="34" charset="0"/>
              <a:cs typeface="Segoe UI Light" panose="020B0502040204020203" pitchFamily="34" charset="0"/>
            </a:endParaRPr>
          </a:p>
          <a:p>
            <a:pPr marL="233149" lvl="1" indent="-233149">
              <a:spcBef>
                <a:spcPts val="1836"/>
              </a:spcBef>
            </a:pPr>
            <a:r>
              <a:rPr lang="en-US" sz="2800" dirty="0">
                <a:latin typeface="Segoe UI Light" panose="020B0502040204020203" pitchFamily="34" charset="0"/>
                <a:cs typeface="Segoe UI Light" panose="020B0502040204020203" pitchFamily="34" charset="0"/>
              </a:rPr>
              <a:t>T-SQL interface and SSMS UX</a:t>
            </a:r>
          </a:p>
          <a:p>
            <a:pPr marL="233149" lvl="1" indent="-233149">
              <a:spcBef>
                <a:spcPts val="1836"/>
              </a:spcBef>
            </a:pPr>
            <a:endParaRPr lang="en-US" sz="1000" dirty="0">
              <a:latin typeface="Segoe UI Light" panose="020B0502040204020203" pitchFamily="34" charset="0"/>
              <a:cs typeface="Segoe UI Light" panose="020B0502040204020203" pitchFamily="34" charset="0"/>
            </a:endParaRPr>
          </a:p>
          <a:p>
            <a:pPr marL="233149" lvl="1" indent="-233149">
              <a:spcBef>
                <a:spcPts val="1836"/>
              </a:spcBef>
            </a:pPr>
            <a:r>
              <a:rPr lang="en-US" sz="2800" dirty="0">
                <a:latin typeface="Segoe UI Light" panose="020B0502040204020203" pitchFamily="34" charset="0"/>
                <a:cs typeface="Segoe UI Light" panose="020B0502040204020203" pitchFamily="34" charset="0"/>
              </a:rPr>
              <a:t>Top insights into your workload</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Query and resource stats </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Query plans</a:t>
            </a:r>
          </a:p>
        </p:txBody>
      </p:sp>
      <p:sp>
        <p:nvSpPr>
          <p:cNvPr id="20" name="Rectangle 19"/>
          <p:cNvSpPr/>
          <p:nvPr/>
        </p:nvSpPr>
        <p:spPr bwMode="auto">
          <a:xfrm>
            <a:off x="350839" y="1810509"/>
            <a:ext cx="6095998"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52" name="TextBox 51"/>
          <p:cNvSpPr txBox="1"/>
          <p:nvPr/>
        </p:nvSpPr>
        <p:spPr>
          <a:xfrm>
            <a:off x="4626587" y="5899860"/>
            <a:ext cx="1297209" cy="493002"/>
          </a:xfrm>
          <a:prstGeom prst="rect">
            <a:avLst/>
          </a:prstGeom>
          <a:noFill/>
        </p:spPr>
        <p:txBody>
          <a:bodyPr wrap="none" lIns="182750" tIns="146200" rIns="182750" bIns="146200" rtlCol="0">
            <a:spAutoFit/>
          </a:bodyPr>
          <a:lstStyle/>
          <a:p>
            <a:pPr marL="0" marR="0" lvl="0" indent="0" algn="ctr" defTabSz="931326" eaLnBrk="1" fontAlgn="base" latinLnBrk="0" hangingPunct="1">
              <a:lnSpc>
                <a:spcPct val="90000"/>
              </a:lnSpc>
              <a:spcBef>
                <a:spcPct val="0"/>
              </a:spcBef>
              <a:spcAft>
                <a:spcPts val="600"/>
              </a:spcAft>
              <a:buClrTx/>
              <a:buSzTx/>
              <a:buFontTx/>
              <a:buNone/>
              <a:tabLst/>
              <a:defRPr/>
            </a:pPr>
            <a:r>
              <a:rPr kumimoji="0" lang="en-US" sz="1428" b="0" i="0" u="none" strike="noStrike" kern="0" cap="none" spc="0" normalizeH="0" baseline="0" noProof="0" dirty="0">
                <a:ln>
                  <a:noFill/>
                </a:ln>
                <a:solidFill>
                  <a:srgbClr val="0078D7"/>
                </a:solidFill>
                <a:effectLst/>
                <a:uLnTx/>
                <a:uFillTx/>
              </a:rPr>
              <a:t> Developer </a:t>
            </a:r>
            <a:endParaRPr kumimoji="0" lang="en-US" sz="1020" b="0" i="0" u="none" strike="noStrike" kern="0" cap="none" spc="0" normalizeH="0" baseline="0" noProof="0" dirty="0">
              <a:ln>
                <a:noFill/>
              </a:ln>
              <a:solidFill>
                <a:srgbClr val="0078D7"/>
              </a:solidFill>
              <a:effectLst/>
              <a:uLnTx/>
              <a:uFillTx/>
            </a:endParaRPr>
          </a:p>
        </p:txBody>
      </p:sp>
      <p:sp>
        <p:nvSpPr>
          <p:cNvPr id="53" name="Freeform 52"/>
          <p:cNvSpPr/>
          <p:nvPr/>
        </p:nvSpPr>
        <p:spPr>
          <a:xfrm>
            <a:off x="4745078" y="5008682"/>
            <a:ext cx="934759" cy="955428"/>
          </a:xfrm>
          <a:custGeom>
            <a:avLst/>
            <a:gdLst>
              <a:gd name="connsiteX0" fmla="*/ 144221 w 472986"/>
              <a:gd name="connsiteY0" fmla="*/ 268455 h 483444"/>
              <a:gd name="connsiteX1" fmla="*/ 161694 w 472986"/>
              <a:gd name="connsiteY1" fmla="*/ 269401 h 483444"/>
              <a:gd name="connsiteX2" fmla="*/ 174754 w 472986"/>
              <a:gd name="connsiteY2" fmla="*/ 283795 h 483444"/>
              <a:gd name="connsiteX3" fmla="*/ 198023 w 472986"/>
              <a:gd name="connsiteY3" fmla="*/ 339751 h 483444"/>
              <a:gd name="connsiteX4" fmla="*/ 199021 w 472986"/>
              <a:gd name="connsiteY4" fmla="*/ 359161 h 483444"/>
              <a:gd name="connsiteX5" fmla="*/ 191717 w 472986"/>
              <a:gd name="connsiteY5" fmla="*/ 367346 h 483444"/>
              <a:gd name="connsiteX6" fmla="*/ 159325 w 472986"/>
              <a:gd name="connsiteY6" fmla="*/ 289450 h 483444"/>
              <a:gd name="connsiteX7" fmla="*/ 150069 w 472986"/>
              <a:gd name="connsiteY7" fmla="*/ 284801 h 483444"/>
              <a:gd name="connsiteX8" fmla="*/ 20397 w 472986"/>
              <a:gd name="connsiteY8" fmla="*/ 338725 h 483444"/>
              <a:gd name="connsiteX9" fmla="*/ 17167 w 472986"/>
              <a:gd name="connsiteY9" fmla="*/ 348566 h 483444"/>
              <a:gd name="connsiteX10" fmla="*/ 49560 w 472986"/>
              <a:gd name="connsiteY10" fmla="*/ 426462 h 483444"/>
              <a:gd name="connsiteX11" fmla="*/ 38607 w 472986"/>
              <a:gd name="connsiteY11" fmla="*/ 425869 h 483444"/>
              <a:gd name="connsiteX12" fmla="*/ 25547 w 472986"/>
              <a:gd name="connsiteY12" fmla="*/ 411475 h 483444"/>
              <a:gd name="connsiteX13" fmla="*/ 2278 w 472986"/>
              <a:gd name="connsiteY13" fmla="*/ 355519 h 483444"/>
              <a:gd name="connsiteX14" fmla="*/ 12931 w 472986"/>
              <a:gd name="connsiteY14" fmla="*/ 323052 h 483444"/>
              <a:gd name="connsiteX15" fmla="*/ 351362 w 472986"/>
              <a:gd name="connsiteY15" fmla="*/ 210067 h 483444"/>
              <a:gd name="connsiteX16" fmla="*/ 386407 w 472986"/>
              <a:gd name="connsiteY16" fmla="*/ 214412 h 483444"/>
              <a:gd name="connsiteX17" fmla="*/ 472986 w 472986"/>
              <a:gd name="connsiteY17" fmla="*/ 464850 h 483444"/>
              <a:gd name="connsiteX18" fmla="*/ 319585 w 472986"/>
              <a:gd name="connsiteY18" fmla="*/ 471823 h 483444"/>
              <a:gd name="connsiteX19" fmla="*/ 368395 w 472986"/>
              <a:gd name="connsiteY19" fmla="*/ 355610 h 483444"/>
              <a:gd name="connsiteX20" fmla="*/ 342828 w 472986"/>
              <a:gd name="connsiteY20" fmla="*/ 348637 h 483444"/>
              <a:gd name="connsiteX21" fmla="*/ 284721 w 472986"/>
              <a:gd name="connsiteY21" fmla="*/ 478796 h 483444"/>
              <a:gd name="connsiteX22" fmla="*/ 84835 w 472986"/>
              <a:gd name="connsiteY22" fmla="*/ 483444 h 483444"/>
              <a:gd name="connsiteX23" fmla="*/ 89484 w 472986"/>
              <a:gd name="connsiteY23" fmla="*/ 406744 h 483444"/>
              <a:gd name="connsiteX24" fmla="*/ 212670 w 472986"/>
              <a:gd name="connsiteY24" fmla="*/ 395122 h 483444"/>
              <a:gd name="connsiteX25" fmla="*/ 254506 w 472986"/>
              <a:gd name="connsiteY25" fmla="*/ 264964 h 483444"/>
              <a:gd name="connsiteX26" fmla="*/ 351362 w 472986"/>
              <a:gd name="connsiteY26" fmla="*/ 210067 h 483444"/>
              <a:gd name="connsiteX27" fmla="*/ 287045 w 472986"/>
              <a:gd name="connsiteY27" fmla="*/ 0 h 483444"/>
              <a:gd name="connsiteX28" fmla="*/ 386988 w 472986"/>
              <a:gd name="connsiteY28" fmla="*/ 99943 h 483444"/>
              <a:gd name="connsiteX29" fmla="*/ 287045 w 472986"/>
              <a:gd name="connsiteY29" fmla="*/ 199886 h 483444"/>
              <a:gd name="connsiteX30" fmla="*/ 187102 w 472986"/>
              <a:gd name="connsiteY30" fmla="*/ 99943 h 483444"/>
              <a:gd name="connsiteX31" fmla="*/ 287045 w 472986"/>
              <a:gd name="connsiteY31" fmla="*/ 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2986" h="483444">
                <a:moveTo>
                  <a:pt x="144221" y="268455"/>
                </a:moveTo>
                <a:cubicBezTo>
                  <a:pt x="149908" y="266090"/>
                  <a:pt x="156169" y="266625"/>
                  <a:pt x="161694" y="269401"/>
                </a:cubicBezTo>
                <a:cubicBezTo>
                  <a:pt x="167219" y="272177"/>
                  <a:pt x="172009" y="277194"/>
                  <a:pt x="174754" y="283795"/>
                </a:cubicBezTo>
                <a:lnTo>
                  <a:pt x="198023" y="339751"/>
                </a:lnTo>
                <a:cubicBezTo>
                  <a:pt x="200768" y="346351"/>
                  <a:pt x="200949" y="353286"/>
                  <a:pt x="199021" y="359161"/>
                </a:cubicBezTo>
                <a:lnTo>
                  <a:pt x="191717" y="367346"/>
                </a:lnTo>
                <a:lnTo>
                  <a:pt x="159325" y="289450"/>
                </a:lnTo>
                <a:cubicBezTo>
                  <a:pt x="157661" y="285449"/>
                  <a:pt x="153516" y="283367"/>
                  <a:pt x="150069" y="284801"/>
                </a:cubicBezTo>
                <a:lnTo>
                  <a:pt x="20397" y="338725"/>
                </a:lnTo>
                <a:cubicBezTo>
                  <a:pt x="16949" y="340158"/>
                  <a:pt x="15503" y="344565"/>
                  <a:pt x="17167" y="348566"/>
                </a:cubicBezTo>
                <a:lnTo>
                  <a:pt x="49560" y="426462"/>
                </a:lnTo>
                <a:lnTo>
                  <a:pt x="38607" y="425869"/>
                </a:lnTo>
                <a:cubicBezTo>
                  <a:pt x="33082" y="423092"/>
                  <a:pt x="28292" y="418076"/>
                  <a:pt x="25547" y="411475"/>
                </a:cubicBezTo>
                <a:lnTo>
                  <a:pt x="2278" y="355519"/>
                </a:lnTo>
                <a:cubicBezTo>
                  <a:pt x="-3212" y="342318"/>
                  <a:pt x="1558" y="327782"/>
                  <a:pt x="12931" y="323052"/>
                </a:cubicBezTo>
                <a:close/>
                <a:moveTo>
                  <a:pt x="351362" y="210067"/>
                </a:moveTo>
                <a:cubicBezTo>
                  <a:pt x="363286" y="210133"/>
                  <a:pt x="375125" y="211749"/>
                  <a:pt x="386407" y="214412"/>
                </a:cubicBezTo>
                <a:cubicBezTo>
                  <a:pt x="443739" y="245982"/>
                  <a:pt x="465239" y="262736"/>
                  <a:pt x="472986" y="464850"/>
                </a:cubicBezTo>
                <a:cubicBezTo>
                  <a:pt x="416623" y="468918"/>
                  <a:pt x="370719" y="469499"/>
                  <a:pt x="319585" y="471823"/>
                </a:cubicBezTo>
                <a:cubicBezTo>
                  <a:pt x="327139" y="445287"/>
                  <a:pt x="350382" y="394348"/>
                  <a:pt x="368395" y="355610"/>
                </a:cubicBezTo>
                <a:lnTo>
                  <a:pt x="342828" y="348637"/>
                </a:lnTo>
                <a:lnTo>
                  <a:pt x="284721" y="478796"/>
                </a:lnTo>
                <a:lnTo>
                  <a:pt x="84835" y="483444"/>
                </a:lnTo>
                <a:cubicBezTo>
                  <a:pt x="68372" y="474728"/>
                  <a:pt x="49004" y="431149"/>
                  <a:pt x="89484" y="406744"/>
                </a:cubicBezTo>
                <a:lnTo>
                  <a:pt x="212670" y="395122"/>
                </a:lnTo>
                <a:lnTo>
                  <a:pt x="254506" y="264964"/>
                </a:lnTo>
                <a:cubicBezTo>
                  <a:pt x="279056" y="223636"/>
                  <a:pt x="315590" y="209872"/>
                  <a:pt x="351362" y="210067"/>
                </a:cubicBezTo>
                <a:close/>
                <a:moveTo>
                  <a:pt x="287045" y="0"/>
                </a:moveTo>
                <a:cubicBezTo>
                  <a:pt x="342242" y="0"/>
                  <a:pt x="386988" y="44746"/>
                  <a:pt x="386988" y="99943"/>
                </a:cubicBezTo>
                <a:cubicBezTo>
                  <a:pt x="386988" y="155140"/>
                  <a:pt x="342242" y="199886"/>
                  <a:pt x="287045" y="199886"/>
                </a:cubicBezTo>
                <a:cubicBezTo>
                  <a:pt x="231848" y="199886"/>
                  <a:pt x="187102" y="155140"/>
                  <a:pt x="187102" y="99943"/>
                </a:cubicBezTo>
                <a:cubicBezTo>
                  <a:pt x="187102" y="44746"/>
                  <a:pt x="231848" y="0"/>
                  <a:pt x="287045" y="0"/>
                </a:cubicBezTo>
                <a:close/>
              </a:path>
            </a:pathLst>
          </a:custGeom>
          <a:solidFill>
            <a:srgbClr val="0078D7"/>
          </a:solidFill>
          <a:ln w="10795" cap="flat" cmpd="sng" algn="ctr">
            <a:noFill/>
            <a:prstDash val="solid"/>
          </a:ln>
          <a:effectLst/>
        </p:spPr>
        <p:txBody>
          <a:bodyPr wrap="square" rtlCol="0" anchor="ctr">
            <a:noAutofit/>
          </a:bodyPr>
          <a:lstStyle/>
          <a:p>
            <a:pPr marL="0" marR="0" lvl="0" indent="0" algn="ctr" defTabSz="950791"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latin typeface="Segoe UI"/>
              <a:ea typeface="+mn-ea"/>
              <a:cs typeface="+mn-cs"/>
            </a:endParaRPr>
          </a:p>
        </p:txBody>
      </p:sp>
      <p:grpSp>
        <p:nvGrpSpPr>
          <p:cNvPr id="54" name="Group 53"/>
          <p:cNvGrpSpPr/>
          <p:nvPr/>
        </p:nvGrpSpPr>
        <p:grpSpPr>
          <a:xfrm>
            <a:off x="466289" y="2382850"/>
            <a:ext cx="1202218" cy="1010916"/>
            <a:chOff x="7779636" y="2688972"/>
            <a:chExt cx="1202218" cy="1010916"/>
          </a:xfrm>
          <a:solidFill>
            <a:srgbClr val="0078D7"/>
          </a:solidFill>
        </p:grpSpPr>
        <p:grpSp>
          <p:nvGrpSpPr>
            <p:cNvPr id="55" name="Group 54"/>
            <p:cNvGrpSpPr/>
            <p:nvPr/>
          </p:nvGrpSpPr>
          <p:grpSpPr>
            <a:xfrm>
              <a:off x="7779636" y="3201200"/>
              <a:ext cx="1202218" cy="468313"/>
              <a:chOff x="9091613" y="5900738"/>
              <a:chExt cx="2784475" cy="769938"/>
            </a:xfrm>
            <a:grpFill/>
          </p:grpSpPr>
          <p:sp>
            <p:nvSpPr>
              <p:cNvPr id="85" name="Rectangle 5"/>
              <p:cNvSpPr>
                <a:spLocks noChangeArrowheads="1"/>
              </p:cNvSpPr>
              <p:nvPr/>
            </p:nvSpPr>
            <p:spPr bwMode="auto">
              <a:xfrm>
                <a:off x="9290050" y="5983288"/>
                <a:ext cx="144463" cy="679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86" name="Rectangle 57"/>
              <p:cNvSpPr>
                <a:spLocks noChangeArrowheads="1"/>
              </p:cNvSpPr>
              <p:nvPr/>
            </p:nvSpPr>
            <p:spPr bwMode="auto">
              <a:xfrm>
                <a:off x="11558588" y="5983288"/>
                <a:ext cx="120650" cy="687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87" name="Rectangle 61"/>
              <p:cNvSpPr>
                <a:spLocks noChangeArrowheads="1"/>
              </p:cNvSpPr>
              <p:nvPr/>
            </p:nvSpPr>
            <p:spPr bwMode="auto">
              <a:xfrm>
                <a:off x="9091613" y="5900738"/>
                <a:ext cx="2784475"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grpSp>
        <p:sp>
          <p:nvSpPr>
            <p:cNvPr id="56" name="Freeform 55"/>
            <p:cNvSpPr>
              <a:spLocks noChangeAspect="1"/>
            </p:cNvSpPr>
            <p:nvPr/>
          </p:nvSpPr>
          <p:spPr bwMode="black">
            <a:xfrm>
              <a:off x="8380278" y="2854215"/>
              <a:ext cx="441244" cy="347258"/>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grpFill/>
            <a:ln w="952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0078D7"/>
                </a:solidFill>
                <a:effectLst/>
                <a:uLnTx/>
                <a:uFillTx/>
                <a:latin typeface="Segoe UI"/>
                <a:ea typeface="Segoe UI" pitchFamily="34" charset="0"/>
                <a:cs typeface="Segoe UI" pitchFamily="34" charset="0"/>
              </a:endParaRPr>
            </a:p>
          </p:txBody>
        </p:sp>
        <p:sp>
          <p:nvSpPr>
            <p:cNvPr id="57" name="Oval 13"/>
            <p:cNvSpPr/>
            <p:nvPr/>
          </p:nvSpPr>
          <p:spPr bwMode="auto">
            <a:xfrm>
              <a:off x="7922127" y="3029453"/>
              <a:ext cx="379160" cy="670435"/>
            </a:xfrm>
            <a:custGeom>
              <a:avLst/>
              <a:gdLst>
                <a:gd name="connsiteX0" fmla="*/ 59134 w 674291"/>
                <a:gd name="connsiteY0" fmla="*/ 28 h 1192290"/>
                <a:gd name="connsiteX1" fmla="*/ 0 w 674291"/>
                <a:gd name="connsiteY1" fmla="*/ 36144 h 1192290"/>
                <a:gd name="connsiteX2" fmla="*/ 79375 w 674291"/>
                <a:gd name="connsiteY2" fmla="*/ 718769 h 1192290"/>
                <a:gd name="connsiteX3" fmla="*/ 149225 w 674291"/>
                <a:gd name="connsiteY3" fmla="*/ 798144 h 1192290"/>
                <a:gd name="connsiteX4" fmla="*/ 319571 w 674291"/>
                <a:gd name="connsiteY4" fmla="*/ 796969 h 1192290"/>
                <a:gd name="connsiteX5" fmla="*/ 371474 w 674291"/>
                <a:gd name="connsiteY5" fmla="*/ 867994 h 1192290"/>
                <a:gd name="connsiteX6" fmla="*/ 374649 w 674291"/>
                <a:gd name="connsiteY6" fmla="*/ 925144 h 1192290"/>
                <a:gd name="connsiteX7" fmla="*/ 215899 w 674291"/>
                <a:gd name="connsiteY7" fmla="*/ 975944 h 1192290"/>
                <a:gd name="connsiteX8" fmla="*/ 203199 w 674291"/>
                <a:gd name="connsiteY8" fmla="*/ 1020394 h 1192290"/>
                <a:gd name="connsiteX9" fmla="*/ 184149 w 674291"/>
                <a:gd name="connsiteY9" fmla="*/ 1039444 h 1192290"/>
                <a:gd name="connsiteX10" fmla="*/ 157162 w 674291"/>
                <a:gd name="connsiteY10" fmla="*/ 1038650 h 1192290"/>
                <a:gd name="connsiteX11" fmla="*/ 98424 w 674291"/>
                <a:gd name="connsiteY11" fmla="*/ 1131519 h 1192290"/>
                <a:gd name="connsiteX12" fmla="*/ 219074 w 674291"/>
                <a:gd name="connsiteY12" fmla="*/ 1179144 h 1192290"/>
                <a:gd name="connsiteX13" fmla="*/ 222249 w 674291"/>
                <a:gd name="connsiteY13" fmla="*/ 1058494 h 1192290"/>
                <a:gd name="connsiteX14" fmla="*/ 247649 w 674291"/>
                <a:gd name="connsiteY14" fmla="*/ 1026744 h 1192290"/>
                <a:gd name="connsiteX15" fmla="*/ 371474 w 674291"/>
                <a:gd name="connsiteY15" fmla="*/ 972769 h 1192290"/>
                <a:gd name="connsiteX16" fmla="*/ 380999 w 674291"/>
                <a:gd name="connsiteY16" fmla="*/ 1020394 h 1192290"/>
                <a:gd name="connsiteX17" fmla="*/ 339724 w 674291"/>
                <a:gd name="connsiteY17" fmla="*/ 1039444 h 1192290"/>
                <a:gd name="connsiteX18" fmla="*/ 352424 w 674291"/>
                <a:gd name="connsiteY18" fmla="*/ 1175969 h 1192290"/>
                <a:gd name="connsiteX19" fmla="*/ 457199 w 674291"/>
                <a:gd name="connsiteY19" fmla="*/ 1169619 h 1192290"/>
                <a:gd name="connsiteX20" fmla="*/ 457199 w 674291"/>
                <a:gd name="connsiteY20" fmla="*/ 1068019 h 1192290"/>
                <a:gd name="connsiteX21" fmla="*/ 419099 w 674291"/>
                <a:gd name="connsiteY21" fmla="*/ 998169 h 1192290"/>
                <a:gd name="connsiteX22" fmla="*/ 434974 w 674291"/>
                <a:gd name="connsiteY22" fmla="*/ 972769 h 1192290"/>
                <a:gd name="connsiteX23" fmla="*/ 552449 w 674291"/>
                <a:gd name="connsiteY23" fmla="*/ 1036269 h 1192290"/>
                <a:gd name="connsiteX24" fmla="*/ 550886 w 674291"/>
                <a:gd name="connsiteY24" fmla="*/ 1081598 h 1192290"/>
                <a:gd name="connsiteX25" fmla="*/ 544909 w 674291"/>
                <a:gd name="connsiteY25" fmla="*/ 1108103 h 1192290"/>
                <a:gd name="connsiteX26" fmla="*/ 609600 w 674291"/>
                <a:gd name="connsiteY26" fmla="*/ 1172794 h 1192290"/>
                <a:gd name="connsiteX27" fmla="*/ 674291 w 674291"/>
                <a:gd name="connsiteY27" fmla="*/ 1108103 h 1192290"/>
                <a:gd name="connsiteX28" fmla="*/ 609600 w 674291"/>
                <a:gd name="connsiteY28" fmla="*/ 1043412 h 1192290"/>
                <a:gd name="connsiteX29" fmla="*/ 599600 w 674291"/>
                <a:gd name="connsiteY29" fmla="*/ 1045431 h 1192290"/>
                <a:gd name="connsiteX30" fmla="*/ 600074 w 674291"/>
                <a:gd name="connsiteY30" fmla="*/ 1033094 h 1192290"/>
                <a:gd name="connsiteX31" fmla="*/ 412749 w 674291"/>
                <a:gd name="connsiteY31" fmla="*/ 931494 h 1192290"/>
                <a:gd name="connsiteX32" fmla="*/ 412749 w 674291"/>
                <a:gd name="connsiteY32" fmla="*/ 877519 h 1192290"/>
                <a:gd name="connsiteX33" fmla="*/ 476891 w 674291"/>
                <a:gd name="connsiteY33" fmla="*/ 795884 h 1192290"/>
                <a:gd name="connsiteX34" fmla="*/ 609600 w 674291"/>
                <a:gd name="connsiteY34" fmla="*/ 794969 h 1192290"/>
                <a:gd name="connsiteX35" fmla="*/ 600075 w 674291"/>
                <a:gd name="connsiteY35" fmla="*/ 680669 h 1192290"/>
                <a:gd name="connsiteX36" fmla="*/ 203200 w 674291"/>
                <a:gd name="connsiteY36" fmla="*/ 674319 h 1192290"/>
                <a:gd name="connsiteX37" fmla="*/ 120650 w 674291"/>
                <a:gd name="connsiteY37" fmla="*/ 32969 h 1192290"/>
                <a:gd name="connsiteX38" fmla="*/ 59134 w 674291"/>
                <a:gd name="connsiteY38" fmla="*/ 28 h 11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4291" h="1192290">
                  <a:moveTo>
                    <a:pt x="59134" y="28"/>
                  </a:moveTo>
                  <a:cubicBezTo>
                    <a:pt x="37835" y="-633"/>
                    <a:pt x="16933" y="10215"/>
                    <a:pt x="0" y="36144"/>
                  </a:cubicBezTo>
                  <a:lnTo>
                    <a:pt x="79375" y="718769"/>
                  </a:lnTo>
                  <a:cubicBezTo>
                    <a:pt x="80433" y="761102"/>
                    <a:pt x="97367" y="784386"/>
                    <a:pt x="149225" y="798144"/>
                  </a:cubicBezTo>
                  <a:lnTo>
                    <a:pt x="319571" y="796969"/>
                  </a:lnTo>
                  <a:lnTo>
                    <a:pt x="371474" y="867994"/>
                  </a:lnTo>
                  <a:lnTo>
                    <a:pt x="374649" y="925144"/>
                  </a:lnTo>
                  <a:cubicBezTo>
                    <a:pt x="309826" y="920646"/>
                    <a:pt x="259291" y="932817"/>
                    <a:pt x="215899" y="975944"/>
                  </a:cubicBezTo>
                  <a:lnTo>
                    <a:pt x="203199" y="1020394"/>
                  </a:lnTo>
                  <a:lnTo>
                    <a:pt x="184149" y="1039444"/>
                  </a:lnTo>
                  <a:cubicBezTo>
                    <a:pt x="176741" y="1035211"/>
                    <a:pt x="164570" y="1042883"/>
                    <a:pt x="157162" y="1038650"/>
                  </a:cubicBezTo>
                  <a:cubicBezTo>
                    <a:pt x="109801" y="1064050"/>
                    <a:pt x="95779" y="1094213"/>
                    <a:pt x="98424" y="1131519"/>
                  </a:cubicBezTo>
                  <a:cubicBezTo>
                    <a:pt x="133878" y="1180731"/>
                    <a:pt x="171713" y="1184700"/>
                    <a:pt x="219074" y="1179144"/>
                  </a:cubicBezTo>
                  <a:cubicBezTo>
                    <a:pt x="272519" y="1127020"/>
                    <a:pt x="233097" y="1077280"/>
                    <a:pt x="222249" y="1058494"/>
                  </a:cubicBezTo>
                  <a:lnTo>
                    <a:pt x="247649" y="1026744"/>
                  </a:lnTo>
                  <a:cubicBezTo>
                    <a:pt x="260349" y="987321"/>
                    <a:pt x="313531" y="969330"/>
                    <a:pt x="371474" y="972769"/>
                  </a:cubicBezTo>
                  <a:lnTo>
                    <a:pt x="380999" y="1020394"/>
                  </a:lnTo>
                  <a:lnTo>
                    <a:pt x="339724" y="1039444"/>
                  </a:lnTo>
                  <a:cubicBezTo>
                    <a:pt x="322526" y="1099239"/>
                    <a:pt x="326760" y="1142367"/>
                    <a:pt x="352424" y="1175969"/>
                  </a:cubicBezTo>
                  <a:cubicBezTo>
                    <a:pt x="387349" y="1204809"/>
                    <a:pt x="429418" y="1190786"/>
                    <a:pt x="457199" y="1169619"/>
                  </a:cubicBezTo>
                  <a:cubicBezTo>
                    <a:pt x="473868" y="1130990"/>
                    <a:pt x="476249" y="1106648"/>
                    <a:pt x="457199" y="1068019"/>
                  </a:cubicBezTo>
                  <a:cubicBezTo>
                    <a:pt x="458786" y="1035211"/>
                    <a:pt x="431799" y="1021452"/>
                    <a:pt x="419099" y="998169"/>
                  </a:cubicBezTo>
                  <a:lnTo>
                    <a:pt x="434974" y="972769"/>
                  </a:lnTo>
                  <a:cubicBezTo>
                    <a:pt x="462226" y="972505"/>
                    <a:pt x="518053" y="993671"/>
                    <a:pt x="552449" y="1036269"/>
                  </a:cubicBezTo>
                  <a:lnTo>
                    <a:pt x="550886" y="1081598"/>
                  </a:lnTo>
                  <a:cubicBezTo>
                    <a:pt x="546953" y="1089599"/>
                    <a:pt x="544909" y="1098612"/>
                    <a:pt x="544909" y="1108103"/>
                  </a:cubicBezTo>
                  <a:cubicBezTo>
                    <a:pt x="544909" y="1143831"/>
                    <a:pt x="573872" y="1172794"/>
                    <a:pt x="609600" y="1172794"/>
                  </a:cubicBezTo>
                  <a:cubicBezTo>
                    <a:pt x="645328" y="1172794"/>
                    <a:pt x="674291" y="1143831"/>
                    <a:pt x="674291" y="1108103"/>
                  </a:cubicBezTo>
                  <a:cubicBezTo>
                    <a:pt x="674291" y="1072375"/>
                    <a:pt x="645328" y="1043412"/>
                    <a:pt x="609600" y="1043412"/>
                  </a:cubicBezTo>
                  <a:cubicBezTo>
                    <a:pt x="606132" y="1043412"/>
                    <a:pt x="602727" y="1043685"/>
                    <a:pt x="599600" y="1045431"/>
                  </a:cubicBezTo>
                  <a:lnTo>
                    <a:pt x="600074" y="1033094"/>
                  </a:lnTo>
                  <a:cubicBezTo>
                    <a:pt x="580495" y="980177"/>
                    <a:pt x="537103" y="929642"/>
                    <a:pt x="412749" y="931494"/>
                  </a:cubicBezTo>
                  <a:lnTo>
                    <a:pt x="412749" y="877519"/>
                  </a:lnTo>
                  <a:lnTo>
                    <a:pt x="476891" y="795884"/>
                  </a:lnTo>
                  <a:lnTo>
                    <a:pt x="609600" y="794969"/>
                  </a:lnTo>
                  <a:cubicBezTo>
                    <a:pt x="622300" y="756869"/>
                    <a:pt x="619125" y="712419"/>
                    <a:pt x="600075" y="680669"/>
                  </a:cubicBezTo>
                  <a:lnTo>
                    <a:pt x="203200" y="674319"/>
                  </a:lnTo>
                  <a:lnTo>
                    <a:pt x="120650" y="32969"/>
                  </a:lnTo>
                  <a:cubicBezTo>
                    <a:pt x="102129" y="12860"/>
                    <a:pt x="80433" y="690"/>
                    <a:pt x="59134" y="28"/>
                  </a:cubicBezTo>
                  <a:close/>
                </a:path>
              </a:pathLst>
            </a:custGeom>
            <a:grp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marL="0" marR="0" lvl="0" indent="0" algn="ctr" defTabSz="9139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58" name="Freeform 57"/>
            <p:cNvSpPr/>
            <p:nvPr/>
          </p:nvSpPr>
          <p:spPr bwMode="auto">
            <a:xfrm>
              <a:off x="8049033" y="2688972"/>
              <a:ext cx="487897" cy="992057"/>
            </a:xfrm>
            <a:custGeom>
              <a:avLst/>
              <a:gdLst>
                <a:gd name="connsiteX0" fmla="*/ 79706 w 487897"/>
                <a:gd name="connsiteY0" fmla="*/ 206165 h 992057"/>
                <a:gd name="connsiteX1" fmla="*/ 146656 w 487897"/>
                <a:gd name="connsiteY1" fmla="*/ 219555 h 992057"/>
                <a:gd name="connsiteX2" fmla="*/ 280557 w 487897"/>
                <a:gd name="connsiteY2" fmla="*/ 380234 h 992057"/>
                <a:gd name="connsiteX3" fmla="*/ 443915 w 487897"/>
                <a:gd name="connsiteY3" fmla="*/ 377556 h 992057"/>
                <a:gd name="connsiteX4" fmla="*/ 457305 w 487897"/>
                <a:gd name="connsiteY4" fmla="*/ 473964 h 992057"/>
                <a:gd name="connsiteX5" fmla="*/ 235031 w 487897"/>
                <a:gd name="connsiteY5" fmla="*/ 473964 h 992057"/>
                <a:gd name="connsiteX6" fmla="*/ 184148 w 487897"/>
                <a:gd name="connsiteY6" fmla="*/ 415048 h 992057"/>
                <a:gd name="connsiteX7" fmla="*/ 176114 w 487897"/>
                <a:gd name="connsiteY7" fmla="*/ 471286 h 992057"/>
                <a:gd name="connsiteX8" fmla="*/ 165402 w 487897"/>
                <a:gd name="connsiteY8" fmla="*/ 591796 h 992057"/>
                <a:gd name="connsiteX9" fmla="*/ 203632 w 487897"/>
                <a:gd name="connsiteY9" fmla="*/ 600791 h 992057"/>
                <a:gd name="connsiteX10" fmla="*/ 293336 w 487897"/>
                <a:gd name="connsiteY10" fmla="*/ 600791 h 992057"/>
                <a:gd name="connsiteX11" fmla="*/ 301262 w 487897"/>
                <a:gd name="connsiteY11" fmla="*/ 604074 h 992057"/>
                <a:gd name="connsiteX12" fmla="*/ 305605 w 487897"/>
                <a:gd name="connsiteY12" fmla="*/ 602275 h 992057"/>
                <a:gd name="connsiteX13" fmla="*/ 350483 w 487897"/>
                <a:gd name="connsiteY13" fmla="*/ 647153 h 992057"/>
                <a:gd name="connsiteX14" fmla="*/ 350482 w 487897"/>
                <a:gd name="connsiteY14" fmla="*/ 947179 h 992057"/>
                <a:gd name="connsiteX15" fmla="*/ 305604 w 487897"/>
                <a:gd name="connsiteY15" fmla="*/ 992057 h 992057"/>
                <a:gd name="connsiteX16" fmla="*/ 305605 w 487897"/>
                <a:gd name="connsiteY16" fmla="*/ 992056 h 992057"/>
                <a:gd name="connsiteX17" fmla="*/ 260727 w 487897"/>
                <a:gd name="connsiteY17" fmla="*/ 947178 h 992057"/>
                <a:gd name="connsiteX18" fmla="*/ 260727 w 487897"/>
                <a:gd name="connsiteY18" fmla="*/ 723300 h 992057"/>
                <a:gd name="connsiteX19" fmla="*/ 70310 w 487897"/>
                <a:gd name="connsiteY19" fmla="*/ 723300 h 992057"/>
                <a:gd name="connsiteX20" fmla="*/ 63378 w 487897"/>
                <a:gd name="connsiteY20" fmla="*/ 720429 h 992057"/>
                <a:gd name="connsiteX21" fmla="*/ 58282 w 487897"/>
                <a:gd name="connsiteY21" fmla="*/ 720339 h 992057"/>
                <a:gd name="connsiteX22" fmla="*/ 7400 w 487897"/>
                <a:gd name="connsiteY22" fmla="*/ 653389 h 992057"/>
                <a:gd name="connsiteX23" fmla="*/ 20790 w 487897"/>
                <a:gd name="connsiteY23" fmla="*/ 257046 h 992057"/>
                <a:gd name="connsiteX24" fmla="*/ 79706 w 487897"/>
                <a:gd name="connsiteY24" fmla="*/ 206165 h 992057"/>
                <a:gd name="connsiteX25" fmla="*/ 98452 w 487897"/>
                <a:gd name="connsiteY25" fmla="*/ 0 h 992057"/>
                <a:gd name="connsiteX26" fmla="*/ 196904 w 487897"/>
                <a:gd name="connsiteY26" fmla="*/ 98452 h 992057"/>
                <a:gd name="connsiteX27" fmla="*/ 98452 w 487897"/>
                <a:gd name="connsiteY27" fmla="*/ 196904 h 992057"/>
                <a:gd name="connsiteX28" fmla="*/ 0 w 487897"/>
                <a:gd name="connsiteY28" fmla="*/ 98452 h 992057"/>
                <a:gd name="connsiteX29" fmla="*/ 98452 w 487897"/>
                <a:gd name="connsiteY29" fmla="*/ 0 h 99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897" h="992057">
                  <a:moveTo>
                    <a:pt x="79706" y="206165"/>
                  </a:moveTo>
                  <a:cubicBezTo>
                    <a:pt x="103362" y="202594"/>
                    <a:pt x="128357" y="209735"/>
                    <a:pt x="146656" y="219555"/>
                  </a:cubicBezTo>
                  <a:lnTo>
                    <a:pt x="280557" y="380234"/>
                  </a:lnTo>
                  <a:lnTo>
                    <a:pt x="443915" y="377556"/>
                  </a:lnTo>
                  <a:cubicBezTo>
                    <a:pt x="523362" y="417726"/>
                    <a:pt x="474266" y="460574"/>
                    <a:pt x="457305" y="473964"/>
                  </a:cubicBezTo>
                  <a:lnTo>
                    <a:pt x="235031" y="473964"/>
                  </a:lnTo>
                  <a:lnTo>
                    <a:pt x="184148" y="415048"/>
                  </a:lnTo>
                  <a:lnTo>
                    <a:pt x="176114" y="471286"/>
                  </a:lnTo>
                  <a:lnTo>
                    <a:pt x="165402" y="591796"/>
                  </a:lnTo>
                  <a:lnTo>
                    <a:pt x="203632" y="600791"/>
                  </a:lnTo>
                  <a:lnTo>
                    <a:pt x="293336" y="600791"/>
                  </a:lnTo>
                  <a:lnTo>
                    <a:pt x="301262" y="604074"/>
                  </a:lnTo>
                  <a:lnTo>
                    <a:pt x="305605" y="602275"/>
                  </a:lnTo>
                  <a:cubicBezTo>
                    <a:pt x="330390" y="602275"/>
                    <a:pt x="350483" y="622368"/>
                    <a:pt x="350483" y="647153"/>
                  </a:cubicBezTo>
                  <a:cubicBezTo>
                    <a:pt x="350483" y="747162"/>
                    <a:pt x="350482" y="847170"/>
                    <a:pt x="350482" y="947179"/>
                  </a:cubicBezTo>
                  <a:cubicBezTo>
                    <a:pt x="350482" y="971964"/>
                    <a:pt x="330389" y="992057"/>
                    <a:pt x="305604" y="992057"/>
                  </a:cubicBezTo>
                  <a:lnTo>
                    <a:pt x="305605" y="992056"/>
                  </a:lnTo>
                  <a:cubicBezTo>
                    <a:pt x="280820" y="992056"/>
                    <a:pt x="260727" y="971963"/>
                    <a:pt x="260727" y="947178"/>
                  </a:cubicBezTo>
                  <a:lnTo>
                    <a:pt x="260727" y="723300"/>
                  </a:lnTo>
                  <a:lnTo>
                    <a:pt x="70310" y="723300"/>
                  </a:lnTo>
                  <a:lnTo>
                    <a:pt x="63378" y="720429"/>
                  </a:lnTo>
                  <a:lnTo>
                    <a:pt x="58282" y="720339"/>
                  </a:lnTo>
                  <a:cubicBezTo>
                    <a:pt x="17219" y="708735"/>
                    <a:pt x="16326" y="678385"/>
                    <a:pt x="7400" y="653389"/>
                  </a:cubicBezTo>
                  <a:lnTo>
                    <a:pt x="20790" y="257046"/>
                  </a:lnTo>
                  <a:cubicBezTo>
                    <a:pt x="33734" y="224018"/>
                    <a:pt x="56050" y="209735"/>
                    <a:pt x="79706" y="206165"/>
                  </a:cubicBezTo>
                  <a:close/>
                  <a:moveTo>
                    <a:pt x="98452" y="0"/>
                  </a:moveTo>
                  <a:cubicBezTo>
                    <a:pt x="152826" y="0"/>
                    <a:pt x="196904" y="44078"/>
                    <a:pt x="196904" y="98452"/>
                  </a:cubicBezTo>
                  <a:cubicBezTo>
                    <a:pt x="196904" y="152826"/>
                    <a:pt x="152826" y="196904"/>
                    <a:pt x="98452" y="196904"/>
                  </a:cubicBezTo>
                  <a:cubicBezTo>
                    <a:pt x="44078" y="196904"/>
                    <a:pt x="0" y="152826"/>
                    <a:pt x="0" y="98452"/>
                  </a:cubicBezTo>
                  <a:cubicBezTo>
                    <a:pt x="0" y="44078"/>
                    <a:pt x="44078" y="0"/>
                    <a:pt x="9845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marR="0" lvl="0" indent="-342834" algn="ctr" defTabSz="932293" eaLnBrk="1" fontAlgn="auto" latinLnBrk="0" hangingPunct="1">
                <a:lnSpc>
                  <a:spcPct val="100000"/>
                </a:lnSpc>
                <a:spcBef>
                  <a:spcPts val="0"/>
                </a:spcBef>
                <a:spcAft>
                  <a:spcPts val="0"/>
                </a:spcAft>
                <a:buClrTx/>
                <a:buSzTx/>
                <a:buFont typeface="Wingdings 3" panose="05040102010807070707" pitchFamily="18" charset="2"/>
                <a:buChar char="Æ"/>
                <a:tabLst/>
                <a:defRPr/>
              </a:pPr>
              <a:endParaRPr kumimoji="0" lang="en-IN" sz="2000" b="1" i="0" u="none" strike="noStrike" kern="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grpSp>
      <p:sp>
        <p:nvSpPr>
          <p:cNvPr id="88" name="Rectangle 87"/>
          <p:cNvSpPr/>
          <p:nvPr/>
        </p:nvSpPr>
        <p:spPr bwMode="auto">
          <a:xfrm>
            <a:off x="-221083" y="3539974"/>
            <a:ext cx="2530778" cy="844630"/>
          </a:xfrm>
          <a:prstGeom prst="rect">
            <a:avLst/>
          </a:prstGeom>
          <a:noFill/>
          <a:ln w="10795" cap="flat" cmpd="sng" algn="ctr">
            <a:noFill/>
            <a:prstDash val="solid"/>
            <a:headEnd type="none" w="med" len="med"/>
            <a:tailEnd type="none" w="med" len="med"/>
          </a:ln>
          <a:effectLst/>
        </p:spPr>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78D7"/>
                </a:solidFill>
                <a:effectLst/>
                <a:uLnTx/>
                <a:uFillTx/>
                <a:latin typeface="Segoe UI"/>
                <a:ea typeface="+mn-ea"/>
                <a:cs typeface="Segoe UI" panose="020B0502040204020203" pitchFamily="34" charset="0"/>
              </a:rPr>
              <a:t>App User </a:t>
            </a:r>
          </a:p>
        </p:txBody>
      </p:sp>
      <p:sp>
        <p:nvSpPr>
          <p:cNvPr id="89" name="Freeform 88"/>
          <p:cNvSpPr>
            <a:spLocks noChangeAspect="1"/>
          </p:cNvSpPr>
          <p:nvPr/>
        </p:nvSpPr>
        <p:spPr bwMode="auto">
          <a:xfrm flipH="1">
            <a:off x="1423905" y="2967899"/>
            <a:ext cx="4018596" cy="1682999"/>
          </a:xfrm>
          <a:custGeom>
            <a:avLst/>
            <a:gdLst>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3510138 w 6988814"/>
              <a:gd name="connsiteY11" fmla="*/ 2926484 h 2926484"/>
              <a:gd name="connsiteX12" fmla="*/ 6488096 w 6988814"/>
              <a:gd name="connsiteY12" fmla="*/ 2926484 h 2926484"/>
              <a:gd name="connsiteX13" fmla="*/ 6988814 w 6988814"/>
              <a:gd name="connsiteY13" fmla="*/ 2416657 h 2926484"/>
              <a:gd name="connsiteX14" fmla="*/ 6611079 w 6988814"/>
              <a:gd name="connsiteY14" fmla="*/ 1933200 h 2926484"/>
              <a:gd name="connsiteX15" fmla="*/ 6022515 w 6988814"/>
              <a:gd name="connsiteY15" fmla="*/ 1476113 h 2926484"/>
              <a:gd name="connsiteX16" fmla="*/ 4950802 w 6988814"/>
              <a:gd name="connsiteY16" fmla="*/ 456458 h 2926484"/>
              <a:gd name="connsiteX17" fmla="*/ 4503305 w 6988814"/>
              <a:gd name="connsiteY17" fmla="*/ 553802 h 2926484"/>
              <a:gd name="connsiteX18" fmla="*/ 4485079 w 6988814"/>
              <a:gd name="connsiteY18" fmla="*/ 563704 h 2926484"/>
              <a:gd name="connsiteX19" fmla="*/ 4378568 w 6988814"/>
              <a:gd name="connsiteY19" fmla="*/ 615309 h 2926484"/>
              <a:gd name="connsiteX20" fmla="*/ 3403484 w 6988814"/>
              <a:gd name="connsiteY20"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6488096 w 6988814"/>
              <a:gd name="connsiteY11" fmla="*/ 2926484 h 2926484"/>
              <a:gd name="connsiteX12" fmla="*/ 6988814 w 6988814"/>
              <a:gd name="connsiteY12" fmla="*/ 2416657 h 2926484"/>
              <a:gd name="connsiteX13" fmla="*/ 6611079 w 6988814"/>
              <a:gd name="connsiteY13" fmla="*/ 1933200 h 2926484"/>
              <a:gd name="connsiteX14" fmla="*/ 6022515 w 6988814"/>
              <a:gd name="connsiteY14" fmla="*/ 1476113 h 2926484"/>
              <a:gd name="connsiteX15" fmla="*/ 4950802 w 6988814"/>
              <a:gd name="connsiteY15" fmla="*/ 456458 h 2926484"/>
              <a:gd name="connsiteX16" fmla="*/ 4503305 w 6988814"/>
              <a:gd name="connsiteY16" fmla="*/ 553802 h 2926484"/>
              <a:gd name="connsiteX17" fmla="*/ 4485079 w 6988814"/>
              <a:gd name="connsiteY17" fmla="*/ 563704 h 2926484"/>
              <a:gd name="connsiteX18" fmla="*/ 4378568 w 6988814"/>
              <a:gd name="connsiteY18" fmla="*/ 615309 h 2926484"/>
              <a:gd name="connsiteX19" fmla="*/ 3403484 w 6988814"/>
              <a:gd name="connsiteY19"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6488096 w 6988814"/>
              <a:gd name="connsiteY10" fmla="*/ 2926484 h 2926484"/>
              <a:gd name="connsiteX11" fmla="*/ 6988814 w 6988814"/>
              <a:gd name="connsiteY11" fmla="*/ 2416657 h 2926484"/>
              <a:gd name="connsiteX12" fmla="*/ 6611079 w 6988814"/>
              <a:gd name="connsiteY12" fmla="*/ 1933200 h 2926484"/>
              <a:gd name="connsiteX13" fmla="*/ 6022515 w 6988814"/>
              <a:gd name="connsiteY13" fmla="*/ 1476113 h 2926484"/>
              <a:gd name="connsiteX14" fmla="*/ 4950802 w 6988814"/>
              <a:gd name="connsiteY14" fmla="*/ 456458 h 2926484"/>
              <a:gd name="connsiteX15" fmla="*/ 4503305 w 6988814"/>
              <a:gd name="connsiteY15" fmla="*/ 553802 h 2926484"/>
              <a:gd name="connsiteX16" fmla="*/ 4485079 w 6988814"/>
              <a:gd name="connsiteY16" fmla="*/ 563704 h 2926484"/>
              <a:gd name="connsiteX17" fmla="*/ 4378568 w 6988814"/>
              <a:gd name="connsiteY17" fmla="*/ 615309 h 2926484"/>
              <a:gd name="connsiteX18" fmla="*/ 3403484 w 6988814"/>
              <a:gd name="connsiteY18"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6488096 w 6988814"/>
              <a:gd name="connsiteY9" fmla="*/ 2926484 h 2926484"/>
              <a:gd name="connsiteX10" fmla="*/ 6988814 w 6988814"/>
              <a:gd name="connsiteY10" fmla="*/ 2416657 h 2926484"/>
              <a:gd name="connsiteX11" fmla="*/ 6611079 w 6988814"/>
              <a:gd name="connsiteY11" fmla="*/ 1933200 h 2926484"/>
              <a:gd name="connsiteX12" fmla="*/ 6022515 w 6988814"/>
              <a:gd name="connsiteY12" fmla="*/ 1476113 h 2926484"/>
              <a:gd name="connsiteX13" fmla="*/ 4950802 w 6988814"/>
              <a:gd name="connsiteY13" fmla="*/ 456458 h 2926484"/>
              <a:gd name="connsiteX14" fmla="*/ 4503305 w 6988814"/>
              <a:gd name="connsiteY14" fmla="*/ 553802 h 2926484"/>
              <a:gd name="connsiteX15" fmla="*/ 4485079 w 6988814"/>
              <a:gd name="connsiteY15" fmla="*/ 563704 h 2926484"/>
              <a:gd name="connsiteX16" fmla="*/ 4378568 w 6988814"/>
              <a:gd name="connsiteY16" fmla="*/ 615309 h 2926484"/>
              <a:gd name="connsiteX17" fmla="*/ 3403484 w 6988814"/>
              <a:gd name="connsiteY17" fmla="*/ 0 h 2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8814" h="2926484">
                <a:moveTo>
                  <a:pt x="3403484" y="0"/>
                </a:moveTo>
                <a:cubicBezTo>
                  <a:pt x="3046613" y="0"/>
                  <a:pt x="2727487" y="178550"/>
                  <a:pt x="2531894" y="449808"/>
                </a:cubicBezTo>
                <a:lnTo>
                  <a:pt x="2473404" y="549273"/>
                </a:lnTo>
                <a:lnTo>
                  <a:pt x="2343549" y="500684"/>
                </a:lnTo>
                <a:cubicBezTo>
                  <a:pt x="2246096" y="471841"/>
                  <a:pt x="2143426" y="456458"/>
                  <a:pt x="2038012" y="456458"/>
                </a:cubicBezTo>
                <a:cubicBezTo>
                  <a:pt x="1467018" y="456458"/>
                  <a:pt x="992653" y="913545"/>
                  <a:pt x="966299" y="1476113"/>
                </a:cubicBezTo>
                <a:cubicBezTo>
                  <a:pt x="702763" y="1511274"/>
                  <a:pt x="483150" y="1687076"/>
                  <a:pt x="377735" y="1933200"/>
                </a:cubicBezTo>
                <a:cubicBezTo>
                  <a:pt x="158122" y="1985940"/>
                  <a:pt x="0" y="2179323"/>
                  <a:pt x="0" y="2416657"/>
                </a:cubicBezTo>
                <a:cubicBezTo>
                  <a:pt x="0" y="2697941"/>
                  <a:pt x="228398" y="2926484"/>
                  <a:pt x="500719" y="2926484"/>
                </a:cubicBezTo>
                <a:lnTo>
                  <a:pt x="6488096" y="2926484"/>
                </a:lnTo>
                <a:cubicBezTo>
                  <a:pt x="6760416" y="2926484"/>
                  <a:pt x="6988814" y="2697941"/>
                  <a:pt x="6988814" y="2416657"/>
                </a:cubicBezTo>
                <a:cubicBezTo>
                  <a:pt x="6988814" y="2179323"/>
                  <a:pt x="6830693" y="1985940"/>
                  <a:pt x="6611079" y="1933200"/>
                </a:cubicBezTo>
                <a:cubicBezTo>
                  <a:pt x="6505665" y="1687076"/>
                  <a:pt x="6286051" y="1511274"/>
                  <a:pt x="6022515" y="1476113"/>
                </a:cubicBezTo>
                <a:cubicBezTo>
                  <a:pt x="5996162" y="913545"/>
                  <a:pt x="5521797" y="456458"/>
                  <a:pt x="4950802" y="456458"/>
                </a:cubicBezTo>
                <a:cubicBezTo>
                  <a:pt x="4792680" y="456458"/>
                  <a:pt x="4640735" y="491069"/>
                  <a:pt x="4503305" y="553802"/>
                </a:cubicBezTo>
                <a:lnTo>
                  <a:pt x="4485079" y="563704"/>
                </a:lnTo>
                <a:lnTo>
                  <a:pt x="4378568" y="615309"/>
                </a:lnTo>
                <a:cubicBezTo>
                  <a:pt x="4202877" y="246124"/>
                  <a:pt x="3825142" y="0"/>
                  <a:pt x="3403484" y="0"/>
                </a:cubicBezTo>
                <a:close/>
              </a:path>
            </a:pathLst>
          </a:custGeom>
          <a:solidFill>
            <a:srgbClr val="44B0FF"/>
          </a:solidFill>
          <a:ln>
            <a:noFill/>
          </a:ln>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33333"/>
              </a:solidFill>
              <a:effectLst/>
              <a:uLnTx/>
              <a:uFillTx/>
            </a:endParaRPr>
          </a:p>
        </p:txBody>
      </p:sp>
      <p:sp>
        <p:nvSpPr>
          <p:cNvPr id="90" name="Freeform 89"/>
          <p:cNvSpPr/>
          <p:nvPr/>
        </p:nvSpPr>
        <p:spPr bwMode="auto">
          <a:xfrm>
            <a:off x="2262771" y="3570505"/>
            <a:ext cx="699126" cy="699126"/>
          </a:xfrm>
          <a:custGeom>
            <a:avLst/>
            <a:gdLst>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3414840 w 6689158"/>
              <a:gd name="connsiteY20" fmla="*/ 2285703 h 6689159"/>
              <a:gd name="connsiteX21" fmla="*/ 3364850 w 6689158"/>
              <a:gd name="connsiteY21" fmla="*/ 2318041 h 6689159"/>
              <a:gd name="connsiteX22" fmla="*/ 2848518 w 6689158"/>
              <a:gd name="connsiteY22" fmla="*/ 2733562 h 6689159"/>
              <a:gd name="connsiteX23" fmla="*/ 2690374 w 6689158"/>
              <a:gd name="connsiteY23" fmla="*/ 2890404 h 6689159"/>
              <a:gd name="connsiteX24" fmla="*/ 2571277 w 6689158"/>
              <a:gd name="connsiteY24" fmla="*/ 3021477 h 6689159"/>
              <a:gd name="connsiteX25" fmla="*/ 2590552 w 6689158"/>
              <a:gd name="connsiteY25" fmla="*/ 3056989 h 6689159"/>
              <a:gd name="connsiteX26" fmla="*/ 2660349 w 6689158"/>
              <a:gd name="connsiteY26" fmla="*/ 3402707 h 6689159"/>
              <a:gd name="connsiteX27" fmla="*/ 2590552 w 6689158"/>
              <a:gd name="connsiteY27" fmla="*/ 3748426 h 6689159"/>
              <a:gd name="connsiteX28" fmla="*/ 2530886 w 6689158"/>
              <a:gd name="connsiteY28" fmla="*/ 3858356 h 6689159"/>
              <a:gd name="connsiteX29" fmla="*/ 2709229 w 6689158"/>
              <a:gd name="connsiteY29" fmla="*/ 4015297 h 6689159"/>
              <a:gd name="connsiteX30" fmla="*/ 3266837 w 6689158"/>
              <a:gd name="connsiteY30" fmla="*/ 4389432 h 6689159"/>
              <a:gd name="connsiteX31" fmla="*/ 3452642 w 6689158"/>
              <a:gd name="connsiteY31" fmla="*/ 4482945 h 6689159"/>
              <a:gd name="connsiteX32" fmla="*/ 3528532 w 6689158"/>
              <a:gd name="connsiteY32" fmla="*/ 4441753 h 6689159"/>
              <a:gd name="connsiteX33" fmla="*/ 3760569 w 6689158"/>
              <a:gd name="connsiteY33" fmla="*/ 4394906 h 6689159"/>
              <a:gd name="connsiteX34" fmla="*/ 4309843 w 6689158"/>
              <a:gd name="connsiteY34" fmla="*/ 4758990 h 6689159"/>
              <a:gd name="connsiteX35" fmla="*/ 4320607 w 6689158"/>
              <a:gd name="connsiteY35" fmla="*/ 4793664 h 6689159"/>
              <a:gd name="connsiteX36" fmla="*/ 4559688 w 6689158"/>
              <a:gd name="connsiteY36" fmla="*/ 4845550 h 6689159"/>
              <a:gd name="connsiteX37" fmla="*/ 5273213 w 6689158"/>
              <a:gd name="connsiteY37" fmla="*/ 4906508 h 6689159"/>
              <a:gd name="connsiteX38" fmla="*/ 5685342 w 6689158"/>
              <a:gd name="connsiteY38" fmla="*/ 4886359 h 6689159"/>
              <a:gd name="connsiteX39" fmla="*/ 5794448 w 6689158"/>
              <a:gd name="connsiteY39" fmla="*/ 4872934 h 6689159"/>
              <a:gd name="connsiteX40" fmla="*/ 5885995 w 6689158"/>
              <a:gd name="connsiteY40" fmla="*/ 4722245 h 6689159"/>
              <a:gd name="connsiteX41" fmla="*/ 6007702 w 6689158"/>
              <a:gd name="connsiteY41" fmla="*/ 4469596 h 6689159"/>
              <a:gd name="connsiteX42" fmla="*/ 6025566 w 6689158"/>
              <a:gd name="connsiteY42" fmla="*/ 4420788 h 6689159"/>
              <a:gd name="connsiteX43" fmla="*/ 5774209 w 6689158"/>
              <a:gd name="connsiteY43" fmla="*/ 4251797 h 6689159"/>
              <a:gd name="connsiteX44" fmla="*/ 5530775 w 6689158"/>
              <a:gd name="connsiteY44" fmla="*/ 4077911 h 6689159"/>
              <a:gd name="connsiteX45" fmla="*/ 5435413 w 6689158"/>
              <a:gd name="connsiteY45" fmla="*/ 4006461 h 6689159"/>
              <a:gd name="connsiteX46" fmla="*/ 5428090 w 6689158"/>
              <a:gd name="connsiteY46" fmla="*/ 4012503 h 6689159"/>
              <a:gd name="connsiteX47" fmla="*/ 5066831 w 6689158"/>
              <a:gd name="connsiteY47" fmla="*/ 4122852 h 6689159"/>
              <a:gd name="connsiteX48" fmla="*/ 4420700 w 6689158"/>
              <a:gd name="connsiteY48" fmla="*/ 3476722 h 6689159"/>
              <a:gd name="connsiteX49" fmla="*/ 4433828 w 6689158"/>
              <a:gd name="connsiteY49" fmla="*/ 3346504 h 6689159"/>
              <a:gd name="connsiteX50" fmla="*/ 4468981 w 6689158"/>
              <a:gd name="connsiteY50" fmla="*/ 3233259 h 6689159"/>
              <a:gd name="connsiteX51" fmla="*/ 4439706 w 6689158"/>
              <a:gd name="connsiteY51" fmla="*/ 3208684 h 6689159"/>
              <a:gd name="connsiteX52" fmla="*/ 3535763 w 6689158"/>
              <a:gd name="connsiteY52" fmla="*/ 2400517 h 6689159"/>
              <a:gd name="connsiteX53" fmla="*/ 851869 w 6689158"/>
              <a:gd name="connsiteY53" fmla="*/ 1886744 h 6689159"/>
              <a:gd name="connsiteX54" fmla="*/ 803165 w 6689158"/>
              <a:gd name="connsiteY54" fmla="*/ 1966913 h 6689159"/>
              <a:gd name="connsiteX55" fmla="*/ 454328 w 6689158"/>
              <a:gd name="connsiteY55" fmla="*/ 3344581 h 6689159"/>
              <a:gd name="connsiteX56" fmla="*/ 947938 w 6689158"/>
              <a:gd name="connsiteY56" fmla="*/ 4960549 h 6689159"/>
              <a:gd name="connsiteX57" fmla="*/ 959588 w 6689158"/>
              <a:gd name="connsiteY57" fmla="*/ 4976126 h 6689159"/>
              <a:gd name="connsiteX58" fmla="*/ 959588 w 6689158"/>
              <a:gd name="connsiteY58" fmla="*/ 4976125 h 6689159"/>
              <a:gd name="connsiteX59" fmla="*/ 964880 w 6689158"/>
              <a:gd name="connsiteY59" fmla="*/ 4912286 h 6689159"/>
              <a:gd name="connsiteX60" fmla="*/ 1095934 w 6689158"/>
              <a:gd name="connsiteY60" fmla="*/ 4201672 h 6689159"/>
              <a:gd name="connsiteX61" fmla="*/ 1147594 w 6689158"/>
              <a:gd name="connsiteY61" fmla="*/ 4033598 h 6689159"/>
              <a:gd name="connsiteX62" fmla="*/ 1144134 w 6689158"/>
              <a:gd name="connsiteY62" fmla="*/ 4030744 h 6689159"/>
              <a:gd name="connsiteX63" fmla="*/ 883992 w 6689158"/>
              <a:gd name="connsiteY63" fmla="*/ 3402708 h 6689159"/>
              <a:gd name="connsiteX64" fmla="*/ 1144135 w 6689158"/>
              <a:gd name="connsiteY64" fmla="*/ 2774670 h 6689159"/>
              <a:gd name="connsiteX65" fmla="*/ 1146941 w 6689158"/>
              <a:gd name="connsiteY65" fmla="*/ 2772355 h 6689159"/>
              <a:gd name="connsiteX66" fmla="*/ 1073336 w 6689158"/>
              <a:gd name="connsiteY66" fmla="*/ 2611529 h 6689159"/>
              <a:gd name="connsiteX67" fmla="*/ 851993 w 6689158"/>
              <a:gd name="connsiteY67" fmla="*/ 1887409 h 6689159"/>
              <a:gd name="connsiteX68" fmla="*/ 5524628 w 6689158"/>
              <a:gd name="connsiteY68" fmla="*/ 1450865 h 6689159"/>
              <a:gd name="connsiteX69" fmla="*/ 5524628 w 6689158"/>
              <a:gd name="connsiteY69" fmla="*/ 1450866 h 6689159"/>
              <a:gd name="connsiteX70" fmla="*/ 5574839 w 6689158"/>
              <a:gd name="connsiteY70" fmla="*/ 1506112 h 6689159"/>
              <a:gd name="connsiteX71" fmla="*/ 5611312 w 6689158"/>
              <a:gd name="connsiteY71" fmla="*/ 1554887 h 6689159"/>
              <a:gd name="connsiteX72" fmla="*/ 5610671 w 6689158"/>
              <a:gd name="connsiteY72" fmla="*/ 1554917 h 6689159"/>
              <a:gd name="connsiteX73" fmla="*/ 3930424 w 6689158"/>
              <a:gd name="connsiteY73" fmla="*/ 1991564 h 6689159"/>
              <a:gd name="connsiteX74" fmla="*/ 3863712 w 6689158"/>
              <a:gd name="connsiteY74" fmla="*/ 2025688 h 6689159"/>
              <a:gd name="connsiteX75" fmla="*/ 3998266 w 6689158"/>
              <a:gd name="connsiteY75" fmla="*/ 2153752 h 6689159"/>
              <a:gd name="connsiteX76" fmla="*/ 4470031 w 6689158"/>
              <a:gd name="connsiteY76" fmla="*/ 2590407 h 6689159"/>
              <a:gd name="connsiteX77" fmla="*/ 4801691 w 6689158"/>
              <a:gd name="connsiteY77" fmla="*/ 2888769 h 6689159"/>
              <a:gd name="connsiteX78" fmla="*/ 4815328 w 6689158"/>
              <a:gd name="connsiteY78" fmla="*/ 2881367 h 6689159"/>
              <a:gd name="connsiteX79" fmla="*/ 5066831 w 6689158"/>
              <a:gd name="connsiteY79" fmla="*/ 2830591 h 6689159"/>
              <a:gd name="connsiteX80" fmla="*/ 5712962 w 6689158"/>
              <a:gd name="connsiteY80" fmla="*/ 3476722 h 6689159"/>
              <a:gd name="connsiteX81" fmla="*/ 5699834 w 6689158"/>
              <a:gd name="connsiteY81" fmla="*/ 3606939 h 6689159"/>
              <a:gd name="connsiteX82" fmla="*/ 5684600 w 6689158"/>
              <a:gd name="connsiteY82" fmla="*/ 3656022 h 6689159"/>
              <a:gd name="connsiteX83" fmla="*/ 5861148 w 6689158"/>
              <a:gd name="connsiteY83" fmla="*/ 3805497 h 6689159"/>
              <a:gd name="connsiteX84" fmla="*/ 6147161 w 6689158"/>
              <a:gd name="connsiteY84" fmla="*/ 4039666 h 6689159"/>
              <a:gd name="connsiteX85" fmla="*/ 6147160 w 6689158"/>
              <a:gd name="connsiteY85" fmla="*/ 4039665 h 6689159"/>
              <a:gd name="connsiteX86" fmla="*/ 6176112 w 6689158"/>
              <a:gd name="connsiteY86" fmla="*/ 3927066 h 6689159"/>
              <a:gd name="connsiteX87" fmla="*/ 6234832 w 6689158"/>
              <a:gd name="connsiteY87" fmla="*/ 3344579 h 6689159"/>
              <a:gd name="connsiteX88" fmla="*/ 5741222 w 6689158"/>
              <a:gd name="connsiteY88" fmla="*/ 1728614 h 6689159"/>
              <a:gd name="connsiteX89" fmla="*/ 5611312 w 6689158"/>
              <a:gd name="connsiteY89" fmla="*/ 1554887 h 6689159"/>
              <a:gd name="connsiteX90" fmla="*/ 5574839 w 6689158"/>
              <a:gd name="connsiteY90" fmla="*/ 1506111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5140393 w 6689158"/>
              <a:gd name="connsiteY121" fmla="*/ 1082424 h 6689159"/>
              <a:gd name="connsiteX122" fmla="*/ 5140394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24628 w 6689158"/>
              <a:gd name="connsiteY72" fmla="*/ 1450866 h 6689159"/>
              <a:gd name="connsiteX73" fmla="*/ 5574839 w 6689158"/>
              <a:gd name="connsiteY73" fmla="*/ 1506112 h 6689159"/>
              <a:gd name="connsiteX74" fmla="*/ 5611312 w 6689158"/>
              <a:gd name="connsiteY74" fmla="*/ 1554887 h 6689159"/>
              <a:gd name="connsiteX75" fmla="*/ 5610671 w 6689158"/>
              <a:gd name="connsiteY75" fmla="*/ 1554917 h 6689159"/>
              <a:gd name="connsiteX76" fmla="*/ 3930424 w 6689158"/>
              <a:gd name="connsiteY76" fmla="*/ 1991564 h 6689159"/>
              <a:gd name="connsiteX77" fmla="*/ 3863712 w 6689158"/>
              <a:gd name="connsiteY77" fmla="*/ 2025688 h 6689159"/>
              <a:gd name="connsiteX78" fmla="*/ 3998266 w 6689158"/>
              <a:gd name="connsiteY78" fmla="*/ 2153752 h 6689159"/>
              <a:gd name="connsiteX79" fmla="*/ 4470031 w 6689158"/>
              <a:gd name="connsiteY79" fmla="*/ 2590407 h 6689159"/>
              <a:gd name="connsiteX80" fmla="*/ 4801691 w 6689158"/>
              <a:gd name="connsiteY80" fmla="*/ 2888769 h 6689159"/>
              <a:gd name="connsiteX81" fmla="*/ 4815328 w 6689158"/>
              <a:gd name="connsiteY81" fmla="*/ 2881367 h 6689159"/>
              <a:gd name="connsiteX82" fmla="*/ 5066831 w 6689158"/>
              <a:gd name="connsiteY82" fmla="*/ 2830591 h 6689159"/>
              <a:gd name="connsiteX83" fmla="*/ 5712962 w 6689158"/>
              <a:gd name="connsiteY83" fmla="*/ 3476722 h 6689159"/>
              <a:gd name="connsiteX84" fmla="*/ 5699834 w 6689158"/>
              <a:gd name="connsiteY84" fmla="*/ 3606939 h 6689159"/>
              <a:gd name="connsiteX85" fmla="*/ 5684600 w 6689158"/>
              <a:gd name="connsiteY85" fmla="*/ 3656022 h 6689159"/>
              <a:gd name="connsiteX86" fmla="*/ 5861148 w 6689158"/>
              <a:gd name="connsiteY86" fmla="*/ 3805497 h 6689159"/>
              <a:gd name="connsiteX87" fmla="*/ 6147161 w 6689158"/>
              <a:gd name="connsiteY87" fmla="*/ 4039666 h 6689159"/>
              <a:gd name="connsiteX88" fmla="*/ 6147160 w 6689158"/>
              <a:gd name="connsiteY88" fmla="*/ 4039665 h 6689159"/>
              <a:gd name="connsiteX89" fmla="*/ 6176112 w 6689158"/>
              <a:gd name="connsiteY89" fmla="*/ 3927066 h 6689159"/>
              <a:gd name="connsiteX90" fmla="*/ 6234832 w 6689158"/>
              <a:gd name="connsiteY90" fmla="*/ 3344579 h 6689159"/>
              <a:gd name="connsiteX91" fmla="*/ 5741222 w 6689158"/>
              <a:gd name="connsiteY91" fmla="*/ 1728614 h 6689159"/>
              <a:gd name="connsiteX92" fmla="*/ 5611312 w 6689158"/>
              <a:gd name="connsiteY92" fmla="*/ 1554887 h 6689159"/>
              <a:gd name="connsiteX93" fmla="*/ 5574839 w 6689158"/>
              <a:gd name="connsiteY93" fmla="*/ 1506111 h 6689159"/>
              <a:gd name="connsiteX94" fmla="*/ 1958215 w 6689158"/>
              <a:gd name="connsiteY94" fmla="*/ 808450 h 6689159"/>
              <a:gd name="connsiteX95" fmla="*/ 1728612 w 6689158"/>
              <a:gd name="connsiteY95" fmla="*/ 947938 h 6689159"/>
              <a:gd name="connsiteX96" fmla="*/ 1300863 w 6689158"/>
              <a:gd name="connsiteY96" fmla="*/ 1300863 h 6689159"/>
              <a:gd name="connsiteX97" fmla="*/ 1258822 w 6689158"/>
              <a:gd name="connsiteY97" fmla="*/ 1347119 h 6689159"/>
              <a:gd name="connsiteX98" fmla="*/ 1258823 w 6689158"/>
              <a:gd name="connsiteY98" fmla="*/ 1347121 h 6689159"/>
              <a:gd name="connsiteX99" fmla="*/ 1263190 w 6689158"/>
              <a:gd name="connsiteY99" fmla="*/ 1402742 h 6689159"/>
              <a:gd name="connsiteX100" fmla="*/ 1504198 w 6689158"/>
              <a:gd name="connsiteY100" fmla="*/ 2390321 h 6689159"/>
              <a:gd name="connsiteX101" fmla="*/ 1570031 w 6689158"/>
              <a:gd name="connsiteY101" fmla="*/ 2538525 h 6689159"/>
              <a:gd name="connsiteX102" fmla="*/ 1593172 w 6689158"/>
              <a:gd name="connsiteY102" fmla="*/ 2532572 h 6689159"/>
              <a:gd name="connsiteX103" fmla="*/ 1772170 w 6689158"/>
              <a:gd name="connsiteY103" fmla="*/ 2514528 h 6689159"/>
              <a:gd name="connsiteX104" fmla="*/ 1951170 w 6689158"/>
              <a:gd name="connsiteY104" fmla="*/ 2532573 h 6689159"/>
              <a:gd name="connsiteX105" fmla="*/ 1953707 w 6689158"/>
              <a:gd name="connsiteY105" fmla="*/ 2533225 h 6689159"/>
              <a:gd name="connsiteX106" fmla="*/ 2046764 w 6689158"/>
              <a:gd name="connsiteY106" fmla="*/ 2419427 h 6689159"/>
              <a:gd name="connsiteX107" fmla="*/ 2304042 w 6689158"/>
              <a:gd name="connsiteY107" fmla="*/ 2155240 h 6689159"/>
              <a:gd name="connsiteX108" fmla="*/ 2679904 w 6689158"/>
              <a:gd name="connsiteY108" fmla="*/ 1840257 h 6689159"/>
              <a:gd name="connsiteX109" fmla="*/ 2839402 w 6689158"/>
              <a:gd name="connsiteY109" fmla="*/ 1728600 h 6689159"/>
              <a:gd name="connsiteX110" fmla="*/ 2839403 w 6689158"/>
              <a:gd name="connsiteY110" fmla="*/ 1728599 h 6689159"/>
              <a:gd name="connsiteX111" fmla="*/ 2180258 w 6689158"/>
              <a:gd name="connsiteY111" fmla="*/ 1049601 h 6689159"/>
              <a:gd name="connsiteX112" fmla="*/ 1958217 w 6689158"/>
              <a:gd name="connsiteY112" fmla="*/ 808450 h 6689159"/>
              <a:gd name="connsiteX113" fmla="*/ 1958215 w 6689158"/>
              <a:gd name="connsiteY113" fmla="*/ 808451 h 6689159"/>
              <a:gd name="connsiteX114" fmla="*/ 1958215 w 6689158"/>
              <a:gd name="connsiteY114" fmla="*/ 808450 h 6689159"/>
              <a:gd name="connsiteX115" fmla="*/ 3344580 w 6689158"/>
              <a:gd name="connsiteY115" fmla="*/ 454327 h 6689159"/>
              <a:gd name="connsiteX116" fmla="*/ 2485108 w 6689158"/>
              <a:gd name="connsiteY116" fmla="*/ 584267 h 6689159"/>
              <a:gd name="connsiteX117" fmla="*/ 2426658 w 6689158"/>
              <a:gd name="connsiteY117" fmla="*/ 605660 h 6689159"/>
              <a:gd name="connsiteX118" fmla="*/ 2608239 w 6689158"/>
              <a:gd name="connsiteY118" fmla="*/ 793623 h 6689159"/>
              <a:gd name="connsiteX119" fmla="*/ 3061380 w 6689158"/>
              <a:gd name="connsiteY119" fmla="*/ 1249579 h 6689159"/>
              <a:gd name="connsiteX120" fmla="*/ 3282982 w 6689158"/>
              <a:gd name="connsiteY120" fmla="*/ 1466429 h 6689159"/>
              <a:gd name="connsiteX121" fmla="*/ 3282982 w 6689158"/>
              <a:gd name="connsiteY121" fmla="*/ 1466430 h 6689159"/>
              <a:gd name="connsiteX122" fmla="*/ 3293669 w 6689158"/>
              <a:gd name="connsiteY122" fmla="*/ 1460635 h 6689159"/>
              <a:gd name="connsiteX123" fmla="*/ 4895242 w 6689158"/>
              <a:gd name="connsiteY123" fmla="*/ 1001928 h 6689159"/>
              <a:gd name="connsiteX124" fmla="*/ 5020677 w 6689158"/>
              <a:gd name="connsiteY124" fmla="*/ 992902 h 6689159"/>
              <a:gd name="connsiteX125" fmla="*/ 5140393 w 6689158"/>
              <a:gd name="connsiteY125" fmla="*/ 1082424 h 6689159"/>
              <a:gd name="connsiteX126" fmla="*/ 5140394 w 6689158"/>
              <a:gd name="connsiteY126" fmla="*/ 1082424 h 6689159"/>
              <a:gd name="connsiteX127" fmla="*/ 5020677 w 6689158"/>
              <a:gd name="connsiteY127" fmla="*/ 992901 h 6689159"/>
              <a:gd name="connsiteX128" fmla="*/ 4960548 w 6689158"/>
              <a:gd name="connsiteY128" fmla="*/ 947937 h 6689159"/>
              <a:gd name="connsiteX129" fmla="*/ 3344580 w 6689158"/>
              <a:gd name="connsiteY129" fmla="*/ 454327 h 6689159"/>
              <a:gd name="connsiteX130" fmla="*/ 3344579 w 6689158"/>
              <a:gd name="connsiteY130" fmla="*/ 0 h 6689159"/>
              <a:gd name="connsiteX131" fmla="*/ 5709555 w 6689158"/>
              <a:gd name="connsiteY131" fmla="*/ 979605 h 6689159"/>
              <a:gd name="connsiteX132" fmla="*/ 5721404 w 6689158"/>
              <a:gd name="connsiteY132" fmla="*/ 992643 h 6689159"/>
              <a:gd name="connsiteX133" fmla="*/ 5925421 w 6689158"/>
              <a:gd name="connsiteY133" fmla="*/ 1217117 h 6689159"/>
              <a:gd name="connsiteX134" fmla="*/ 6117959 w 6689158"/>
              <a:gd name="connsiteY134" fmla="*/ 1474595 h 6689159"/>
              <a:gd name="connsiteX135" fmla="*/ 6162894 w 6689158"/>
              <a:gd name="connsiteY135" fmla="*/ 1548561 h 6689159"/>
              <a:gd name="connsiteX136" fmla="*/ 6162893 w 6689158"/>
              <a:gd name="connsiteY136" fmla="*/ 1548563 h 6689159"/>
              <a:gd name="connsiteX137" fmla="*/ 6285487 w 6689158"/>
              <a:gd name="connsiteY137" fmla="*/ 1750355 h 6689159"/>
              <a:gd name="connsiteX138" fmla="*/ 6689158 w 6689158"/>
              <a:gd name="connsiteY138" fmla="*/ 3344580 h 6689159"/>
              <a:gd name="connsiteX139" fmla="*/ 6538793 w 6689158"/>
              <a:gd name="connsiteY139" fmla="*/ 4339156 h 6689159"/>
              <a:gd name="connsiteX140" fmla="*/ 6534721 w 6689158"/>
              <a:gd name="connsiteY140" fmla="*/ 4350281 h 6689159"/>
              <a:gd name="connsiteX141" fmla="*/ 6426326 w 6689158"/>
              <a:gd name="connsiteY141" fmla="*/ 4646440 h 6689159"/>
              <a:gd name="connsiteX142" fmla="*/ 6421122 w 6689158"/>
              <a:gd name="connsiteY142" fmla="*/ 4657245 h 6689159"/>
              <a:gd name="connsiteX143" fmla="*/ 6372396 w 6689158"/>
              <a:gd name="connsiteY143" fmla="*/ 4758392 h 6689159"/>
              <a:gd name="connsiteX144" fmla="*/ 6285487 w 6689158"/>
              <a:gd name="connsiteY144" fmla="*/ 4938805 h 6689159"/>
              <a:gd name="connsiteX145" fmla="*/ 6117958 w 6689158"/>
              <a:gd name="connsiteY145" fmla="*/ 5214566 h 6689159"/>
              <a:gd name="connsiteX146" fmla="*/ 6035322 w 6689158"/>
              <a:gd name="connsiteY146" fmla="*/ 5325072 h 6689159"/>
              <a:gd name="connsiteX147" fmla="*/ 5925420 w 6689158"/>
              <a:gd name="connsiteY147" fmla="*/ 5472042 h 6689159"/>
              <a:gd name="connsiteX148" fmla="*/ 3344580 w 6689158"/>
              <a:gd name="connsiteY148" fmla="*/ 6689159 h 6689159"/>
              <a:gd name="connsiteX149" fmla="*/ 1474594 w 6689158"/>
              <a:gd name="connsiteY149" fmla="*/ 6117958 h 6689159"/>
              <a:gd name="connsiteX150" fmla="*/ 1464440 w 6689158"/>
              <a:gd name="connsiteY150" fmla="*/ 6110366 h 6689159"/>
              <a:gd name="connsiteX151" fmla="*/ 1217117 w 6689158"/>
              <a:gd name="connsiteY151" fmla="*/ 5925420 h 6689159"/>
              <a:gd name="connsiteX152" fmla="*/ 979606 w 6689158"/>
              <a:gd name="connsiteY152" fmla="*/ 5709555 h 6689159"/>
              <a:gd name="connsiteX153" fmla="*/ 941121 w 6689158"/>
              <a:gd name="connsiteY153" fmla="*/ 5667211 h 6689159"/>
              <a:gd name="connsiteX154" fmla="*/ 763739 w 6689158"/>
              <a:gd name="connsiteY154" fmla="*/ 5472043 h 6689159"/>
              <a:gd name="connsiteX155" fmla="*/ 0 w 6689158"/>
              <a:gd name="connsiteY155" fmla="*/ 3344580 h 6689159"/>
              <a:gd name="connsiteX156" fmla="*/ 763739 w 6689158"/>
              <a:gd name="connsiteY156" fmla="*/ 1217118 h 6689159"/>
              <a:gd name="connsiteX157" fmla="*/ 979605 w 6689158"/>
              <a:gd name="connsiteY157" fmla="*/ 979604 h 6689159"/>
              <a:gd name="connsiteX158" fmla="*/ 1217117 w 6689158"/>
              <a:gd name="connsiteY158" fmla="*/ 763739 h 6689159"/>
              <a:gd name="connsiteX159" fmla="*/ 1252792 w 6689158"/>
              <a:gd name="connsiteY159" fmla="*/ 737062 h 6689159"/>
              <a:gd name="connsiteX160" fmla="*/ 1474594 w 6689158"/>
              <a:gd name="connsiteY160" fmla="*/ 571201 h 6689159"/>
              <a:gd name="connsiteX161" fmla="*/ 1650297 w 6689158"/>
              <a:gd name="connsiteY161" fmla="*/ 464459 h 6689159"/>
              <a:gd name="connsiteX162" fmla="*/ 1750354 w 6689158"/>
              <a:gd name="connsiteY162" fmla="*/ 403673 h 6689159"/>
              <a:gd name="connsiteX163" fmla="*/ 2042719 w 6689158"/>
              <a:gd name="connsiteY163" fmla="*/ 262835 h 6689159"/>
              <a:gd name="connsiteX164" fmla="*/ 2083584 w 6689158"/>
              <a:gd name="connsiteY164" fmla="*/ 247876 h 6689159"/>
              <a:gd name="connsiteX165" fmla="*/ 2350003 w 6689158"/>
              <a:gd name="connsiteY165" fmla="*/ 150366 h 6689159"/>
              <a:gd name="connsiteX166" fmla="*/ 3344579 w 6689158"/>
              <a:gd name="connsiteY166"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5574839 w 6689158"/>
              <a:gd name="connsiteY92" fmla="*/ 1506111 h 6689159"/>
              <a:gd name="connsiteX93" fmla="*/ 1958215 w 6689158"/>
              <a:gd name="connsiteY93" fmla="*/ 808450 h 6689159"/>
              <a:gd name="connsiteX94" fmla="*/ 1728612 w 6689158"/>
              <a:gd name="connsiteY94" fmla="*/ 947938 h 6689159"/>
              <a:gd name="connsiteX95" fmla="*/ 1300863 w 6689158"/>
              <a:gd name="connsiteY95" fmla="*/ 1300863 h 6689159"/>
              <a:gd name="connsiteX96" fmla="*/ 1258822 w 6689158"/>
              <a:gd name="connsiteY96" fmla="*/ 1347119 h 6689159"/>
              <a:gd name="connsiteX97" fmla="*/ 1258823 w 6689158"/>
              <a:gd name="connsiteY97" fmla="*/ 1347121 h 6689159"/>
              <a:gd name="connsiteX98" fmla="*/ 1263190 w 6689158"/>
              <a:gd name="connsiteY98" fmla="*/ 1402742 h 6689159"/>
              <a:gd name="connsiteX99" fmla="*/ 1504198 w 6689158"/>
              <a:gd name="connsiteY99" fmla="*/ 2390321 h 6689159"/>
              <a:gd name="connsiteX100" fmla="*/ 1570031 w 6689158"/>
              <a:gd name="connsiteY100" fmla="*/ 2538525 h 6689159"/>
              <a:gd name="connsiteX101" fmla="*/ 1593172 w 6689158"/>
              <a:gd name="connsiteY101" fmla="*/ 2532572 h 6689159"/>
              <a:gd name="connsiteX102" fmla="*/ 1772170 w 6689158"/>
              <a:gd name="connsiteY102" fmla="*/ 2514528 h 6689159"/>
              <a:gd name="connsiteX103" fmla="*/ 1951170 w 6689158"/>
              <a:gd name="connsiteY103" fmla="*/ 2532573 h 6689159"/>
              <a:gd name="connsiteX104" fmla="*/ 1953707 w 6689158"/>
              <a:gd name="connsiteY104" fmla="*/ 2533225 h 6689159"/>
              <a:gd name="connsiteX105" fmla="*/ 2046764 w 6689158"/>
              <a:gd name="connsiteY105" fmla="*/ 2419427 h 6689159"/>
              <a:gd name="connsiteX106" fmla="*/ 2304042 w 6689158"/>
              <a:gd name="connsiteY106" fmla="*/ 2155240 h 6689159"/>
              <a:gd name="connsiteX107" fmla="*/ 2679904 w 6689158"/>
              <a:gd name="connsiteY107" fmla="*/ 1840257 h 6689159"/>
              <a:gd name="connsiteX108" fmla="*/ 2839402 w 6689158"/>
              <a:gd name="connsiteY108" fmla="*/ 1728600 h 6689159"/>
              <a:gd name="connsiteX109" fmla="*/ 2839403 w 6689158"/>
              <a:gd name="connsiteY109" fmla="*/ 1728599 h 6689159"/>
              <a:gd name="connsiteX110" fmla="*/ 2180258 w 6689158"/>
              <a:gd name="connsiteY110" fmla="*/ 1049601 h 6689159"/>
              <a:gd name="connsiteX111" fmla="*/ 1958217 w 6689158"/>
              <a:gd name="connsiteY111" fmla="*/ 808450 h 6689159"/>
              <a:gd name="connsiteX112" fmla="*/ 1958215 w 6689158"/>
              <a:gd name="connsiteY112" fmla="*/ 808451 h 6689159"/>
              <a:gd name="connsiteX113" fmla="*/ 1958215 w 6689158"/>
              <a:gd name="connsiteY113" fmla="*/ 808450 h 6689159"/>
              <a:gd name="connsiteX114" fmla="*/ 3344580 w 6689158"/>
              <a:gd name="connsiteY114" fmla="*/ 454327 h 6689159"/>
              <a:gd name="connsiteX115" fmla="*/ 2485108 w 6689158"/>
              <a:gd name="connsiteY115" fmla="*/ 584267 h 6689159"/>
              <a:gd name="connsiteX116" fmla="*/ 2426658 w 6689158"/>
              <a:gd name="connsiteY116" fmla="*/ 605660 h 6689159"/>
              <a:gd name="connsiteX117" fmla="*/ 2608239 w 6689158"/>
              <a:gd name="connsiteY117" fmla="*/ 793623 h 6689159"/>
              <a:gd name="connsiteX118" fmla="*/ 3061380 w 6689158"/>
              <a:gd name="connsiteY118" fmla="*/ 1249579 h 6689159"/>
              <a:gd name="connsiteX119" fmla="*/ 3282982 w 6689158"/>
              <a:gd name="connsiteY119" fmla="*/ 1466429 h 6689159"/>
              <a:gd name="connsiteX120" fmla="*/ 3282982 w 6689158"/>
              <a:gd name="connsiteY120" fmla="*/ 1466430 h 6689159"/>
              <a:gd name="connsiteX121" fmla="*/ 3293669 w 6689158"/>
              <a:gd name="connsiteY121" fmla="*/ 1460635 h 6689159"/>
              <a:gd name="connsiteX122" fmla="*/ 4895242 w 6689158"/>
              <a:gd name="connsiteY122" fmla="*/ 1001928 h 6689159"/>
              <a:gd name="connsiteX123" fmla="*/ 5020677 w 6689158"/>
              <a:gd name="connsiteY123" fmla="*/ 992902 h 6689159"/>
              <a:gd name="connsiteX124" fmla="*/ 5140393 w 6689158"/>
              <a:gd name="connsiteY124" fmla="*/ 1082424 h 6689159"/>
              <a:gd name="connsiteX125" fmla="*/ 5140394 w 6689158"/>
              <a:gd name="connsiteY125" fmla="*/ 1082424 h 6689159"/>
              <a:gd name="connsiteX126" fmla="*/ 5020677 w 6689158"/>
              <a:gd name="connsiteY126" fmla="*/ 992901 h 6689159"/>
              <a:gd name="connsiteX127" fmla="*/ 4960548 w 6689158"/>
              <a:gd name="connsiteY127" fmla="*/ 947937 h 6689159"/>
              <a:gd name="connsiteX128" fmla="*/ 3344580 w 6689158"/>
              <a:gd name="connsiteY128" fmla="*/ 454327 h 6689159"/>
              <a:gd name="connsiteX129" fmla="*/ 3344579 w 6689158"/>
              <a:gd name="connsiteY129" fmla="*/ 0 h 6689159"/>
              <a:gd name="connsiteX130" fmla="*/ 5709555 w 6689158"/>
              <a:gd name="connsiteY130" fmla="*/ 979605 h 6689159"/>
              <a:gd name="connsiteX131" fmla="*/ 5721404 w 6689158"/>
              <a:gd name="connsiteY131" fmla="*/ 992643 h 6689159"/>
              <a:gd name="connsiteX132" fmla="*/ 5925421 w 6689158"/>
              <a:gd name="connsiteY132" fmla="*/ 1217117 h 6689159"/>
              <a:gd name="connsiteX133" fmla="*/ 6117959 w 6689158"/>
              <a:gd name="connsiteY133" fmla="*/ 1474595 h 6689159"/>
              <a:gd name="connsiteX134" fmla="*/ 6162894 w 6689158"/>
              <a:gd name="connsiteY134" fmla="*/ 1548561 h 6689159"/>
              <a:gd name="connsiteX135" fmla="*/ 6162893 w 6689158"/>
              <a:gd name="connsiteY135" fmla="*/ 1548563 h 6689159"/>
              <a:gd name="connsiteX136" fmla="*/ 6285487 w 6689158"/>
              <a:gd name="connsiteY136" fmla="*/ 1750355 h 6689159"/>
              <a:gd name="connsiteX137" fmla="*/ 6689158 w 6689158"/>
              <a:gd name="connsiteY137" fmla="*/ 3344580 h 6689159"/>
              <a:gd name="connsiteX138" fmla="*/ 6538793 w 6689158"/>
              <a:gd name="connsiteY138" fmla="*/ 4339156 h 6689159"/>
              <a:gd name="connsiteX139" fmla="*/ 6534721 w 6689158"/>
              <a:gd name="connsiteY139" fmla="*/ 4350281 h 6689159"/>
              <a:gd name="connsiteX140" fmla="*/ 6426326 w 6689158"/>
              <a:gd name="connsiteY140" fmla="*/ 4646440 h 6689159"/>
              <a:gd name="connsiteX141" fmla="*/ 6421122 w 6689158"/>
              <a:gd name="connsiteY141" fmla="*/ 4657245 h 6689159"/>
              <a:gd name="connsiteX142" fmla="*/ 6372396 w 6689158"/>
              <a:gd name="connsiteY142" fmla="*/ 4758392 h 6689159"/>
              <a:gd name="connsiteX143" fmla="*/ 6285487 w 6689158"/>
              <a:gd name="connsiteY143" fmla="*/ 4938805 h 6689159"/>
              <a:gd name="connsiteX144" fmla="*/ 6117958 w 6689158"/>
              <a:gd name="connsiteY144" fmla="*/ 5214566 h 6689159"/>
              <a:gd name="connsiteX145" fmla="*/ 6035322 w 6689158"/>
              <a:gd name="connsiteY145" fmla="*/ 5325072 h 6689159"/>
              <a:gd name="connsiteX146" fmla="*/ 5925420 w 6689158"/>
              <a:gd name="connsiteY146" fmla="*/ 5472042 h 6689159"/>
              <a:gd name="connsiteX147" fmla="*/ 3344580 w 6689158"/>
              <a:gd name="connsiteY147" fmla="*/ 6689159 h 6689159"/>
              <a:gd name="connsiteX148" fmla="*/ 1474594 w 6689158"/>
              <a:gd name="connsiteY148" fmla="*/ 6117958 h 6689159"/>
              <a:gd name="connsiteX149" fmla="*/ 1464440 w 6689158"/>
              <a:gd name="connsiteY149" fmla="*/ 6110366 h 6689159"/>
              <a:gd name="connsiteX150" fmla="*/ 1217117 w 6689158"/>
              <a:gd name="connsiteY150" fmla="*/ 5925420 h 6689159"/>
              <a:gd name="connsiteX151" fmla="*/ 979606 w 6689158"/>
              <a:gd name="connsiteY151" fmla="*/ 5709555 h 6689159"/>
              <a:gd name="connsiteX152" fmla="*/ 941121 w 6689158"/>
              <a:gd name="connsiteY152" fmla="*/ 5667211 h 6689159"/>
              <a:gd name="connsiteX153" fmla="*/ 763739 w 6689158"/>
              <a:gd name="connsiteY153" fmla="*/ 5472043 h 6689159"/>
              <a:gd name="connsiteX154" fmla="*/ 0 w 6689158"/>
              <a:gd name="connsiteY154" fmla="*/ 3344580 h 6689159"/>
              <a:gd name="connsiteX155" fmla="*/ 763739 w 6689158"/>
              <a:gd name="connsiteY155" fmla="*/ 1217118 h 6689159"/>
              <a:gd name="connsiteX156" fmla="*/ 979605 w 6689158"/>
              <a:gd name="connsiteY156" fmla="*/ 979604 h 6689159"/>
              <a:gd name="connsiteX157" fmla="*/ 1217117 w 6689158"/>
              <a:gd name="connsiteY157" fmla="*/ 763739 h 6689159"/>
              <a:gd name="connsiteX158" fmla="*/ 1252792 w 6689158"/>
              <a:gd name="connsiteY158" fmla="*/ 737062 h 6689159"/>
              <a:gd name="connsiteX159" fmla="*/ 1474594 w 6689158"/>
              <a:gd name="connsiteY159" fmla="*/ 571201 h 6689159"/>
              <a:gd name="connsiteX160" fmla="*/ 1650297 w 6689158"/>
              <a:gd name="connsiteY160" fmla="*/ 464459 h 6689159"/>
              <a:gd name="connsiteX161" fmla="*/ 1750354 w 6689158"/>
              <a:gd name="connsiteY161" fmla="*/ 403673 h 6689159"/>
              <a:gd name="connsiteX162" fmla="*/ 2042719 w 6689158"/>
              <a:gd name="connsiteY162" fmla="*/ 262835 h 6689159"/>
              <a:gd name="connsiteX163" fmla="*/ 2083584 w 6689158"/>
              <a:gd name="connsiteY163" fmla="*/ 247876 h 6689159"/>
              <a:gd name="connsiteX164" fmla="*/ 2350003 w 6689158"/>
              <a:gd name="connsiteY164" fmla="*/ 150366 h 6689159"/>
              <a:gd name="connsiteX165" fmla="*/ 3344579 w 6689158"/>
              <a:gd name="connsiteY165"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1958215 w 6689158"/>
              <a:gd name="connsiteY92" fmla="*/ 808450 h 6689159"/>
              <a:gd name="connsiteX93" fmla="*/ 1728612 w 6689158"/>
              <a:gd name="connsiteY93" fmla="*/ 947938 h 6689159"/>
              <a:gd name="connsiteX94" fmla="*/ 1300863 w 6689158"/>
              <a:gd name="connsiteY94" fmla="*/ 1300863 h 6689159"/>
              <a:gd name="connsiteX95" fmla="*/ 1258822 w 6689158"/>
              <a:gd name="connsiteY95" fmla="*/ 1347119 h 6689159"/>
              <a:gd name="connsiteX96" fmla="*/ 1258823 w 6689158"/>
              <a:gd name="connsiteY96" fmla="*/ 1347121 h 6689159"/>
              <a:gd name="connsiteX97" fmla="*/ 1263190 w 6689158"/>
              <a:gd name="connsiteY97" fmla="*/ 1402742 h 6689159"/>
              <a:gd name="connsiteX98" fmla="*/ 1504198 w 6689158"/>
              <a:gd name="connsiteY98" fmla="*/ 2390321 h 6689159"/>
              <a:gd name="connsiteX99" fmla="*/ 1570031 w 6689158"/>
              <a:gd name="connsiteY99" fmla="*/ 2538525 h 6689159"/>
              <a:gd name="connsiteX100" fmla="*/ 1593172 w 6689158"/>
              <a:gd name="connsiteY100" fmla="*/ 2532572 h 6689159"/>
              <a:gd name="connsiteX101" fmla="*/ 1772170 w 6689158"/>
              <a:gd name="connsiteY101" fmla="*/ 2514528 h 6689159"/>
              <a:gd name="connsiteX102" fmla="*/ 1951170 w 6689158"/>
              <a:gd name="connsiteY102" fmla="*/ 2532573 h 6689159"/>
              <a:gd name="connsiteX103" fmla="*/ 1953707 w 6689158"/>
              <a:gd name="connsiteY103" fmla="*/ 2533225 h 6689159"/>
              <a:gd name="connsiteX104" fmla="*/ 2046764 w 6689158"/>
              <a:gd name="connsiteY104" fmla="*/ 2419427 h 6689159"/>
              <a:gd name="connsiteX105" fmla="*/ 2304042 w 6689158"/>
              <a:gd name="connsiteY105" fmla="*/ 2155240 h 6689159"/>
              <a:gd name="connsiteX106" fmla="*/ 2679904 w 6689158"/>
              <a:gd name="connsiteY106" fmla="*/ 1840257 h 6689159"/>
              <a:gd name="connsiteX107" fmla="*/ 2839402 w 6689158"/>
              <a:gd name="connsiteY107" fmla="*/ 1728600 h 6689159"/>
              <a:gd name="connsiteX108" fmla="*/ 2839403 w 6689158"/>
              <a:gd name="connsiteY108" fmla="*/ 1728599 h 6689159"/>
              <a:gd name="connsiteX109" fmla="*/ 2180258 w 6689158"/>
              <a:gd name="connsiteY109" fmla="*/ 1049601 h 6689159"/>
              <a:gd name="connsiteX110" fmla="*/ 1958217 w 6689158"/>
              <a:gd name="connsiteY110" fmla="*/ 808450 h 6689159"/>
              <a:gd name="connsiteX111" fmla="*/ 1958215 w 6689158"/>
              <a:gd name="connsiteY111" fmla="*/ 808451 h 6689159"/>
              <a:gd name="connsiteX112" fmla="*/ 1958215 w 6689158"/>
              <a:gd name="connsiteY112" fmla="*/ 808450 h 6689159"/>
              <a:gd name="connsiteX113" fmla="*/ 3344580 w 6689158"/>
              <a:gd name="connsiteY113" fmla="*/ 454327 h 6689159"/>
              <a:gd name="connsiteX114" fmla="*/ 2485108 w 6689158"/>
              <a:gd name="connsiteY114" fmla="*/ 584267 h 6689159"/>
              <a:gd name="connsiteX115" fmla="*/ 2426658 w 6689158"/>
              <a:gd name="connsiteY115" fmla="*/ 605660 h 6689159"/>
              <a:gd name="connsiteX116" fmla="*/ 2608239 w 6689158"/>
              <a:gd name="connsiteY116" fmla="*/ 793623 h 6689159"/>
              <a:gd name="connsiteX117" fmla="*/ 3061380 w 6689158"/>
              <a:gd name="connsiteY117" fmla="*/ 1249579 h 6689159"/>
              <a:gd name="connsiteX118" fmla="*/ 3282982 w 6689158"/>
              <a:gd name="connsiteY118" fmla="*/ 1466429 h 6689159"/>
              <a:gd name="connsiteX119" fmla="*/ 3282982 w 6689158"/>
              <a:gd name="connsiteY119" fmla="*/ 1466430 h 6689159"/>
              <a:gd name="connsiteX120" fmla="*/ 3293669 w 6689158"/>
              <a:gd name="connsiteY120" fmla="*/ 1460635 h 6689159"/>
              <a:gd name="connsiteX121" fmla="*/ 4895242 w 6689158"/>
              <a:gd name="connsiteY121" fmla="*/ 1001928 h 6689159"/>
              <a:gd name="connsiteX122" fmla="*/ 5020677 w 6689158"/>
              <a:gd name="connsiteY122" fmla="*/ 992902 h 6689159"/>
              <a:gd name="connsiteX123" fmla="*/ 5140393 w 6689158"/>
              <a:gd name="connsiteY123" fmla="*/ 1082424 h 6689159"/>
              <a:gd name="connsiteX124" fmla="*/ 5140394 w 6689158"/>
              <a:gd name="connsiteY124" fmla="*/ 1082424 h 6689159"/>
              <a:gd name="connsiteX125" fmla="*/ 5020677 w 6689158"/>
              <a:gd name="connsiteY125" fmla="*/ 992901 h 6689159"/>
              <a:gd name="connsiteX126" fmla="*/ 4960548 w 6689158"/>
              <a:gd name="connsiteY126" fmla="*/ 947937 h 6689159"/>
              <a:gd name="connsiteX127" fmla="*/ 3344580 w 6689158"/>
              <a:gd name="connsiteY127" fmla="*/ 454327 h 6689159"/>
              <a:gd name="connsiteX128" fmla="*/ 3344579 w 6689158"/>
              <a:gd name="connsiteY128" fmla="*/ 0 h 6689159"/>
              <a:gd name="connsiteX129" fmla="*/ 5709555 w 6689158"/>
              <a:gd name="connsiteY129" fmla="*/ 979605 h 6689159"/>
              <a:gd name="connsiteX130" fmla="*/ 5721404 w 6689158"/>
              <a:gd name="connsiteY130" fmla="*/ 992643 h 6689159"/>
              <a:gd name="connsiteX131" fmla="*/ 5925421 w 6689158"/>
              <a:gd name="connsiteY131" fmla="*/ 1217117 h 6689159"/>
              <a:gd name="connsiteX132" fmla="*/ 6117959 w 6689158"/>
              <a:gd name="connsiteY132" fmla="*/ 1474595 h 6689159"/>
              <a:gd name="connsiteX133" fmla="*/ 6162894 w 6689158"/>
              <a:gd name="connsiteY133" fmla="*/ 1548561 h 6689159"/>
              <a:gd name="connsiteX134" fmla="*/ 6162893 w 6689158"/>
              <a:gd name="connsiteY134" fmla="*/ 1548563 h 6689159"/>
              <a:gd name="connsiteX135" fmla="*/ 6285487 w 6689158"/>
              <a:gd name="connsiteY135" fmla="*/ 1750355 h 6689159"/>
              <a:gd name="connsiteX136" fmla="*/ 6689158 w 6689158"/>
              <a:gd name="connsiteY136" fmla="*/ 3344580 h 6689159"/>
              <a:gd name="connsiteX137" fmla="*/ 6538793 w 6689158"/>
              <a:gd name="connsiteY137" fmla="*/ 4339156 h 6689159"/>
              <a:gd name="connsiteX138" fmla="*/ 6534721 w 6689158"/>
              <a:gd name="connsiteY138" fmla="*/ 4350281 h 6689159"/>
              <a:gd name="connsiteX139" fmla="*/ 6426326 w 6689158"/>
              <a:gd name="connsiteY139" fmla="*/ 4646440 h 6689159"/>
              <a:gd name="connsiteX140" fmla="*/ 6421122 w 6689158"/>
              <a:gd name="connsiteY140" fmla="*/ 4657245 h 6689159"/>
              <a:gd name="connsiteX141" fmla="*/ 6372396 w 6689158"/>
              <a:gd name="connsiteY141" fmla="*/ 4758392 h 6689159"/>
              <a:gd name="connsiteX142" fmla="*/ 6285487 w 6689158"/>
              <a:gd name="connsiteY142" fmla="*/ 4938805 h 6689159"/>
              <a:gd name="connsiteX143" fmla="*/ 6117958 w 6689158"/>
              <a:gd name="connsiteY143" fmla="*/ 5214566 h 6689159"/>
              <a:gd name="connsiteX144" fmla="*/ 6035322 w 6689158"/>
              <a:gd name="connsiteY144" fmla="*/ 5325072 h 6689159"/>
              <a:gd name="connsiteX145" fmla="*/ 5925420 w 6689158"/>
              <a:gd name="connsiteY145" fmla="*/ 5472042 h 6689159"/>
              <a:gd name="connsiteX146" fmla="*/ 3344580 w 6689158"/>
              <a:gd name="connsiteY146" fmla="*/ 6689159 h 6689159"/>
              <a:gd name="connsiteX147" fmla="*/ 1474594 w 6689158"/>
              <a:gd name="connsiteY147" fmla="*/ 6117958 h 6689159"/>
              <a:gd name="connsiteX148" fmla="*/ 1464440 w 6689158"/>
              <a:gd name="connsiteY148" fmla="*/ 6110366 h 6689159"/>
              <a:gd name="connsiteX149" fmla="*/ 1217117 w 6689158"/>
              <a:gd name="connsiteY149" fmla="*/ 5925420 h 6689159"/>
              <a:gd name="connsiteX150" fmla="*/ 979606 w 6689158"/>
              <a:gd name="connsiteY150" fmla="*/ 5709555 h 6689159"/>
              <a:gd name="connsiteX151" fmla="*/ 941121 w 6689158"/>
              <a:gd name="connsiteY151" fmla="*/ 5667211 h 6689159"/>
              <a:gd name="connsiteX152" fmla="*/ 763739 w 6689158"/>
              <a:gd name="connsiteY152" fmla="*/ 5472043 h 6689159"/>
              <a:gd name="connsiteX153" fmla="*/ 0 w 6689158"/>
              <a:gd name="connsiteY153" fmla="*/ 3344580 h 6689159"/>
              <a:gd name="connsiteX154" fmla="*/ 763739 w 6689158"/>
              <a:gd name="connsiteY154" fmla="*/ 1217118 h 6689159"/>
              <a:gd name="connsiteX155" fmla="*/ 979605 w 6689158"/>
              <a:gd name="connsiteY155" fmla="*/ 979604 h 6689159"/>
              <a:gd name="connsiteX156" fmla="*/ 1217117 w 6689158"/>
              <a:gd name="connsiteY156" fmla="*/ 763739 h 6689159"/>
              <a:gd name="connsiteX157" fmla="*/ 1252792 w 6689158"/>
              <a:gd name="connsiteY157" fmla="*/ 737062 h 6689159"/>
              <a:gd name="connsiteX158" fmla="*/ 1474594 w 6689158"/>
              <a:gd name="connsiteY158" fmla="*/ 571201 h 6689159"/>
              <a:gd name="connsiteX159" fmla="*/ 1650297 w 6689158"/>
              <a:gd name="connsiteY159" fmla="*/ 464459 h 6689159"/>
              <a:gd name="connsiteX160" fmla="*/ 1750354 w 6689158"/>
              <a:gd name="connsiteY160" fmla="*/ 403673 h 6689159"/>
              <a:gd name="connsiteX161" fmla="*/ 2042719 w 6689158"/>
              <a:gd name="connsiteY161" fmla="*/ 262835 h 6689159"/>
              <a:gd name="connsiteX162" fmla="*/ 2083584 w 6689158"/>
              <a:gd name="connsiteY162" fmla="*/ 247876 h 6689159"/>
              <a:gd name="connsiteX163" fmla="*/ 2350003 w 6689158"/>
              <a:gd name="connsiteY163" fmla="*/ 150366 h 6689159"/>
              <a:gd name="connsiteX164" fmla="*/ 3344579 w 6689158"/>
              <a:gd name="connsiteY164"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140394 w 6689158"/>
              <a:gd name="connsiteY123" fmla="*/ 1082424 h 6689159"/>
              <a:gd name="connsiteX124" fmla="*/ 5020677 w 6689158"/>
              <a:gd name="connsiteY124" fmla="*/ 992901 h 6689159"/>
              <a:gd name="connsiteX125" fmla="*/ 4960548 w 6689158"/>
              <a:gd name="connsiteY125" fmla="*/ 947937 h 6689159"/>
              <a:gd name="connsiteX126" fmla="*/ 3344580 w 6689158"/>
              <a:gd name="connsiteY126" fmla="*/ 454327 h 6689159"/>
              <a:gd name="connsiteX127" fmla="*/ 3344579 w 6689158"/>
              <a:gd name="connsiteY127" fmla="*/ 0 h 6689159"/>
              <a:gd name="connsiteX128" fmla="*/ 5709555 w 6689158"/>
              <a:gd name="connsiteY128" fmla="*/ 979605 h 6689159"/>
              <a:gd name="connsiteX129" fmla="*/ 5721404 w 6689158"/>
              <a:gd name="connsiteY129" fmla="*/ 992643 h 6689159"/>
              <a:gd name="connsiteX130" fmla="*/ 5925421 w 6689158"/>
              <a:gd name="connsiteY130" fmla="*/ 1217117 h 6689159"/>
              <a:gd name="connsiteX131" fmla="*/ 6117959 w 6689158"/>
              <a:gd name="connsiteY131" fmla="*/ 1474595 h 6689159"/>
              <a:gd name="connsiteX132" fmla="*/ 6162894 w 6689158"/>
              <a:gd name="connsiteY132" fmla="*/ 1548561 h 6689159"/>
              <a:gd name="connsiteX133" fmla="*/ 6162893 w 6689158"/>
              <a:gd name="connsiteY133" fmla="*/ 1548563 h 6689159"/>
              <a:gd name="connsiteX134" fmla="*/ 6285487 w 6689158"/>
              <a:gd name="connsiteY134" fmla="*/ 1750355 h 6689159"/>
              <a:gd name="connsiteX135" fmla="*/ 6689158 w 6689158"/>
              <a:gd name="connsiteY135" fmla="*/ 3344580 h 6689159"/>
              <a:gd name="connsiteX136" fmla="*/ 6538793 w 6689158"/>
              <a:gd name="connsiteY136" fmla="*/ 4339156 h 6689159"/>
              <a:gd name="connsiteX137" fmla="*/ 6534721 w 6689158"/>
              <a:gd name="connsiteY137" fmla="*/ 4350281 h 6689159"/>
              <a:gd name="connsiteX138" fmla="*/ 6426326 w 6689158"/>
              <a:gd name="connsiteY138" fmla="*/ 4646440 h 6689159"/>
              <a:gd name="connsiteX139" fmla="*/ 6421122 w 6689158"/>
              <a:gd name="connsiteY139" fmla="*/ 4657245 h 6689159"/>
              <a:gd name="connsiteX140" fmla="*/ 6372396 w 6689158"/>
              <a:gd name="connsiteY140" fmla="*/ 4758392 h 6689159"/>
              <a:gd name="connsiteX141" fmla="*/ 6285487 w 6689158"/>
              <a:gd name="connsiteY141" fmla="*/ 4938805 h 6689159"/>
              <a:gd name="connsiteX142" fmla="*/ 6117958 w 6689158"/>
              <a:gd name="connsiteY142" fmla="*/ 5214566 h 6689159"/>
              <a:gd name="connsiteX143" fmla="*/ 6035322 w 6689158"/>
              <a:gd name="connsiteY143" fmla="*/ 5325072 h 6689159"/>
              <a:gd name="connsiteX144" fmla="*/ 5925420 w 6689158"/>
              <a:gd name="connsiteY144" fmla="*/ 5472042 h 6689159"/>
              <a:gd name="connsiteX145" fmla="*/ 3344580 w 6689158"/>
              <a:gd name="connsiteY145" fmla="*/ 6689159 h 6689159"/>
              <a:gd name="connsiteX146" fmla="*/ 1474594 w 6689158"/>
              <a:gd name="connsiteY146" fmla="*/ 6117958 h 6689159"/>
              <a:gd name="connsiteX147" fmla="*/ 1464440 w 6689158"/>
              <a:gd name="connsiteY147" fmla="*/ 6110366 h 6689159"/>
              <a:gd name="connsiteX148" fmla="*/ 1217117 w 6689158"/>
              <a:gd name="connsiteY148" fmla="*/ 5925420 h 6689159"/>
              <a:gd name="connsiteX149" fmla="*/ 979606 w 6689158"/>
              <a:gd name="connsiteY149" fmla="*/ 5709555 h 6689159"/>
              <a:gd name="connsiteX150" fmla="*/ 941121 w 6689158"/>
              <a:gd name="connsiteY150" fmla="*/ 5667211 h 6689159"/>
              <a:gd name="connsiteX151" fmla="*/ 763739 w 6689158"/>
              <a:gd name="connsiteY151" fmla="*/ 5472043 h 6689159"/>
              <a:gd name="connsiteX152" fmla="*/ 0 w 6689158"/>
              <a:gd name="connsiteY152" fmla="*/ 3344580 h 6689159"/>
              <a:gd name="connsiteX153" fmla="*/ 763739 w 6689158"/>
              <a:gd name="connsiteY153" fmla="*/ 1217118 h 6689159"/>
              <a:gd name="connsiteX154" fmla="*/ 979605 w 6689158"/>
              <a:gd name="connsiteY154" fmla="*/ 979604 h 6689159"/>
              <a:gd name="connsiteX155" fmla="*/ 1217117 w 6689158"/>
              <a:gd name="connsiteY155" fmla="*/ 763739 h 6689159"/>
              <a:gd name="connsiteX156" fmla="*/ 1252792 w 6689158"/>
              <a:gd name="connsiteY156" fmla="*/ 737062 h 6689159"/>
              <a:gd name="connsiteX157" fmla="*/ 1474594 w 6689158"/>
              <a:gd name="connsiteY157" fmla="*/ 571201 h 6689159"/>
              <a:gd name="connsiteX158" fmla="*/ 1650297 w 6689158"/>
              <a:gd name="connsiteY158" fmla="*/ 464459 h 6689159"/>
              <a:gd name="connsiteX159" fmla="*/ 1750354 w 6689158"/>
              <a:gd name="connsiteY159" fmla="*/ 403673 h 6689159"/>
              <a:gd name="connsiteX160" fmla="*/ 2042719 w 6689158"/>
              <a:gd name="connsiteY160" fmla="*/ 262835 h 6689159"/>
              <a:gd name="connsiteX161" fmla="*/ 2083584 w 6689158"/>
              <a:gd name="connsiteY161" fmla="*/ 247876 h 6689159"/>
              <a:gd name="connsiteX162" fmla="*/ 2350003 w 6689158"/>
              <a:gd name="connsiteY162" fmla="*/ 150366 h 6689159"/>
              <a:gd name="connsiteX163" fmla="*/ 3344579 w 6689158"/>
              <a:gd name="connsiteY163"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020677 w 6689158"/>
              <a:gd name="connsiteY122" fmla="*/ 992901 h 6689159"/>
              <a:gd name="connsiteX123" fmla="*/ 4960548 w 6689158"/>
              <a:gd name="connsiteY123" fmla="*/ 947937 h 6689159"/>
              <a:gd name="connsiteX124" fmla="*/ 3344580 w 6689158"/>
              <a:gd name="connsiteY124" fmla="*/ 454327 h 6689159"/>
              <a:gd name="connsiteX125" fmla="*/ 3344579 w 6689158"/>
              <a:gd name="connsiteY125" fmla="*/ 0 h 6689159"/>
              <a:gd name="connsiteX126" fmla="*/ 5709555 w 6689158"/>
              <a:gd name="connsiteY126" fmla="*/ 979605 h 6689159"/>
              <a:gd name="connsiteX127" fmla="*/ 5721404 w 6689158"/>
              <a:gd name="connsiteY127" fmla="*/ 992643 h 6689159"/>
              <a:gd name="connsiteX128" fmla="*/ 5925421 w 6689158"/>
              <a:gd name="connsiteY128" fmla="*/ 1217117 h 6689159"/>
              <a:gd name="connsiteX129" fmla="*/ 6117959 w 6689158"/>
              <a:gd name="connsiteY129" fmla="*/ 1474595 h 6689159"/>
              <a:gd name="connsiteX130" fmla="*/ 6162894 w 6689158"/>
              <a:gd name="connsiteY130" fmla="*/ 1548561 h 6689159"/>
              <a:gd name="connsiteX131" fmla="*/ 6162893 w 6689158"/>
              <a:gd name="connsiteY131" fmla="*/ 1548563 h 6689159"/>
              <a:gd name="connsiteX132" fmla="*/ 6285487 w 6689158"/>
              <a:gd name="connsiteY132" fmla="*/ 1750355 h 6689159"/>
              <a:gd name="connsiteX133" fmla="*/ 6689158 w 6689158"/>
              <a:gd name="connsiteY133" fmla="*/ 3344580 h 6689159"/>
              <a:gd name="connsiteX134" fmla="*/ 6538793 w 6689158"/>
              <a:gd name="connsiteY134" fmla="*/ 4339156 h 6689159"/>
              <a:gd name="connsiteX135" fmla="*/ 6534721 w 6689158"/>
              <a:gd name="connsiteY135" fmla="*/ 4350281 h 6689159"/>
              <a:gd name="connsiteX136" fmla="*/ 6426326 w 6689158"/>
              <a:gd name="connsiteY136" fmla="*/ 4646440 h 6689159"/>
              <a:gd name="connsiteX137" fmla="*/ 6421122 w 6689158"/>
              <a:gd name="connsiteY137" fmla="*/ 4657245 h 6689159"/>
              <a:gd name="connsiteX138" fmla="*/ 6372396 w 6689158"/>
              <a:gd name="connsiteY138" fmla="*/ 4758392 h 6689159"/>
              <a:gd name="connsiteX139" fmla="*/ 6285487 w 6689158"/>
              <a:gd name="connsiteY139" fmla="*/ 4938805 h 6689159"/>
              <a:gd name="connsiteX140" fmla="*/ 6117958 w 6689158"/>
              <a:gd name="connsiteY140" fmla="*/ 5214566 h 6689159"/>
              <a:gd name="connsiteX141" fmla="*/ 6035322 w 6689158"/>
              <a:gd name="connsiteY141" fmla="*/ 5325072 h 6689159"/>
              <a:gd name="connsiteX142" fmla="*/ 5925420 w 6689158"/>
              <a:gd name="connsiteY142" fmla="*/ 5472042 h 6689159"/>
              <a:gd name="connsiteX143" fmla="*/ 3344580 w 6689158"/>
              <a:gd name="connsiteY143" fmla="*/ 6689159 h 6689159"/>
              <a:gd name="connsiteX144" fmla="*/ 1474594 w 6689158"/>
              <a:gd name="connsiteY144" fmla="*/ 6117958 h 6689159"/>
              <a:gd name="connsiteX145" fmla="*/ 1464440 w 6689158"/>
              <a:gd name="connsiteY145" fmla="*/ 6110366 h 6689159"/>
              <a:gd name="connsiteX146" fmla="*/ 1217117 w 6689158"/>
              <a:gd name="connsiteY146" fmla="*/ 5925420 h 6689159"/>
              <a:gd name="connsiteX147" fmla="*/ 979606 w 6689158"/>
              <a:gd name="connsiteY147" fmla="*/ 5709555 h 6689159"/>
              <a:gd name="connsiteX148" fmla="*/ 941121 w 6689158"/>
              <a:gd name="connsiteY148" fmla="*/ 5667211 h 6689159"/>
              <a:gd name="connsiteX149" fmla="*/ 763739 w 6689158"/>
              <a:gd name="connsiteY149" fmla="*/ 5472043 h 6689159"/>
              <a:gd name="connsiteX150" fmla="*/ 0 w 6689158"/>
              <a:gd name="connsiteY150" fmla="*/ 3344580 h 6689159"/>
              <a:gd name="connsiteX151" fmla="*/ 763739 w 6689158"/>
              <a:gd name="connsiteY151" fmla="*/ 1217118 h 6689159"/>
              <a:gd name="connsiteX152" fmla="*/ 979605 w 6689158"/>
              <a:gd name="connsiteY152" fmla="*/ 979604 h 6689159"/>
              <a:gd name="connsiteX153" fmla="*/ 1217117 w 6689158"/>
              <a:gd name="connsiteY153" fmla="*/ 763739 h 6689159"/>
              <a:gd name="connsiteX154" fmla="*/ 1252792 w 6689158"/>
              <a:gd name="connsiteY154" fmla="*/ 737062 h 6689159"/>
              <a:gd name="connsiteX155" fmla="*/ 1474594 w 6689158"/>
              <a:gd name="connsiteY155" fmla="*/ 571201 h 6689159"/>
              <a:gd name="connsiteX156" fmla="*/ 1650297 w 6689158"/>
              <a:gd name="connsiteY156" fmla="*/ 464459 h 6689159"/>
              <a:gd name="connsiteX157" fmla="*/ 1750354 w 6689158"/>
              <a:gd name="connsiteY157" fmla="*/ 403673 h 6689159"/>
              <a:gd name="connsiteX158" fmla="*/ 2042719 w 6689158"/>
              <a:gd name="connsiteY158" fmla="*/ 262835 h 6689159"/>
              <a:gd name="connsiteX159" fmla="*/ 2083584 w 6689158"/>
              <a:gd name="connsiteY159" fmla="*/ 247876 h 6689159"/>
              <a:gd name="connsiteX160" fmla="*/ 2350003 w 6689158"/>
              <a:gd name="connsiteY160" fmla="*/ 150366 h 6689159"/>
              <a:gd name="connsiteX161" fmla="*/ 3344579 w 6689158"/>
              <a:gd name="connsiteY161"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4960548 w 6689158"/>
              <a:gd name="connsiteY122" fmla="*/ 947937 h 6689159"/>
              <a:gd name="connsiteX123" fmla="*/ 3344580 w 6689158"/>
              <a:gd name="connsiteY123" fmla="*/ 454327 h 6689159"/>
              <a:gd name="connsiteX124" fmla="*/ 3344579 w 6689158"/>
              <a:gd name="connsiteY124" fmla="*/ 0 h 6689159"/>
              <a:gd name="connsiteX125" fmla="*/ 5709555 w 6689158"/>
              <a:gd name="connsiteY125" fmla="*/ 979605 h 6689159"/>
              <a:gd name="connsiteX126" fmla="*/ 5721404 w 6689158"/>
              <a:gd name="connsiteY126" fmla="*/ 992643 h 6689159"/>
              <a:gd name="connsiteX127" fmla="*/ 5925421 w 6689158"/>
              <a:gd name="connsiteY127" fmla="*/ 1217117 h 6689159"/>
              <a:gd name="connsiteX128" fmla="*/ 6117959 w 6689158"/>
              <a:gd name="connsiteY128" fmla="*/ 1474595 h 6689159"/>
              <a:gd name="connsiteX129" fmla="*/ 6162894 w 6689158"/>
              <a:gd name="connsiteY129" fmla="*/ 1548561 h 6689159"/>
              <a:gd name="connsiteX130" fmla="*/ 6162893 w 6689158"/>
              <a:gd name="connsiteY130" fmla="*/ 1548563 h 6689159"/>
              <a:gd name="connsiteX131" fmla="*/ 6285487 w 6689158"/>
              <a:gd name="connsiteY131" fmla="*/ 1750355 h 6689159"/>
              <a:gd name="connsiteX132" fmla="*/ 6689158 w 6689158"/>
              <a:gd name="connsiteY132" fmla="*/ 3344580 h 6689159"/>
              <a:gd name="connsiteX133" fmla="*/ 6538793 w 6689158"/>
              <a:gd name="connsiteY133" fmla="*/ 4339156 h 6689159"/>
              <a:gd name="connsiteX134" fmla="*/ 6534721 w 6689158"/>
              <a:gd name="connsiteY134" fmla="*/ 4350281 h 6689159"/>
              <a:gd name="connsiteX135" fmla="*/ 6426326 w 6689158"/>
              <a:gd name="connsiteY135" fmla="*/ 4646440 h 6689159"/>
              <a:gd name="connsiteX136" fmla="*/ 6421122 w 6689158"/>
              <a:gd name="connsiteY136" fmla="*/ 4657245 h 6689159"/>
              <a:gd name="connsiteX137" fmla="*/ 6372396 w 6689158"/>
              <a:gd name="connsiteY137" fmla="*/ 4758392 h 6689159"/>
              <a:gd name="connsiteX138" fmla="*/ 6285487 w 6689158"/>
              <a:gd name="connsiteY138" fmla="*/ 4938805 h 6689159"/>
              <a:gd name="connsiteX139" fmla="*/ 6117958 w 6689158"/>
              <a:gd name="connsiteY139" fmla="*/ 5214566 h 6689159"/>
              <a:gd name="connsiteX140" fmla="*/ 6035322 w 6689158"/>
              <a:gd name="connsiteY140" fmla="*/ 5325072 h 6689159"/>
              <a:gd name="connsiteX141" fmla="*/ 5925420 w 6689158"/>
              <a:gd name="connsiteY141" fmla="*/ 5472042 h 6689159"/>
              <a:gd name="connsiteX142" fmla="*/ 3344580 w 6689158"/>
              <a:gd name="connsiteY142" fmla="*/ 6689159 h 6689159"/>
              <a:gd name="connsiteX143" fmla="*/ 1474594 w 6689158"/>
              <a:gd name="connsiteY143" fmla="*/ 6117958 h 6689159"/>
              <a:gd name="connsiteX144" fmla="*/ 1464440 w 6689158"/>
              <a:gd name="connsiteY144" fmla="*/ 6110366 h 6689159"/>
              <a:gd name="connsiteX145" fmla="*/ 1217117 w 6689158"/>
              <a:gd name="connsiteY145" fmla="*/ 5925420 h 6689159"/>
              <a:gd name="connsiteX146" fmla="*/ 979606 w 6689158"/>
              <a:gd name="connsiteY146" fmla="*/ 5709555 h 6689159"/>
              <a:gd name="connsiteX147" fmla="*/ 941121 w 6689158"/>
              <a:gd name="connsiteY147" fmla="*/ 5667211 h 6689159"/>
              <a:gd name="connsiteX148" fmla="*/ 763739 w 6689158"/>
              <a:gd name="connsiteY148" fmla="*/ 5472043 h 6689159"/>
              <a:gd name="connsiteX149" fmla="*/ 0 w 6689158"/>
              <a:gd name="connsiteY149" fmla="*/ 3344580 h 6689159"/>
              <a:gd name="connsiteX150" fmla="*/ 763739 w 6689158"/>
              <a:gd name="connsiteY150" fmla="*/ 1217118 h 6689159"/>
              <a:gd name="connsiteX151" fmla="*/ 979605 w 6689158"/>
              <a:gd name="connsiteY151" fmla="*/ 979604 h 6689159"/>
              <a:gd name="connsiteX152" fmla="*/ 1217117 w 6689158"/>
              <a:gd name="connsiteY152" fmla="*/ 763739 h 6689159"/>
              <a:gd name="connsiteX153" fmla="*/ 1252792 w 6689158"/>
              <a:gd name="connsiteY153" fmla="*/ 737062 h 6689159"/>
              <a:gd name="connsiteX154" fmla="*/ 1474594 w 6689158"/>
              <a:gd name="connsiteY154" fmla="*/ 571201 h 6689159"/>
              <a:gd name="connsiteX155" fmla="*/ 1650297 w 6689158"/>
              <a:gd name="connsiteY155" fmla="*/ 464459 h 6689159"/>
              <a:gd name="connsiteX156" fmla="*/ 1750354 w 6689158"/>
              <a:gd name="connsiteY156" fmla="*/ 403673 h 6689159"/>
              <a:gd name="connsiteX157" fmla="*/ 2042719 w 6689158"/>
              <a:gd name="connsiteY157" fmla="*/ 262835 h 6689159"/>
              <a:gd name="connsiteX158" fmla="*/ 2083584 w 6689158"/>
              <a:gd name="connsiteY158" fmla="*/ 247876 h 6689159"/>
              <a:gd name="connsiteX159" fmla="*/ 2350003 w 6689158"/>
              <a:gd name="connsiteY159" fmla="*/ 150366 h 6689159"/>
              <a:gd name="connsiteX160" fmla="*/ 3344579 w 6689158"/>
              <a:gd name="connsiteY160"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721404 w 6689158"/>
              <a:gd name="connsiteY125" fmla="*/ 992643 h 6689159"/>
              <a:gd name="connsiteX126" fmla="*/ 5925421 w 6689158"/>
              <a:gd name="connsiteY126" fmla="*/ 1217117 h 6689159"/>
              <a:gd name="connsiteX127" fmla="*/ 6117959 w 6689158"/>
              <a:gd name="connsiteY127" fmla="*/ 1474595 h 6689159"/>
              <a:gd name="connsiteX128" fmla="*/ 6162894 w 6689158"/>
              <a:gd name="connsiteY128" fmla="*/ 1548561 h 6689159"/>
              <a:gd name="connsiteX129" fmla="*/ 6162893 w 6689158"/>
              <a:gd name="connsiteY129" fmla="*/ 1548563 h 6689159"/>
              <a:gd name="connsiteX130" fmla="*/ 6285487 w 6689158"/>
              <a:gd name="connsiteY130" fmla="*/ 1750355 h 6689159"/>
              <a:gd name="connsiteX131" fmla="*/ 6689158 w 6689158"/>
              <a:gd name="connsiteY131" fmla="*/ 3344580 h 6689159"/>
              <a:gd name="connsiteX132" fmla="*/ 6538793 w 6689158"/>
              <a:gd name="connsiteY132" fmla="*/ 4339156 h 6689159"/>
              <a:gd name="connsiteX133" fmla="*/ 6534721 w 6689158"/>
              <a:gd name="connsiteY133" fmla="*/ 4350281 h 6689159"/>
              <a:gd name="connsiteX134" fmla="*/ 6426326 w 6689158"/>
              <a:gd name="connsiteY134" fmla="*/ 4646440 h 6689159"/>
              <a:gd name="connsiteX135" fmla="*/ 6421122 w 6689158"/>
              <a:gd name="connsiteY135" fmla="*/ 4657245 h 6689159"/>
              <a:gd name="connsiteX136" fmla="*/ 6372396 w 6689158"/>
              <a:gd name="connsiteY136" fmla="*/ 4758392 h 6689159"/>
              <a:gd name="connsiteX137" fmla="*/ 6285487 w 6689158"/>
              <a:gd name="connsiteY137" fmla="*/ 4938805 h 6689159"/>
              <a:gd name="connsiteX138" fmla="*/ 6117958 w 6689158"/>
              <a:gd name="connsiteY138" fmla="*/ 5214566 h 6689159"/>
              <a:gd name="connsiteX139" fmla="*/ 6035322 w 6689158"/>
              <a:gd name="connsiteY139" fmla="*/ 5325072 h 6689159"/>
              <a:gd name="connsiteX140" fmla="*/ 5925420 w 6689158"/>
              <a:gd name="connsiteY140" fmla="*/ 5472042 h 6689159"/>
              <a:gd name="connsiteX141" fmla="*/ 3344580 w 6689158"/>
              <a:gd name="connsiteY141" fmla="*/ 6689159 h 6689159"/>
              <a:gd name="connsiteX142" fmla="*/ 1474594 w 6689158"/>
              <a:gd name="connsiteY142" fmla="*/ 6117958 h 6689159"/>
              <a:gd name="connsiteX143" fmla="*/ 1464440 w 6689158"/>
              <a:gd name="connsiteY143" fmla="*/ 6110366 h 6689159"/>
              <a:gd name="connsiteX144" fmla="*/ 1217117 w 6689158"/>
              <a:gd name="connsiteY144" fmla="*/ 5925420 h 6689159"/>
              <a:gd name="connsiteX145" fmla="*/ 979606 w 6689158"/>
              <a:gd name="connsiteY145" fmla="*/ 5709555 h 6689159"/>
              <a:gd name="connsiteX146" fmla="*/ 941121 w 6689158"/>
              <a:gd name="connsiteY146" fmla="*/ 5667211 h 6689159"/>
              <a:gd name="connsiteX147" fmla="*/ 763739 w 6689158"/>
              <a:gd name="connsiteY147" fmla="*/ 5472043 h 6689159"/>
              <a:gd name="connsiteX148" fmla="*/ 0 w 6689158"/>
              <a:gd name="connsiteY148" fmla="*/ 3344580 h 6689159"/>
              <a:gd name="connsiteX149" fmla="*/ 763739 w 6689158"/>
              <a:gd name="connsiteY149" fmla="*/ 1217118 h 6689159"/>
              <a:gd name="connsiteX150" fmla="*/ 979605 w 6689158"/>
              <a:gd name="connsiteY150" fmla="*/ 979604 h 6689159"/>
              <a:gd name="connsiteX151" fmla="*/ 1217117 w 6689158"/>
              <a:gd name="connsiteY151" fmla="*/ 763739 h 6689159"/>
              <a:gd name="connsiteX152" fmla="*/ 1252792 w 6689158"/>
              <a:gd name="connsiteY152" fmla="*/ 737062 h 6689159"/>
              <a:gd name="connsiteX153" fmla="*/ 1474594 w 6689158"/>
              <a:gd name="connsiteY153" fmla="*/ 571201 h 6689159"/>
              <a:gd name="connsiteX154" fmla="*/ 1650297 w 6689158"/>
              <a:gd name="connsiteY154" fmla="*/ 464459 h 6689159"/>
              <a:gd name="connsiteX155" fmla="*/ 1750354 w 6689158"/>
              <a:gd name="connsiteY155" fmla="*/ 403673 h 6689159"/>
              <a:gd name="connsiteX156" fmla="*/ 2042719 w 6689158"/>
              <a:gd name="connsiteY156" fmla="*/ 262835 h 6689159"/>
              <a:gd name="connsiteX157" fmla="*/ 2083584 w 6689158"/>
              <a:gd name="connsiteY157" fmla="*/ 247876 h 6689159"/>
              <a:gd name="connsiteX158" fmla="*/ 2350003 w 6689158"/>
              <a:gd name="connsiteY158" fmla="*/ 150366 h 6689159"/>
              <a:gd name="connsiteX159" fmla="*/ 3344579 w 6689158"/>
              <a:gd name="connsiteY159"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925421 w 6689158"/>
              <a:gd name="connsiteY125" fmla="*/ 1217117 h 6689159"/>
              <a:gd name="connsiteX126" fmla="*/ 6117959 w 6689158"/>
              <a:gd name="connsiteY126" fmla="*/ 1474595 h 6689159"/>
              <a:gd name="connsiteX127" fmla="*/ 6162894 w 6689158"/>
              <a:gd name="connsiteY127" fmla="*/ 1548561 h 6689159"/>
              <a:gd name="connsiteX128" fmla="*/ 6162893 w 6689158"/>
              <a:gd name="connsiteY128" fmla="*/ 1548563 h 6689159"/>
              <a:gd name="connsiteX129" fmla="*/ 6285487 w 6689158"/>
              <a:gd name="connsiteY129" fmla="*/ 1750355 h 6689159"/>
              <a:gd name="connsiteX130" fmla="*/ 6689158 w 6689158"/>
              <a:gd name="connsiteY130" fmla="*/ 3344580 h 6689159"/>
              <a:gd name="connsiteX131" fmla="*/ 6538793 w 6689158"/>
              <a:gd name="connsiteY131" fmla="*/ 4339156 h 6689159"/>
              <a:gd name="connsiteX132" fmla="*/ 6534721 w 6689158"/>
              <a:gd name="connsiteY132" fmla="*/ 4350281 h 6689159"/>
              <a:gd name="connsiteX133" fmla="*/ 6426326 w 6689158"/>
              <a:gd name="connsiteY133" fmla="*/ 4646440 h 6689159"/>
              <a:gd name="connsiteX134" fmla="*/ 6421122 w 6689158"/>
              <a:gd name="connsiteY134" fmla="*/ 4657245 h 6689159"/>
              <a:gd name="connsiteX135" fmla="*/ 6372396 w 6689158"/>
              <a:gd name="connsiteY135" fmla="*/ 4758392 h 6689159"/>
              <a:gd name="connsiteX136" fmla="*/ 6285487 w 6689158"/>
              <a:gd name="connsiteY136" fmla="*/ 4938805 h 6689159"/>
              <a:gd name="connsiteX137" fmla="*/ 6117958 w 6689158"/>
              <a:gd name="connsiteY137" fmla="*/ 5214566 h 6689159"/>
              <a:gd name="connsiteX138" fmla="*/ 6035322 w 6689158"/>
              <a:gd name="connsiteY138" fmla="*/ 5325072 h 6689159"/>
              <a:gd name="connsiteX139" fmla="*/ 5925420 w 6689158"/>
              <a:gd name="connsiteY139" fmla="*/ 5472042 h 6689159"/>
              <a:gd name="connsiteX140" fmla="*/ 3344580 w 6689158"/>
              <a:gd name="connsiteY140" fmla="*/ 6689159 h 6689159"/>
              <a:gd name="connsiteX141" fmla="*/ 1474594 w 6689158"/>
              <a:gd name="connsiteY141" fmla="*/ 6117958 h 6689159"/>
              <a:gd name="connsiteX142" fmla="*/ 1464440 w 6689158"/>
              <a:gd name="connsiteY142" fmla="*/ 6110366 h 6689159"/>
              <a:gd name="connsiteX143" fmla="*/ 1217117 w 6689158"/>
              <a:gd name="connsiteY143" fmla="*/ 5925420 h 6689159"/>
              <a:gd name="connsiteX144" fmla="*/ 979606 w 6689158"/>
              <a:gd name="connsiteY144" fmla="*/ 5709555 h 6689159"/>
              <a:gd name="connsiteX145" fmla="*/ 941121 w 6689158"/>
              <a:gd name="connsiteY145" fmla="*/ 5667211 h 6689159"/>
              <a:gd name="connsiteX146" fmla="*/ 763739 w 6689158"/>
              <a:gd name="connsiteY146" fmla="*/ 5472043 h 6689159"/>
              <a:gd name="connsiteX147" fmla="*/ 0 w 6689158"/>
              <a:gd name="connsiteY147" fmla="*/ 3344580 h 6689159"/>
              <a:gd name="connsiteX148" fmla="*/ 763739 w 6689158"/>
              <a:gd name="connsiteY148" fmla="*/ 1217118 h 6689159"/>
              <a:gd name="connsiteX149" fmla="*/ 979605 w 6689158"/>
              <a:gd name="connsiteY149" fmla="*/ 979604 h 6689159"/>
              <a:gd name="connsiteX150" fmla="*/ 1217117 w 6689158"/>
              <a:gd name="connsiteY150" fmla="*/ 763739 h 6689159"/>
              <a:gd name="connsiteX151" fmla="*/ 1252792 w 6689158"/>
              <a:gd name="connsiteY151" fmla="*/ 737062 h 6689159"/>
              <a:gd name="connsiteX152" fmla="*/ 1474594 w 6689158"/>
              <a:gd name="connsiteY152" fmla="*/ 571201 h 6689159"/>
              <a:gd name="connsiteX153" fmla="*/ 1650297 w 6689158"/>
              <a:gd name="connsiteY153" fmla="*/ 464459 h 6689159"/>
              <a:gd name="connsiteX154" fmla="*/ 1750354 w 6689158"/>
              <a:gd name="connsiteY154" fmla="*/ 403673 h 6689159"/>
              <a:gd name="connsiteX155" fmla="*/ 2042719 w 6689158"/>
              <a:gd name="connsiteY155" fmla="*/ 262835 h 6689159"/>
              <a:gd name="connsiteX156" fmla="*/ 2083584 w 6689158"/>
              <a:gd name="connsiteY156" fmla="*/ 247876 h 6689159"/>
              <a:gd name="connsiteX157" fmla="*/ 2350003 w 6689158"/>
              <a:gd name="connsiteY157" fmla="*/ 150366 h 6689159"/>
              <a:gd name="connsiteX158" fmla="*/ 3344579 w 6689158"/>
              <a:gd name="connsiteY158" fmla="*/ 0 h 66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689158" h="6689159">
                <a:moveTo>
                  <a:pt x="2177650" y="4188652"/>
                </a:moveTo>
                <a:lnTo>
                  <a:pt x="2117889" y="4221089"/>
                </a:lnTo>
                <a:cubicBezTo>
                  <a:pt x="2038196" y="4254797"/>
                  <a:pt x="1952555" y="4277204"/>
                  <a:pt x="1862982" y="4286300"/>
                </a:cubicBezTo>
                <a:lnTo>
                  <a:pt x="1796860" y="4289641"/>
                </a:lnTo>
                <a:lnTo>
                  <a:pt x="1788544" y="4308481"/>
                </a:lnTo>
                <a:cubicBezTo>
                  <a:pt x="1649933" y="4662588"/>
                  <a:pt x="1555530" y="5035690"/>
                  <a:pt x="1505667" y="5419718"/>
                </a:cubicBezTo>
                <a:lnTo>
                  <a:pt x="1490555" y="5560700"/>
                </a:lnTo>
                <a:lnTo>
                  <a:pt x="1506111" y="5574838"/>
                </a:lnTo>
                <a:cubicBezTo>
                  <a:pt x="2005718" y="5987150"/>
                  <a:pt x="2646224" y="6234831"/>
                  <a:pt x="3344580" y="6234832"/>
                </a:cubicBezTo>
                <a:cubicBezTo>
                  <a:pt x="4142701" y="6234832"/>
                  <a:pt x="4865264" y="5911329"/>
                  <a:pt x="5388297" y="5388296"/>
                </a:cubicBezTo>
                <a:lnTo>
                  <a:pt x="5390660" y="5385697"/>
                </a:lnTo>
                <a:lnTo>
                  <a:pt x="5273213" y="5388582"/>
                </a:lnTo>
                <a:cubicBezTo>
                  <a:pt x="5000604" y="5388582"/>
                  <a:pt x="4733644" y="5365097"/>
                  <a:pt x="4474354" y="5320095"/>
                </a:cubicBezTo>
                <a:lnTo>
                  <a:pt x="4280135" y="5277799"/>
                </a:lnTo>
                <a:lnTo>
                  <a:pt x="4254882" y="5324324"/>
                </a:lnTo>
                <a:cubicBezTo>
                  <a:pt x="4147754" y="5482893"/>
                  <a:pt x="3966336" y="5587147"/>
                  <a:pt x="3760568" y="5587147"/>
                </a:cubicBezTo>
                <a:cubicBezTo>
                  <a:pt x="3431341" y="5587148"/>
                  <a:pt x="3164448" y="5320255"/>
                  <a:pt x="3164448" y="4991027"/>
                </a:cubicBezTo>
                <a:lnTo>
                  <a:pt x="3175376" y="4882633"/>
                </a:lnTo>
                <a:lnTo>
                  <a:pt x="3026882" y="4807637"/>
                </a:lnTo>
                <a:cubicBezTo>
                  <a:pt x="2806384" y="4684443"/>
                  <a:pt x="2597608" y="4543671"/>
                  <a:pt x="2402585" y="4387289"/>
                </a:cubicBezTo>
                <a:lnTo>
                  <a:pt x="2177650" y="4188652"/>
                </a:lnTo>
                <a:close/>
                <a:moveTo>
                  <a:pt x="3414840" y="2285703"/>
                </a:moveTo>
                <a:lnTo>
                  <a:pt x="3364850" y="2318041"/>
                </a:lnTo>
                <a:cubicBezTo>
                  <a:pt x="3184029" y="2441699"/>
                  <a:pt x="3011417" y="2580194"/>
                  <a:pt x="2848518" y="2733562"/>
                </a:cubicBezTo>
                <a:cubicBezTo>
                  <a:pt x="2794219" y="2784685"/>
                  <a:pt x="2741504" y="2836983"/>
                  <a:pt x="2690374" y="2890404"/>
                </a:cubicBezTo>
                <a:lnTo>
                  <a:pt x="2571277" y="3021477"/>
                </a:lnTo>
                <a:lnTo>
                  <a:pt x="2590552" y="3056989"/>
                </a:lnTo>
                <a:cubicBezTo>
                  <a:pt x="2635496" y="3163249"/>
                  <a:pt x="2660350" y="3280075"/>
                  <a:pt x="2660349" y="3402707"/>
                </a:cubicBezTo>
                <a:cubicBezTo>
                  <a:pt x="2660349" y="3525339"/>
                  <a:pt x="2635496" y="3642166"/>
                  <a:pt x="2590552" y="3748426"/>
                </a:cubicBezTo>
                <a:lnTo>
                  <a:pt x="2530886" y="3858356"/>
                </a:lnTo>
                <a:lnTo>
                  <a:pt x="2709229" y="4015297"/>
                </a:lnTo>
                <a:cubicBezTo>
                  <a:pt x="2883421" y="4154485"/>
                  <a:pt x="3069894" y="4279782"/>
                  <a:pt x="3266837" y="4389432"/>
                </a:cubicBezTo>
                <a:lnTo>
                  <a:pt x="3452642" y="4482945"/>
                </a:lnTo>
                <a:lnTo>
                  <a:pt x="3528532" y="4441753"/>
                </a:lnTo>
                <a:cubicBezTo>
                  <a:pt x="3599851" y="4411587"/>
                  <a:pt x="3678262" y="4394906"/>
                  <a:pt x="3760569" y="4394906"/>
                </a:cubicBezTo>
                <a:cubicBezTo>
                  <a:pt x="4007489" y="4394906"/>
                  <a:pt x="4219347" y="4545034"/>
                  <a:pt x="4309843" y="4758990"/>
                </a:cubicBezTo>
                <a:lnTo>
                  <a:pt x="4320607" y="4793664"/>
                </a:lnTo>
                <a:lnTo>
                  <a:pt x="4559688" y="4845550"/>
                </a:lnTo>
                <a:cubicBezTo>
                  <a:pt x="4791281" y="4885605"/>
                  <a:pt x="5029726" y="4906507"/>
                  <a:pt x="5273213" y="4906508"/>
                </a:cubicBezTo>
                <a:cubicBezTo>
                  <a:pt x="5412349" y="4906509"/>
                  <a:pt x="5549838" y="4899682"/>
                  <a:pt x="5685342" y="4886359"/>
                </a:cubicBezTo>
                <a:lnTo>
                  <a:pt x="5794448" y="4872934"/>
                </a:lnTo>
                <a:lnTo>
                  <a:pt x="5885995" y="4722245"/>
                </a:lnTo>
                <a:cubicBezTo>
                  <a:pt x="5930488" y="4640341"/>
                  <a:pt x="5971138" y="4556042"/>
                  <a:pt x="6007702" y="4469596"/>
                </a:cubicBezTo>
                <a:lnTo>
                  <a:pt x="6025566" y="4420788"/>
                </a:lnTo>
                <a:lnTo>
                  <a:pt x="5774209" y="4251797"/>
                </a:lnTo>
                <a:cubicBezTo>
                  <a:pt x="5695392" y="4196988"/>
                  <a:pt x="5614173" y="4138974"/>
                  <a:pt x="5530775" y="4077911"/>
                </a:cubicBezTo>
                <a:lnTo>
                  <a:pt x="5435413" y="4006461"/>
                </a:lnTo>
                <a:lnTo>
                  <a:pt x="5428090" y="4012503"/>
                </a:lnTo>
                <a:cubicBezTo>
                  <a:pt x="5324966" y="4082173"/>
                  <a:pt x="5200649" y="4122851"/>
                  <a:pt x="5066831" y="4122852"/>
                </a:cubicBezTo>
                <a:cubicBezTo>
                  <a:pt x="4709982" y="4122851"/>
                  <a:pt x="4420700" y="3833569"/>
                  <a:pt x="4420700" y="3476722"/>
                </a:cubicBezTo>
                <a:cubicBezTo>
                  <a:pt x="4420700" y="3432115"/>
                  <a:pt x="4425221" y="3388566"/>
                  <a:pt x="4433828" y="3346504"/>
                </a:cubicBezTo>
                <a:lnTo>
                  <a:pt x="4468981" y="3233259"/>
                </a:lnTo>
                <a:lnTo>
                  <a:pt x="4439706" y="3208684"/>
                </a:lnTo>
                <a:cubicBezTo>
                  <a:pt x="4147944" y="2959751"/>
                  <a:pt x="3844619" y="2688962"/>
                  <a:pt x="3535763" y="2400517"/>
                </a:cubicBezTo>
                <a:lnTo>
                  <a:pt x="3414840" y="2285703"/>
                </a:lnTo>
                <a:close/>
                <a:moveTo>
                  <a:pt x="851869" y="1886744"/>
                </a:moveTo>
                <a:lnTo>
                  <a:pt x="803165" y="1966913"/>
                </a:lnTo>
                <a:cubicBezTo>
                  <a:pt x="580695" y="2376442"/>
                  <a:pt x="454327" y="2845754"/>
                  <a:pt x="454328" y="3344581"/>
                </a:cubicBezTo>
                <a:cubicBezTo>
                  <a:pt x="454328" y="3943171"/>
                  <a:pt x="636299" y="4499261"/>
                  <a:pt x="947938" y="4960549"/>
                </a:cubicBezTo>
                <a:lnTo>
                  <a:pt x="959588" y="4976126"/>
                </a:lnTo>
                <a:lnTo>
                  <a:pt x="959588" y="4976125"/>
                </a:lnTo>
                <a:lnTo>
                  <a:pt x="964880" y="4912286"/>
                </a:lnTo>
                <a:cubicBezTo>
                  <a:pt x="990878" y="4670949"/>
                  <a:pt x="1034536" y="4433392"/>
                  <a:pt x="1095934" y="4201672"/>
                </a:cubicBezTo>
                <a:lnTo>
                  <a:pt x="1147594" y="4033598"/>
                </a:lnTo>
                <a:lnTo>
                  <a:pt x="1144134" y="4030744"/>
                </a:lnTo>
                <a:cubicBezTo>
                  <a:pt x="983406" y="3870015"/>
                  <a:pt x="883992" y="3647972"/>
                  <a:pt x="883992" y="3402708"/>
                </a:cubicBezTo>
                <a:cubicBezTo>
                  <a:pt x="883992" y="3157445"/>
                  <a:pt x="983406" y="2935399"/>
                  <a:pt x="1144135" y="2774670"/>
                </a:cubicBezTo>
                <a:lnTo>
                  <a:pt x="1146941" y="2772355"/>
                </a:lnTo>
                <a:lnTo>
                  <a:pt x="1073336" y="2611529"/>
                </a:lnTo>
                <a:cubicBezTo>
                  <a:pt x="979051" y="2379203"/>
                  <a:pt x="904593" y="2137173"/>
                  <a:pt x="851993" y="1887409"/>
                </a:cubicBezTo>
                <a:cubicBezTo>
                  <a:pt x="851952" y="1887187"/>
                  <a:pt x="851910" y="1886966"/>
                  <a:pt x="851869" y="1886744"/>
                </a:cubicBezTo>
                <a:close/>
                <a:moveTo>
                  <a:pt x="5741222" y="1728614"/>
                </a:moveTo>
                <a:lnTo>
                  <a:pt x="5611312" y="1554887"/>
                </a:lnTo>
                <a:lnTo>
                  <a:pt x="5610671" y="1554917"/>
                </a:lnTo>
                <a:cubicBezTo>
                  <a:pt x="5021968" y="1595521"/>
                  <a:pt x="4452369" y="1740883"/>
                  <a:pt x="3930424" y="1991564"/>
                </a:cubicBezTo>
                <a:lnTo>
                  <a:pt x="3863712" y="2025688"/>
                </a:lnTo>
                <a:lnTo>
                  <a:pt x="3998266" y="2153752"/>
                </a:lnTo>
                <a:cubicBezTo>
                  <a:pt x="4155631" y="2301454"/>
                  <a:pt x="4313025" y="2447127"/>
                  <a:pt x="4470031" y="2590407"/>
                </a:cubicBezTo>
                <a:lnTo>
                  <a:pt x="4801691" y="2888769"/>
                </a:lnTo>
                <a:lnTo>
                  <a:pt x="4815328" y="2881367"/>
                </a:lnTo>
                <a:cubicBezTo>
                  <a:pt x="4892631" y="2848671"/>
                  <a:pt x="4977620" y="2830591"/>
                  <a:pt x="5066831" y="2830591"/>
                </a:cubicBezTo>
                <a:cubicBezTo>
                  <a:pt x="5423680" y="2830591"/>
                  <a:pt x="5712962" y="3119873"/>
                  <a:pt x="5712962" y="3476722"/>
                </a:cubicBezTo>
                <a:cubicBezTo>
                  <a:pt x="5712962" y="3521327"/>
                  <a:pt x="5708442" y="3564877"/>
                  <a:pt x="5699834" y="3606939"/>
                </a:cubicBezTo>
                <a:lnTo>
                  <a:pt x="5684600" y="3656022"/>
                </a:lnTo>
                <a:lnTo>
                  <a:pt x="5861148" y="3805497"/>
                </a:lnTo>
                <a:lnTo>
                  <a:pt x="6147161" y="4039666"/>
                </a:lnTo>
                <a:lnTo>
                  <a:pt x="6147160" y="4039665"/>
                </a:lnTo>
                <a:lnTo>
                  <a:pt x="6176112" y="3927066"/>
                </a:lnTo>
                <a:cubicBezTo>
                  <a:pt x="6214612" y="3738918"/>
                  <a:pt x="6234831" y="3544110"/>
                  <a:pt x="6234832" y="3344579"/>
                </a:cubicBezTo>
                <a:cubicBezTo>
                  <a:pt x="6234832" y="2745990"/>
                  <a:pt x="6052862" y="2189901"/>
                  <a:pt x="5741222" y="1728614"/>
                </a:cubicBezTo>
                <a:close/>
                <a:moveTo>
                  <a:pt x="1958215" y="808450"/>
                </a:moveTo>
                <a:lnTo>
                  <a:pt x="1728612" y="947938"/>
                </a:lnTo>
                <a:cubicBezTo>
                  <a:pt x="1574851" y="1051818"/>
                  <a:pt x="1431621" y="1170105"/>
                  <a:pt x="1300863" y="1300863"/>
                </a:cubicBezTo>
                <a:lnTo>
                  <a:pt x="1258822" y="1347119"/>
                </a:lnTo>
                <a:cubicBezTo>
                  <a:pt x="1258822" y="1347120"/>
                  <a:pt x="1258823" y="1347120"/>
                  <a:pt x="1258823" y="1347121"/>
                </a:cubicBezTo>
                <a:lnTo>
                  <a:pt x="1263190" y="1402742"/>
                </a:lnTo>
                <a:cubicBezTo>
                  <a:pt x="1299315" y="1747145"/>
                  <a:pt x="1381685" y="2078308"/>
                  <a:pt x="1504198" y="2390321"/>
                </a:cubicBezTo>
                <a:lnTo>
                  <a:pt x="1570031" y="2538525"/>
                </a:lnTo>
                <a:lnTo>
                  <a:pt x="1593172" y="2532572"/>
                </a:lnTo>
                <a:cubicBezTo>
                  <a:pt x="1650990" y="2520742"/>
                  <a:pt x="1710855" y="2514529"/>
                  <a:pt x="1772170" y="2514528"/>
                </a:cubicBezTo>
                <a:cubicBezTo>
                  <a:pt x="1833487" y="2514528"/>
                  <a:pt x="1893351" y="2520742"/>
                  <a:pt x="1951170" y="2532573"/>
                </a:cubicBezTo>
                <a:lnTo>
                  <a:pt x="1953707" y="2533225"/>
                </a:lnTo>
                <a:lnTo>
                  <a:pt x="2046764" y="2419427"/>
                </a:lnTo>
                <a:cubicBezTo>
                  <a:pt x="2128031" y="2328363"/>
                  <a:pt x="2213787" y="2240216"/>
                  <a:pt x="2304042" y="2155240"/>
                </a:cubicBezTo>
                <a:cubicBezTo>
                  <a:pt x="2424382" y="2041945"/>
                  <a:pt x="2549872" y="1936968"/>
                  <a:pt x="2679904" y="1840257"/>
                </a:cubicBezTo>
                <a:lnTo>
                  <a:pt x="2839402" y="1728600"/>
                </a:lnTo>
                <a:lnTo>
                  <a:pt x="2839403" y="1728599"/>
                </a:lnTo>
                <a:lnTo>
                  <a:pt x="2180258" y="1049601"/>
                </a:lnTo>
                <a:lnTo>
                  <a:pt x="1958217" y="808450"/>
                </a:lnTo>
                <a:cubicBezTo>
                  <a:pt x="1958215" y="808450"/>
                  <a:pt x="1958216" y="808451"/>
                  <a:pt x="1958215" y="808451"/>
                </a:cubicBezTo>
                <a:lnTo>
                  <a:pt x="1958215" y="808450"/>
                </a:lnTo>
                <a:close/>
                <a:moveTo>
                  <a:pt x="3344580" y="454327"/>
                </a:moveTo>
                <a:cubicBezTo>
                  <a:pt x="3045285" y="454327"/>
                  <a:pt x="2756615" y="499820"/>
                  <a:pt x="2485108" y="584267"/>
                </a:cubicBezTo>
                <a:lnTo>
                  <a:pt x="2426658" y="605660"/>
                </a:lnTo>
                <a:lnTo>
                  <a:pt x="2608239" y="793623"/>
                </a:lnTo>
                <a:cubicBezTo>
                  <a:pt x="2757007" y="945441"/>
                  <a:pt x="2908179" y="1097562"/>
                  <a:pt x="3061380" y="1249579"/>
                </a:cubicBezTo>
                <a:lnTo>
                  <a:pt x="3282982" y="1466429"/>
                </a:lnTo>
                <a:lnTo>
                  <a:pt x="3282982" y="1466430"/>
                </a:lnTo>
                <a:lnTo>
                  <a:pt x="3293669" y="1460635"/>
                </a:lnTo>
                <a:cubicBezTo>
                  <a:pt x="3791705" y="1208444"/>
                  <a:pt x="4334237" y="1056393"/>
                  <a:pt x="4895242" y="1001928"/>
                </a:cubicBezTo>
                <a:lnTo>
                  <a:pt x="5020677" y="992902"/>
                </a:lnTo>
                <a:lnTo>
                  <a:pt x="4960548" y="947937"/>
                </a:lnTo>
                <a:cubicBezTo>
                  <a:pt x="4499260" y="636298"/>
                  <a:pt x="3943171" y="454328"/>
                  <a:pt x="3344580" y="454327"/>
                </a:cubicBezTo>
                <a:close/>
                <a:moveTo>
                  <a:pt x="3344579" y="0"/>
                </a:moveTo>
                <a:cubicBezTo>
                  <a:pt x="4268160" y="-1"/>
                  <a:pt x="5104305" y="374355"/>
                  <a:pt x="5709555" y="979605"/>
                </a:cubicBezTo>
                <a:lnTo>
                  <a:pt x="5925421" y="1217117"/>
                </a:lnTo>
                <a:cubicBezTo>
                  <a:pt x="5993582" y="1299709"/>
                  <a:pt x="6057852" y="1385627"/>
                  <a:pt x="6117959" y="1474595"/>
                </a:cubicBezTo>
                <a:lnTo>
                  <a:pt x="6162894" y="1548561"/>
                </a:lnTo>
                <a:cubicBezTo>
                  <a:pt x="6162893" y="1548562"/>
                  <a:pt x="6162894" y="1548563"/>
                  <a:pt x="6162893" y="1548563"/>
                </a:cubicBezTo>
                <a:lnTo>
                  <a:pt x="6285487" y="1750355"/>
                </a:lnTo>
                <a:cubicBezTo>
                  <a:pt x="6542927" y="2224259"/>
                  <a:pt x="6689159" y="2767342"/>
                  <a:pt x="6689158" y="3344580"/>
                </a:cubicBezTo>
                <a:cubicBezTo>
                  <a:pt x="6689160" y="3690923"/>
                  <a:pt x="6636516" y="4024970"/>
                  <a:pt x="6538793" y="4339156"/>
                </a:cubicBezTo>
                <a:lnTo>
                  <a:pt x="6534721" y="4350281"/>
                </a:lnTo>
                <a:lnTo>
                  <a:pt x="6426326" y="4646440"/>
                </a:lnTo>
                <a:lnTo>
                  <a:pt x="6421122" y="4657245"/>
                </a:lnTo>
                <a:lnTo>
                  <a:pt x="6372396" y="4758392"/>
                </a:lnTo>
                <a:lnTo>
                  <a:pt x="6285487" y="4938805"/>
                </a:lnTo>
                <a:cubicBezTo>
                  <a:pt x="6233999" y="5033584"/>
                  <a:pt x="6178063" y="5125599"/>
                  <a:pt x="6117958" y="5214566"/>
                </a:cubicBezTo>
                <a:lnTo>
                  <a:pt x="6035322" y="5325072"/>
                </a:lnTo>
                <a:lnTo>
                  <a:pt x="5925420" y="5472042"/>
                </a:lnTo>
                <a:cubicBezTo>
                  <a:pt x="5311975" y="6215366"/>
                  <a:pt x="4383609" y="6689158"/>
                  <a:pt x="3344580" y="6689159"/>
                </a:cubicBezTo>
                <a:cubicBezTo>
                  <a:pt x="2651895" y="6689159"/>
                  <a:pt x="2008392" y="6478585"/>
                  <a:pt x="1474594" y="6117958"/>
                </a:cubicBezTo>
                <a:lnTo>
                  <a:pt x="1464440" y="6110366"/>
                </a:lnTo>
                <a:lnTo>
                  <a:pt x="1217117" y="5925420"/>
                </a:lnTo>
                <a:cubicBezTo>
                  <a:pt x="1134526" y="5857259"/>
                  <a:pt x="1055262" y="5785212"/>
                  <a:pt x="979606" y="5709555"/>
                </a:cubicBezTo>
                <a:lnTo>
                  <a:pt x="941121" y="5667211"/>
                </a:lnTo>
                <a:lnTo>
                  <a:pt x="763739" y="5472043"/>
                </a:lnTo>
                <a:cubicBezTo>
                  <a:pt x="286616" y="4893903"/>
                  <a:pt x="1" y="4152713"/>
                  <a:pt x="0" y="3344580"/>
                </a:cubicBezTo>
                <a:cubicBezTo>
                  <a:pt x="0" y="2536448"/>
                  <a:pt x="286616" y="1795258"/>
                  <a:pt x="763739" y="1217118"/>
                </a:cubicBezTo>
                <a:lnTo>
                  <a:pt x="979605" y="979604"/>
                </a:lnTo>
                <a:cubicBezTo>
                  <a:pt x="1055262" y="903949"/>
                  <a:pt x="1134525" y="831900"/>
                  <a:pt x="1217117" y="763739"/>
                </a:cubicBezTo>
                <a:lnTo>
                  <a:pt x="1252792" y="737062"/>
                </a:lnTo>
                <a:lnTo>
                  <a:pt x="1474594" y="571201"/>
                </a:lnTo>
                <a:lnTo>
                  <a:pt x="1650297" y="464459"/>
                </a:lnTo>
                <a:lnTo>
                  <a:pt x="1750354" y="403673"/>
                </a:lnTo>
                <a:cubicBezTo>
                  <a:pt x="1845135" y="352185"/>
                  <a:pt x="1942683" y="305145"/>
                  <a:pt x="2042719" y="262835"/>
                </a:cubicBezTo>
                <a:lnTo>
                  <a:pt x="2083584" y="247876"/>
                </a:lnTo>
                <a:lnTo>
                  <a:pt x="2350003" y="150366"/>
                </a:lnTo>
                <a:cubicBezTo>
                  <a:pt x="2664191" y="52644"/>
                  <a:pt x="2998237" y="0"/>
                  <a:pt x="3344579"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91" name="TextBox 90"/>
          <p:cNvSpPr txBox="1"/>
          <p:nvPr/>
        </p:nvSpPr>
        <p:spPr>
          <a:xfrm>
            <a:off x="2027237" y="4276146"/>
            <a:ext cx="1324463"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Web Application </a:t>
            </a:r>
          </a:p>
        </p:txBody>
      </p:sp>
      <p:cxnSp>
        <p:nvCxnSpPr>
          <p:cNvPr id="92" name="Straight Connector 91"/>
          <p:cNvCxnSpPr>
            <a:stCxn id="90" idx="130"/>
            <a:endCxn id="96" idx="32"/>
          </p:cNvCxnSpPr>
          <p:nvPr/>
        </p:nvCxnSpPr>
        <p:spPr>
          <a:xfrm flipV="1">
            <a:off x="2961897" y="3916300"/>
            <a:ext cx="863234" cy="3768"/>
          </a:xfrm>
          <a:prstGeom prst="line">
            <a:avLst/>
          </a:prstGeom>
          <a:noFill/>
          <a:ln w="28575" cap="flat" cmpd="sng" algn="ctr">
            <a:solidFill>
              <a:srgbClr val="C00000"/>
            </a:solidFill>
            <a:prstDash val="dash"/>
            <a:headEnd type="none"/>
            <a:tailEnd type="none"/>
          </a:ln>
          <a:effectLst/>
        </p:spPr>
      </p:cxnSp>
      <p:sp>
        <p:nvSpPr>
          <p:cNvPr id="93" name="TextBox 92"/>
          <p:cNvSpPr txBox="1"/>
          <p:nvPr/>
        </p:nvSpPr>
        <p:spPr>
          <a:xfrm>
            <a:off x="3170237" y="4262819"/>
            <a:ext cx="1636566"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Database</a:t>
            </a:r>
          </a:p>
        </p:txBody>
      </p:sp>
      <p:cxnSp>
        <p:nvCxnSpPr>
          <p:cNvPr id="94" name="Straight Connector 93"/>
          <p:cNvCxnSpPr>
            <a:endCxn id="90" idx="148"/>
          </p:cNvCxnSpPr>
          <p:nvPr/>
        </p:nvCxnSpPr>
        <p:spPr>
          <a:xfrm>
            <a:off x="1826806" y="3212676"/>
            <a:ext cx="515788" cy="485038"/>
          </a:xfrm>
          <a:prstGeom prst="line">
            <a:avLst/>
          </a:prstGeom>
          <a:noFill/>
          <a:ln w="28575" cap="flat" cmpd="sng" algn="ctr">
            <a:solidFill>
              <a:srgbClr val="C00000"/>
            </a:solidFill>
            <a:prstDash val="dash"/>
            <a:headEnd type="none"/>
            <a:tailEnd type="none"/>
          </a:ln>
          <a:effectLst/>
        </p:spPr>
      </p:cxnSp>
      <p:sp>
        <p:nvSpPr>
          <p:cNvPr id="95" name="TextBox 94"/>
          <p:cNvSpPr txBox="1"/>
          <p:nvPr/>
        </p:nvSpPr>
        <p:spPr>
          <a:xfrm>
            <a:off x="1646200" y="5073663"/>
            <a:ext cx="3112718" cy="584775"/>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cs typeface="Segoe UI" panose="020B0502040204020203" pitchFamily="34" charset="0"/>
              </a:rPr>
              <a:t>Developer needs to find and fix  the underlying problem, ASAP</a:t>
            </a:r>
          </a:p>
        </p:txBody>
      </p:sp>
      <p:sp>
        <p:nvSpPr>
          <p:cNvPr id="96" name="Freeform 95"/>
          <p:cNvSpPr/>
          <p:nvPr/>
        </p:nvSpPr>
        <p:spPr bwMode="auto">
          <a:xfrm>
            <a:off x="3736295" y="3570505"/>
            <a:ext cx="538566" cy="690740"/>
          </a:xfrm>
          <a:custGeom>
            <a:avLst/>
            <a:gdLst>
              <a:gd name="connsiteX0" fmla="*/ 737517 w 1455401"/>
              <a:gd name="connsiteY0" fmla="*/ 911351 h 1866625"/>
              <a:gd name="connsiteX1" fmla="*/ 785815 w 1455401"/>
              <a:gd name="connsiteY1" fmla="*/ 937839 h 1866625"/>
              <a:gd name="connsiteX2" fmla="*/ 803471 w 1455401"/>
              <a:gd name="connsiteY2" fmla="*/ 1010286 h 1866625"/>
              <a:gd name="connsiteX3" fmla="*/ 784774 w 1455401"/>
              <a:gd name="connsiteY3" fmla="*/ 1079356 h 1866625"/>
              <a:gd name="connsiteX4" fmla="*/ 735697 w 1455401"/>
              <a:gd name="connsiteY4" fmla="*/ 1105062 h 1866625"/>
              <a:gd name="connsiteX5" fmla="*/ 685192 w 1455401"/>
              <a:gd name="connsiteY5" fmla="*/ 1079616 h 1866625"/>
              <a:gd name="connsiteX6" fmla="*/ 666627 w 1455401"/>
              <a:gd name="connsiteY6" fmla="*/ 1008726 h 1866625"/>
              <a:gd name="connsiteX7" fmla="*/ 685324 w 1455401"/>
              <a:gd name="connsiteY7" fmla="*/ 936797 h 1866625"/>
              <a:gd name="connsiteX8" fmla="*/ 737517 w 1455401"/>
              <a:gd name="connsiteY8" fmla="*/ 911351 h 1866625"/>
              <a:gd name="connsiteX9" fmla="*/ 974881 w 1455401"/>
              <a:gd name="connsiteY9" fmla="*/ 822027 h 1866625"/>
              <a:gd name="connsiteX10" fmla="*/ 974881 w 1455401"/>
              <a:gd name="connsiteY10" fmla="*/ 1194390 h 1866625"/>
              <a:gd name="connsiteX11" fmla="*/ 1215333 w 1455401"/>
              <a:gd name="connsiteY11" fmla="*/ 1194390 h 1866625"/>
              <a:gd name="connsiteX12" fmla="*/ 1215333 w 1455401"/>
              <a:gd name="connsiteY12" fmla="*/ 1106622 h 1866625"/>
              <a:gd name="connsiteX13" fmla="*/ 1087058 w 1455401"/>
              <a:gd name="connsiteY13" fmla="*/ 1106622 h 1866625"/>
              <a:gd name="connsiteX14" fmla="*/ 1087058 w 1455401"/>
              <a:gd name="connsiteY14" fmla="*/ 822027 h 1866625"/>
              <a:gd name="connsiteX15" fmla="*/ 738555 w 1455401"/>
              <a:gd name="connsiteY15" fmla="*/ 815793 h 1866625"/>
              <a:gd name="connsiteX16" fmla="*/ 639361 w 1455401"/>
              <a:gd name="connsiteY16" fmla="*/ 840592 h 1866625"/>
              <a:gd name="connsiteX17" fmla="*/ 571587 w 1455401"/>
              <a:gd name="connsiteY17" fmla="*/ 910832 h 1866625"/>
              <a:gd name="connsiteX18" fmla="*/ 547438 w 1455401"/>
              <a:gd name="connsiteY18" fmla="*/ 1013140 h 1866625"/>
              <a:gd name="connsiteX19" fmla="*/ 571328 w 1455401"/>
              <a:gd name="connsiteY19" fmla="*/ 1110386 h 1866625"/>
              <a:gd name="connsiteX20" fmla="*/ 638192 w 1455401"/>
              <a:gd name="connsiteY20" fmla="*/ 1177121 h 1866625"/>
              <a:gd name="connsiteX21" fmla="*/ 733622 w 1455401"/>
              <a:gd name="connsiteY21" fmla="*/ 1200880 h 1866625"/>
              <a:gd name="connsiteX22" fmla="*/ 776983 w 1455401"/>
              <a:gd name="connsiteY22" fmla="*/ 1196466 h 1866625"/>
              <a:gd name="connsiteX23" fmla="*/ 824244 w 1455401"/>
              <a:gd name="connsiteY23" fmla="*/ 1244504 h 1866625"/>
              <a:gd name="connsiteX24" fmla="*/ 964983 w 1455401"/>
              <a:gd name="connsiteY24" fmla="*/ 1244504 h 1866625"/>
              <a:gd name="connsiteX25" fmla="*/ 866571 w 1455401"/>
              <a:gd name="connsiteY25" fmla="*/ 1149465 h 1866625"/>
              <a:gd name="connsiteX26" fmla="*/ 922399 w 1455401"/>
              <a:gd name="connsiteY26" fmla="*/ 1007169 h 1866625"/>
              <a:gd name="connsiteX27" fmla="*/ 899420 w 1455401"/>
              <a:gd name="connsiteY27" fmla="*/ 907325 h 1866625"/>
              <a:gd name="connsiteX28" fmla="*/ 834241 w 1455401"/>
              <a:gd name="connsiteY28" fmla="*/ 839555 h 1866625"/>
              <a:gd name="connsiteX29" fmla="*/ 738555 w 1455401"/>
              <a:gd name="connsiteY29" fmla="*/ 815793 h 1866625"/>
              <a:gd name="connsiteX30" fmla="*/ 391194 w 1455401"/>
              <a:gd name="connsiteY30" fmla="*/ 815793 h 1866625"/>
              <a:gd name="connsiteX31" fmla="*/ 281097 w 1455401"/>
              <a:gd name="connsiteY31" fmla="*/ 848123 h 1866625"/>
              <a:gd name="connsiteX32" fmla="*/ 240067 w 1455401"/>
              <a:gd name="connsiteY32" fmla="*/ 934462 h 1866625"/>
              <a:gd name="connsiteX33" fmla="*/ 329914 w 1455401"/>
              <a:gd name="connsiteY33" fmla="*/ 1046120 h 1866625"/>
              <a:gd name="connsiteX34" fmla="*/ 367955 w 1455401"/>
              <a:gd name="connsiteY34" fmla="*/ 1062479 h 1866625"/>
              <a:gd name="connsiteX35" fmla="*/ 383276 w 1455401"/>
              <a:gd name="connsiteY35" fmla="*/ 1075330 h 1866625"/>
              <a:gd name="connsiteX36" fmla="*/ 388337 w 1455401"/>
              <a:gd name="connsiteY36" fmla="*/ 1091301 h 1866625"/>
              <a:gd name="connsiteX37" fmla="*/ 378212 w 1455401"/>
              <a:gd name="connsiteY37" fmla="*/ 1110645 h 1866625"/>
              <a:gd name="connsiteX38" fmla="*/ 349649 w 1455401"/>
              <a:gd name="connsiteY38" fmla="*/ 1117266 h 1866625"/>
              <a:gd name="connsiteX39" fmla="*/ 296937 w 1455401"/>
              <a:gd name="connsiteY39" fmla="*/ 1106750 h 1866625"/>
              <a:gd name="connsiteX40" fmla="*/ 245263 w 1455401"/>
              <a:gd name="connsiteY40" fmla="*/ 1079097 h 1866625"/>
              <a:gd name="connsiteX41" fmla="*/ 245263 w 1455401"/>
              <a:gd name="connsiteY41" fmla="*/ 1181145 h 1866625"/>
              <a:gd name="connsiteX42" fmla="*/ 352243 w 1455401"/>
              <a:gd name="connsiteY42" fmla="*/ 1200880 h 1866625"/>
              <a:gd name="connsiteX43" fmla="*/ 438454 w 1455401"/>
              <a:gd name="connsiteY43" fmla="*/ 1187378 h 1866625"/>
              <a:gd name="connsiteX44" fmla="*/ 494152 w 1455401"/>
              <a:gd name="connsiteY44" fmla="*/ 1146351 h 1866625"/>
              <a:gd name="connsiteX45" fmla="*/ 514018 w 1455401"/>
              <a:gd name="connsiteY45" fmla="*/ 1081695 h 1866625"/>
              <a:gd name="connsiteX46" fmla="*/ 489997 w 1455401"/>
              <a:gd name="connsiteY46" fmla="*/ 1015737 h 1866625"/>
              <a:gd name="connsiteX47" fmla="*/ 408072 w 1455401"/>
              <a:gd name="connsiteY47" fmla="*/ 964582 h 1866625"/>
              <a:gd name="connsiteX48" fmla="*/ 369512 w 1455401"/>
              <a:gd name="connsiteY48" fmla="*/ 944719 h 1866625"/>
              <a:gd name="connsiteX49" fmla="*/ 360293 w 1455401"/>
              <a:gd name="connsiteY49" fmla="*/ 925372 h 1866625"/>
              <a:gd name="connsiteX50" fmla="*/ 371719 w 1455401"/>
              <a:gd name="connsiteY50" fmla="*/ 906159 h 1866625"/>
              <a:gd name="connsiteX51" fmla="*/ 401842 w 1455401"/>
              <a:gd name="connsiteY51" fmla="*/ 899147 h 1866625"/>
              <a:gd name="connsiteX52" fmla="*/ 494283 w 1455401"/>
              <a:gd name="connsiteY52" fmla="*/ 924853 h 1866625"/>
              <a:gd name="connsiteX53" fmla="*/ 494283 w 1455401"/>
              <a:gd name="connsiteY53" fmla="*/ 830076 h 1866625"/>
              <a:gd name="connsiteX54" fmla="*/ 456761 w 1455401"/>
              <a:gd name="connsiteY54" fmla="*/ 821245 h 1866625"/>
              <a:gd name="connsiteX55" fmla="*/ 427029 w 1455401"/>
              <a:gd name="connsiteY55" fmla="*/ 817350 h 1866625"/>
              <a:gd name="connsiteX56" fmla="*/ 391194 w 1455401"/>
              <a:gd name="connsiteY56" fmla="*/ 815793 h 1866625"/>
              <a:gd name="connsiteX57" fmla="*/ 1 w 1455401"/>
              <a:gd name="connsiteY57" fmla="*/ 235984 h 1866625"/>
              <a:gd name="connsiteX58" fmla="*/ 1 w 1455401"/>
              <a:gd name="connsiteY58" fmla="*/ 257081 h 1866625"/>
              <a:gd name="connsiteX59" fmla="*/ 1 w 1455401"/>
              <a:gd name="connsiteY59" fmla="*/ 296835 h 1866625"/>
              <a:gd name="connsiteX60" fmla="*/ 0 w 1455401"/>
              <a:gd name="connsiteY60" fmla="*/ 296838 h 1866625"/>
              <a:gd name="connsiteX61" fmla="*/ 1 w 1455401"/>
              <a:gd name="connsiteY61" fmla="*/ 235984 h 1866625"/>
              <a:gd name="connsiteX62" fmla="*/ 727701 w 1455401"/>
              <a:gd name="connsiteY62" fmla="*/ 107085 h 1866625"/>
              <a:gd name="connsiteX63" fmla="*/ 225411 w 1455401"/>
              <a:gd name="connsiteY63" fmla="*/ 254506 h 1866625"/>
              <a:gd name="connsiteX64" fmla="*/ 727701 w 1455401"/>
              <a:gd name="connsiteY64" fmla="*/ 401926 h 1866625"/>
              <a:gd name="connsiteX65" fmla="*/ 1229991 w 1455401"/>
              <a:gd name="connsiteY65" fmla="*/ 254506 h 1866625"/>
              <a:gd name="connsiteX66" fmla="*/ 727701 w 1455401"/>
              <a:gd name="connsiteY66" fmla="*/ 107085 h 1866625"/>
              <a:gd name="connsiteX67" fmla="*/ 727700 w 1455401"/>
              <a:gd name="connsiteY67" fmla="*/ 0 h 1866625"/>
              <a:gd name="connsiteX68" fmla="*/ 1451644 w 1455401"/>
              <a:gd name="connsiteY68" fmla="*/ 266488 h 1866625"/>
              <a:gd name="connsiteX69" fmla="*/ 1454289 w 1455401"/>
              <a:gd name="connsiteY69" fmla="*/ 287858 h 1866625"/>
              <a:gd name="connsiteX70" fmla="*/ 1455400 w 1455401"/>
              <a:gd name="connsiteY70" fmla="*/ 287858 h 1866625"/>
              <a:gd name="connsiteX71" fmla="*/ 1455400 w 1455401"/>
              <a:gd name="connsiteY71" fmla="*/ 296838 h 1866625"/>
              <a:gd name="connsiteX72" fmla="*/ 1455401 w 1455401"/>
              <a:gd name="connsiteY72" fmla="*/ 1569784 h 1866625"/>
              <a:gd name="connsiteX73" fmla="*/ 1455401 w 1455401"/>
              <a:gd name="connsiteY73" fmla="*/ 1569787 h 1866625"/>
              <a:gd name="connsiteX74" fmla="*/ 1455401 w 1455401"/>
              <a:gd name="connsiteY74" fmla="*/ 1569790 h 1866625"/>
              <a:gd name="connsiteX75" fmla="*/ 1455401 w 1455401"/>
              <a:gd name="connsiteY75" fmla="*/ 1578767 h 1866625"/>
              <a:gd name="connsiteX76" fmla="*/ 1454289 w 1455401"/>
              <a:gd name="connsiteY76" fmla="*/ 1578767 h 1866625"/>
              <a:gd name="connsiteX77" fmla="*/ 1451644 w 1455401"/>
              <a:gd name="connsiteY77" fmla="*/ 1600137 h 1866625"/>
              <a:gd name="connsiteX78" fmla="*/ 727701 w 1455401"/>
              <a:gd name="connsiteY78" fmla="*/ 1866625 h 1866625"/>
              <a:gd name="connsiteX79" fmla="*/ 3758 w 1455401"/>
              <a:gd name="connsiteY79" fmla="*/ 1600137 h 1866625"/>
              <a:gd name="connsiteX80" fmla="*/ 1113 w 1455401"/>
              <a:gd name="connsiteY80" fmla="*/ 1578767 h 1866625"/>
              <a:gd name="connsiteX81" fmla="*/ 1 w 1455401"/>
              <a:gd name="connsiteY81" fmla="*/ 1578767 h 1866625"/>
              <a:gd name="connsiteX82" fmla="*/ 1 w 1455401"/>
              <a:gd name="connsiteY82" fmla="*/ 1569787 h 1866625"/>
              <a:gd name="connsiteX83" fmla="*/ 1 w 1455401"/>
              <a:gd name="connsiteY83" fmla="*/ 296841 h 1866625"/>
              <a:gd name="connsiteX84" fmla="*/ 1 w 1455401"/>
              <a:gd name="connsiteY84" fmla="*/ 296835 h 1866625"/>
              <a:gd name="connsiteX85" fmla="*/ 1 w 1455401"/>
              <a:gd name="connsiteY85" fmla="*/ 296835 h 1866625"/>
              <a:gd name="connsiteX86" fmla="*/ 3758 w 1455401"/>
              <a:gd name="connsiteY86" fmla="*/ 266488 h 1866625"/>
              <a:gd name="connsiteX87" fmla="*/ 727700 w 1455401"/>
              <a:gd name="connsiteY87"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5401" h="1866625">
                <a:moveTo>
                  <a:pt x="737517" y="911351"/>
                </a:moveTo>
                <a:cubicBezTo>
                  <a:pt x="757941" y="911351"/>
                  <a:pt x="774041" y="920179"/>
                  <a:pt x="785815" y="937839"/>
                </a:cubicBezTo>
                <a:cubicBezTo>
                  <a:pt x="797585" y="955495"/>
                  <a:pt x="803471" y="979644"/>
                  <a:pt x="803471" y="1010286"/>
                </a:cubicBezTo>
                <a:cubicBezTo>
                  <a:pt x="803471" y="1039193"/>
                  <a:pt x="797241" y="1062219"/>
                  <a:pt x="784774" y="1079356"/>
                </a:cubicBezTo>
                <a:cubicBezTo>
                  <a:pt x="772310" y="1096493"/>
                  <a:pt x="755951" y="1105062"/>
                  <a:pt x="735697" y="1105062"/>
                </a:cubicBezTo>
                <a:cubicBezTo>
                  <a:pt x="714406" y="1105062"/>
                  <a:pt x="697571" y="1096582"/>
                  <a:pt x="685192" y="1079616"/>
                </a:cubicBezTo>
                <a:cubicBezTo>
                  <a:pt x="672814" y="1062649"/>
                  <a:pt x="666627" y="1039023"/>
                  <a:pt x="666627" y="1008726"/>
                </a:cubicBezTo>
                <a:cubicBezTo>
                  <a:pt x="666627" y="977739"/>
                  <a:pt x="672857" y="953764"/>
                  <a:pt x="685324" y="936797"/>
                </a:cubicBezTo>
                <a:cubicBezTo>
                  <a:pt x="697787" y="919834"/>
                  <a:pt x="715184" y="911351"/>
                  <a:pt x="737517" y="911351"/>
                </a:cubicBezTo>
                <a:close/>
                <a:moveTo>
                  <a:pt x="974881" y="822027"/>
                </a:moveTo>
                <a:lnTo>
                  <a:pt x="974881" y="1194390"/>
                </a:lnTo>
                <a:lnTo>
                  <a:pt x="1215333" y="1194390"/>
                </a:lnTo>
                <a:lnTo>
                  <a:pt x="1215333" y="1106622"/>
                </a:lnTo>
                <a:lnTo>
                  <a:pt x="1087058" y="1106622"/>
                </a:lnTo>
                <a:lnTo>
                  <a:pt x="1087058" y="822027"/>
                </a:lnTo>
                <a:close/>
                <a:moveTo>
                  <a:pt x="738555" y="815793"/>
                </a:moveTo>
                <a:cubicBezTo>
                  <a:pt x="701508" y="815793"/>
                  <a:pt x="668443" y="824059"/>
                  <a:pt x="639361" y="840592"/>
                </a:cubicBezTo>
                <a:cubicBezTo>
                  <a:pt x="610279" y="857125"/>
                  <a:pt x="587687" y="880538"/>
                  <a:pt x="571587" y="910832"/>
                </a:cubicBezTo>
                <a:cubicBezTo>
                  <a:pt x="555488" y="941126"/>
                  <a:pt x="547438" y="975230"/>
                  <a:pt x="547438" y="1013140"/>
                </a:cubicBezTo>
                <a:cubicBezTo>
                  <a:pt x="547438" y="1049322"/>
                  <a:pt x="555403" y="1081737"/>
                  <a:pt x="571328" y="1110386"/>
                </a:cubicBezTo>
                <a:cubicBezTo>
                  <a:pt x="587253" y="1139037"/>
                  <a:pt x="609543" y="1161282"/>
                  <a:pt x="638192" y="1177121"/>
                </a:cubicBezTo>
                <a:cubicBezTo>
                  <a:pt x="666843" y="1192961"/>
                  <a:pt x="698651" y="1200880"/>
                  <a:pt x="733622" y="1200880"/>
                </a:cubicBezTo>
                <a:cubicBezTo>
                  <a:pt x="748680" y="1200880"/>
                  <a:pt x="763137" y="1199408"/>
                  <a:pt x="776983" y="1196466"/>
                </a:cubicBezTo>
                <a:lnTo>
                  <a:pt x="824244" y="1244504"/>
                </a:lnTo>
                <a:lnTo>
                  <a:pt x="964983" y="1244504"/>
                </a:lnTo>
                <a:lnTo>
                  <a:pt x="866571" y="1149465"/>
                </a:lnTo>
                <a:cubicBezTo>
                  <a:pt x="903791" y="1112248"/>
                  <a:pt x="922399" y="1064814"/>
                  <a:pt x="922399" y="1007169"/>
                </a:cubicBezTo>
                <a:cubicBezTo>
                  <a:pt x="922399" y="969949"/>
                  <a:pt x="914737" y="936669"/>
                  <a:pt x="899420" y="907325"/>
                </a:cubicBezTo>
                <a:cubicBezTo>
                  <a:pt x="884099" y="877983"/>
                  <a:pt x="862373" y="855391"/>
                  <a:pt x="834241" y="839555"/>
                </a:cubicBezTo>
                <a:cubicBezTo>
                  <a:pt x="806111" y="823715"/>
                  <a:pt x="774215" y="815793"/>
                  <a:pt x="738555" y="815793"/>
                </a:cubicBezTo>
                <a:close/>
                <a:moveTo>
                  <a:pt x="391194" y="815793"/>
                </a:moveTo>
                <a:cubicBezTo>
                  <a:pt x="345146" y="815793"/>
                  <a:pt x="308448" y="826569"/>
                  <a:pt x="281097" y="848123"/>
                </a:cubicBezTo>
                <a:cubicBezTo>
                  <a:pt x="253743" y="869674"/>
                  <a:pt x="240067" y="898454"/>
                  <a:pt x="240067" y="934462"/>
                </a:cubicBezTo>
                <a:cubicBezTo>
                  <a:pt x="240067" y="985877"/>
                  <a:pt x="270016" y="1023094"/>
                  <a:pt x="329914" y="1046120"/>
                </a:cubicBezTo>
                <a:cubicBezTo>
                  <a:pt x="348437" y="1053043"/>
                  <a:pt x="361117" y="1058495"/>
                  <a:pt x="367955" y="1062479"/>
                </a:cubicBezTo>
                <a:cubicBezTo>
                  <a:pt x="374793" y="1066459"/>
                  <a:pt x="379900" y="1070745"/>
                  <a:pt x="383276" y="1075330"/>
                </a:cubicBezTo>
                <a:cubicBezTo>
                  <a:pt x="386652" y="1079918"/>
                  <a:pt x="388337" y="1085242"/>
                  <a:pt x="388337" y="1091301"/>
                </a:cubicBezTo>
                <a:cubicBezTo>
                  <a:pt x="388337" y="1099784"/>
                  <a:pt x="384964" y="1106231"/>
                  <a:pt x="378212" y="1110645"/>
                </a:cubicBezTo>
                <a:cubicBezTo>
                  <a:pt x="371459" y="1115059"/>
                  <a:pt x="361938" y="1117266"/>
                  <a:pt x="349649" y="1117266"/>
                </a:cubicBezTo>
                <a:cubicBezTo>
                  <a:pt x="333375" y="1117266"/>
                  <a:pt x="315805" y="1113762"/>
                  <a:pt x="296937" y="1106750"/>
                </a:cubicBezTo>
                <a:cubicBezTo>
                  <a:pt x="278066" y="1099742"/>
                  <a:pt x="260843" y="1090523"/>
                  <a:pt x="245263" y="1079097"/>
                </a:cubicBezTo>
                <a:lnTo>
                  <a:pt x="245263" y="1181145"/>
                </a:lnTo>
                <a:cubicBezTo>
                  <a:pt x="277632" y="1194301"/>
                  <a:pt x="313296" y="1200880"/>
                  <a:pt x="352243" y="1200880"/>
                </a:cubicBezTo>
                <a:cubicBezTo>
                  <a:pt x="385828" y="1200880"/>
                  <a:pt x="414565" y="1196380"/>
                  <a:pt x="438454" y="1187378"/>
                </a:cubicBezTo>
                <a:cubicBezTo>
                  <a:pt x="462344" y="1178376"/>
                  <a:pt x="480910" y="1164700"/>
                  <a:pt x="494152" y="1146351"/>
                </a:cubicBezTo>
                <a:cubicBezTo>
                  <a:pt x="507397" y="1127999"/>
                  <a:pt x="514018" y="1106448"/>
                  <a:pt x="514018" y="1081695"/>
                </a:cubicBezTo>
                <a:cubicBezTo>
                  <a:pt x="514018" y="1056245"/>
                  <a:pt x="506011" y="1034260"/>
                  <a:pt x="489997" y="1015737"/>
                </a:cubicBezTo>
                <a:cubicBezTo>
                  <a:pt x="473987" y="997214"/>
                  <a:pt x="446678" y="980163"/>
                  <a:pt x="408072" y="964582"/>
                </a:cubicBezTo>
                <a:cubicBezTo>
                  <a:pt x="388511" y="956447"/>
                  <a:pt x="375657" y="949826"/>
                  <a:pt x="369512" y="944719"/>
                </a:cubicBezTo>
                <a:cubicBezTo>
                  <a:pt x="363367" y="939612"/>
                  <a:pt x="360293" y="933162"/>
                  <a:pt x="360293" y="925372"/>
                </a:cubicBezTo>
                <a:cubicBezTo>
                  <a:pt x="360293" y="917237"/>
                  <a:pt x="364103" y="910832"/>
                  <a:pt x="371719" y="906159"/>
                </a:cubicBezTo>
                <a:cubicBezTo>
                  <a:pt x="379338" y="901482"/>
                  <a:pt x="389378" y="899147"/>
                  <a:pt x="401842" y="899147"/>
                </a:cubicBezTo>
                <a:cubicBezTo>
                  <a:pt x="432136" y="899147"/>
                  <a:pt x="462948" y="907716"/>
                  <a:pt x="494283" y="924853"/>
                </a:cubicBezTo>
                <a:lnTo>
                  <a:pt x="494283" y="830076"/>
                </a:lnTo>
                <a:cubicBezTo>
                  <a:pt x="478184" y="825748"/>
                  <a:pt x="465677" y="822805"/>
                  <a:pt x="456761" y="821245"/>
                </a:cubicBezTo>
                <a:cubicBezTo>
                  <a:pt x="447847" y="819688"/>
                  <a:pt x="437936" y="818391"/>
                  <a:pt x="427029" y="817350"/>
                </a:cubicBezTo>
                <a:cubicBezTo>
                  <a:pt x="416122" y="816312"/>
                  <a:pt x="404177" y="815793"/>
                  <a:pt x="391194" y="815793"/>
                </a:cubicBezTo>
                <a:close/>
                <a:moveTo>
                  <a:pt x="1" y="235984"/>
                </a:moveTo>
                <a:cubicBezTo>
                  <a:pt x="1" y="233280"/>
                  <a:pt x="1" y="238148"/>
                  <a:pt x="1" y="257081"/>
                </a:cubicBezTo>
                <a:lnTo>
                  <a:pt x="1" y="296835"/>
                </a:lnTo>
                <a:lnTo>
                  <a:pt x="0" y="296838"/>
                </a:lnTo>
                <a:cubicBezTo>
                  <a:pt x="0" y="296839"/>
                  <a:pt x="0" y="242745"/>
                  <a:pt x="1" y="235984"/>
                </a:cubicBezTo>
                <a:close/>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lnTo>
                  <a:pt x="1" y="296835"/>
                </a:lnTo>
                <a:lnTo>
                  <a:pt x="1" y="296835"/>
                </a:lnTo>
                <a:lnTo>
                  <a:pt x="3758" y="266488"/>
                </a:lnTo>
                <a:cubicBezTo>
                  <a:pt x="41023" y="116806"/>
                  <a:pt x="350921" y="0"/>
                  <a:pt x="727700" y="0"/>
                </a:cubicBezTo>
                <a:close/>
              </a:path>
            </a:pathLst>
          </a:custGeom>
          <a:solidFill>
            <a:srgbClr val="FFFFFF"/>
          </a:solid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7" name="Freeform 96"/>
          <p:cNvSpPr/>
          <p:nvPr/>
        </p:nvSpPr>
        <p:spPr>
          <a:xfrm>
            <a:off x="4041659" y="3771931"/>
            <a:ext cx="598718" cy="515783"/>
          </a:xfrm>
          <a:custGeom>
            <a:avLst/>
            <a:gdLst>
              <a:gd name="connsiteX0" fmla="*/ 524322 w 1048644"/>
              <a:gd name="connsiteY0" fmla="*/ 686827 h 903386"/>
              <a:gd name="connsiteX1" fmla="*/ 570272 w 1048644"/>
              <a:gd name="connsiteY1" fmla="*/ 732778 h 903386"/>
              <a:gd name="connsiteX2" fmla="*/ 524322 w 1048644"/>
              <a:gd name="connsiteY2" fmla="*/ 778728 h 903386"/>
              <a:gd name="connsiteX3" fmla="*/ 478372 w 1048644"/>
              <a:gd name="connsiteY3" fmla="*/ 732778 h 903386"/>
              <a:gd name="connsiteX4" fmla="*/ 524322 w 1048644"/>
              <a:gd name="connsiteY4" fmla="*/ 686827 h 903386"/>
              <a:gd name="connsiteX5" fmla="*/ 525176 w 1048644"/>
              <a:gd name="connsiteY5" fmla="*/ 301106 h 903386"/>
              <a:gd name="connsiteX6" fmla="*/ 542487 w 1048644"/>
              <a:gd name="connsiteY6" fmla="*/ 304136 h 903386"/>
              <a:gd name="connsiteX7" fmla="*/ 579562 w 1048644"/>
              <a:gd name="connsiteY7" fmla="*/ 366183 h 903386"/>
              <a:gd name="connsiteX8" fmla="*/ 561958 w 1048644"/>
              <a:gd name="connsiteY8" fmla="*/ 626785 h 903386"/>
              <a:gd name="connsiteX9" fmla="*/ 528203 w 1048644"/>
              <a:gd name="connsiteY9" fmla="*/ 666232 h 903386"/>
              <a:gd name="connsiteX10" fmla="*/ 524322 w 1048644"/>
              <a:gd name="connsiteY10" fmla="*/ 666583 h 903386"/>
              <a:gd name="connsiteX11" fmla="*/ 520441 w 1048644"/>
              <a:gd name="connsiteY11" fmla="*/ 666232 h 903386"/>
              <a:gd name="connsiteX12" fmla="*/ 486686 w 1048644"/>
              <a:gd name="connsiteY12" fmla="*/ 626785 h 903386"/>
              <a:gd name="connsiteX13" fmla="*/ 469082 w 1048644"/>
              <a:gd name="connsiteY13" fmla="*/ 366183 h 903386"/>
              <a:gd name="connsiteX14" fmla="*/ 506157 w 1048644"/>
              <a:gd name="connsiteY14" fmla="*/ 304136 h 903386"/>
              <a:gd name="connsiteX15" fmla="*/ 525176 w 1048644"/>
              <a:gd name="connsiteY15" fmla="*/ 301106 h 903386"/>
              <a:gd name="connsiteX16" fmla="*/ 525207 w 1048644"/>
              <a:gd name="connsiteY16" fmla="*/ 174816 h 903386"/>
              <a:gd name="connsiteX17" fmla="*/ 511908 w 1048644"/>
              <a:gd name="connsiteY17" fmla="*/ 183766 h 903386"/>
              <a:gd name="connsiteX18" fmla="*/ 165073 w 1048644"/>
              <a:gd name="connsiteY18" fmla="*/ 781757 h 903386"/>
              <a:gd name="connsiteX19" fmla="*/ 165073 w 1048644"/>
              <a:gd name="connsiteY19" fmla="*/ 814745 h 903386"/>
              <a:gd name="connsiteX20" fmla="*/ 885048 w 1048644"/>
              <a:gd name="connsiteY20" fmla="*/ 814745 h 903386"/>
              <a:gd name="connsiteX21" fmla="*/ 885048 w 1048644"/>
              <a:gd name="connsiteY21" fmla="*/ 781757 h 903386"/>
              <a:gd name="connsiteX22" fmla="*/ 538213 w 1048644"/>
              <a:gd name="connsiteY22" fmla="*/ 183766 h 903386"/>
              <a:gd name="connsiteX23" fmla="*/ 525207 w 1048644"/>
              <a:gd name="connsiteY23" fmla="*/ 174816 h 903386"/>
              <a:gd name="connsiteX24" fmla="*/ 525571 w 1048644"/>
              <a:gd name="connsiteY24" fmla="*/ 8 h 903386"/>
              <a:gd name="connsiteX25" fmla="*/ 543931 w 1048644"/>
              <a:gd name="connsiteY25" fmla="*/ 12641 h 903386"/>
              <a:gd name="connsiteX26" fmla="*/ 1033553 w 1048644"/>
              <a:gd name="connsiteY26" fmla="*/ 856817 h 903386"/>
              <a:gd name="connsiteX27" fmla="*/ 1033553 w 1048644"/>
              <a:gd name="connsiteY27" fmla="*/ 903386 h 903386"/>
              <a:gd name="connsiteX28" fmla="*/ 17175 w 1048644"/>
              <a:gd name="connsiteY28" fmla="*/ 903386 h 903386"/>
              <a:gd name="connsiteX29" fmla="*/ 17175 w 1048644"/>
              <a:gd name="connsiteY29" fmla="*/ 856817 h 903386"/>
              <a:gd name="connsiteX30" fmla="*/ 506797 w 1048644"/>
              <a:gd name="connsiteY30" fmla="*/ 12641 h 903386"/>
              <a:gd name="connsiteX31" fmla="*/ 525571 w 1048644"/>
              <a:gd name="connsiteY31" fmla="*/ 8 h 9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8644" h="903386">
                <a:moveTo>
                  <a:pt x="524322" y="686827"/>
                </a:moveTo>
                <a:cubicBezTo>
                  <a:pt x="549700" y="686827"/>
                  <a:pt x="570272" y="707400"/>
                  <a:pt x="570272" y="732778"/>
                </a:cubicBezTo>
                <a:cubicBezTo>
                  <a:pt x="570272" y="758156"/>
                  <a:pt x="549700" y="778728"/>
                  <a:pt x="524322" y="778728"/>
                </a:cubicBezTo>
                <a:cubicBezTo>
                  <a:pt x="498945" y="778728"/>
                  <a:pt x="478372" y="758156"/>
                  <a:pt x="478372" y="732778"/>
                </a:cubicBezTo>
                <a:cubicBezTo>
                  <a:pt x="478372" y="707400"/>
                  <a:pt x="498945" y="686827"/>
                  <a:pt x="524322" y="686827"/>
                </a:cubicBezTo>
                <a:close/>
                <a:moveTo>
                  <a:pt x="525176" y="301106"/>
                </a:moveTo>
                <a:cubicBezTo>
                  <a:pt x="530833" y="301232"/>
                  <a:pt x="536205" y="302368"/>
                  <a:pt x="542487" y="304136"/>
                </a:cubicBezTo>
                <a:cubicBezTo>
                  <a:pt x="564274" y="314359"/>
                  <a:pt x="579562" y="338290"/>
                  <a:pt x="579562" y="366183"/>
                </a:cubicBezTo>
                <a:cubicBezTo>
                  <a:pt x="575920" y="452377"/>
                  <a:pt x="567422" y="558099"/>
                  <a:pt x="561958" y="626785"/>
                </a:cubicBezTo>
                <a:cubicBezTo>
                  <a:pt x="559834" y="647542"/>
                  <a:pt x="550844" y="662392"/>
                  <a:pt x="528203" y="666232"/>
                </a:cubicBezTo>
                <a:lnTo>
                  <a:pt x="524322" y="666583"/>
                </a:lnTo>
                <a:lnTo>
                  <a:pt x="520441" y="666232"/>
                </a:lnTo>
                <a:cubicBezTo>
                  <a:pt x="497801" y="662392"/>
                  <a:pt x="488811" y="647542"/>
                  <a:pt x="486686" y="626785"/>
                </a:cubicBezTo>
                <a:cubicBezTo>
                  <a:pt x="481223" y="558099"/>
                  <a:pt x="472724" y="452377"/>
                  <a:pt x="469082" y="366183"/>
                </a:cubicBezTo>
                <a:cubicBezTo>
                  <a:pt x="469082" y="338290"/>
                  <a:pt x="484370" y="314359"/>
                  <a:pt x="506157" y="304136"/>
                </a:cubicBezTo>
                <a:cubicBezTo>
                  <a:pt x="513578" y="301863"/>
                  <a:pt x="519519" y="300979"/>
                  <a:pt x="525176" y="301106"/>
                </a:cubicBezTo>
                <a:close/>
                <a:moveTo>
                  <a:pt x="525207" y="174816"/>
                </a:moveTo>
                <a:cubicBezTo>
                  <a:pt x="520089" y="174670"/>
                  <a:pt x="514923" y="177506"/>
                  <a:pt x="511908" y="183766"/>
                </a:cubicBezTo>
                <a:lnTo>
                  <a:pt x="165073" y="781757"/>
                </a:lnTo>
                <a:cubicBezTo>
                  <a:pt x="147077" y="809706"/>
                  <a:pt x="150728" y="814051"/>
                  <a:pt x="165073" y="814745"/>
                </a:cubicBezTo>
                <a:lnTo>
                  <a:pt x="885048" y="814745"/>
                </a:lnTo>
                <a:cubicBezTo>
                  <a:pt x="902261" y="812356"/>
                  <a:pt x="896002" y="799795"/>
                  <a:pt x="885048" y="781757"/>
                </a:cubicBezTo>
                <a:lnTo>
                  <a:pt x="538213" y="183766"/>
                </a:lnTo>
                <a:cubicBezTo>
                  <a:pt x="535393" y="178093"/>
                  <a:pt x="530325" y="174963"/>
                  <a:pt x="525207" y="174816"/>
                </a:cubicBezTo>
                <a:close/>
                <a:moveTo>
                  <a:pt x="525571" y="8"/>
                </a:moveTo>
                <a:cubicBezTo>
                  <a:pt x="532796" y="215"/>
                  <a:pt x="539951" y="4633"/>
                  <a:pt x="543931" y="12641"/>
                </a:cubicBezTo>
                <a:lnTo>
                  <a:pt x="1033553" y="856817"/>
                </a:lnTo>
                <a:cubicBezTo>
                  <a:pt x="1049017" y="882282"/>
                  <a:pt x="1057854" y="900013"/>
                  <a:pt x="1033553" y="903386"/>
                </a:cubicBezTo>
                <a:lnTo>
                  <a:pt x="17175" y="903386"/>
                </a:lnTo>
                <a:cubicBezTo>
                  <a:pt x="-3076" y="902407"/>
                  <a:pt x="-8230" y="896273"/>
                  <a:pt x="17175" y="856817"/>
                </a:cubicBezTo>
                <a:lnTo>
                  <a:pt x="506797" y="12641"/>
                </a:lnTo>
                <a:cubicBezTo>
                  <a:pt x="511053" y="3805"/>
                  <a:pt x="518347" y="-200"/>
                  <a:pt x="525571" y="8"/>
                </a:cubicBezTo>
                <a:close/>
              </a:path>
            </a:pathLst>
          </a:custGeom>
          <a:solidFill>
            <a:srgbClr val="D83B01"/>
          </a:solidFill>
          <a:ln w="10795" cap="flat" cmpd="sng" algn="ctr">
            <a:noFill/>
            <a:prstDash val="solid"/>
          </a:ln>
          <a:effectLst/>
        </p:spPr>
        <p:txBody>
          <a:bodyPr wrap="square" rtlCol="0" anchor="ctr">
            <a:noAutofit/>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a typeface="+mn-ea"/>
              <a:cs typeface="+mn-cs"/>
            </a:endParaRPr>
          </a:p>
        </p:txBody>
      </p:sp>
      <p:sp>
        <p:nvSpPr>
          <p:cNvPr id="98" name="TextBox 97"/>
          <p:cNvSpPr txBox="1"/>
          <p:nvPr/>
        </p:nvSpPr>
        <p:spPr>
          <a:xfrm>
            <a:off x="1612257" y="2054189"/>
            <a:ext cx="3132821" cy="584775"/>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cs typeface="Segoe UI" panose="020B0502040204020203" pitchFamily="34" charset="0"/>
              </a:rPr>
              <a:t>Customer reports the issue</a:t>
            </a:r>
            <a:br>
              <a:rPr kumimoji="0" lang="en-US" sz="1600" b="0" i="0" u="none" strike="noStrike" kern="0" cap="none" spc="0" normalizeH="0" baseline="0" noProof="0" dirty="0">
                <a:ln>
                  <a:noFill/>
                </a:ln>
                <a:solidFill>
                  <a:srgbClr val="505050"/>
                </a:solidFill>
                <a:effectLst/>
                <a:uLnTx/>
                <a:uFillTx/>
                <a:cs typeface="Segoe UI" panose="020B0502040204020203" pitchFamily="34" charset="0"/>
              </a:rPr>
            </a:br>
            <a:r>
              <a:rPr kumimoji="0" lang="en-US" sz="1600" b="0" i="0" u="none" strike="noStrike" kern="0" cap="none" spc="0" normalizeH="0" baseline="0" noProof="0" dirty="0">
                <a:ln>
                  <a:noFill/>
                </a:ln>
                <a:solidFill>
                  <a:srgbClr val="505050"/>
                </a:solidFill>
                <a:effectLst/>
                <a:uLnTx/>
                <a:uFillTx/>
                <a:cs typeface="Segoe UI" panose="020B0502040204020203" pitchFamily="34" charset="0"/>
              </a:rPr>
              <a:t>(app is slow/unresponsive)</a:t>
            </a:r>
          </a:p>
        </p:txBody>
      </p:sp>
      <p:sp>
        <p:nvSpPr>
          <p:cNvPr id="4" name="TextBox 3"/>
          <p:cNvSpPr txBox="1"/>
          <p:nvPr/>
        </p:nvSpPr>
        <p:spPr>
          <a:xfrm>
            <a:off x="138135" y="6469062"/>
            <a:ext cx="6537302"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BRK3282: Dive deep into application performance using Query Store</a:t>
            </a:r>
            <a:endPar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330664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Optimizing query performance and costs</a:t>
            </a:r>
            <a:br>
              <a:rPr lang="en-US" dirty="0"/>
            </a:br>
            <a:r>
              <a:rPr lang="en-US" sz="4000" dirty="0">
                <a:solidFill>
                  <a:srgbClr val="D83B01"/>
                </a:solidFill>
              </a:rPr>
              <a:t>Query Performance Insights</a:t>
            </a:r>
          </a:p>
        </p:txBody>
      </p:sp>
      <p:sp>
        <p:nvSpPr>
          <p:cNvPr id="3" name="Text Placeholder 2"/>
          <p:cNvSpPr>
            <a:spLocks noGrp="1"/>
          </p:cNvSpPr>
          <p:nvPr>
            <p:ph type="body" sz="quarter" idx="11"/>
          </p:nvPr>
        </p:nvSpPr>
        <p:spPr>
          <a:xfrm>
            <a:off x="6661978" y="1810509"/>
            <a:ext cx="5774497" cy="4515082"/>
          </a:xfrm>
        </p:spPr>
        <p:txBody>
          <a:bodyPr/>
          <a:lstStyle/>
          <a:p>
            <a:pPr marL="233149" lvl="1" indent="-233149">
              <a:spcBef>
                <a:spcPts val="1836"/>
              </a:spcBef>
            </a:pPr>
            <a:r>
              <a:rPr lang="en-US" sz="2800" dirty="0">
                <a:latin typeface="Segoe UI Light" panose="020B0502040204020203" pitchFamily="34" charset="0"/>
                <a:cs typeface="Segoe UI Light" panose="020B0502040204020203" pitchFamily="34" charset="0"/>
              </a:rPr>
              <a:t>Works on top of Query Store</a:t>
            </a:r>
          </a:p>
          <a:p>
            <a:pPr marL="233149" lvl="1" indent="-233149">
              <a:spcBef>
                <a:spcPts val="1836"/>
              </a:spcBef>
            </a:pPr>
            <a:endParaRPr lang="en-US" sz="1800" dirty="0">
              <a:latin typeface="Segoe UI Light" panose="020B0502040204020203" pitchFamily="34" charset="0"/>
              <a:cs typeface="Segoe UI Light" panose="020B0502040204020203" pitchFamily="34" charset="0"/>
            </a:endParaRPr>
          </a:p>
          <a:p>
            <a:pPr marL="233149" lvl="1" indent="-233149">
              <a:spcBef>
                <a:spcPts val="1836"/>
              </a:spcBef>
            </a:pPr>
            <a:r>
              <a:rPr lang="en-US" sz="2800" dirty="0">
                <a:latin typeface="Segoe UI Light" panose="020B0502040204020203" pitchFamily="34" charset="0"/>
                <a:cs typeface="Segoe UI Light" panose="020B0502040204020203" pitchFamily="34" charset="0"/>
              </a:rPr>
              <a:t>Easy to </a:t>
            </a:r>
            <a:r>
              <a:rPr lang="en-US" sz="2800">
                <a:latin typeface="Segoe UI Light" panose="020B0502040204020203" pitchFamily="34" charset="0"/>
                <a:cs typeface="Segoe UI Light" panose="020B0502040204020203" pitchFamily="34" charset="0"/>
              </a:rPr>
              <a:t>use UX </a:t>
            </a:r>
            <a:r>
              <a:rPr lang="en-US" sz="2800" dirty="0">
                <a:latin typeface="Segoe UI Light" panose="020B0502040204020203" pitchFamily="34" charset="0"/>
                <a:cs typeface="Segoe UI Light" panose="020B0502040204020203" pitchFamily="34" charset="0"/>
              </a:rPr>
              <a:t>in Azure portal</a:t>
            </a:r>
            <a:endParaRPr lang="en-US" sz="2200" dirty="0">
              <a:latin typeface="Segoe UI Light" panose="020B0502040204020203" pitchFamily="34" charset="0"/>
              <a:cs typeface="Segoe UI Light" panose="020B0502040204020203" pitchFamily="34" charset="0"/>
            </a:endParaRPr>
          </a:p>
          <a:p>
            <a:pPr marL="233149" lvl="1" indent="-233149">
              <a:spcBef>
                <a:spcPts val="1836"/>
              </a:spcBef>
            </a:pPr>
            <a:endParaRPr lang="en-US" sz="1800" dirty="0">
              <a:latin typeface="Segoe UI Light" panose="020B0502040204020203" pitchFamily="34" charset="0"/>
              <a:cs typeface="Segoe UI Light" panose="020B0502040204020203" pitchFamily="34" charset="0"/>
            </a:endParaRPr>
          </a:p>
          <a:p>
            <a:pPr lvl="1">
              <a:spcBef>
                <a:spcPts val="1836"/>
              </a:spcBef>
            </a:pPr>
            <a:r>
              <a:rPr lang="en-US" sz="2800" dirty="0">
                <a:latin typeface="Segoe UI Light" panose="020B0502040204020203" pitchFamily="34" charset="0"/>
                <a:cs typeface="Segoe UI Light" panose="020B0502040204020203" pitchFamily="34" charset="0"/>
              </a:rPr>
              <a:t>Top insights into your workload</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Database Transaction Units (DTUs), </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Resource breakdown (CPU, I/O,…), </a:t>
            </a:r>
          </a:p>
          <a:p>
            <a:pPr marL="457200" lvl="1" indent="-457200">
              <a:spcBef>
                <a:spcPts val="1836"/>
              </a:spcBef>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Query duration and execution counts</a:t>
            </a:r>
          </a:p>
        </p:txBody>
      </p:sp>
      <p:sp>
        <p:nvSpPr>
          <p:cNvPr id="20" name="Rectangle 19"/>
          <p:cNvSpPr/>
          <p:nvPr/>
        </p:nvSpPr>
        <p:spPr bwMode="auto">
          <a:xfrm>
            <a:off x="350839" y="1810509"/>
            <a:ext cx="6095998"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1" name="Freeform 30"/>
          <p:cNvSpPr>
            <a:spLocks noChangeAspect="1"/>
          </p:cNvSpPr>
          <p:nvPr/>
        </p:nvSpPr>
        <p:spPr bwMode="auto">
          <a:xfrm flipH="1">
            <a:off x="3790723" y="2352290"/>
            <a:ext cx="2573807" cy="1649924"/>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2 h 690"/>
              <a:gd name="T16" fmla="*/ 851 w 1054"/>
              <a:gd name="T17" fmla="*/ 690 h 690"/>
              <a:gd name="T18" fmla="*/ 826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6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5"/>
                  <a:pt x="948" y="215"/>
                  <a:pt x="950" y="272"/>
                </a:cubicBezTo>
                <a:cubicBezTo>
                  <a:pt x="1012" y="312"/>
                  <a:pt x="1054" y="383"/>
                  <a:pt x="1054" y="462"/>
                </a:cubicBezTo>
                <a:cubicBezTo>
                  <a:pt x="1054" y="580"/>
                  <a:pt x="965" y="676"/>
                  <a:pt x="851" y="690"/>
                </a:cubicBezTo>
                <a:cubicBezTo>
                  <a:pt x="843" y="690"/>
                  <a:pt x="833" y="690"/>
                  <a:pt x="826" y="690"/>
                </a:cubicBezTo>
                <a:cubicBezTo>
                  <a:pt x="818" y="690"/>
                  <a:pt x="810" y="690"/>
                  <a:pt x="802" y="690"/>
                </a:cubicBezTo>
                <a:cubicBezTo>
                  <a:pt x="696" y="690"/>
                  <a:pt x="446" y="690"/>
                  <a:pt x="327" y="690"/>
                </a:cubicBezTo>
                <a:cubicBezTo>
                  <a:pt x="324" y="690"/>
                  <a:pt x="321" y="690"/>
                  <a:pt x="318" y="690"/>
                </a:cubicBezTo>
                <a:cubicBezTo>
                  <a:pt x="306" y="690"/>
                  <a:pt x="306" y="690"/>
                  <a:pt x="306" y="690"/>
                </a:cubicBezTo>
                <a:cubicBezTo>
                  <a:pt x="300" y="690"/>
                  <a:pt x="283" y="690"/>
                  <a:pt x="271" y="690"/>
                </a:cubicBezTo>
                <a:cubicBezTo>
                  <a:pt x="196" y="690"/>
                  <a:pt x="196" y="690"/>
                  <a:pt x="196" y="690"/>
                </a:cubicBezTo>
                <a:cubicBezTo>
                  <a:pt x="87" y="688"/>
                  <a:pt x="0" y="601"/>
                  <a:pt x="0" y="495"/>
                </a:cubicBezTo>
                <a:cubicBezTo>
                  <a:pt x="0" y="397"/>
                  <a:pt x="73" y="316"/>
                  <a:pt x="168" y="303"/>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000000"/>
              </a:solidFill>
              <a:effectLst/>
              <a:uLnTx/>
              <a:uFillTx/>
            </a:endParaRPr>
          </a:p>
        </p:txBody>
      </p:sp>
      <p:sp>
        <p:nvSpPr>
          <p:cNvPr id="32" name="TextBox 31"/>
          <p:cNvSpPr txBox="1"/>
          <p:nvPr/>
        </p:nvSpPr>
        <p:spPr>
          <a:xfrm>
            <a:off x="4851549" y="2648570"/>
            <a:ext cx="11594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Segoe UI" panose="020B0502040204020203" pitchFamily="34" charset="0"/>
              </a:rPr>
              <a:t>Query </a:t>
            </a:r>
            <a:br>
              <a:rPr kumimoji="0" lang="en-US" sz="1600" b="0" i="0" u="none" strike="noStrike" kern="0" cap="none" spc="0" normalizeH="0" baseline="0" noProof="0" dirty="0">
                <a:ln>
                  <a:noFill/>
                </a:ln>
                <a:solidFill>
                  <a:srgbClr val="FFFFFF"/>
                </a:solidFill>
                <a:effectLst/>
                <a:uLnTx/>
                <a:uFillTx/>
                <a:cs typeface="Segoe UI" panose="020B0502040204020203" pitchFamily="34" charset="0"/>
              </a:rPr>
            </a:br>
            <a:r>
              <a:rPr kumimoji="0" lang="en-US" sz="1600" b="0" i="0" u="none" strike="noStrike" kern="0" cap="none" spc="0" normalizeH="0" baseline="0" noProof="0" dirty="0">
                <a:ln>
                  <a:noFill/>
                </a:ln>
                <a:solidFill>
                  <a:srgbClr val="FFFFFF"/>
                </a:solidFill>
                <a:effectLst/>
                <a:uLnTx/>
                <a:uFillTx/>
                <a:cs typeface="Segoe UI" panose="020B0502040204020203" pitchFamily="34" charset="0"/>
              </a:rPr>
              <a:t>Perf.</a:t>
            </a:r>
            <a:br>
              <a:rPr kumimoji="0" lang="en-US" sz="1600" b="0" i="0" u="none" strike="noStrike" kern="0" cap="none" spc="0" normalizeH="0" baseline="0" noProof="0" dirty="0">
                <a:ln>
                  <a:noFill/>
                </a:ln>
                <a:solidFill>
                  <a:srgbClr val="FFFFFF"/>
                </a:solidFill>
                <a:effectLst/>
                <a:uLnTx/>
                <a:uFillTx/>
                <a:cs typeface="Segoe UI" panose="020B0502040204020203" pitchFamily="34" charset="0"/>
              </a:rPr>
            </a:br>
            <a:r>
              <a:rPr kumimoji="0" lang="en-US" sz="1600" b="0" i="0" u="none" strike="noStrike" kern="0" cap="none" spc="0" normalizeH="0" baseline="0" noProof="0" dirty="0">
                <a:ln>
                  <a:noFill/>
                </a:ln>
                <a:solidFill>
                  <a:srgbClr val="FFFFFF"/>
                </a:solidFill>
                <a:effectLst/>
                <a:uLnTx/>
                <a:uFillTx/>
                <a:cs typeface="Segoe UI" panose="020B0502040204020203" pitchFamily="34" charset="0"/>
              </a:rPr>
              <a:t>Insights</a:t>
            </a:r>
          </a:p>
        </p:txBody>
      </p:sp>
      <p:cxnSp>
        <p:nvCxnSpPr>
          <p:cNvPr id="33" name="Straight Connector 32"/>
          <p:cNvCxnSpPr/>
          <p:nvPr/>
        </p:nvCxnSpPr>
        <p:spPr>
          <a:xfrm>
            <a:off x="4093029" y="2627666"/>
            <a:ext cx="677408" cy="311785"/>
          </a:xfrm>
          <a:prstGeom prst="line">
            <a:avLst/>
          </a:prstGeom>
          <a:ln w="28575">
            <a:solidFill>
              <a:srgbClr val="BAD80A"/>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75784" y="2068353"/>
            <a:ext cx="2224201" cy="830997"/>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System analyzes the usage and provides the insights</a:t>
            </a:r>
          </a:p>
        </p:txBody>
      </p:sp>
      <p:sp>
        <p:nvSpPr>
          <p:cNvPr id="35" name="Freeform 34"/>
          <p:cNvSpPr/>
          <p:nvPr/>
        </p:nvSpPr>
        <p:spPr>
          <a:xfrm>
            <a:off x="4745078" y="4980234"/>
            <a:ext cx="934759" cy="955428"/>
          </a:xfrm>
          <a:custGeom>
            <a:avLst/>
            <a:gdLst>
              <a:gd name="connsiteX0" fmla="*/ 144221 w 472986"/>
              <a:gd name="connsiteY0" fmla="*/ 268455 h 483444"/>
              <a:gd name="connsiteX1" fmla="*/ 161694 w 472986"/>
              <a:gd name="connsiteY1" fmla="*/ 269401 h 483444"/>
              <a:gd name="connsiteX2" fmla="*/ 174754 w 472986"/>
              <a:gd name="connsiteY2" fmla="*/ 283795 h 483444"/>
              <a:gd name="connsiteX3" fmla="*/ 198023 w 472986"/>
              <a:gd name="connsiteY3" fmla="*/ 339751 h 483444"/>
              <a:gd name="connsiteX4" fmla="*/ 199021 w 472986"/>
              <a:gd name="connsiteY4" fmla="*/ 359161 h 483444"/>
              <a:gd name="connsiteX5" fmla="*/ 191717 w 472986"/>
              <a:gd name="connsiteY5" fmla="*/ 367346 h 483444"/>
              <a:gd name="connsiteX6" fmla="*/ 159325 w 472986"/>
              <a:gd name="connsiteY6" fmla="*/ 289450 h 483444"/>
              <a:gd name="connsiteX7" fmla="*/ 150069 w 472986"/>
              <a:gd name="connsiteY7" fmla="*/ 284801 h 483444"/>
              <a:gd name="connsiteX8" fmla="*/ 20397 w 472986"/>
              <a:gd name="connsiteY8" fmla="*/ 338725 h 483444"/>
              <a:gd name="connsiteX9" fmla="*/ 17167 w 472986"/>
              <a:gd name="connsiteY9" fmla="*/ 348566 h 483444"/>
              <a:gd name="connsiteX10" fmla="*/ 49560 w 472986"/>
              <a:gd name="connsiteY10" fmla="*/ 426462 h 483444"/>
              <a:gd name="connsiteX11" fmla="*/ 38607 w 472986"/>
              <a:gd name="connsiteY11" fmla="*/ 425869 h 483444"/>
              <a:gd name="connsiteX12" fmla="*/ 25547 w 472986"/>
              <a:gd name="connsiteY12" fmla="*/ 411475 h 483444"/>
              <a:gd name="connsiteX13" fmla="*/ 2278 w 472986"/>
              <a:gd name="connsiteY13" fmla="*/ 355519 h 483444"/>
              <a:gd name="connsiteX14" fmla="*/ 12931 w 472986"/>
              <a:gd name="connsiteY14" fmla="*/ 323052 h 483444"/>
              <a:gd name="connsiteX15" fmla="*/ 351362 w 472986"/>
              <a:gd name="connsiteY15" fmla="*/ 210067 h 483444"/>
              <a:gd name="connsiteX16" fmla="*/ 386407 w 472986"/>
              <a:gd name="connsiteY16" fmla="*/ 214412 h 483444"/>
              <a:gd name="connsiteX17" fmla="*/ 472986 w 472986"/>
              <a:gd name="connsiteY17" fmla="*/ 464850 h 483444"/>
              <a:gd name="connsiteX18" fmla="*/ 319585 w 472986"/>
              <a:gd name="connsiteY18" fmla="*/ 471823 h 483444"/>
              <a:gd name="connsiteX19" fmla="*/ 368395 w 472986"/>
              <a:gd name="connsiteY19" fmla="*/ 355610 h 483444"/>
              <a:gd name="connsiteX20" fmla="*/ 342828 w 472986"/>
              <a:gd name="connsiteY20" fmla="*/ 348637 h 483444"/>
              <a:gd name="connsiteX21" fmla="*/ 284721 w 472986"/>
              <a:gd name="connsiteY21" fmla="*/ 478796 h 483444"/>
              <a:gd name="connsiteX22" fmla="*/ 84835 w 472986"/>
              <a:gd name="connsiteY22" fmla="*/ 483444 h 483444"/>
              <a:gd name="connsiteX23" fmla="*/ 89484 w 472986"/>
              <a:gd name="connsiteY23" fmla="*/ 406744 h 483444"/>
              <a:gd name="connsiteX24" fmla="*/ 212670 w 472986"/>
              <a:gd name="connsiteY24" fmla="*/ 395122 h 483444"/>
              <a:gd name="connsiteX25" fmla="*/ 254506 w 472986"/>
              <a:gd name="connsiteY25" fmla="*/ 264964 h 483444"/>
              <a:gd name="connsiteX26" fmla="*/ 351362 w 472986"/>
              <a:gd name="connsiteY26" fmla="*/ 210067 h 483444"/>
              <a:gd name="connsiteX27" fmla="*/ 287045 w 472986"/>
              <a:gd name="connsiteY27" fmla="*/ 0 h 483444"/>
              <a:gd name="connsiteX28" fmla="*/ 386988 w 472986"/>
              <a:gd name="connsiteY28" fmla="*/ 99943 h 483444"/>
              <a:gd name="connsiteX29" fmla="*/ 287045 w 472986"/>
              <a:gd name="connsiteY29" fmla="*/ 199886 h 483444"/>
              <a:gd name="connsiteX30" fmla="*/ 187102 w 472986"/>
              <a:gd name="connsiteY30" fmla="*/ 99943 h 483444"/>
              <a:gd name="connsiteX31" fmla="*/ 287045 w 472986"/>
              <a:gd name="connsiteY31" fmla="*/ 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2986" h="483444">
                <a:moveTo>
                  <a:pt x="144221" y="268455"/>
                </a:moveTo>
                <a:cubicBezTo>
                  <a:pt x="149908" y="266090"/>
                  <a:pt x="156169" y="266625"/>
                  <a:pt x="161694" y="269401"/>
                </a:cubicBezTo>
                <a:cubicBezTo>
                  <a:pt x="167219" y="272177"/>
                  <a:pt x="172009" y="277194"/>
                  <a:pt x="174754" y="283795"/>
                </a:cubicBezTo>
                <a:lnTo>
                  <a:pt x="198023" y="339751"/>
                </a:lnTo>
                <a:cubicBezTo>
                  <a:pt x="200768" y="346351"/>
                  <a:pt x="200949" y="353286"/>
                  <a:pt x="199021" y="359161"/>
                </a:cubicBezTo>
                <a:lnTo>
                  <a:pt x="191717" y="367346"/>
                </a:lnTo>
                <a:lnTo>
                  <a:pt x="159325" y="289450"/>
                </a:lnTo>
                <a:cubicBezTo>
                  <a:pt x="157661" y="285449"/>
                  <a:pt x="153516" y="283367"/>
                  <a:pt x="150069" y="284801"/>
                </a:cubicBezTo>
                <a:lnTo>
                  <a:pt x="20397" y="338725"/>
                </a:lnTo>
                <a:cubicBezTo>
                  <a:pt x="16949" y="340158"/>
                  <a:pt x="15503" y="344565"/>
                  <a:pt x="17167" y="348566"/>
                </a:cubicBezTo>
                <a:lnTo>
                  <a:pt x="49560" y="426462"/>
                </a:lnTo>
                <a:lnTo>
                  <a:pt x="38607" y="425869"/>
                </a:lnTo>
                <a:cubicBezTo>
                  <a:pt x="33082" y="423092"/>
                  <a:pt x="28292" y="418076"/>
                  <a:pt x="25547" y="411475"/>
                </a:cubicBezTo>
                <a:lnTo>
                  <a:pt x="2278" y="355519"/>
                </a:lnTo>
                <a:cubicBezTo>
                  <a:pt x="-3212" y="342318"/>
                  <a:pt x="1558" y="327782"/>
                  <a:pt x="12931" y="323052"/>
                </a:cubicBezTo>
                <a:close/>
                <a:moveTo>
                  <a:pt x="351362" y="210067"/>
                </a:moveTo>
                <a:cubicBezTo>
                  <a:pt x="363286" y="210133"/>
                  <a:pt x="375125" y="211749"/>
                  <a:pt x="386407" y="214412"/>
                </a:cubicBezTo>
                <a:cubicBezTo>
                  <a:pt x="443739" y="245982"/>
                  <a:pt x="465239" y="262736"/>
                  <a:pt x="472986" y="464850"/>
                </a:cubicBezTo>
                <a:cubicBezTo>
                  <a:pt x="416623" y="468918"/>
                  <a:pt x="370719" y="469499"/>
                  <a:pt x="319585" y="471823"/>
                </a:cubicBezTo>
                <a:cubicBezTo>
                  <a:pt x="327139" y="445287"/>
                  <a:pt x="350382" y="394348"/>
                  <a:pt x="368395" y="355610"/>
                </a:cubicBezTo>
                <a:lnTo>
                  <a:pt x="342828" y="348637"/>
                </a:lnTo>
                <a:lnTo>
                  <a:pt x="284721" y="478796"/>
                </a:lnTo>
                <a:lnTo>
                  <a:pt x="84835" y="483444"/>
                </a:lnTo>
                <a:cubicBezTo>
                  <a:pt x="68372" y="474728"/>
                  <a:pt x="49004" y="431149"/>
                  <a:pt x="89484" y="406744"/>
                </a:cubicBezTo>
                <a:lnTo>
                  <a:pt x="212670" y="395122"/>
                </a:lnTo>
                <a:lnTo>
                  <a:pt x="254506" y="264964"/>
                </a:lnTo>
                <a:cubicBezTo>
                  <a:pt x="279056" y="223636"/>
                  <a:pt x="315590" y="209872"/>
                  <a:pt x="351362" y="210067"/>
                </a:cubicBezTo>
                <a:close/>
                <a:moveTo>
                  <a:pt x="287045" y="0"/>
                </a:moveTo>
                <a:cubicBezTo>
                  <a:pt x="342242" y="0"/>
                  <a:pt x="386988" y="44746"/>
                  <a:pt x="386988" y="99943"/>
                </a:cubicBezTo>
                <a:cubicBezTo>
                  <a:pt x="386988" y="155140"/>
                  <a:pt x="342242" y="199886"/>
                  <a:pt x="287045" y="199886"/>
                </a:cubicBezTo>
                <a:cubicBezTo>
                  <a:pt x="231848" y="199886"/>
                  <a:pt x="187102" y="155140"/>
                  <a:pt x="187102" y="99943"/>
                </a:cubicBezTo>
                <a:cubicBezTo>
                  <a:pt x="187102" y="44746"/>
                  <a:pt x="231848" y="0"/>
                  <a:pt x="287045" y="0"/>
                </a:cubicBezTo>
                <a:close/>
              </a:path>
            </a:pathLst>
          </a:cu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50791"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endParaRPr>
          </a:p>
        </p:txBody>
      </p:sp>
      <p:sp>
        <p:nvSpPr>
          <p:cNvPr id="36" name="Freeform 35"/>
          <p:cNvSpPr>
            <a:spLocks noChangeAspect="1"/>
          </p:cNvSpPr>
          <p:nvPr/>
        </p:nvSpPr>
        <p:spPr bwMode="auto">
          <a:xfrm flipH="1">
            <a:off x="1423905" y="2939451"/>
            <a:ext cx="4018596" cy="1682999"/>
          </a:xfrm>
          <a:custGeom>
            <a:avLst/>
            <a:gdLst>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3510138 w 6988814"/>
              <a:gd name="connsiteY11" fmla="*/ 2926484 h 2926484"/>
              <a:gd name="connsiteX12" fmla="*/ 6488096 w 6988814"/>
              <a:gd name="connsiteY12" fmla="*/ 2926484 h 2926484"/>
              <a:gd name="connsiteX13" fmla="*/ 6988814 w 6988814"/>
              <a:gd name="connsiteY13" fmla="*/ 2416657 h 2926484"/>
              <a:gd name="connsiteX14" fmla="*/ 6611079 w 6988814"/>
              <a:gd name="connsiteY14" fmla="*/ 1933200 h 2926484"/>
              <a:gd name="connsiteX15" fmla="*/ 6022515 w 6988814"/>
              <a:gd name="connsiteY15" fmla="*/ 1476113 h 2926484"/>
              <a:gd name="connsiteX16" fmla="*/ 4950802 w 6988814"/>
              <a:gd name="connsiteY16" fmla="*/ 456458 h 2926484"/>
              <a:gd name="connsiteX17" fmla="*/ 4503305 w 6988814"/>
              <a:gd name="connsiteY17" fmla="*/ 553802 h 2926484"/>
              <a:gd name="connsiteX18" fmla="*/ 4485079 w 6988814"/>
              <a:gd name="connsiteY18" fmla="*/ 563704 h 2926484"/>
              <a:gd name="connsiteX19" fmla="*/ 4378568 w 6988814"/>
              <a:gd name="connsiteY19" fmla="*/ 615309 h 2926484"/>
              <a:gd name="connsiteX20" fmla="*/ 3403484 w 6988814"/>
              <a:gd name="connsiteY20"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6488096 w 6988814"/>
              <a:gd name="connsiteY11" fmla="*/ 2926484 h 2926484"/>
              <a:gd name="connsiteX12" fmla="*/ 6988814 w 6988814"/>
              <a:gd name="connsiteY12" fmla="*/ 2416657 h 2926484"/>
              <a:gd name="connsiteX13" fmla="*/ 6611079 w 6988814"/>
              <a:gd name="connsiteY13" fmla="*/ 1933200 h 2926484"/>
              <a:gd name="connsiteX14" fmla="*/ 6022515 w 6988814"/>
              <a:gd name="connsiteY14" fmla="*/ 1476113 h 2926484"/>
              <a:gd name="connsiteX15" fmla="*/ 4950802 w 6988814"/>
              <a:gd name="connsiteY15" fmla="*/ 456458 h 2926484"/>
              <a:gd name="connsiteX16" fmla="*/ 4503305 w 6988814"/>
              <a:gd name="connsiteY16" fmla="*/ 553802 h 2926484"/>
              <a:gd name="connsiteX17" fmla="*/ 4485079 w 6988814"/>
              <a:gd name="connsiteY17" fmla="*/ 563704 h 2926484"/>
              <a:gd name="connsiteX18" fmla="*/ 4378568 w 6988814"/>
              <a:gd name="connsiteY18" fmla="*/ 615309 h 2926484"/>
              <a:gd name="connsiteX19" fmla="*/ 3403484 w 6988814"/>
              <a:gd name="connsiteY19"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6488096 w 6988814"/>
              <a:gd name="connsiteY10" fmla="*/ 2926484 h 2926484"/>
              <a:gd name="connsiteX11" fmla="*/ 6988814 w 6988814"/>
              <a:gd name="connsiteY11" fmla="*/ 2416657 h 2926484"/>
              <a:gd name="connsiteX12" fmla="*/ 6611079 w 6988814"/>
              <a:gd name="connsiteY12" fmla="*/ 1933200 h 2926484"/>
              <a:gd name="connsiteX13" fmla="*/ 6022515 w 6988814"/>
              <a:gd name="connsiteY13" fmla="*/ 1476113 h 2926484"/>
              <a:gd name="connsiteX14" fmla="*/ 4950802 w 6988814"/>
              <a:gd name="connsiteY14" fmla="*/ 456458 h 2926484"/>
              <a:gd name="connsiteX15" fmla="*/ 4503305 w 6988814"/>
              <a:gd name="connsiteY15" fmla="*/ 553802 h 2926484"/>
              <a:gd name="connsiteX16" fmla="*/ 4485079 w 6988814"/>
              <a:gd name="connsiteY16" fmla="*/ 563704 h 2926484"/>
              <a:gd name="connsiteX17" fmla="*/ 4378568 w 6988814"/>
              <a:gd name="connsiteY17" fmla="*/ 615309 h 2926484"/>
              <a:gd name="connsiteX18" fmla="*/ 3403484 w 6988814"/>
              <a:gd name="connsiteY18"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6488096 w 6988814"/>
              <a:gd name="connsiteY9" fmla="*/ 2926484 h 2926484"/>
              <a:gd name="connsiteX10" fmla="*/ 6988814 w 6988814"/>
              <a:gd name="connsiteY10" fmla="*/ 2416657 h 2926484"/>
              <a:gd name="connsiteX11" fmla="*/ 6611079 w 6988814"/>
              <a:gd name="connsiteY11" fmla="*/ 1933200 h 2926484"/>
              <a:gd name="connsiteX12" fmla="*/ 6022515 w 6988814"/>
              <a:gd name="connsiteY12" fmla="*/ 1476113 h 2926484"/>
              <a:gd name="connsiteX13" fmla="*/ 4950802 w 6988814"/>
              <a:gd name="connsiteY13" fmla="*/ 456458 h 2926484"/>
              <a:gd name="connsiteX14" fmla="*/ 4503305 w 6988814"/>
              <a:gd name="connsiteY14" fmla="*/ 553802 h 2926484"/>
              <a:gd name="connsiteX15" fmla="*/ 4485079 w 6988814"/>
              <a:gd name="connsiteY15" fmla="*/ 563704 h 2926484"/>
              <a:gd name="connsiteX16" fmla="*/ 4378568 w 6988814"/>
              <a:gd name="connsiteY16" fmla="*/ 615309 h 2926484"/>
              <a:gd name="connsiteX17" fmla="*/ 3403484 w 6988814"/>
              <a:gd name="connsiteY17" fmla="*/ 0 h 2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8814" h="2926484">
                <a:moveTo>
                  <a:pt x="3403484" y="0"/>
                </a:moveTo>
                <a:cubicBezTo>
                  <a:pt x="3046613" y="0"/>
                  <a:pt x="2727487" y="178550"/>
                  <a:pt x="2531894" y="449808"/>
                </a:cubicBezTo>
                <a:lnTo>
                  <a:pt x="2473404" y="549273"/>
                </a:lnTo>
                <a:lnTo>
                  <a:pt x="2343549" y="500684"/>
                </a:lnTo>
                <a:cubicBezTo>
                  <a:pt x="2246096" y="471841"/>
                  <a:pt x="2143426" y="456458"/>
                  <a:pt x="2038012" y="456458"/>
                </a:cubicBezTo>
                <a:cubicBezTo>
                  <a:pt x="1467018" y="456458"/>
                  <a:pt x="992653" y="913545"/>
                  <a:pt x="966299" y="1476113"/>
                </a:cubicBezTo>
                <a:cubicBezTo>
                  <a:pt x="702763" y="1511274"/>
                  <a:pt x="483150" y="1687076"/>
                  <a:pt x="377735" y="1933200"/>
                </a:cubicBezTo>
                <a:cubicBezTo>
                  <a:pt x="158122" y="1985940"/>
                  <a:pt x="0" y="2179323"/>
                  <a:pt x="0" y="2416657"/>
                </a:cubicBezTo>
                <a:cubicBezTo>
                  <a:pt x="0" y="2697941"/>
                  <a:pt x="228398" y="2926484"/>
                  <a:pt x="500719" y="2926484"/>
                </a:cubicBezTo>
                <a:lnTo>
                  <a:pt x="6488096" y="2926484"/>
                </a:lnTo>
                <a:cubicBezTo>
                  <a:pt x="6760416" y="2926484"/>
                  <a:pt x="6988814" y="2697941"/>
                  <a:pt x="6988814" y="2416657"/>
                </a:cubicBezTo>
                <a:cubicBezTo>
                  <a:pt x="6988814" y="2179323"/>
                  <a:pt x="6830693" y="1985940"/>
                  <a:pt x="6611079" y="1933200"/>
                </a:cubicBezTo>
                <a:cubicBezTo>
                  <a:pt x="6505665" y="1687076"/>
                  <a:pt x="6286051" y="1511274"/>
                  <a:pt x="6022515" y="1476113"/>
                </a:cubicBezTo>
                <a:cubicBezTo>
                  <a:pt x="5996162" y="913545"/>
                  <a:pt x="5521797" y="456458"/>
                  <a:pt x="4950802" y="456458"/>
                </a:cubicBezTo>
                <a:cubicBezTo>
                  <a:pt x="4792680" y="456458"/>
                  <a:pt x="4640735" y="491069"/>
                  <a:pt x="4503305" y="553802"/>
                </a:cubicBezTo>
                <a:lnTo>
                  <a:pt x="4485079" y="563704"/>
                </a:lnTo>
                <a:lnTo>
                  <a:pt x="4378568" y="615309"/>
                </a:lnTo>
                <a:cubicBezTo>
                  <a:pt x="4202877" y="246124"/>
                  <a:pt x="3825142" y="0"/>
                  <a:pt x="3403484" y="0"/>
                </a:cubicBezTo>
                <a:close/>
              </a:path>
            </a:pathLst>
          </a:custGeom>
          <a:solidFill>
            <a:srgbClr val="44B0FF"/>
          </a:solidFill>
          <a:ln>
            <a:noFill/>
          </a:ln>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33333"/>
              </a:solidFill>
              <a:effectLst/>
              <a:uLnTx/>
              <a:uFillTx/>
            </a:endParaRPr>
          </a:p>
        </p:txBody>
      </p:sp>
      <p:sp>
        <p:nvSpPr>
          <p:cNvPr id="37" name="Freeform 36"/>
          <p:cNvSpPr/>
          <p:nvPr/>
        </p:nvSpPr>
        <p:spPr bwMode="auto">
          <a:xfrm>
            <a:off x="2262771" y="3542057"/>
            <a:ext cx="699126" cy="699126"/>
          </a:xfrm>
          <a:custGeom>
            <a:avLst/>
            <a:gdLst>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3414840 w 6689158"/>
              <a:gd name="connsiteY20" fmla="*/ 2285703 h 6689159"/>
              <a:gd name="connsiteX21" fmla="*/ 3364850 w 6689158"/>
              <a:gd name="connsiteY21" fmla="*/ 2318041 h 6689159"/>
              <a:gd name="connsiteX22" fmla="*/ 2848518 w 6689158"/>
              <a:gd name="connsiteY22" fmla="*/ 2733562 h 6689159"/>
              <a:gd name="connsiteX23" fmla="*/ 2690374 w 6689158"/>
              <a:gd name="connsiteY23" fmla="*/ 2890404 h 6689159"/>
              <a:gd name="connsiteX24" fmla="*/ 2571277 w 6689158"/>
              <a:gd name="connsiteY24" fmla="*/ 3021477 h 6689159"/>
              <a:gd name="connsiteX25" fmla="*/ 2590552 w 6689158"/>
              <a:gd name="connsiteY25" fmla="*/ 3056989 h 6689159"/>
              <a:gd name="connsiteX26" fmla="*/ 2660349 w 6689158"/>
              <a:gd name="connsiteY26" fmla="*/ 3402707 h 6689159"/>
              <a:gd name="connsiteX27" fmla="*/ 2590552 w 6689158"/>
              <a:gd name="connsiteY27" fmla="*/ 3748426 h 6689159"/>
              <a:gd name="connsiteX28" fmla="*/ 2530886 w 6689158"/>
              <a:gd name="connsiteY28" fmla="*/ 3858356 h 6689159"/>
              <a:gd name="connsiteX29" fmla="*/ 2709229 w 6689158"/>
              <a:gd name="connsiteY29" fmla="*/ 4015297 h 6689159"/>
              <a:gd name="connsiteX30" fmla="*/ 3266837 w 6689158"/>
              <a:gd name="connsiteY30" fmla="*/ 4389432 h 6689159"/>
              <a:gd name="connsiteX31" fmla="*/ 3452642 w 6689158"/>
              <a:gd name="connsiteY31" fmla="*/ 4482945 h 6689159"/>
              <a:gd name="connsiteX32" fmla="*/ 3528532 w 6689158"/>
              <a:gd name="connsiteY32" fmla="*/ 4441753 h 6689159"/>
              <a:gd name="connsiteX33" fmla="*/ 3760569 w 6689158"/>
              <a:gd name="connsiteY33" fmla="*/ 4394906 h 6689159"/>
              <a:gd name="connsiteX34" fmla="*/ 4309843 w 6689158"/>
              <a:gd name="connsiteY34" fmla="*/ 4758990 h 6689159"/>
              <a:gd name="connsiteX35" fmla="*/ 4320607 w 6689158"/>
              <a:gd name="connsiteY35" fmla="*/ 4793664 h 6689159"/>
              <a:gd name="connsiteX36" fmla="*/ 4559688 w 6689158"/>
              <a:gd name="connsiteY36" fmla="*/ 4845550 h 6689159"/>
              <a:gd name="connsiteX37" fmla="*/ 5273213 w 6689158"/>
              <a:gd name="connsiteY37" fmla="*/ 4906508 h 6689159"/>
              <a:gd name="connsiteX38" fmla="*/ 5685342 w 6689158"/>
              <a:gd name="connsiteY38" fmla="*/ 4886359 h 6689159"/>
              <a:gd name="connsiteX39" fmla="*/ 5794448 w 6689158"/>
              <a:gd name="connsiteY39" fmla="*/ 4872934 h 6689159"/>
              <a:gd name="connsiteX40" fmla="*/ 5885995 w 6689158"/>
              <a:gd name="connsiteY40" fmla="*/ 4722245 h 6689159"/>
              <a:gd name="connsiteX41" fmla="*/ 6007702 w 6689158"/>
              <a:gd name="connsiteY41" fmla="*/ 4469596 h 6689159"/>
              <a:gd name="connsiteX42" fmla="*/ 6025566 w 6689158"/>
              <a:gd name="connsiteY42" fmla="*/ 4420788 h 6689159"/>
              <a:gd name="connsiteX43" fmla="*/ 5774209 w 6689158"/>
              <a:gd name="connsiteY43" fmla="*/ 4251797 h 6689159"/>
              <a:gd name="connsiteX44" fmla="*/ 5530775 w 6689158"/>
              <a:gd name="connsiteY44" fmla="*/ 4077911 h 6689159"/>
              <a:gd name="connsiteX45" fmla="*/ 5435413 w 6689158"/>
              <a:gd name="connsiteY45" fmla="*/ 4006461 h 6689159"/>
              <a:gd name="connsiteX46" fmla="*/ 5428090 w 6689158"/>
              <a:gd name="connsiteY46" fmla="*/ 4012503 h 6689159"/>
              <a:gd name="connsiteX47" fmla="*/ 5066831 w 6689158"/>
              <a:gd name="connsiteY47" fmla="*/ 4122852 h 6689159"/>
              <a:gd name="connsiteX48" fmla="*/ 4420700 w 6689158"/>
              <a:gd name="connsiteY48" fmla="*/ 3476722 h 6689159"/>
              <a:gd name="connsiteX49" fmla="*/ 4433828 w 6689158"/>
              <a:gd name="connsiteY49" fmla="*/ 3346504 h 6689159"/>
              <a:gd name="connsiteX50" fmla="*/ 4468981 w 6689158"/>
              <a:gd name="connsiteY50" fmla="*/ 3233259 h 6689159"/>
              <a:gd name="connsiteX51" fmla="*/ 4439706 w 6689158"/>
              <a:gd name="connsiteY51" fmla="*/ 3208684 h 6689159"/>
              <a:gd name="connsiteX52" fmla="*/ 3535763 w 6689158"/>
              <a:gd name="connsiteY52" fmla="*/ 2400517 h 6689159"/>
              <a:gd name="connsiteX53" fmla="*/ 851869 w 6689158"/>
              <a:gd name="connsiteY53" fmla="*/ 1886744 h 6689159"/>
              <a:gd name="connsiteX54" fmla="*/ 803165 w 6689158"/>
              <a:gd name="connsiteY54" fmla="*/ 1966913 h 6689159"/>
              <a:gd name="connsiteX55" fmla="*/ 454328 w 6689158"/>
              <a:gd name="connsiteY55" fmla="*/ 3344581 h 6689159"/>
              <a:gd name="connsiteX56" fmla="*/ 947938 w 6689158"/>
              <a:gd name="connsiteY56" fmla="*/ 4960549 h 6689159"/>
              <a:gd name="connsiteX57" fmla="*/ 959588 w 6689158"/>
              <a:gd name="connsiteY57" fmla="*/ 4976126 h 6689159"/>
              <a:gd name="connsiteX58" fmla="*/ 959588 w 6689158"/>
              <a:gd name="connsiteY58" fmla="*/ 4976125 h 6689159"/>
              <a:gd name="connsiteX59" fmla="*/ 964880 w 6689158"/>
              <a:gd name="connsiteY59" fmla="*/ 4912286 h 6689159"/>
              <a:gd name="connsiteX60" fmla="*/ 1095934 w 6689158"/>
              <a:gd name="connsiteY60" fmla="*/ 4201672 h 6689159"/>
              <a:gd name="connsiteX61" fmla="*/ 1147594 w 6689158"/>
              <a:gd name="connsiteY61" fmla="*/ 4033598 h 6689159"/>
              <a:gd name="connsiteX62" fmla="*/ 1144134 w 6689158"/>
              <a:gd name="connsiteY62" fmla="*/ 4030744 h 6689159"/>
              <a:gd name="connsiteX63" fmla="*/ 883992 w 6689158"/>
              <a:gd name="connsiteY63" fmla="*/ 3402708 h 6689159"/>
              <a:gd name="connsiteX64" fmla="*/ 1144135 w 6689158"/>
              <a:gd name="connsiteY64" fmla="*/ 2774670 h 6689159"/>
              <a:gd name="connsiteX65" fmla="*/ 1146941 w 6689158"/>
              <a:gd name="connsiteY65" fmla="*/ 2772355 h 6689159"/>
              <a:gd name="connsiteX66" fmla="*/ 1073336 w 6689158"/>
              <a:gd name="connsiteY66" fmla="*/ 2611529 h 6689159"/>
              <a:gd name="connsiteX67" fmla="*/ 851993 w 6689158"/>
              <a:gd name="connsiteY67" fmla="*/ 1887409 h 6689159"/>
              <a:gd name="connsiteX68" fmla="*/ 5524628 w 6689158"/>
              <a:gd name="connsiteY68" fmla="*/ 1450865 h 6689159"/>
              <a:gd name="connsiteX69" fmla="*/ 5524628 w 6689158"/>
              <a:gd name="connsiteY69" fmla="*/ 1450866 h 6689159"/>
              <a:gd name="connsiteX70" fmla="*/ 5574839 w 6689158"/>
              <a:gd name="connsiteY70" fmla="*/ 1506112 h 6689159"/>
              <a:gd name="connsiteX71" fmla="*/ 5611312 w 6689158"/>
              <a:gd name="connsiteY71" fmla="*/ 1554887 h 6689159"/>
              <a:gd name="connsiteX72" fmla="*/ 5610671 w 6689158"/>
              <a:gd name="connsiteY72" fmla="*/ 1554917 h 6689159"/>
              <a:gd name="connsiteX73" fmla="*/ 3930424 w 6689158"/>
              <a:gd name="connsiteY73" fmla="*/ 1991564 h 6689159"/>
              <a:gd name="connsiteX74" fmla="*/ 3863712 w 6689158"/>
              <a:gd name="connsiteY74" fmla="*/ 2025688 h 6689159"/>
              <a:gd name="connsiteX75" fmla="*/ 3998266 w 6689158"/>
              <a:gd name="connsiteY75" fmla="*/ 2153752 h 6689159"/>
              <a:gd name="connsiteX76" fmla="*/ 4470031 w 6689158"/>
              <a:gd name="connsiteY76" fmla="*/ 2590407 h 6689159"/>
              <a:gd name="connsiteX77" fmla="*/ 4801691 w 6689158"/>
              <a:gd name="connsiteY77" fmla="*/ 2888769 h 6689159"/>
              <a:gd name="connsiteX78" fmla="*/ 4815328 w 6689158"/>
              <a:gd name="connsiteY78" fmla="*/ 2881367 h 6689159"/>
              <a:gd name="connsiteX79" fmla="*/ 5066831 w 6689158"/>
              <a:gd name="connsiteY79" fmla="*/ 2830591 h 6689159"/>
              <a:gd name="connsiteX80" fmla="*/ 5712962 w 6689158"/>
              <a:gd name="connsiteY80" fmla="*/ 3476722 h 6689159"/>
              <a:gd name="connsiteX81" fmla="*/ 5699834 w 6689158"/>
              <a:gd name="connsiteY81" fmla="*/ 3606939 h 6689159"/>
              <a:gd name="connsiteX82" fmla="*/ 5684600 w 6689158"/>
              <a:gd name="connsiteY82" fmla="*/ 3656022 h 6689159"/>
              <a:gd name="connsiteX83" fmla="*/ 5861148 w 6689158"/>
              <a:gd name="connsiteY83" fmla="*/ 3805497 h 6689159"/>
              <a:gd name="connsiteX84" fmla="*/ 6147161 w 6689158"/>
              <a:gd name="connsiteY84" fmla="*/ 4039666 h 6689159"/>
              <a:gd name="connsiteX85" fmla="*/ 6147160 w 6689158"/>
              <a:gd name="connsiteY85" fmla="*/ 4039665 h 6689159"/>
              <a:gd name="connsiteX86" fmla="*/ 6176112 w 6689158"/>
              <a:gd name="connsiteY86" fmla="*/ 3927066 h 6689159"/>
              <a:gd name="connsiteX87" fmla="*/ 6234832 w 6689158"/>
              <a:gd name="connsiteY87" fmla="*/ 3344579 h 6689159"/>
              <a:gd name="connsiteX88" fmla="*/ 5741222 w 6689158"/>
              <a:gd name="connsiteY88" fmla="*/ 1728614 h 6689159"/>
              <a:gd name="connsiteX89" fmla="*/ 5611312 w 6689158"/>
              <a:gd name="connsiteY89" fmla="*/ 1554887 h 6689159"/>
              <a:gd name="connsiteX90" fmla="*/ 5574839 w 6689158"/>
              <a:gd name="connsiteY90" fmla="*/ 1506111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5140393 w 6689158"/>
              <a:gd name="connsiteY121" fmla="*/ 1082424 h 6689159"/>
              <a:gd name="connsiteX122" fmla="*/ 5140394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24628 w 6689158"/>
              <a:gd name="connsiteY72" fmla="*/ 1450866 h 6689159"/>
              <a:gd name="connsiteX73" fmla="*/ 5574839 w 6689158"/>
              <a:gd name="connsiteY73" fmla="*/ 1506112 h 6689159"/>
              <a:gd name="connsiteX74" fmla="*/ 5611312 w 6689158"/>
              <a:gd name="connsiteY74" fmla="*/ 1554887 h 6689159"/>
              <a:gd name="connsiteX75" fmla="*/ 5610671 w 6689158"/>
              <a:gd name="connsiteY75" fmla="*/ 1554917 h 6689159"/>
              <a:gd name="connsiteX76" fmla="*/ 3930424 w 6689158"/>
              <a:gd name="connsiteY76" fmla="*/ 1991564 h 6689159"/>
              <a:gd name="connsiteX77" fmla="*/ 3863712 w 6689158"/>
              <a:gd name="connsiteY77" fmla="*/ 2025688 h 6689159"/>
              <a:gd name="connsiteX78" fmla="*/ 3998266 w 6689158"/>
              <a:gd name="connsiteY78" fmla="*/ 2153752 h 6689159"/>
              <a:gd name="connsiteX79" fmla="*/ 4470031 w 6689158"/>
              <a:gd name="connsiteY79" fmla="*/ 2590407 h 6689159"/>
              <a:gd name="connsiteX80" fmla="*/ 4801691 w 6689158"/>
              <a:gd name="connsiteY80" fmla="*/ 2888769 h 6689159"/>
              <a:gd name="connsiteX81" fmla="*/ 4815328 w 6689158"/>
              <a:gd name="connsiteY81" fmla="*/ 2881367 h 6689159"/>
              <a:gd name="connsiteX82" fmla="*/ 5066831 w 6689158"/>
              <a:gd name="connsiteY82" fmla="*/ 2830591 h 6689159"/>
              <a:gd name="connsiteX83" fmla="*/ 5712962 w 6689158"/>
              <a:gd name="connsiteY83" fmla="*/ 3476722 h 6689159"/>
              <a:gd name="connsiteX84" fmla="*/ 5699834 w 6689158"/>
              <a:gd name="connsiteY84" fmla="*/ 3606939 h 6689159"/>
              <a:gd name="connsiteX85" fmla="*/ 5684600 w 6689158"/>
              <a:gd name="connsiteY85" fmla="*/ 3656022 h 6689159"/>
              <a:gd name="connsiteX86" fmla="*/ 5861148 w 6689158"/>
              <a:gd name="connsiteY86" fmla="*/ 3805497 h 6689159"/>
              <a:gd name="connsiteX87" fmla="*/ 6147161 w 6689158"/>
              <a:gd name="connsiteY87" fmla="*/ 4039666 h 6689159"/>
              <a:gd name="connsiteX88" fmla="*/ 6147160 w 6689158"/>
              <a:gd name="connsiteY88" fmla="*/ 4039665 h 6689159"/>
              <a:gd name="connsiteX89" fmla="*/ 6176112 w 6689158"/>
              <a:gd name="connsiteY89" fmla="*/ 3927066 h 6689159"/>
              <a:gd name="connsiteX90" fmla="*/ 6234832 w 6689158"/>
              <a:gd name="connsiteY90" fmla="*/ 3344579 h 6689159"/>
              <a:gd name="connsiteX91" fmla="*/ 5741222 w 6689158"/>
              <a:gd name="connsiteY91" fmla="*/ 1728614 h 6689159"/>
              <a:gd name="connsiteX92" fmla="*/ 5611312 w 6689158"/>
              <a:gd name="connsiteY92" fmla="*/ 1554887 h 6689159"/>
              <a:gd name="connsiteX93" fmla="*/ 5574839 w 6689158"/>
              <a:gd name="connsiteY93" fmla="*/ 1506111 h 6689159"/>
              <a:gd name="connsiteX94" fmla="*/ 1958215 w 6689158"/>
              <a:gd name="connsiteY94" fmla="*/ 808450 h 6689159"/>
              <a:gd name="connsiteX95" fmla="*/ 1728612 w 6689158"/>
              <a:gd name="connsiteY95" fmla="*/ 947938 h 6689159"/>
              <a:gd name="connsiteX96" fmla="*/ 1300863 w 6689158"/>
              <a:gd name="connsiteY96" fmla="*/ 1300863 h 6689159"/>
              <a:gd name="connsiteX97" fmla="*/ 1258822 w 6689158"/>
              <a:gd name="connsiteY97" fmla="*/ 1347119 h 6689159"/>
              <a:gd name="connsiteX98" fmla="*/ 1258823 w 6689158"/>
              <a:gd name="connsiteY98" fmla="*/ 1347121 h 6689159"/>
              <a:gd name="connsiteX99" fmla="*/ 1263190 w 6689158"/>
              <a:gd name="connsiteY99" fmla="*/ 1402742 h 6689159"/>
              <a:gd name="connsiteX100" fmla="*/ 1504198 w 6689158"/>
              <a:gd name="connsiteY100" fmla="*/ 2390321 h 6689159"/>
              <a:gd name="connsiteX101" fmla="*/ 1570031 w 6689158"/>
              <a:gd name="connsiteY101" fmla="*/ 2538525 h 6689159"/>
              <a:gd name="connsiteX102" fmla="*/ 1593172 w 6689158"/>
              <a:gd name="connsiteY102" fmla="*/ 2532572 h 6689159"/>
              <a:gd name="connsiteX103" fmla="*/ 1772170 w 6689158"/>
              <a:gd name="connsiteY103" fmla="*/ 2514528 h 6689159"/>
              <a:gd name="connsiteX104" fmla="*/ 1951170 w 6689158"/>
              <a:gd name="connsiteY104" fmla="*/ 2532573 h 6689159"/>
              <a:gd name="connsiteX105" fmla="*/ 1953707 w 6689158"/>
              <a:gd name="connsiteY105" fmla="*/ 2533225 h 6689159"/>
              <a:gd name="connsiteX106" fmla="*/ 2046764 w 6689158"/>
              <a:gd name="connsiteY106" fmla="*/ 2419427 h 6689159"/>
              <a:gd name="connsiteX107" fmla="*/ 2304042 w 6689158"/>
              <a:gd name="connsiteY107" fmla="*/ 2155240 h 6689159"/>
              <a:gd name="connsiteX108" fmla="*/ 2679904 w 6689158"/>
              <a:gd name="connsiteY108" fmla="*/ 1840257 h 6689159"/>
              <a:gd name="connsiteX109" fmla="*/ 2839402 w 6689158"/>
              <a:gd name="connsiteY109" fmla="*/ 1728600 h 6689159"/>
              <a:gd name="connsiteX110" fmla="*/ 2839403 w 6689158"/>
              <a:gd name="connsiteY110" fmla="*/ 1728599 h 6689159"/>
              <a:gd name="connsiteX111" fmla="*/ 2180258 w 6689158"/>
              <a:gd name="connsiteY111" fmla="*/ 1049601 h 6689159"/>
              <a:gd name="connsiteX112" fmla="*/ 1958217 w 6689158"/>
              <a:gd name="connsiteY112" fmla="*/ 808450 h 6689159"/>
              <a:gd name="connsiteX113" fmla="*/ 1958215 w 6689158"/>
              <a:gd name="connsiteY113" fmla="*/ 808451 h 6689159"/>
              <a:gd name="connsiteX114" fmla="*/ 1958215 w 6689158"/>
              <a:gd name="connsiteY114" fmla="*/ 808450 h 6689159"/>
              <a:gd name="connsiteX115" fmla="*/ 3344580 w 6689158"/>
              <a:gd name="connsiteY115" fmla="*/ 454327 h 6689159"/>
              <a:gd name="connsiteX116" fmla="*/ 2485108 w 6689158"/>
              <a:gd name="connsiteY116" fmla="*/ 584267 h 6689159"/>
              <a:gd name="connsiteX117" fmla="*/ 2426658 w 6689158"/>
              <a:gd name="connsiteY117" fmla="*/ 605660 h 6689159"/>
              <a:gd name="connsiteX118" fmla="*/ 2608239 w 6689158"/>
              <a:gd name="connsiteY118" fmla="*/ 793623 h 6689159"/>
              <a:gd name="connsiteX119" fmla="*/ 3061380 w 6689158"/>
              <a:gd name="connsiteY119" fmla="*/ 1249579 h 6689159"/>
              <a:gd name="connsiteX120" fmla="*/ 3282982 w 6689158"/>
              <a:gd name="connsiteY120" fmla="*/ 1466429 h 6689159"/>
              <a:gd name="connsiteX121" fmla="*/ 3282982 w 6689158"/>
              <a:gd name="connsiteY121" fmla="*/ 1466430 h 6689159"/>
              <a:gd name="connsiteX122" fmla="*/ 3293669 w 6689158"/>
              <a:gd name="connsiteY122" fmla="*/ 1460635 h 6689159"/>
              <a:gd name="connsiteX123" fmla="*/ 4895242 w 6689158"/>
              <a:gd name="connsiteY123" fmla="*/ 1001928 h 6689159"/>
              <a:gd name="connsiteX124" fmla="*/ 5020677 w 6689158"/>
              <a:gd name="connsiteY124" fmla="*/ 992902 h 6689159"/>
              <a:gd name="connsiteX125" fmla="*/ 5140393 w 6689158"/>
              <a:gd name="connsiteY125" fmla="*/ 1082424 h 6689159"/>
              <a:gd name="connsiteX126" fmla="*/ 5140394 w 6689158"/>
              <a:gd name="connsiteY126" fmla="*/ 1082424 h 6689159"/>
              <a:gd name="connsiteX127" fmla="*/ 5020677 w 6689158"/>
              <a:gd name="connsiteY127" fmla="*/ 992901 h 6689159"/>
              <a:gd name="connsiteX128" fmla="*/ 4960548 w 6689158"/>
              <a:gd name="connsiteY128" fmla="*/ 947937 h 6689159"/>
              <a:gd name="connsiteX129" fmla="*/ 3344580 w 6689158"/>
              <a:gd name="connsiteY129" fmla="*/ 454327 h 6689159"/>
              <a:gd name="connsiteX130" fmla="*/ 3344579 w 6689158"/>
              <a:gd name="connsiteY130" fmla="*/ 0 h 6689159"/>
              <a:gd name="connsiteX131" fmla="*/ 5709555 w 6689158"/>
              <a:gd name="connsiteY131" fmla="*/ 979605 h 6689159"/>
              <a:gd name="connsiteX132" fmla="*/ 5721404 w 6689158"/>
              <a:gd name="connsiteY132" fmla="*/ 992643 h 6689159"/>
              <a:gd name="connsiteX133" fmla="*/ 5925421 w 6689158"/>
              <a:gd name="connsiteY133" fmla="*/ 1217117 h 6689159"/>
              <a:gd name="connsiteX134" fmla="*/ 6117959 w 6689158"/>
              <a:gd name="connsiteY134" fmla="*/ 1474595 h 6689159"/>
              <a:gd name="connsiteX135" fmla="*/ 6162894 w 6689158"/>
              <a:gd name="connsiteY135" fmla="*/ 1548561 h 6689159"/>
              <a:gd name="connsiteX136" fmla="*/ 6162893 w 6689158"/>
              <a:gd name="connsiteY136" fmla="*/ 1548563 h 6689159"/>
              <a:gd name="connsiteX137" fmla="*/ 6285487 w 6689158"/>
              <a:gd name="connsiteY137" fmla="*/ 1750355 h 6689159"/>
              <a:gd name="connsiteX138" fmla="*/ 6689158 w 6689158"/>
              <a:gd name="connsiteY138" fmla="*/ 3344580 h 6689159"/>
              <a:gd name="connsiteX139" fmla="*/ 6538793 w 6689158"/>
              <a:gd name="connsiteY139" fmla="*/ 4339156 h 6689159"/>
              <a:gd name="connsiteX140" fmla="*/ 6534721 w 6689158"/>
              <a:gd name="connsiteY140" fmla="*/ 4350281 h 6689159"/>
              <a:gd name="connsiteX141" fmla="*/ 6426326 w 6689158"/>
              <a:gd name="connsiteY141" fmla="*/ 4646440 h 6689159"/>
              <a:gd name="connsiteX142" fmla="*/ 6421122 w 6689158"/>
              <a:gd name="connsiteY142" fmla="*/ 4657245 h 6689159"/>
              <a:gd name="connsiteX143" fmla="*/ 6372396 w 6689158"/>
              <a:gd name="connsiteY143" fmla="*/ 4758392 h 6689159"/>
              <a:gd name="connsiteX144" fmla="*/ 6285487 w 6689158"/>
              <a:gd name="connsiteY144" fmla="*/ 4938805 h 6689159"/>
              <a:gd name="connsiteX145" fmla="*/ 6117958 w 6689158"/>
              <a:gd name="connsiteY145" fmla="*/ 5214566 h 6689159"/>
              <a:gd name="connsiteX146" fmla="*/ 6035322 w 6689158"/>
              <a:gd name="connsiteY146" fmla="*/ 5325072 h 6689159"/>
              <a:gd name="connsiteX147" fmla="*/ 5925420 w 6689158"/>
              <a:gd name="connsiteY147" fmla="*/ 5472042 h 6689159"/>
              <a:gd name="connsiteX148" fmla="*/ 3344580 w 6689158"/>
              <a:gd name="connsiteY148" fmla="*/ 6689159 h 6689159"/>
              <a:gd name="connsiteX149" fmla="*/ 1474594 w 6689158"/>
              <a:gd name="connsiteY149" fmla="*/ 6117958 h 6689159"/>
              <a:gd name="connsiteX150" fmla="*/ 1464440 w 6689158"/>
              <a:gd name="connsiteY150" fmla="*/ 6110366 h 6689159"/>
              <a:gd name="connsiteX151" fmla="*/ 1217117 w 6689158"/>
              <a:gd name="connsiteY151" fmla="*/ 5925420 h 6689159"/>
              <a:gd name="connsiteX152" fmla="*/ 979606 w 6689158"/>
              <a:gd name="connsiteY152" fmla="*/ 5709555 h 6689159"/>
              <a:gd name="connsiteX153" fmla="*/ 941121 w 6689158"/>
              <a:gd name="connsiteY153" fmla="*/ 5667211 h 6689159"/>
              <a:gd name="connsiteX154" fmla="*/ 763739 w 6689158"/>
              <a:gd name="connsiteY154" fmla="*/ 5472043 h 6689159"/>
              <a:gd name="connsiteX155" fmla="*/ 0 w 6689158"/>
              <a:gd name="connsiteY155" fmla="*/ 3344580 h 6689159"/>
              <a:gd name="connsiteX156" fmla="*/ 763739 w 6689158"/>
              <a:gd name="connsiteY156" fmla="*/ 1217118 h 6689159"/>
              <a:gd name="connsiteX157" fmla="*/ 979605 w 6689158"/>
              <a:gd name="connsiteY157" fmla="*/ 979604 h 6689159"/>
              <a:gd name="connsiteX158" fmla="*/ 1217117 w 6689158"/>
              <a:gd name="connsiteY158" fmla="*/ 763739 h 6689159"/>
              <a:gd name="connsiteX159" fmla="*/ 1252792 w 6689158"/>
              <a:gd name="connsiteY159" fmla="*/ 737062 h 6689159"/>
              <a:gd name="connsiteX160" fmla="*/ 1474594 w 6689158"/>
              <a:gd name="connsiteY160" fmla="*/ 571201 h 6689159"/>
              <a:gd name="connsiteX161" fmla="*/ 1650297 w 6689158"/>
              <a:gd name="connsiteY161" fmla="*/ 464459 h 6689159"/>
              <a:gd name="connsiteX162" fmla="*/ 1750354 w 6689158"/>
              <a:gd name="connsiteY162" fmla="*/ 403673 h 6689159"/>
              <a:gd name="connsiteX163" fmla="*/ 2042719 w 6689158"/>
              <a:gd name="connsiteY163" fmla="*/ 262835 h 6689159"/>
              <a:gd name="connsiteX164" fmla="*/ 2083584 w 6689158"/>
              <a:gd name="connsiteY164" fmla="*/ 247876 h 6689159"/>
              <a:gd name="connsiteX165" fmla="*/ 2350003 w 6689158"/>
              <a:gd name="connsiteY165" fmla="*/ 150366 h 6689159"/>
              <a:gd name="connsiteX166" fmla="*/ 3344579 w 6689158"/>
              <a:gd name="connsiteY166"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5574839 w 6689158"/>
              <a:gd name="connsiteY92" fmla="*/ 1506111 h 6689159"/>
              <a:gd name="connsiteX93" fmla="*/ 1958215 w 6689158"/>
              <a:gd name="connsiteY93" fmla="*/ 808450 h 6689159"/>
              <a:gd name="connsiteX94" fmla="*/ 1728612 w 6689158"/>
              <a:gd name="connsiteY94" fmla="*/ 947938 h 6689159"/>
              <a:gd name="connsiteX95" fmla="*/ 1300863 w 6689158"/>
              <a:gd name="connsiteY95" fmla="*/ 1300863 h 6689159"/>
              <a:gd name="connsiteX96" fmla="*/ 1258822 w 6689158"/>
              <a:gd name="connsiteY96" fmla="*/ 1347119 h 6689159"/>
              <a:gd name="connsiteX97" fmla="*/ 1258823 w 6689158"/>
              <a:gd name="connsiteY97" fmla="*/ 1347121 h 6689159"/>
              <a:gd name="connsiteX98" fmla="*/ 1263190 w 6689158"/>
              <a:gd name="connsiteY98" fmla="*/ 1402742 h 6689159"/>
              <a:gd name="connsiteX99" fmla="*/ 1504198 w 6689158"/>
              <a:gd name="connsiteY99" fmla="*/ 2390321 h 6689159"/>
              <a:gd name="connsiteX100" fmla="*/ 1570031 w 6689158"/>
              <a:gd name="connsiteY100" fmla="*/ 2538525 h 6689159"/>
              <a:gd name="connsiteX101" fmla="*/ 1593172 w 6689158"/>
              <a:gd name="connsiteY101" fmla="*/ 2532572 h 6689159"/>
              <a:gd name="connsiteX102" fmla="*/ 1772170 w 6689158"/>
              <a:gd name="connsiteY102" fmla="*/ 2514528 h 6689159"/>
              <a:gd name="connsiteX103" fmla="*/ 1951170 w 6689158"/>
              <a:gd name="connsiteY103" fmla="*/ 2532573 h 6689159"/>
              <a:gd name="connsiteX104" fmla="*/ 1953707 w 6689158"/>
              <a:gd name="connsiteY104" fmla="*/ 2533225 h 6689159"/>
              <a:gd name="connsiteX105" fmla="*/ 2046764 w 6689158"/>
              <a:gd name="connsiteY105" fmla="*/ 2419427 h 6689159"/>
              <a:gd name="connsiteX106" fmla="*/ 2304042 w 6689158"/>
              <a:gd name="connsiteY106" fmla="*/ 2155240 h 6689159"/>
              <a:gd name="connsiteX107" fmla="*/ 2679904 w 6689158"/>
              <a:gd name="connsiteY107" fmla="*/ 1840257 h 6689159"/>
              <a:gd name="connsiteX108" fmla="*/ 2839402 w 6689158"/>
              <a:gd name="connsiteY108" fmla="*/ 1728600 h 6689159"/>
              <a:gd name="connsiteX109" fmla="*/ 2839403 w 6689158"/>
              <a:gd name="connsiteY109" fmla="*/ 1728599 h 6689159"/>
              <a:gd name="connsiteX110" fmla="*/ 2180258 w 6689158"/>
              <a:gd name="connsiteY110" fmla="*/ 1049601 h 6689159"/>
              <a:gd name="connsiteX111" fmla="*/ 1958217 w 6689158"/>
              <a:gd name="connsiteY111" fmla="*/ 808450 h 6689159"/>
              <a:gd name="connsiteX112" fmla="*/ 1958215 w 6689158"/>
              <a:gd name="connsiteY112" fmla="*/ 808451 h 6689159"/>
              <a:gd name="connsiteX113" fmla="*/ 1958215 w 6689158"/>
              <a:gd name="connsiteY113" fmla="*/ 808450 h 6689159"/>
              <a:gd name="connsiteX114" fmla="*/ 3344580 w 6689158"/>
              <a:gd name="connsiteY114" fmla="*/ 454327 h 6689159"/>
              <a:gd name="connsiteX115" fmla="*/ 2485108 w 6689158"/>
              <a:gd name="connsiteY115" fmla="*/ 584267 h 6689159"/>
              <a:gd name="connsiteX116" fmla="*/ 2426658 w 6689158"/>
              <a:gd name="connsiteY116" fmla="*/ 605660 h 6689159"/>
              <a:gd name="connsiteX117" fmla="*/ 2608239 w 6689158"/>
              <a:gd name="connsiteY117" fmla="*/ 793623 h 6689159"/>
              <a:gd name="connsiteX118" fmla="*/ 3061380 w 6689158"/>
              <a:gd name="connsiteY118" fmla="*/ 1249579 h 6689159"/>
              <a:gd name="connsiteX119" fmla="*/ 3282982 w 6689158"/>
              <a:gd name="connsiteY119" fmla="*/ 1466429 h 6689159"/>
              <a:gd name="connsiteX120" fmla="*/ 3282982 w 6689158"/>
              <a:gd name="connsiteY120" fmla="*/ 1466430 h 6689159"/>
              <a:gd name="connsiteX121" fmla="*/ 3293669 w 6689158"/>
              <a:gd name="connsiteY121" fmla="*/ 1460635 h 6689159"/>
              <a:gd name="connsiteX122" fmla="*/ 4895242 w 6689158"/>
              <a:gd name="connsiteY122" fmla="*/ 1001928 h 6689159"/>
              <a:gd name="connsiteX123" fmla="*/ 5020677 w 6689158"/>
              <a:gd name="connsiteY123" fmla="*/ 992902 h 6689159"/>
              <a:gd name="connsiteX124" fmla="*/ 5140393 w 6689158"/>
              <a:gd name="connsiteY124" fmla="*/ 1082424 h 6689159"/>
              <a:gd name="connsiteX125" fmla="*/ 5140394 w 6689158"/>
              <a:gd name="connsiteY125" fmla="*/ 1082424 h 6689159"/>
              <a:gd name="connsiteX126" fmla="*/ 5020677 w 6689158"/>
              <a:gd name="connsiteY126" fmla="*/ 992901 h 6689159"/>
              <a:gd name="connsiteX127" fmla="*/ 4960548 w 6689158"/>
              <a:gd name="connsiteY127" fmla="*/ 947937 h 6689159"/>
              <a:gd name="connsiteX128" fmla="*/ 3344580 w 6689158"/>
              <a:gd name="connsiteY128" fmla="*/ 454327 h 6689159"/>
              <a:gd name="connsiteX129" fmla="*/ 3344579 w 6689158"/>
              <a:gd name="connsiteY129" fmla="*/ 0 h 6689159"/>
              <a:gd name="connsiteX130" fmla="*/ 5709555 w 6689158"/>
              <a:gd name="connsiteY130" fmla="*/ 979605 h 6689159"/>
              <a:gd name="connsiteX131" fmla="*/ 5721404 w 6689158"/>
              <a:gd name="connsiteY131" fmla="*/ 992643 h 6689159"/>
              <a:gd name="connsiteX132" fmla="*/ 5925421 w 6689158"/>
              <a:gd name="connsiteY132" fmla="*/ 1217117 h 6689159"/>
              <a:gd name="connsiteX133" fmla="*/ 6117959 w 6689158"/>
              <a:gd name="connsiteY133" fmla="*/ 1474595 h 6689159"/>
              <a:gd name="connsiteX134" fmla="*/ 6162894 w 6689158"/>
              <a:gd name="connsiteY134" fmla="*/ 1548561 h 6689159"/>
              <a:gd name="connsiteX135" fmla="*/ 6162893 w 6689158"/>
              <a:gd name="connsiteY135" fmla="*/ 1548563 h 6689159"/>
              <a:gd name="connsiteX136" fmla="*/ 6285487 w 6689158"/>
              <a:gd name="connsiteY136" fmla="*/ 1750355 h 6689159"/>
              <a:gd name="connsiteX137" fmla="*/ 6689158 w 6689158"/>
              <a:gd name="connsiteY137" fmla="*/ 3344580 h 6689159"/>
              <a:gd name="connsiteX138" fmla="*/ 6538793 w 6689158"/>
              <a:gd name="connsiteY138" fmla="*/ 4339156 h 6689159"/>
              <a:gd name="connsiteX139" fmla="*/ 6534721 w 6689158"/>
              <a:gd name="connsiteY139" fmla="*/ 4350281 h 6689159"/>
              <a:gd name="connsiteX140" fmla="*/ 6426326 w 6689158"/>
              <a:gd name="connsiteY140" fmla="*/ 4646440 h 6689159"/>
              <a:gd name="connsiteX141" fmla="*/ 6421122 w 6689158"/>
              <a:gd name="connsiteY141" fmla="*/ 4657245 h 6689159"/>
              <a:gd name="connsiteX142" fmla="*/ 6372396 w 6689158"/>
              <a:gd name="connsiteY142" fmla="*/ 4758392 h 6689159"/>
              <a:gd name="connsiteX143" fmla="*/ 6285487 w 6689158"/>
              <a:gd name="connsiteY143" fmla="*/ 4938805 h 6689159"/>
              <a:gd name="connsiteX144" fmla="*/ 6117958 w 6689158"/>
              <a:gd name="connsiteY144" fmla="*/ 5214566 h 6689159"/>
              <a:gd name="connsiteX145" fmla="*/ 6035322 w 6689158"/>
              <a:gd name="connsiteY145" fmla="*/ 5325072 h 6689159"/>
              <a:gd name="connsiteX146" fmla="*/ 5925420 w 6689158"/>
              <a:gd name="connsiteY146" fmla="*/ 5472042 h 6689159"/>
              <a:gd name="connsiteX147" fmla="*/ 3344580 w 6689158"/>
              <a:gd name="connsiteY147" fmla="*/ 6689159 h 6689159"/>
              <a:gd name="connsiteX148" fmla="*/ 1474594 w 6689158"/>
              <a:gd name="connsiteY148" fmla="*/ 6117958 h 6689159"/>
              <a:gd name="connsiteX149" fmla="*/ 1464440 w 6689158"/>
              <a:gd name="connsiteY149" fmla="*/ 6110366 h 6689159"/>
              <a:gd name="connsiteX150" fmla="*/ 1217117 w 6689158"/>
              <a:gd name="connsiteY150" fmla="*/ 5925420 h 6689159"/>
              <a:gd name="connsiteX151" fmla="*/ 979606 w 6689158"/>
              <a:gd name="connsiteY151" fmla="*/ 5709555 h 6689159"/>
              <a:gd name="connsiteX152" fmla="*/ 941121 w 6689158"/>
              <a:gd name="connsiteY152" fmla="*/ 5667211 h 6689159"/>
              <a:gd name="connsiteX153" fmla="*/ 763739 w 6689158"/>
              <a:gd name="connsiteY153" fmla="*/ 5472043 h 6689159"/>
              <a:gd name="connsiteX154" fmla="*/ 0 w 6689158"/>
              <a:gd name="connsiteY154" fmla="*/ 3344580 h 6689159"/>
              <a:gd name="connsiteX155" fmla="*/ 763739 w 6689158"/>
              <a:gd name="connsiteY155" fmla="*/ 1217118 h 6689159"/>
              <a:gd name="connsiteX156" fmla="*/ 979605 w 6689158"/>
              <a:gd name="connsiteY156" fmla="*/ 979604 h 6689159"/>
              <a:gd name="connsiteX157" fmla="*/ 1217117 w 6689158"/>
              <a:gd name="connsiteY157" fmla="*/ 763739 h 6689159"/>
              <a:gd name="connsiteX158" fmla="*/ 1252792 w 6689158"/>
              <a:gd name="connsiteY158" fmla="*/ 737062 h 6689159"/>
              <a:gd name="connsiteX159" fmla="*/ 1474594 w 6689158"/>
              <a:gd name="connsiteY159" fmla="*/ 571201 h 6689159"/>
              <a:gd name="connsiteX160" fmla="*/ 1650297 w 6689158"/>
              <a:gd name="connsiteY160" fmla="*/ 464459 h 6689159"/>
              <a:gd name="connsiteX161" fmla="*/ 1750354 w 6689158"/>
              <a:gd name="connsiteY161" fmla="*/ 403673 h 6689159"/>
              <a:gd name="connsiteX162" fmla="*/ 2042719 w 6689158"/>
              <a:gd name="connsiteY162" fmla="*/ 262835 h 6689159"/>
              <a:gd name="connsiteX163" fmla="*/ 2083584 w 6689158"/>
              <a:gd name="connsiteY163" fmla="*/ 247876 h 6689159"/>
              <a:gd name="connsiteX164" fmla="*/ 2350003 w 6689158"/>
              <a:gd name="connsiteY164" fmla="*/ 150366 h 6689159"/>
              <a:gd name="connsiteX165" fmla="*/ 3344579 w 6689158"/>
              <a:gd name="connsiteY165"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1958215 w 6689158"/>
              <a:gd name="connsiteY92" fmla="*/ 808450 h 6689159"/>
              <a:gd name="connsiteX93" fmla="*/ 1728612 w 6689158"/>
              <a:gd name="connsiteY93" fmla="*/ 947938 h 6689159"/>
              <a:gd name="connsiteX94" fmla="*/ 1300863 w 6689158"/>
              <a:gd name="connsiteY94" fmla="*/ 1300863 h 6689159"/>
              <a:gd name="connsiteX95" fmla="*/ 1258822 w 6689158"/>
              <a:gd name="connsiteY95" fmla="*/ 1347119 h 6689159"/>
              <a:gd name="connsiteX96" fmla="*/ 1258823 w 6689158"/>
              <a:gd name="connsiteY96" fmla="*/ 1347121 h 6689159"/>
              <a:gd name="connsiteX97" fmla="*/ 1263190 w 6689158"/>
              <a:gd name="connsiteY97" fmla="*/ 1402742 h 6689159"/>
              <a:gd name="connsiteX98" fmla="*/ 1504198 w 6689158"/>
              <a:gd name="connsiteY98" fmla="*/ 2390321 h 6689159"/>
              <a:gd name="connsiteX99" fmla="*/ 1570031 w 6689158"/>
              <a:gd name="connsiteY99" fmla="*/ 2538525 h 6689159"/>
              <a:gd name="connsiteX100" fmla="*/ 1593172 w 6689158"/>
              <a:gd name="connsiteY100" fmla="*/ 2532572 h 6689159"/>
              <a:gd name="connsiteX101" fmla="*/ 1772170 w 6689158"/>
              <a:gd name="connsiteY101" fmla="*/ 2514528 h 6689159"/>
              <a:gd name="connsiteX102" fmla="*/ 1951170 w 6689158"/>
              <a:gd name="connsiteY102" fmla="*/ 2532573 h 6689159"/>
              <a:gd name="connsiteX103" fmla="*/ 1953707 w 6689158"/>
              <a:gd name="connsiteY103" fmla="*/ 2533225 h 6689159"/>
              <a:gd name="connsiteX104" fmla="*/ 2046764 w 6689158"/>
              <a:gd name="connsiteY104" fmla="*/ 2419427 h 6689159"/>
              <a:gd name="connsiteX105" fmla="*/ 2304042 w 6689158"/>
              <a:gd name="connsiteY105" fmla="*/ 2155240 h 6689159"/>
              <a:gd name="connsiteX106" fmla="*/ 2679904 w 6689158"/>
              <a:gd name="connsiteY106" fmla="*/ 1840257 h 6689159"/>
              <a:gd name="connsiteX107" fmla="*/ 2839402 w 6689158"/>
              <a:gd name="connsiteY107" fmla="*/ 1728600 h 6689159"/>
              <a:gd name="connsiteX108" fmla="*/ 2839403 w 6689158"/>
              <a:gd name="connsiteY108" fmla="*/ 1728599 h 6689159"/>
              <a:gd name="connsiteX109" fmla="*/ 2180258 w 6689158"/>
              <a:gd name="connsiteY109" fmla="*/ 1049601 h 6689159"/>
              <a:gd name="connsiteX110" fmla="*/ 1958217 w 6689158"/>
              <a:gd name="connsiteY110" fmla="*/ 808450 h 6689159"/>
              <a:gd name="connsiteX111" fmla="*/ 1958215 w 6689158"/>
              <a:gd name="connsiteY111" fmla="*/ 808451 h 6689159"/>
              <a:gd name="connsiteX112" fmla="*/ 1958215 w 6689158"/>
              <a:gd name="connsiteY112" fmla="*/ 808450 h 6689159"/>
              <a:gd name="connsiteX113" fmla="*/ 3344580 w 6689158"/>
              <a:gd name="connsiteY113" fmla="*/ 454327 h 6689159"/>
              <a:gd name="connsiteX114" fmla="*/ 2485108 w 6689158"/>
              <a:gd name="connsiteY114" fmla="*/ 584267 h 6689159"/>
              <a:gd name="connsiteX115" fmla="*/ 2426658 w 6689158"/>
              <a:gd name="connsiteY115" fmla="*/ 605660 h 6689159"/>
              <a:gd name="connsiteX116" fmla="*/ 2608239 w 6689158"/>
              <a:gd name="connsiteY116" fmla="*/ 793623 h 6689159"/>
              <a:gd name="connsiteX117" fmla="*/ 3061380 w 6689158"/>
              <a:gd name="connsiteY117" fmla="*/ 1249579 h 6689159"/>
              <a:gd name="connsiteX118" fmla="*/ 3282982 w 6689158"/>
              <a:gd name="connsiteY118" fmla="*/ 1466429 h 6689159"/>
              <a:gd name="connsiteX119" fmla="*/ 3282982 w 6689158"/>
              <a:gd name="connsiteY119" fmla="*/ 1466430 h 6689159"/>
              <a:gd name="connsiteX120" fmla="*/ 3293669 w 6689158"/>
              <a:gd name="connsiteY120" fmla="*/ 1460635 h 6689159"/>
              <a:gd name="connsiteX121" fmla="*/ 4895242 w 6689158"/>
              <a:gd name="connsiteY121" fmla="*/ 1001928 h 6689159"/>
              <a:gd name="connsiteX122" fmla="*/ 5020677 w 6689158"/>
              <a:gd name="connsiteY122" fmla="*/ 992902 h 6689159"/>
              <a:gd name="connsiteX123" fmla="*/ 5140393 w 6689158"/>
              <a:gd name="connsiteY123" fmla="*/ 1082424 h 6689159"/>
              <a:gd name="connsiteX124" fmla="*/ 5140394 w 6689158"/>
              <a:gd name="connsiteY124" fmla="*/ 1082424 h 6689159"/>
              <a:gd name="connsiteX125" fmla="*/ 5020677 w 6689158"/>
              <a:gd name="connsiteY125" fmla="*/ 992901 h 6689159"/>
              <a:gd name="connsiteX126" fmla="*/ 4960548 w 6689158"/>
              <a:gd name="connsiteY126" fmla="*/ 947937 h 6689159"/>
              <a:gd name="connsiteX127" fmla="*/ 3344580 w 6689158"/>
              <a:gd name="connsiteY127" fmla="*/ 454327 h 6689159"/>
              <a:gd name="connsiteX128" fmla="*/ 3344579 w 6689158"/>
              <a:gd name="connsiteY128" fmla="*/ 0 h 6689159"/>
              <a:gd name="connsiteX129" fmla="*/ 5709555 w 6689158"/>
              <a:gd name="connsiteY129" fmla="*/ 979605 h 6689159"/>
              <a:gd name="connsiteX130" fmla="*/ 5721404 w 6689158"/>
              <a:gd name="connsiteY130" fmla="*/ 992643 h 6689159"/>
              <a:gd name="connsiteX131" fmla="*/ 5925421 w 6689158"/>
              <a:gd name="connsiteY131" fmla="*/ 1217117 h 6689159"/>
              <a:gd name="connsiteX132" fmla="*/ 6117959 w 6689158"/>
              <a:gd name="connsiteY132" fmla="*/ 1474595 h 6689159"/>
              <a:gd name="connsiteX133" fmla="*/ 6162894 w 6689158"/>
              <a:gd name="connsiteY133" fmla="*/ 1548561 h 6689159"/>
              <a:gd name="connsiteX134" fmla="*/ 6162893 w 6689158"/>
              <a:gd name="connsiteY134" fmla="*/ 1548563 h 6689159"/>
              <a:gd name="connsiteX135" fmla="*/ 6285487 w 6689158"/>
              <a:gd name="connsiteY135" fmla="*/ 1750355 h 6689159"/>
              <a:gd name="connsiteX136" fmla="*/ 6689158 w 6689158"/>
              <a:gd name="connsiteY136" fmla="*/ 3344580 h 6689159"/>
              <a:gd name="connsiteX137" fmla="*/ 6538793 w 6689158"/>
              <a:gd name="connsiteY137" fmla="*/ 4339156 h 6689159"/>
              <a:gd name="connsiteX138" fmla="*/ 6534721 w 6689158"/>
              <a:gd name="connsiteY138" fmla="*/ 4350281 h 6689159"/>
              <a:gd name="connsiteX139" fmla="*/ 6426326 w 6689158"/>
              <a:gd name="connsiteY139" fmla="*/ 4646440 h 6689159"/>
              <a:gd name="connsiteX140" fmla="*/ 6421122 w 6689158"/>
              <a:gd name="connsiteY140" fmla="*/ 4657245 h 6689159"/>
              <a:gd name="connsiteX141" fmla="*/ 6372396 w 6689158"/>
              <a:gd name="connsiteY141" fmla="*/ 4758392 h 6689159"/>
              <a:gd name="connsiteX142" fmla="*/ 6285487 w 6689158"/>
              <a:gd name="connsiteY142" fmla="*/ 4938805 h 6689159"/>
              <a:gd name="connsiteX143" fmla="*/ 6117958 w 6689158"/>
              <a:gd name="connsiteY143" fmla="*/ 5214566 h 6689159"/>
              <a:gd name="connsiteX144" fmla="*/ 6035322 w 6689158"/>
              <a:gd name="connsiteY144" fmla="*/ 5325072 h 6689159"/>
              <a:gd name="connsiteX145" fmla="*/ 5925420 w 6689158"/>
              <a:gd name="connsiteY145" fmla="*/ 5472042 h 6689159"/>
              <a:gd name="connsiteX146" fmla="*/ 3344580 w 6689158"/>
              <a:gd name="connsiteY146" fmla="*/ 6689159 h 6689159"/>
              <a:gd name="connsiteX147" fmla="*/ 1474594 w 6689158"/>
              <a:gd name="connsiteY147" fmla="*/ 6117958 h 6689159"/>
              <a:gd name="connsiteX148" fmla="*/ 1464440 w 6689158"/>
              <a:gd name="connsiteY148" fmla="*/ 6110366 h 6689159"/>
              <a:gd name="connsiteX149" fmla="*/ 1217117 w 6689158"/>
              <a:gd name="connsiteY149" fmla="*/ 5925420 h 6689159"/>
              <a:gd name="connsiteX150" fmla="*/ 979606 w 6689158"/>
              <a:gd name="connsiteY150" fmla="*/ 5709555 h 6689159"/>
              <a:gd name="connsiteX151" fmla="*/ 941121 w 6689158"/>
              <a:gd name="connsiteY151" fmla="*/ 5667211 h 6689159"/>
              <a:gd name="connsiteX152" fmla="*/ 763739 w 6689158"/>
              <a:gd name="connsiteY152" fmla="*/ 5472043 h 6689159"/>
              <a:gd name="connsiteX153" fmla="*/ 0 w 6689158"/>
              <a:gd name="connsiteY153" fmla="*/ 3344580 h 6689159"/>
              <a:gd name="connsiteX154" fmla="*/ 763739 w 6689158"/>
              <a:gd name="connsiteY154" fmla="*/ 1217118 h 6689159"/>
              <a:gd name="connsiteX155" fmla="*/ 979605 w 6689158"/>
              <a:gd name="connsiteY155" fmla="*/ 979604 h 6689159"/>
              <a:gd name="connsiteX156" fmla="*/ 1217117 w 6689158"/>
              <a:gd name="connsiteY156" fmla="*/ 763739 h 6689159"/>
              <a:gd name="connsiteX157" fmla="*/ 1252792 w 6689158"/>
              <a:gd name="connsiteY157" fmla="*/ 737062 h 6689159"/>
              <a:gd name="connsiteX158" fmla="*/ 1474594 w 6689158"/>
              <a:gd name="connsiteY158" fmla="*/ 571201 h 6689159"/>
              <a:gd name="connsiteX159" fmla="*/ 1650297 w 6689158"/>
              <a:gd name="connsiteY159" fmla="*/ 464459 h 6689159"/>
              <a:gd name="connsiteX160" fmla="*/ 1750354 w 6689158"/>
              <a:gd name="connsiteY160" fmla="*/ 403673 h 6689159"/>
              <a:gd name="connsiteX161" fmla="*/ 2042719 w 6689158"/>
              <a:gd name="connsiteY161" fmla="*/ 262835 h 6689159"/>
              <a:gd name="connsiteX162" fmla="*/ 2083584 w 6689158"/>
              <a:gd name="connsiteY162" fmla="*/ 247876 h 6689159"/>
              <a:gd name="connsiteX163" fmla="*/ 2350003 w 6689158"/>
              <a:gd name="connsiteY163" fmla="*/ 150366 h 6689159"/>
              <a:gd name="connsiteX164" fmla="*/ 3344579 w 6689158"/>
              <a:gd name="connsiteY164"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140394 w 6689158"/>
              <a:gd name="connsiteY123" fmla="*/ 1082424 h 6689159"/>
              <a:gd name="connsiteX124" fmla="*/ 5020677 w 6689158"/>
              <a:gd name="connsiteY124" fmla="*/ 992901 h 6689159"/>
              <a:gd name="connsiteX125" fmla="*/ 4960548 w 6689158"/>
              <a:gd name="connsiteY125" fmla="*/ 947937 h 6689159"/>
              <a:gd name="connsiteX126" fmla="*/ 3344580 w 6689158"/>
              <a:gd name="connsiteY126" fmla="*/ 454327 h 6689159"/>
              <a:gd name="connsiteX127" fmla="*/ 3344579 w 6689158"/>
              <a:gd name="connsiteY127" fmla="*/ 0 h 6689159"/>
              <a:gd name="connsiteX128" fmla="*/ 5709555 w 6689158"/>
              <a:gd name="connsiteY128" fmla="*/ 979605 h 6689159"/>
              <a:gd name="connsiteX129" fmla="*/ 5721404 w 6689158"/>
              <a:gd name="connsiteY129" fmla="*/ 992643 h 6689159"/>
              <a:gd name="connsiteX130" fmla="*/ 5925421 w 6689158"/>
              <a:gd name="connsiteY130" fmla="*/ 1217117 h 6689159"/>
              <a:gd name="connsiteX131" fmla="*/ 6117959 w 6689158"/>
              <a:gd name="connsiteY131" fmla="*/ 1474595 h 6689159"/>
              <a:gd name="connsiteX132" fmla="*/ 6162894 w 6689158"/>
              <a:gd name="connsiteY132" fmla="*/ 1548561 h 6689159"/>
              <a:gd name="connsiteX133" fmla="*/ 6162893 w 6689158"/>
              <a:gd name="connsiteY133" fmla="*/ 1548563 h 6689159"/>
              <a:gd name="connsiteX134" fmla="*/ 6285487 w 6689158"/>
              <a:gd name="connsiteY134" fmla="*/ 1750355 h 6689159"/>
              <a:gd name="connsiteX135" fmla="*/ 6689158 w 6689158"/>
              <a:gd name="connsiteY135" fmla="*/ 3344580 h 6689159"/>
              <a:gd name="connsiteX136" fmla="*/ 6538793 w 6689158"/>
              <a:gd name="connsiteY136" fmla="*/ 4339156 h 6689159"/>
              <a:gd name="connsiteX137" fmla="*/ 6534721 w 6689158"/>
              <a:gd name="connsiteY137" fmla="*/ 4350281 h 6689159"/>
              <a:gd name="connsiteX138" fmla="*/ 6426326 w 6689158"/>
              <a:gd name="connsiteY138" fmla="*/ 4646440 h 6689159"/>
              <a:gd name="connsiteX139" fmla="*/ 6421122 w 6689158"/>
              <a:gd name="connsiteY139" fmla="*/ 4657245 h 6689159"/>
              <a:gd name="connsiteX140" fmla="*/ 6372396 w 6689158"/>
              <a:gd name="connsiteY140" fmla="*/ 4758392 h 6689159"/>
              <a:gd name="connsiteX141" fmla="*/ 6285487 w 6689158"/>
              <a:gd name="connsiteY141" fmla="*/ 4938805 h 6689159"/>
              <a:gd name="connsiteX142" fmla="*/ 6117958 w 6689158"/>
              <a:gd name="connsiteY142" fmla="*/ 5214566 h 6689159"/>
              <a:gd name="connsiteX143" fmla="*/ 6035322 w 6689158"/>
              <a:gd name="connsiteY143" fmla="*/ 5325072 h 6689159"/>
              <a:gd name="connsiteX144" fmla="*/ 5925420 w 6689158"/>
              <a:gd name="connsiteY144" fmla="*/ 5472042 h 6689159"/>
              <a:gd name="connsiteX145" fmla="*/ 3344580 w 6689158"/>
              <a:gd name="connsiteY145" fmla="*/ 6689159 h 6689159"/>
              <a:gd name="connsiteX146" fmla="*/ 1474594 w 6689158"/>
              <a:gd name="connsiteY146" fmla="*/ 6117958 h 6689159"/>
              <a:gd name="connsiteX147" fmla="*/ 1464440 w 6689158"/>
              <a:gd name="connsiteY147" fmla="*/ 6110366 h 6689159"/>
              <a:gd name="connsiteX148" fmla="*/ 1217117 w 6689158"/>
              <a:gd name="connsiteY148" fmla="*/ 5925420 h 6689159"/>
              <a:gd name="connsiteX149" fmla="*/ 979606 w 6689158"/>
              <a:gd name="connsiteY149" fmla="*/ 5709555 h 6689159"/>
              <a:gd name="connsiteX150" fmla="*/ 941121 w 6689158"/>
              <a:gd name="connsiteY150" fmla="*/ 5667211 h 6689159"/>
              <a:gd name="connsiteX151" fmla="*/ 763739 w 6689158"/>
              <a:gd name="connsiteY151" fmla="*/ 5472043 h 6689159"/>
              <a:gd name="connsiteX152" fmla="*/ 0 w 6689158"/>
              <a:gd name="connsiteY152" fmla="*/ 3344580 h 6689159"/>
              <a:gd name="connsiteX153" fmla="*/ 763739 w 6689158"/>
              <a:gd name="connsiteY153" fmla="*/ 1217118 h 6689159"/>
              <a:gd name="connsiteX154" fmla="*/ 979605 w 6689158"/>
              <a:gd name="connsiteY154" fmla="*/ 979604 h 6689159"/>
              <a:gd name="connsiteX155" fmla="*/ 1217117 w 6689158"/>
              <a:gd name="connsiteY155" fmla="*/ 763739 h 6689159"/>
              <a:gd name="connsiteX156" fmla="*/ 1252792 w 6689158"/>
              <a:gd name="connsiteY156" fmla="*/ 737062 h 6689159"/>
              <a:gd name="connsiteX157" fmla="*/ 1474594 w 6689158"/>
              <a:gd name="connsiteY157" fmla="*/ 571201 h 6689159"/>
              <a:gd name="connsiteX158" fmla="*/ 1650297 w 6689158"/>
              <a:gd name="connsiteY158" fmla="*/ 464459 h 6689159"/>
              <a:gd name="connsiteX159" fmla="*/ 1750354 w 6689158"/>
              <a:gd name="connsiteY159" fmla="*/ 403673 h 6689159"/>
              <a:gd name="connsiteX160" fmla="*/ 2042719 w 6689158"/>
              <a:gd name="connsiteY160" fmla="*/ 262835 h 6689159"/>
              <a:gd name="connsiteX161" fmla="*/ 2083584 w 6689158"/>
              <a:gd name="connsiteY161" fmla="*/ 247876 h 6689159"/>
              <a:gd name="connsiteX162" fmla="*/ 2350003 w 6689158"/>
              <a:gd name="connsiteY162" fmla="*/ 150366 h 6689159"/>
              <a:gd name="connsiteX163" fmla="*/ 3344579 w 6689158"/>
              <a:gd name="connsiteY163"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020677 w 6689158"/>
              <a:gd name="connsiteY122" fmla="*/ 992901 h 6689159"/>
              <a:gd name="connsiteX123" fmla="*/ 4960548 w 6689158"/>
              <a:gd name="connsiteY123" fmla="*/ 947937 h 6689159"/>
              <a:gd name="connsiteX124" fmla="*/ 3344580 w 6689158"/>
              <a:gd name="connsiteY124" fmla="*/ 454327 h 6689159"/>
              <a:gd name="connsiteX125" fmla="*/ 3344579 w 6689158"/>
              <a:gd name="connsiteY125" fmla="*/ 0 h 6689159"/>
              <a:gd name="connsiteX126" fmla="*/ 5709555 w 6689158"/>
              <a:gd name="connsiteY126" fmla="*/ 979605 h 6689159"/>
              <a:gd name="connsiteX127" fmla="*/ 5721404 w 6689158"/>
              <a:gd name="connsiteY127" fmla="*/ 992643 h 6689159"/>
              <a:gd name="connsiteX128" fmla="*/ 5925421 w 6689158"/>
              <a:gd name="connsiteY128" fmla="*/ 1217117 h 6689159"/>
              <a:gd name="connsiteX129" fmla="*/ 6117959 w 6689158"/>
              <a:gd name="connsiteY129" fmla="*/ 1474595 h 6689159"/>
              <a:gd name="connsiteX130" fmla="*/ 6162894 w 6689158"/>
              <a:gd name="connsiteY130" fmla="*/ 1548561 h 6689159"/>
              <a:gd name="connsiteX131" fmla="*/ 6162893 w 6689158"/>
              <a:gd name="connsiteY131" fmla="*/ 1548563 h 6689159"/>
              <a:gd name="connsiteX132" fmla="*/ 6285487 w 6689158"/>
              <a:gd name="connsiteY132" fmla="*/ 1750355 h 6689159"/>
              <a:gd name="connsiteX133" fmla="*/ 6689158 w 6689158"/>
              <a:gd name="connsiteY133" fmla="*/ 3344580 h 6689159"/>
              <a:gd name="connsiteX134" fmla="*/ 6538793 w 6689158"/>
              <a:gd name="connsiteY134" fmla="*/ 4339156 h 6689159"/>
              <a:gd name="connsiteX135" fmla="*/ 6534721 w 6689158"/>
              <a:gd name="connsiteY135" fmla="*/ 4350281 h 6689159"/>
              <a:gd name="connsiteX136" fmla="*/ 6426326 w 6689158"/>
              <a:gd name="connsiteY136" fmla="*/ 4646440 h 6689159"/>
              <a:gd name="connsiteX137" fmla="*/ 6421122 w 6689158"/>
              <a:gd name="connsiteY137" fmla="*/ 4657245 h 6689159"/>
              <a:gd name="connsiteX138" fmla="*/ 6372396 w 6689158"/>
              <a:gd name="connsiteY138" fmla="*/ 4758392 h 6689159"/>
              <a:gd name="connsiteX139" fmla="*/ 6285487 w 6689158"/>
              <a:gd name="connsiteY139" fmla="*/ 4938805 h 6689159"/>
              <a:gd name="connsiteX140" fmla="*/ 6117958 w 6689158"/>
              <a:gd name="connsiteY140" fmla="*/ 5214566 h 6689159"/>
              <a:gd name="connsiteX141" fmla="*/ 6035322 w 6689158"/>
              <a:gd name="connsiteY141" fmla="*/ 5325072 h 6689159"/>
              <a:gd name="connsiteX142" fmla="*/ 5925420 w 6689158"/>
              <a:gd name="connsiteY142" fmla="*/ 5472042 h 6689159"/>
              <a:gd name="connsiteX143" fmla="*/ 3344580 w 6689158"/>
              <a:gd name="connsiteY143" fmla="*/ 6689159 h 6689159"/>
              <a:gd name="connsiteX144" fmla="*/ 1474594 w 6689158"/>
              <a:gd name="connsiteY144" fmla="*/ 6117958 h 6689159"/>
              <a:gd name="connsiteX145" fmla="*/ 1464440 w 6689158"/>
              <a:gd name="connsiteY145" fmla="*/ 6110366 h 6689159"/>
              <a:gd name="connsiteX146" fmla="*/ 1217117 w 6689158"/>
              <a:gd name="connsiteY146" fmla="*/ 5925420 h 6689159"/>
              <a:gd name="connsiteX147" fmla="*/ 979606 w 6689158"/>
              <a:gd name="connsiteY147" fmla="*/ 5709555 h 6689159"/>
              <a:gd name="connsiteX148" fmla="*/ 941121 w 6689158"/>
              <a:gd name="connsiteY148" fmla="*/ 5667211 h 6689159"/>
              <a:gd name="connsiteX149" fmla="*/ 763739 w 6689158"/>
              <a:gd name="connsiteY149" fmla="*/ 5472043 h 6689159"/>
              <a:gd name="connsiteX150" fmla="*/ 0 w 6689158"/>
              <a:gd name="connsiteY150" fmla="*/ 3344580 h 6689159"/>
              <a:gd name="connsiteX151" fmla="*/ 763739 w 6689158"/>
              <a:gd name="connsiteY151" fmla="*/ 1217118 h 6689159"/>
              <a:gd name="connsiteX152" fmla="*/ 979605 w 6689158"/>
              <a:gd name="connsiteY152" fmla="*/ 979604 h 6689159"/>
              <a:gd name="connsiteX153" fmla="*/ 1217117 w 6689158"/>
              <a:gd name="connsiteY153" fmla="*/ 763739 h 6689159"/>
              <a:gd name="connsiteX154" fmla="*/ 1252792 w 6689158"/>
              <a:gd name="connsiteY154" fmla="*/ 737062 h 6689159"/>
              <a:gd name="connsiteX155" fmla="*/ 1474594 w 6689158"/>
              <a:gd name="connsiteY155" fmla="*/ 571201 h 6689159"/>
              <a:gd name="connsiteX156" fmla="*/ 1650297 w 6689158"/>
              <a:gd name="connsiteY156" fmla="*/ 464459 h 6689159"/>
              <a:gd name="connsiteX157" fmla="*/ 1750354 w 6689158"/>
              <a:gd name="connsiteY157" fmla="*/ 403673 h 6689159"/>
              <a:gd name="connsiteX158" fmla="*/ 2042719 w 6689158"/>
              <a:gd name="connsiteY158" fmla="*/ 262835 h 6689159"/>
              <a:gd name="connsiteX159" fmla="*/ 2083584 w 6689158"/>
              <a:gd name="connsiteY159" fmla="*/ 247876 h 6689159"/>
              <a:gd name="connsiteX160" fmla="*/ 2350003 w 6689158"/>
              <a:gd name="connsiteY160" fmla="*/ 150366 h 6689159"/>
              <a:gd name="connsiteX161" fmla="*/ 3344579 w 6689158"/>
              <a:gd name="connsiteY161"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4960548 w 6689158"/>
              <a:gd name="connsiteY122" fmla="*/ 947937 h 6689159"/>
              <a:gd name="connsiteX123" fmla="*/ 3344580 w 6689158"/>
              <a:gd name="connsiteY123" fmla="*/ 454327 h 6689159"/>
              <a:gd name="connsiteX124" fmla="*/ 3344579 w 6689158"/>
              <a:gd name="connsiteY124" fmla="*/ 0 h 6689159"/>
              <a:gd name="connsiteX125" fmla="*/ 5709555 w 6689158"/>
              <a:gd name="connsiteY125" fmla="*/ 979605 h 6689159"/>
              <a:gd name="connsiteX126" fmla="*/ 5721404 w 6689158"/>
              <a:gd name="connsiteY126" fmla="*/ 992643 h 6689159"/>
              <a:gd name="connsiteX127" fmla="*/ 5925421 w 6689158"/>
              <a:gd name="connsiteY127" fmla="*/ 1217117 h 6689159"/>
              <a:gd name="connsiteX128" fmla="*/ 6117959 w 6689158"/>
              <a:gd name="connsiteY128" fmla="*/ 1474595 h 6689159"/>
              <a:gd name="connsiteX129" fmla="*/ 6162894 w 6689158"/>
              <a:gd name="connsiteY129" fmla="*/ 1548561 h 6689159"/>
              <a:gd name="connsiteX130" fmla="*/ 6162893 w 6689158"/>
              <a:gd name="connsiteY130" fmla="*/ 1548563 h 6689159"/>
              <a:gd name="connsiteX131" fmla="*/ 6285487 w 6689158"/>
              <a:gd name="connsiteY131" fmla="*/ 1750355 h 6689159"/>
              <a:gd name="connsiteX132" fmla="*/ 6689158 w 6689158"/>
              <a:gd name="connsiteY132" fmla="*/ 3344580 h 6689159"/>
              <a:gd name="connsiteX133" fmla="*/ 6538793 w 6689158"/>
              <a:gd name="connsiteY133" fmla="*/ 4339156 h 6689159"/>
              <a:gd name="connsiteX134" fmla="*/ 6534721 w 6689158"/>
              <a:gd name="connsiteY134" fmla="*/ 4350281 h 6689159"/>
              <a:gd name="connsiteX135" fmla="*/ 6426326 w 6689158"/>
              <a:gd name="connsiteY135" fmla="*/ 4646440 h 6689159"/>
              <a:gd name="connsiteX136" fmla="*/ 6421122 w 6689158"/>
              <a:gd name="connsiteY136" fmla="*/ 4657245 h 6689159"/>
              <a:gd name="connsiteX137" fmla="*/ 6372396 w 6689158"/>
              <a:gd name="connsiteY137" fmla="*/ 4758392 h 6689159"/>
              <a:gd name="connsiteX138" fmla="*/ 6285487 w 6689158"/>
              <a:gd name="connsiteY138" fmla="*/ 4938805 h 6689159"/>
              <a:gd name="connsiteX139" fmla="*/ 6117958 w 6689158"/>
              <a:gd name="connsiteY139" fmla="*/ 5214566 h 6689159"/>
              <a:gd name="connsiteX140" fmla="*/ 6035322 w 6689158"/>
              <a:gd name="connsiteY140" fmla="*/ 5325072 h 6689159"/>
              <a:gd name="connsiteX141" fmla="*/ 5925420 w 6689158"/>
              <a:gd name="connsiteY141" fmla="*/ 5472042 h 6689159"/>
              <a:gd name="connsiteX142" fmla="*/ 3344580 w 6689158"/>
              <a:gd name="connsiteY142" fmla="*/ 6689159 h 6689159"/>
              <a:gd name="connsiteX143" fmla="*/ 1474594 w 6689158"/>
              <a:gd name="connsiteY143" fmla="*/ 6117958 h 6689159"/>
              <a:gd name="connsiteX144" fmla="*/ 1464440 w 6689158"/>
              <a:gd name="connsiteY144" fmla="*/ 6110366 h 6689159"/>
              <a:gd name="connsiteX145" fmla="*/ 1217117 w 6689158"/>
              <a:gd name="connsiteY145" fmla="*/ 5925420 h 6689159"/>
              <a:gd name="connsiteX146" fmla="*/ 979606 w 6689158"/>
              <a:gd name="connsiteY146" fmla="*/ 5709555 h 6689159"/>
              <a:gd name="connsiteX147" fmla="*/ 941121 w 6689158"/>
              <a:gd name="connsiteY147" fmla="*/ 5667211 h 6689159"/>
              <a:gd name="connsiteX148" fmla="*/ 763739 w 6689158"/>
              <a:gd name="connsiteY148" fmla="*/ 5472043 h 6689159"/>
              <a:gd name="connsiteX149" fmla="*/ 0 w 6689158"/>
              <a:gd name="connsiteY149" fmla="*/ 3344580 h 6689159"/>
              <a:gd name="connsiteX150" fmla="*/ 763739 w 6689158"/>
              <a:gd name="connsiteY150" fmla="*/ 1217118 h 6689159"/>
              <a:gd name="connsiteX151" fmla="*/ 979605 w 6689158"/>
              <a:gd name="connsiteY151" fmla="*/ 979604 h 6689159"/>
              <a:gd name="connsiteX152" fmla="*/ 1217117 w 6689158"/>
              <a:gd name="connsiteY152" fmla="*/ 763739 h 6689159"/>
              <a:gd name="connsiteX153" fmla="*/ 1252792 w 6689158"/>
              <a:gd name="connsiteY153" fmla="*/ 737062 h 6689159"/>
              <a:gd name="connsiteX154" fmla="*/ 1474594 w 6689158"/>
              <a:gd name="connsiteY154" fmla="*/ 571201 h 6689159"/>
              <a:gd name="connsiteX155" fmla="*/ 1650297 w 6689158"/>
              <a:gd name="connsiteY155" fmla="*/ 464459 h 6689159"/>
              <a:gd name="connsiteX156" fmla="*/ 1750354 w 6689158"/>
              <a:gd name="connsiteY156" fmla="*/ 403673 h 6689159"/>
              <a:gd name="connsiteX157" fmla="*/ 2042719 w 6689158"/>
              <a:gd name="connsiteY157" fmla="*/ 262835 h 6689159"/>
              <a:gd name="connsiteX158" fmla="*/ 2083584 w 6689158"/>
              <a:gd name="connsiteY158" fmla="*/ 247876 h 6689159"/>
              <a:gd name="connsiteX159" fmla="*/ 2350003 w 6689158"/>
              <a:gd name="connsiteY159" fmla="*/ 150366 h 6689159"/>
              <a:gd name="connsiteX160" fmla="*/ 3344579 w 6689158"/>
              <a:gd name="connsiteY160"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721404 w 6689158"/>
              <a:gd name="connsiteY125" fmla="*/ 992643 h 6689159"/>
              <a:gd name="connsiteX126" fmla="*/ 5925421 w 6689158"/>
              <a:gd name="connsiteY126" fmla="*/ 1217117 h 6689159"/>
              <a:gd name="connsiteX127" fmla="*/ 6117959 w 6689158"/>
              <a:gd name="connsiteY127" fmla="*/ 1474595 h 6689159"/>
              <a:gd name="connsiteX128" fmla="*/ 6162894 w 6689158"/>
              <a:gd name="connsiteY128" fmla="*/ 1548561 h 6689159"/>
              <a:gd name="connsiteX129" fmla="*/ 6162893 w 6689158"/>
              <a:gd name="connsiteY129" fmla="*/ 1548563 h 6689159"/>
              <a:gd name="connsiteX130" fmla="*/ 6285487 w 6689158"/>
              <a:gd name="connsiteY130" fmla="*/ 1750355 h 6689159"/>
              <a:gd name="connsiteX131" fmla="*/ 6689158 w 6689158"/>
              <a:gd name="connsiteY131" fmla="*/ 3344580 h 6689159"/>
              <a:gd name="connsiteX132" fmla="*/ 6538793 w 6689158"/>
              <a:gd name="connsiteY132" fmla="*/ 4339156 h 6689159"/>
              <a:gd name="connsiteX133" fmla="*/ 6534721 w 6689158"/>
              <a:gd name="connsiteY133" fmla="*/ 4350281 h 6689159"/>
              <a:gd name="connsiteX134" fmla="*/ 6426326 w 6689158"/>
              <a:gd name="connsiteY134" fmla="*/ 4646440 h 6689159"/>
              <a:gd name="connsiteX135" fmla="*/ 6421122 w 6689158"/>
              <a:gd name="connsiteY135" fmla="*/ 4657245 h 6689159"/>
              <a:gd name="connsiteX136" fmla="*/ 6372396 w 6689158"/>
              <a:gd name="connsiteY136" fmla="*/ 4758392 h 6689159"/>
              <a:gd name="connsiteX137" fmla="*/ 6285487 w 6689158"/>
              <a:gd name="connsiteY137" fmla="*/ 4938805 h 6689159"/>
              <a:gd name="connsiteX138" fmla="*/ 6117958 w 6689158"/>
              <a:gd name="connsiteY138" fmla="*/ 5214566 h 6689159"/>
              <a:gd name="connsiteX139" fmla="*/ 6035322 w 6689158"/>
              <a:gd name="connsiteY139" fmla="*/ 5325072 h 6689159"/>
              <a:gd name="connsiteX140" fmla="*/ 5925420 w 6689158"/>
              <a:gd name="connsiteY140" fmla="*/ 5472042 h 6689159"/>
              <a:gd name="connsiteX141" fmla="*/ 3344580 w 6689158"/>
              <a:gd name="connsiteY141" fmla="*/ 6689159 h 6689159"/>
              <a:gd name="connsiteX142" fmla="*/ 1474594 w 6689158"/>
              <a:gd name="connsiteY142" fmla="*/ 6117958 h 6689159"/>
              <a:gd name="connsiteX143" fmla="*/ 1464440 w 6689158"/>
              <a:gd name="connsiteY143" fmla="*/ 6110366 h 6689159"/>
              <a:gd name="connsiteX144" fmla="*/ 1217117 w 6689158"/>
              <a:gd name="connsiteY144" fmla="*/ 5925420 h 6689159"/>
              <a:gd name="connsiteX145" fmla="*/ 979606 w 6689158"/>
              <a:gd name="connsiteY145" fmla="*/ 5709555 h 6689159"/>
              <a:gd name="connsiteX146" fmla="*/ 941121 w 6689158"/>
              <a:gd name="connsiteY146" fmla="*/ 5667211 h 6689159"/>
              <a:gd name="connsiteX147" fmla="*/ 763739 w 6689158"/>
              <a:gd name="connsiteY147" fmla="*/ 5472043 h 6689159"/>
              <a:gd name="connsiteX148" fmla="*/ 0 w 6689158"/>
              <a:gd name="connsiteY148" fmla="*/ 3344580 h 6689159"/>
              <a:gd name="connsiteX149" fmla="*/ 763739 w 6689158"/>
              <a:gd name="connsiteY149" fmla="*/ 1217118 h 6689159"/>
              <a:gd name="connsiteX150" fmla="*/ 979605 w 6689158"/>
              <a:gd name="connsiteY150" fmla="*/ 979604 h 6689159"/>
              <a:gd name="connsiteX151" fmla="*/ 1217117 w 6689158"/>
              <a:gd name="connsiteY151" fmla="*/ 763739 h 6689159"/>
              <a:gd name="connsiteX152" fmla="*/ 1252792 w 6689158"/>
              <a:gd name="connsiteY152" fmla="*/ 737062 h 6689159"/>
              <a:gd name="connsiteX153" fmla="*/ 1474594 w 6689158"/>
              <a:gd name="connsiteY153" fmla="*/ 571201 h 6689159"/>
              <a:gd name="connsiteX154" fmla="*/ 1650297 w 6689158"/>
              <a:gd name="connsiteY154" fmla="*/ 464459 h 6689159"/>
              <a:gd name="connsiteX155" fmla="*/ 1750354 w 6689158"/>
              <a:gd name="connsiteY155" fmla="*/ 403673 h 6689159"/>
              <a:gd name="connsiteX156" fmla="*/ 2042719 w 6689158"/>
              <a:gd name="connsiteY156" fmla="*/ 262835 h 6689159"/>
              <a:gd name="connsiteX157" fmla="*/ 2083584 w 6689158"/>
              <a:gd name="connsiteY157" fmla="*/ 247876 h 6689159"/>
              <a:gd name="connsiteX158" fmla="*/ 2350003 w 6689158"/>
              <a:gd name="connsiteY158" fmla="*/ 150366 h 6689159"/>
              <a:gd name="connsiteX159" fmla="*/ 3344579 w 6689158"/>
              <a:gd name="connsiteY159"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925421 w 6689158"/>
              <a:gd name="connsiteY125" fmla="*/ 1217117 h 6689159"/>
              <a:gd name="connsiteX126" fmla="*/ 6117959 w 6689158"/>
              <a:gd name="connsiteY126" fmla="*/ 1474595 h 6689159"/>
              <a:gd name="connsiteX127" fmla="*/ 6162894 w 6689158"/>
              <a:gd name="connsiteY127" fmla="*/ 1548561 h 6689159"/>
              <a:gd name="connsiteX128" fmla="*/ 6162893 w 6689158"/>
              <a:gd name="connsiteY128" fmla="*/ 1548563 h 6689159"/>
              <a:gd name="connsiteX129" fmla="*/ 6285487 w 6689158"/>
              <a:gd name="connsiteY129" fmla="*/ 1750355 h 6689159"/>
              <a:gd name="connsiteX130" fmla="*/ 6689158 w 6689158"/>
              <a:gd name="connsiteY130" fmla="*/ 3344580 h 6689159"/>
              <a:gd name="connsiteX131" fmla="*/ 6538793 w 6689158"/>
              <a:gd name="connsiteY131" fmla="*/ 4339156 h 6689159"/>
              <a:gd name="connsiteX132" fmla="*/ 6534721 w 6689158"/>
              <a:gd name="connsiteY132" fmla="*/ 4350281 h 6689159"/>
              <a:gd name="connsiteX133" fmla="*/ 6426326 w 6689158"/>
              <a:gd name="connsiteY133" fmla="*/ 4646440 h 6689159"/>
              <a:gd name="connsiteX134" fmla="*/ 6421122 w 6689158"/>
              <a:gd name="connsiteY134" fmla="*/ 4657245 h 6689159"/>
              <a:gd name="connsiteX135" fmla="*/ 6372396 w 6689158"/>
              <a:gd name="connsiteY135" fmla="*/ 4758392 h 6689159"/>
              <a:gd name="connsiteX136" fmla="*/ 6285487 w 6689158"/>
              <a:gd name="connsiteY136" fmla="*/ 4938805 h 6689159"/>
              <a:gd name="connsiteX137" fmla="*/ 6117958 w 6689158"/>
              <a:gd name="connsiteY137" fmla="*/ 5214566 h 6689159"/>
              <a:gd name="connsiteX138" fmla="*/ 6035322 w 6689158"/>
              <a:gd name="connsiteY138" fmla="*/ 5325072 h 6689159"/>
              <a:gd name="connsiteX139" fmla="*/ 5925420 w 6689158"/>
              <a:gd name="connsiteY139" fmla="*/ 5472042 h 6689159"/>
              <a:gd name="connsiteX140" fmla="*/ 3344580 w 6689158"/>
              <a:gd name="connsiteY140" fmla="*/ 6689159 h 6689159"/>
              <a:gd name="connsiteX141" fmla="*/ 1474594 w 6689158"/>
              <a:gd name="connsiteY141" fmla="*/ 6117958 h 6689159"/>
              <a:gd name="connsiteX142" fmla="*/ 1464440 w 6689158"/>
              <a:gd name="connsiteY142" fmla="*/ 6110366 h 6689159"/>
              <a:gd name="connsiteX143" fmla="*/ 1217117 w 6689158"/>
              <a:gd name="connsiteY143" fmla="*/ 5925420 h 6689159"/>
              <a:gd name="connsiteX144" fmla="*/ 979606 w 6689158"/>
              <a:gd name="connsiteY144" fmla="*/ 5709555 h 6689159"/>
              <a:gd name="connsiteX145" fmla="*/ 941121 w 6689158"/>
              <a:gd name="connsiteY145" fmla="*/ 5667211 h 6689159"/>
              <a:gd name="connsiteX146" fmla="*/ 763739 w 6689158"/>
              <a:gd name="connsiteY146" fmla="*/ 5472043 h 6689159"/>
              <a:gd name="connsiteX147" fmla="*/ 0 w 6689158"/>
              <a:gd name="connsiteY147" fmla="*/ 3344580 h 6689159"/>
              <a:gd name="connsiteX148" fmla="*/ 763739 w 6689158"/>
              <a:gd name="connsiteY148" fmla="*/ 1217118 h 6689159"/>
              <a:gd name="connsiteX149" fmla="*/ 979605 w 6689158"/>
              <a:gd name="connsiteY149" fmla="*/ 979604 h 6689159"/>
              <a:gd name="connsiteX150" fmla="*/ 1217117 w 6689158"/>
              <a:gd name="connsiteY150" fmla="*/ 763739 h 6689159"/>
              <a:gd name="connsiteX151" fmla="*/ 1252792 w 6689158"/>
              <a:gd name="connsiteY151" fmla="*/ 737062 h 6689159"/>
              <a:gd name="connsiteX152" fmla="*/ 1474594 w 6689158"/>
              <a:gd name="connsiteY152" fmla="*/ 571201 h 6689159"/>
              <a:gd name="connsiteX153" fmla="*/ 1650297 w 6689158"/>
              <a:gd name="connsiteY153" fmla="*/ 464459 h 6689159"/>
              <a:gd name="connsiteX154" fmla="*/ 1750354 w 6689158"/>
              <a:gd name="connsiteY154" fmla="*/ 403673 h 6689159"/>
              <a:gd name="connsiteX155" fmla="*/ 2042719 w 6689158"/>
              <a:gd name="connsiteY155" fmla="*/ 262835 h 6689159"/>
              <a:gd name="connsiteX156" fmla="*/ 2083584 w 6689158"/>
              <a:gd name="connsiteY156" fmla="*/ 247876 h 6689159"/>
              <a:gd name="connsiteX157" fmla="*/ 2350003 w 6689158"/>
              <a:gd name="connsiteY157" fmla="*/ 150366 h 6689159"/>
              <a:gd name="connsiteX158" fmla="*/ 3344579 w 6689158"/>
              <a:gd name="connsiteY158" fmla="*/ 0 h 66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689158" h="6689159">
                <a:moveTo>
                  <a:pt x="2177650" y="4188652"/>
                </a:moveTo>
                <a:lnTo>
                  <a:pt x="2117889" y="4221089"/>
                </a:lnTo>
                <a:cubicBezTo>
                  <a:pt x="2038196" y="4254797"/>
                  <a:pt x="1952555" y="4277204"/>
                  <a:pt x="1862982" y="4286300"/>
                </a:cubicBezTo>
                <a:lnTo>
                  <a:pt x="1796860" y="4289641"/>
                </a:lnTo>
                <a:lnTo>
                  <a:pt x="1788544" y="4308481"/>
                </a:lnTo>
                <a:cubicBezTo>
                  <a:pt x="1649933" y="4662588"/>
                  <a:pt x="1555530" y="5035690"/>
                  <a:pt x="1505667" y="5419718"/>
                </a:cubicBezTo>
                <a:lnTo>
                  <a:pt x="1490555" y="5560700"/>
                </a:lnTo>
                <a:lnTo>
                  <a:pt x="1506111" y="5574838"/>
                </a:lnTo>
                <a:cubicBezTo>
                  <a:pt x="2005718" y="5987150"/>
                  <a:pt x="2646224" y="6234831"/>
                  <a:pt x="3344580" y="6234832"/>
                </a:cubicBezTo>
                <a:cubicBezTo>
                  <a:pt x="4142701" y="6234832"/>
                  <a:pt x="4865264" y="5911329"/>
                  <a:pt x="5388297" y="5388296"/>
                </a:cubicBezTo>
                <a:lnTo>
                  <a:pt x="5390660" y="5385697"/>
                </a:lnTo>
                <a:lnTo>
                  <a:pt x="5273213" y="5388582"/>
                </a:lnTo>
                <a:cubicBezTo>
                  <a:pt x="5000604" y="5388582"/>
                  <a:pt x="4733644" y="5365097"/>
                  <a:pt x="4474354" y="5320095"/>
                </a:cubicBezTo>
                <a:lnTo>
                  <a:pt x="4280135" y="5277799"/>
                </a:lnTo>
                <a:lnTo>
                  <a:pt x="4254882" y="5324324"/>
                </a:lnTo>
                <a:cubicBezTo>
                  <a:pt x="4147754" y="5482893"/>
                  <a:pt x="3966336" y="5587147"/>
                  <a:pt x="3760568" y="5587147"/>
                </a:cubicBezTo>
                <a:cubicBezTo>
                  <a:pt x="3431341" y="5587148"/>
                  <a:pt x="3164448" y="5320255"/>
                  <a:pt x="3164448" y="4991027"/>
                </a:cubicBezTo>
                <a:lnTo>
                  <a:pt x="3175376" y="4882633"/>
                </a:lnTo>
                <a:lnTo>
                  <a:pt x="3026882" y="4807637"/>
                </a:lnTo>
                <a:cubicBezTo>
                  <a:pt x="2806384" y="4684443"/>
                  <a:pt x="2597608" y="4543671"/>
                  <a:pt x="2402585" y="4387289"/>
                </a:cubicBezTo>
                <a:lnTo>
                  <a:pt x="2177650" y="4188652"/>
                </a:lnTo>
                <a:close/>
                <a:moveTo>
                  <a:pt x="3414840" y="2285703"/>
                </a:moveTo>
                <a:lnTo>
                  <a:pt x="3364850" y="2318041"/>
                </a:lnTo>
                <a:cubicBezTo>
                  <a:pt x="3184029" y="2441699"/>
                  <a:pt x="3011417" y="2580194"/>
                  <a:pt x="2848518" y="2733562"/>
                </a:cubicBezTo>
                <a:cubicBezTo>
                  <a:pt x="2794219" y="2784685"/>
                  <a:pt x="2741504" y="2836983"/>
                  <a:pt x="2690374" y="2890404"/>
                </a:cubicBezTo>
                <a:lnTo>
                  <a:pt x="2571277" y="3021477"/>
                </a:lnTo>
                <a:lnTo>
                  <a:pt x="2590552" y="3056989"/>
                </a:lnTo>
                <a:cubicBezTo>
                  <a:pt x="2635496" y="3163249"/>
                  <a:pt x="2660350" y="3280075"/>
                  <a:pt x="2660349" y="3402707"/>
                </a:cubicBezTo>
                <a:cubicBezTo>
                  <a:pt x="2660349" y="3525339"/>
                  <a:pt x="2635496" y="3642166"/>
                  <a:pt x="2590552" y="3748426"/>
                </a:cubicBezTo>
                <a:lnTo>
                  <a:pt x="2530886" y="3858356"/>
                </a:lnTo>
                <a:lnTo>
                  <a:pt x="2709229" y="4015297"/>
                </a:lnTo>
                <a:cubicBezTo>
                  <a:pt x="2883421" y="4154485"/>
                  <a:pt x="3069894" y="4279782"/>
                  <a:pt x="3266837" y="4389432"/>
                </a:cubicBezTo>
                <a:lnTo>
                  <a:pt x="3452642" y="4482945"/>
                </a:lnTo>
                <a:lnTo>
                  <a:pt x="3528532" y="4441753"/>
                </a:lnTo>
                <a:cubicBezTo>
                  <a:pt x="3599851" y="4411587"/>
                  <a:pt x="3678262" y="4394906"/>
                  <a:pt x="3760569" y="4394906"/>
                </a:cubicBezTo>
                <a:cubicBezTo>
                  <a:pt x="4007489" y="4394906"/>
                  <a:pt x="4219347" y="4545034"/>
                  <a:pt x="4309843" y="4758990"/>
                </a:cubicBezTo>
                <a:lnTo>
                  <a:pt x="4320607" y="4793664"/>
                </a:lnTo>
                <a:lnTo>
                  <a:pt x="4559688" y="4845550"/>
                </a:lnTo>
                <a:cubicBezTo>
                  <a:pt x="4791281" y="4885605"/>
                  <a:pt x="5029726" y="4906507"/>
                  <a:pt x="5273213" y="4906508"/>
                </a:cubicBezTo>
                <a:cubicBezTo>
                  <a:pt x="5412349" y="4906509"/>
                  <a:pt x="5549838" y="4899682"/>
                  <a:pt x="5685342" y="4886359"/>
                </a:cubicBezTo>
                <a:lnTo>
                  <a:pt x="5794448" y="4872934"/>
                </a:lnTo>
                <a:lnTo>
                  <a:pt x="5885995" y="4722245"/>
                </a:lnTo>
                <a:cubicBezTo>
                  <a:pt x="5930488" y="4640341"/>
                  <a:pt x="5971138" y="4556042"/>
                  <a:pt x="6007702" y="4469596"/>
                </a:cubicBezTo>
                <a:lnTo>
                  <a:pt x="6025566" y="4420788"/>
                </a:lnTo>
                <a:lnTo>
                  <a:pt x="5774209" y="4251797"/>
                </a:lnTo>
                <a:cubicBezTo>
                  <a:pt x="5695392" y="4196988"/>
                  <a:pt x="5614173" y="4138974"/>
                  <a:pt x="5530775" y="4077911"/>
                </a:cubicBezTo>
                <a:lnTo>
                  <a:pt x="5435413" y="4006461"/>
                </a:lnTo>
                <a:lnTo>
                  <a:pt x="5428090" y="4012503"/>
                </a:lnTo>
                <a:cubicBezTo>
                  <a:pt x="5324966" y="4082173"/>
                  <a:pt x="5200649" y="4122851"/>
                  <a:pt x="5066831" y="4122852"/>
                </a:cubicBezTo>
                <a:cubicBezTo>
                  <a:pt x="4709982" y="4122851"/>
                  <a:pt x="4420700" y="3833569"/>
                  <a:pt x="4420700" y="3476722"/>
                </a:cubicBezTo>
                <a:cubicBezTo>
                  <a:pt x="4420700" y="3432115"/>
                  <a:pt x="4425221" y="3388566"/>
                  <a:pt x="4433828" y="3346504"/>
                </a:cubicBezTo>
                <a:lnTo>
                  <a:pt x="4468981" y="3233259"/>
                </a:lnTo>
                <a:lnTo>
                  <a:pt x="4439706" y="3208684"/>
                </a:lnTo>
                <a:cubicBezTo>
                  <a:pt x="4147944" y="2959751"/>
                  <a:pt x="3844619" y="2688962"/>
                  <a:pt x="3535763" y="2400517"/>
                </a:cubicBezTo>
                <a:lnTo>
                  <a:pt x="3414840" y="2285703"/>
                </a:lnTo>
                <a:close/>
                <a:moveTo>
                  <a:pt x="851869" y="1886744"/>
                </a:moveTo>
                <a:lnTo>
                  <a:pt x="803165" y="1966913"/>
                </a:lnTo>
                <a:cubicBezTo>
                  <a:pt x="580695" y="2376442"/>
                  <a:pt x="454327" y="2845754"/>
                  <a:pt x="454328" y="3344581"/>
                </a:cubicBezTo>
                <a:cubicBezTo>
                  <a:pt x="454328" y="3943171"/>
                  <a:pt x="636299" y="4499261"/>
                  <a:pt x="947938" y="4960549"/>
                </a:cubicBezTo>
                <a:lnTo>
                  <a:pt x="959588" y="4976126"/>
                </a:lnTo>
                <a:lnTo>
                  <a:pt x="959588" y="4976125"/>
                </a:lnTo>
                <a:lnTo>
                  <a:pt x="964880" y="4912286"/>
                </a:lnTo>
                <a:cubicBezTo>
                  <a:pt x="990878" y="4670949"/>
                  <a:pt x="1034536" y="4433392"/>
                  <a:pt x="1095934" y="4201672"/>
                </a:cubicBezTo>
                <a:lnTo>
                  <a:pt x="1147594" y="4033598"/>
                </a:lnTo>
                <a:lnTo>
                  <a:pt x="1144134" y="4030744"/>
                </a:lnTo>
                <a:cubicBezTo>
                  <a:pt x="983406" y="3870015"/>
                  <a:pt x="883992" y="3647972"/>
                  <a:pt x="883992" y="3402708"/>
                </a:cubicBezTo>
                <a:cubicBezTo>
                  <a:pt x="883992" y="3157445"/>
                  <a:pt x="983406" y="2935399"/>
                  <a:pt x="1144135" y="2774670"/>
                </a:cubicBezTo>
                <a:lnTo>
                  <a:pt x="1146941" y="2772355"/>
                </a:lnTo>
                <a:lnTo>
                  <a:pt x="1073336" y="2611529"/>
                </a:lnTo>
                <a:cubicBezTo>
                  <a:pt x="979051" y="2379203"/>
                  <a:pt x="904593" y="2137173"/>
                  <a:pt x="851993" y="1887409"/>
                </a:cubicBezTo>
                <a:cubicBezTo>
                  <a:pt x="851952" y="1887187"/>
                  <a:pt x="851910" y="1886966"/>
                  <a:pt x="851869" y="1886744"/>
                </a:cubicBezTo>
                <a:close/>
                <a:moveTo>
                  <a:pt x="5741222" y="1728614"/>
                </a:moveTo>
                <a:lnTo>
                  <a:pt x="5611312" y="1554887"/>
                </a:lnTo>
                <a:lnTo>
                  <a:pt x="5610671" y="1554917"/>
                </a:lnTo>
                <a:cubicBezTo>
                  <a:pt x="5021968" y="1595521"/>
                  <a:pt x="4452369" y="1740883"/>
                  <a:pt x="3930424" y="1991564"/>
                </a:cubicBezTo>
                <a:lnTo>
                  <a:pt x="3863712" y="2025688"/>
                </a:lnTo>
                <a:lnTo>
                  <a:pt x="3998266" y="2153752"/>
                </a:lnTo>
                <a:cubicBezTo>
                  <a:pt x="4155631" y="2301454"/>
                  <a:pt x="4313025" y="2447127"/>
                  <a:pt x="4470031" y="2590407"/>
                </a:cubicBezTo>
                <a:lnTo>
                  <a:pt x="4801691" y="2888769"/>
                </a:lnTo>
                <a:lnTo>
                  <a:pt x="4815328" y="2881367"/>
                </a:lnTo>
                <a:cubicBezTo>
                  <a:pt x="4892631" y="2848671"/>
                  <a:pt x="4977620" y="2830591"/>
                  <a:pt x="5066831" y="2830591"/>
                </a:cubicBezTo>
                <a:cubicBezTo>
                  <a:pt x="5423680" y="2830591"/>
                  <a:pt x="5712962" y="3119873"/>
                  <a:pt x="5712962" y="3476722"/>
                </a:cubicBezTo>
                <a:cubicBezTo>
                  <a:pt x="5712962" y="3521327"/>
                  <a:pt x="5708442" y="3564877"/>
                  <a:pt x="5699834" y="3606939"/>
                </a:cubicBezTo>
                <a:lnTo>
                  <a:pt x="5684600" y="3656022"/>
                </a:lnTo>
                <a:lnTo>
                  <a:pt x="5861148" y="3805497"/>
                </a:lnTo>
                <a:lnTo>
                  <a:pt x="6147161" y="4039666"/>
                </a:lnTo>
                <a:lnTo>
                  <a:pt x="6147160" y="4039665"/>
                </a:lnTo>
                <a:lnTo>
                  <a:pt x="6176112" y="3927066"/>
                </a:lnTo>
                <a:cubicBezTo>
                  <a:pt x="6214612" y="3738918"/>
                  <a:pt x="6234831" y="3544110"/>
                  <a:pt x="6234832" y="3344579"/>
                </a:cubicBezTo>
                <a:cubicBezTo>
                  <a:pt x="6234832" y="2745990"/>
                  <a:pt x="6052862" y="2189901"/>
                  <a:pt x="5741222" y="1728614"/>
                </a:cubicBezTo>
                <a:close/>
                <a:moveTo>
                  <a:pt x="1958215" y="808450"/>
                </a:moveTo>
                <a:lnTo>
                  <a:pt x="1728612" y="947938"/>
                </a:lnTo>
                <a:cubicBezTo>
                  <a:pt x="1574851" y="1051818"/>
                  <a:pt x="1431621" y="1170105"/>
                  <a:pt x="1300863" y="1300863"/>
                </a:cubicBezTo>
                <a:lnTo>
                  <a:pt x="1258822" y="1347119"/>
                </a:lnTo>
                <a:cubicBezTo>
                  <a:pt x="1258822" y="1347120"/>
                  <a:pt x="1258823" y="1347120"/>
                  <a:pt x="1258823" y="1347121"/>
                </a:cubicBezTo>
                <a:lnTo>
                  <a:pt x="1263190" y="1402742"/>
                </a:lnTo>
                <a:cubicBezTo>
                  <a:pt x="1299315" y="1747145"/>
                  <a:pt x="1381685" y="2078308"/>
                  <a:pt x="1504198" y="2390321"/>
                </a:cubicBezTo>
                <a:lnTo>
                  <a:pt x="1570031" y="2538525"/>
                </a:lnTo>
                <a:lnTo>
                  <a:pt x="1593172" y="2532572"/>
                </a:lnTo>
                <a:cubicBezTo>
                  <a:pt x="1650990" y="2520742"/>
                  <a:pt x="1710855" y="2514529"/>
                  <a:pt x="1772170" y="2514528"/>
                </a:cubicBezTo>
                <a:cubicBezTo>
                  <a:pt x="1833487" y="2514528"/>
                  <a:pt x="1893351" y="2520742"/>
                  <a:pt x="1951170" y="2532573"/>
                </a:cubicBezTo>
                <a:lnTo>
                  <a:pt x="1953707" y="2533225"/>
                </a:lnTo>
                <a:lnTo>
                  <a:pt x="2046764" y="2419427"/>
                </a:lnTo>
                <a:cubicBezTo>
                  <a:pt x="2128031" y="2328363"/>
                  <a:pt x="2213787" y="2240216"/>
                  <a:pt x="2304042" y="2155240"/>
                </a:cubicBezTo>
                <a:cubicBezTo>
                  <a:pt x="2424382" y="2041945"/>
                  <a:pt x="2549872" y="1936968"/>
                  <a:pt x="2679904" y="1840257"/>
                </a:cubicBezTo>
                <a:lnTo>
                  <a:pt x="2839402" y="1728600"/>
                </a:lnTo>
                <a:lnTo>
                  <a:pt x="2839403" y="1728599"/>
                </a:lnTo>
                <a:lnTo>
                  <a:pt x="2180258" y="1049601"/>
                </a:lnTo>
                <a:lnTo>
                  <a:pt x="1958217" y="808450"/>
                </a:lnTo>
                <a:cubicBezTo>
                  <a:pt x="1958215" y="808450"/>
                  <a:pt x="1958216" y="808451"/>
                  <a:pt x="1958215" y="808451"/>
                </a:cubicBezTo>
                <a:lnTo>
                  <a:pt x="1958215" y="808450"/>
                </a:lnTo>
                <a:close/>
                <a:moveTo>
                  <a:pt x="3344580" y="454327"/>
                </a:moveTo>
                <a:cubicBezTo>
                  <a:pt x="3045285" y="454327"/>
                  <a:pt x="2756615" y="499820"/>
                  <a:pt x="2485108" y="584267"/>
                </a:cubicBezTo>
                <a:lnTo>
                  <a:pt x="2426658" y="605660"/>
                </a:lnTo>
                <a:lnTo>
                  <a:pt x="2608239" y="793623"/>
                </a:lnTo>
                <a:cubicBezTo>
                  <a:pt x="2757007" y="945441"/>
                  <a:pt x="2908179" y="1097562"/>
                  <a:pt x="3061380" y="1249579"/>
                </a:cubicBezTo>
                <a:lnTo>
                  <a:pt x="3282982" y="1466429"/>
                </a:lnTo>
                <a:lnTo>
                  <a:pt x="3282982" y="1466430"/>
                </a:lnTo>
                <a:lnTo>
                  <a:pt x="3293669" y="1460635"/>
                </a:lnTo>
                <a:cubicBezTo>
                  <a:pt x="3791705" y="1208444"/>
                  <a:pt x="4334237" y="1056393"/>
                  <a:pt x="4895242" y="1001928"/>
                </a:cubicBezTo>
                <a:lnTo>
                  <a:pt x="5020677" y="992902"/>
                </a:lnTo>
                <a:lnTo>
                  <a:pt x="4960548" y="947937"/>
                </a:lnTo>
                <a:cubicBezTo>
                  <a:pt x="4499260" y="636298"/>
                  <a:pt x="3943171" y="454328"/>
                  <a:pt x="3344580" y="454327"/>
                </a:cubicBezTo>
                <a:close/>
                <a:moveTo>
                  <a:pt x="3344579" y="0"/>
                </a:moveTo>
                <a:cubicBezTo>
                  <a:pt x="4268160" y="-1"/>
                  <a:pt x="5104305" y="374355"/>
                  <a:pt x="5709555" y="979605"/>
                </a:cubicBezTo>
                <a:lnTo>
                  <a:pt x="5925421" y="1217117"/>
                </a:lnTo>
                <a:cubicBezTo>
                  <a:pt x="5993582" y="1299709"/>
                  <a:pt x="6057852" y="1385627"/>
                  <a:pt x="6117959" y="1474595"/>
                </a:cubicBezTo>
                <a:lnTo>
                  <a:pt x="6162894" y="1548561"/>
                </a:lnTo>
                <a:cubicBezTo>
                  <a:pt x="6162893" y="1548562"/>
                  <a:pt x="6162894" y="1548563"/>
                  <a:pt x="6162893" y="1548563"/>
                </a:cubicBezTo>
                <a:lnTo>
                  <a:pt x="6285487" y="1750355"/>
                </a:lnTo>
                <a:cubicBezTo>
                  <a:pt x="6542927" y="2224259"/>
                  <a:pt x="6689159" y="2767342"/>
                  <a:pt x="6689158" y="3344580"/>
                </a:cubicBezTo>
                <a:cubicBezTo>
                  <a:pt x="6689160" y="3690923"/>
                  <a:pt x="6636516" y="4024970"/>
                  <a:pt x="6538793" y="4339156"/>
                </a:cubicBezTo>
                <a:lnTo>
                  <a:pt x="6534721" y="4350281"/>
                </a:lnTo>
                <a:lnTo>
                  <a:pt x="6426326" y="4646440"/>
                </a:lnTo>
                <a:lnTo>
                  <a:pt x="6421122" y="4657245"/>
                </a:lnTo>
                <a:lnTo>
                  <a:pt x="6372396" y="4758392"/>
                </a:lnTo>
                <a:lnTo>
                  <a:pt x="6285487" y="4938805"/>
                </a:lnTo>
                <a:cubicBezTo>
                  <a:pt x="6233999" y="5033584"/>
                  <a:pt x="6178063" y="5125599"/>
                  <a:pt x="6117958" y="5214566"/>
                </a:cubicBezTo>
                <a:lnTo>
                  <a:pt x="6035322" y="5325072"/>
                </a:lnTo>
                <a:lnTo>
                  <a:pt x="5925420" y="5472042"/>
                </a:lnTo>
                <a:cubicBezTo>
                  <a:pt x="5311975" y="6215366"/>
                  <a:pt x="4383609" y="6689158"/>
                  <a:pt x="3344580" y="6689159"/>
                </a:cubicBezTo>
                <a:cubicBezTo>
                  <a:pt x="2651895" y="6689159"/>
                  <a:pt x="2008392" y="6478585"/>
                  <a:pt x="1474594" y="6117958"/>
                </a:cubicBezTo>
                <a:lnTo>
                  <a:pt x="1464440" y="6110366"/>
                </a:lnTo>
                <a:lnTo>
                  <a:pt x="1217117" y="5925420"/>
                </a:lnTo>
                <a:cubicBezTo>
                  <a:pt x="1134526" y="5857259"/>
                  <a:pt x="1055262" y="5785212"/>
                  <a:pt x="979606" y="5709555"/>
                </a:cubicBezTo>
                <a:lnTo>
                  <a:pt x="941121" y="5667211"/>
                </a:lnTo>
                <a:lnTo>
                  <a:pt x="763739" y="5472043"/>
                </a:lnTo>
                <a:cubicBezTo>
                  <a:pt x="286616" y="4893903"/>
                  <a:pt x="1" y="4152713"/>
                  <a:pt x="0" y="3344580"/>
                </a:cubicBezTo>
                <a:cubicBezTo>
                  <a:pt x="0" y="2536448"/>
                  <a:pt x="286616" y="1795258"/>
                  <a:pt x="763739" y="1217118"/>
                </a:cubicBezTo>
                <a:lnTo>
                  <a:pt x="979605" y="979604"/>
                </a:lnTo>
                <a:cubicBezTo>
                  <a:pt x="1055262" y="903949"/>
                  <a:pt x="1134525" y="831900"/>
                  <a:pt x="1217117" y="763739"/>
                </a:cubicBezTo>
                <a:lnTo>
                  <a:pt x="1252792" y="737062"/>
                </a:lnTo>
                <a:lnTo>
                  <a:pt x="1474594" y="571201"/>
                </a:lnTo>
                <a:lnTo>
                  <a:pt x="1650297" y="464459"/>
                </a:lnTo>
                <a:lnTo>
                  <a:pt x="1750354" y="403673"/>
                </a:lnTo>
                <a:cubicBezTo>
                  <a:pt x="1845135" y="352185"/>
                  <a:pt x="1942683" y="305145"/>
                  <a:pt x="2042719" y="262835"/>
                </a:cubicBezTo>
                <a:lnTo>
                  <a:pt x="2083584" y="247876"/>
                </a:lnTo>
                <a:lnTo>
                  <a:pt x="2350003" y="150366"/>
                </a:lnTo>
                <a:cubicBezTo>
                  <a:pt x="2664191" y="52644"/>
                  <a:pt x="2998237" y="0"/>
                  <a:pt x="3344579"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ea typeface="Segoe UI" pitchFamily="34" charset="0"/>
              <a:cs typeface="Segoe UI" pitchFamily="34" charset="0"/>
            </a:endParaRPr>
          </a:p>
        </p:txBody>
      </p:sp>
      <p:sp>
        <p:nvSpPr>
          <p:cNvPr id="38" name="TextBox 37"/>
          <p:cNvSpPr txBox="1"/>
          <p:nvPr/>
        </p:nvSpPr>
        <p:spPr>
          <a:xfrm>
            <a:off x="2027237" y="4247698"/>
            <a:ext cx="1324463"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Web Application </a:t>
            </a:r>
          </a:p>
        </p:txBody>
      </p:sp>
      <p:cxnSp>
        <p:nvCxnSpPr>
          <p:cNvPr id="39" name="Straight Connector 38"/>
          <p:cNvCxnSpPr>
            <a:stCxn id="37" idx="130"/>
            <a:endCxn id="41" idx="32"/>
          </p:cNvCxnSpPr>
          <p:nvPr/>
        </p:nvCxnSpPr>
        <p:spPr>
          <a:xfrm flipV="1">
            <a:off x="2961897" y="3887852"/>
            <a:ext cx="863234" cy="376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70237" y="4234371"/>
            <a:ext cx="1636566"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Azure SQL DB</a:t>
            </a:r>
          </a:p>
        </p:txBody>
      </p:sp>
      <p:sp>
        <p:nvSpPr>
          <p:cNvPr id="41" name="Freeform 40"/>
          <p:cNvSpPr/>
          <p:nvPr/>
        </p:nvSpPr>
        <p:spPr bwMode="auto">
          <a:xfrm>
            <a:off x="3736295" y="3542057"/>
            <a:ext cx="538566" cy="690740"/>
          </a:xfrm>
          <a:custGeom>
            <a:avLst/>
            <a:gdLst>
              <a:gd name="connsiteX0" fmla="*/ 737517 w 1455401"/>
              <a:gd name="connsiteY0" fmla="*/ 911351 h 1866625"/>
              <a:gd name="connsiteX1" fmla="*/ 785815 w 1455401"/>
              <a:gd name="connsiteY1" fmla="*/ 937839 h 1866625"/>
              <a:gd name="connsiteX2" fmla="*/ 803471 w 1455401"/>
              <a:gd name="connsiteY2" fmla="*/ 1010286 h 1866625"/>
              <a:gd name="connsiteX3" fmla="*/ 784774 w 1455401"/>
              <a:gd name="connsiteY3" fmla="*/ 1079356 h 1866625"/>
              <a:gd name="connsiteX4" fmla="*/ 735697 w 1455401"/>
              <a:gd name="connsiteY4" fmla="*/ 1105062 h 1866625"/>
              <a:gd name="connsiteX5" fmla="*/ 685192 w 1455401"/>
              <a:gd name="connsiteY5" fmla="*/ 1079616 h 1866625"/>
              <a:gd name="connsiteX6" fmla="*/ 666627 w 1455401"/>
              <a:gd name="connsiteY6" fmla="*/ 1008726 h 1866625"/>
              <a:gd name="connsiteX7" fmla="*/ 685324 w 1455401"/>
              <a:gd name="connsiteY7" fmla="*/ 936797 h 1866625"/>
              <a:gd name="connsiteX8" fmla="*/ 737517 w 1455401"/>
              <a:gd name="connsiteY8" fmla="*/ 911351 h 1866625"/>
              <a:gd name="connsiteX9" fmla="*/ 974881 w 1455401"/>
              <a:gd name="connsiteY9" fmla="*/ 822027 h 1866625"/>
              <a:gd name="connsiteX10" fmla="*/ 974881 w 1455401"/>
              <a:gd name="connsiteY10" fmla="*/ 1194390 h 1866625"/>
              <a:gd name="connsiteX11" fmla="*/ 1215333 w 1455401"/>
              <a:gd name="connsiteY11" fmla="*/ 1194390 h 1866625"/>
              <a:gd name="connsiteX12" fmla="*/ 1215333 w 1455401"/>
              <a:gd name="connsiteY12" fmla="*/ 1106622 h 1866625"/>
              <a:gd name="connsiteX13" fmla="*/ 1087058 w 1455401"/>
              <a:gd name="connsiteY13" fmla="*/ 1106622 h 1866625"/>
              <a:gd name="connsiteX14" fmla="*/ 1087058 w 1455401"/>
              <a:gd name="connsiteY14" fmla="*/ 822027 h 1866625"/>
              <a:gd name="connsiteX15" fmla="*/ 738555 w 1455401"/>
              <a:gd name="connsiteY15" fmla="*/ 815793 h 1866625"/>
              <a:gd name="connsiteX16" fmla="*/ 639361 w 1455401"/>
              <a:gd name="connsiteY16" fmla="*/ 840592 h 1866625"/>
              <a:gd name="connsiteX17" fmla="*/ 571587 w 1455401"/>
              <a:gd name="connsiteY17" fmla="*/ 910832 h 1866625"/>
              <a:gd name="connsiteX18" fmla="*/ 547438 w 1455401"/>
              <a:gd name="connsiteY18" fmla="*/ 1013140 h 1866625"/>
              <a:gd name="connsiteX19" fmla="*/ 571328 w 1455401"/>
              <a:gd name="connsiteY19" fmla="*/ 1110386 h 1866625"/>
              <a:gd name="connsiteX20" fmla="*/ 638192 w 1455401"/>
              <a:gd name="connsiteY20" fmla="*/ 1177121 h 1866625"/>
              <a:gd name="connsiteX21" fmla="*/ 733622 w 1455401"/>
              <a:gd name="connsiteY21" fmla="*/ 1200880 h 1866625"/>
              <a:gd name="connsiteX22" fmla="*/ 776983 w 1455401"/>
              <a:gd name="connsiteY22" fmla="*/ 1196466 h 1866625"/>
              <a:gd name="connsiteX23" fmla="*/ 824244 w 1455401"/>
              <a:gd name="connsiteY23" fmla="*/ 1244504 h 1866625"/>
              <a:gd name="connsiteX24" fmla="*/ 964983 w 1455401"/>
              <a:gd name="connsiteY24" fmla="*/ 1244504 h 1866625"/>
              <a:gd name="connsiteX25" fmla="*/ 866571 w 1455401"/>
              <a:gd name="connsiteY25" fmla="*/ 1149465 h 1866625"/>
              <a:gd name="connsiteX26" fmla="*/ 922399 w 1455401"/>
              <a:gd name="connsiteY26" fmla="*/ 1007169 h 1866625"/>
              <a:gd name="connsiteX27" fmla="*/ 899420 w 1455401"/>
              <a:gd name="connsiteY27" fmla="*/ 907325 h 1866625"/>
              <a:gd name="connsiteX28" fmla="*/ 834241 w 1455401"/>
              <a:gd name="connsiteY28" fmla="*/ 839555 h 1866625"/>
              <a:gd name="connsiteX29" fmla="*/ 738555 w 1455401"/>
              <a:gd name="connsiteY29" fmla="*/ 815793 h 1866625"/>
              <a:gd name="connsiteX30" fmla="*/ 391194 w 1455401"/>
              <a:gd name="connsiteY30" fmla="*/ 815793 h 1866625"/>
              <a:gd name="connsiteX31" fmla="*/ 281097 w 1455401"/>
              <a:gd name="connsiteY31" fmla="*/ 848123 h 1866625"/>
              <a:gd name="connsiteX32" fmla="*/ 240067 w 1455401"/>
              <a:gd name="connsiteY32" fmla="*/ 934462 h 1866625"/>
              <a:gd name="connsiteX33" fmla="*/ 329914 w 1455401"/>
              <a:gd name="connsiteY33" fmla="*/ 1046120 h 1866625"/>
              <a:gd name="connsiteX34" fmla="*/ 367955 w 1455401"/>
              <a:gd name="connsiteY34" fmla="*/ 1062479 h 1866625"/>
              <a:gd name="connsiteX35" fmla="*/ 383276 w 1455401"/>
              <a:gd name="connsiteY35" fmla="*/ 1075330 h 1866625"/>
              <a:gd name="connsiteX36" fmla="*/ 388337 w 1455401"/>
              <a:gd name="connsiteY36" fmla="*/ 1091301 h 1866625"/>
              <a:gd name="connsiteX37" fmla="*/ 378212 w 1455401"/>
              <a:gd name="connsiteY37" fmla="*/ 1110645 h 1866625"/>
              <a:gd name="connsiteX38" fmla="*/ 349649 w 1455401"/>
              <a:gd name="connsiteY38" fmla="*/ 1117266 h 1866625"/>
              <a:gd name="connsiteX39" fmla="*/ 296937 w 1455401"/>
              <a:gd name="connsiteY39" fmla="*/ 1106750 h 1866625"/>
              <a:gd name="connsiteX40" fmla="*/ 245263 w 1455401"/>
              <a:gd name="connsiteY40" fmla="*/ 1079097 h 1866625"/>
              <a:gd name="connsiteX41" fmla="*/ 245263 w 1455401"/>
              <a:gd name="connsiteY41" fmla="*/ 1181145 h 1866625"/>
              <a:gd name="connsiteX42" fmla="*/ 352243 w 1455401"/>
              <a:gd name="connsiteY42" fmla="*/ 1200880 h 1866625"/>
              <a:gd name="connsiteX43" fmla="*/ 438454 w 1455401"/>
              <a:gd name="connsiteY43" fmla="*/ 1187378 h 1866625"/>
              <a:gd name="connsiteX44" fmla="*/ 494152 w 1455401"/>
              <a:gd name="connsiteY44" fmla="*/ 1146351 h 1866625"/>
              <a:gd name="connsiteX45" fmla="*/ 514018 w 1455401"/>
              <a:gd name="connsiteY45" fmla="*/ 1081695 h 1866625"/>
              <a:gd name="connsiteX46" fmla="*/ 489997 w 1455401"/>
              <a:gd name="connsiteY46" fmla="*/ 1015737 h 1866625"/>
              <a:gd name="connsiteX47" fmla="*/ 408072 w 1455401"/>
              <a:gd name="connsiteY47" fmla="*/ 964582 h 1866625"/>
              <a:gd name="connsiteX48" fmla="*/ 369512 w 1455401"/>
              <a:gd name="connsiteY48" fmla="*/ 944719 h 1866625"/>
              <a:gd name="connsiteX49" fmla="*/ 360293 w 1455401"/>
              <a:gd name="connsiteY49" fmla="*/ 925372 h 1866625"/>
              <a:gd name="connsiteX50" fmla="*/ 371719 w 1455401"/>
              <a:gd name="connsiteY50" fmla="*/ 906159 h 1866625"/>
              <a:gd name="connsiteX51" fmla="*/ 401842 w 1455401"/>
              <a:gd name="connsiteY51" fmla="*/ 899147 h 1866625"/>
              <a:gd name="connsiteX52" fmla="*/ 494283 w 1455401"/>
              <a:gd name="connsiteY52" fmla="*/ 924853 h 1866625"/>
              <a:gd name="connsiteX53" fmla="*/ 494283 w 1455401"/>
              <a:gd name="connsiteY53" fmla="*/ 830076 h 1866625"/>
              <a:gd name="connsiteX54" fmla="*/ 456761 w 1455401"/>
              <a:gd name="connsiteY54" fmla="*/ 821245 h 1866625"/>
              <a:gd name="connsiteX55" fmla="*/ 427029 w 1455401"/>
              <a:gd name="connsiteY55" fmla="*/ 817350 h 1866625"/>
              <a:gd name="connsiteX56" fmla="*/ 391194 w 1455401"/>
              <a:gd name="connsiteY56" fmla="*/ 815793 h 1866625"/>
              <a:gd name="connsiteX57" fmla="*/ 1 w 1455401"/>
              <a:gd name="connsiteY57" fmla="*/ 235984 h 1866625"/>
              <a:gd name="connsiteX58" fmla="*/ 1 w 1455401"/>
              <a:gd name="connsiteY58" fmla="*/ 257081 h 1866625"/>
              <a:gd name="connsiteX59" fmla="*/ 1 w 1455401"/>
              <a:gd name="connsiteY59" fmla="*/ 296835 h 1866625"/>
              <a:gd name="connsiteX60" fmla="*/ 0 w 1455401"/>
              <a:gd name="connsiteY60" fmla="*/ 296838 h 1866625"/>
              <a:gd name="connsiteX61" fmla="*/ 1 w 1455401"/>
              <a:gd name="connsiteY61" fmla="*/ 235984 h 1866625"/>
              <a:gd name="connsiteX62" fmla="*/ 727701 w 1455401"/>
              <a:gd name="connsiteY62" fmla="*/ 107085 h 1866625"/>
              <a:gd name="connsiteX63" fmla="*/ 225411 w 1455401"/>
              <a:gd name="connsiteY63" fmla="*/ 254506 h 1866625"/>
              <a:gd name="connsiteX64" fmla="*/ 727701 w 1455401"/>
              <a:gd name="connsiteY64" fmla="*/ 401926 h 1866625"/>
              <a:gd name="connsiteX65" fmla="*/ 1229991 w 1455401"/>
              <a:gd name="connsiteY65" fmla="*/ 254506 h 1866625"/>
              <a:gd name="connsiteX66" fmla="*/ 727701 w 1455401"/>
              <a:gd name="connsiteY66" fmla="*/ 107085 h 1866625"/>
              <a:gd name="connsiteX67" fmla="*/ 727700 w 1455401"/>
              <a:gd name="connsiteY67" fmla="*/ 0 h 1866625"/>
              <a:gd name="connsiteX68" fmla="*/ 1451644 w 1455401"/>
              <a:gd name="connsiteY68" fmla="*/ 266488 h 1866625"/>
              <a:gd name="connsiteX69" fmla="*/ 1454289 w 1455401"/>
              <a:gd name="connsiteY69" fmla="*/ 287858 h 1866625"/>
              <a:gd name="connsiteX70" fmla="*/ 1455400 w 1455401"/>
              <a:gd name="connsiteY70" fmla="*/ 287858 h 1866625"/>
              <a:gd name="connsiteX71" fmla="*/ 1455400 w 1455401"/>
              <a:gd name="connsiteY71" fmla="*/ 296838 h 1866625"/>
              <a:gd name="connsiteX72" fmla="*/ 1455401 w 1455401"/>
              <a:gd name="connsiteY72" fmla="*/ 1569784 h 1866625"/>
              <a:gd name="connsiteX73" fmla="*/ 1455401 w 1455401"/>
              <a:gd name="connsiteY73" fmla="*/ 1569787 h 1866625"/>
              <a:gd name="connsiteX74" fmla="*/ 1455401 w 1455401"/>
              <a:gd name="connsiteY74" fmla="*/ 1569790 h 1866625"/>
              <a:gd name="connsiteX75" fmla="*/ 1455401 w 1455401"/>
              <a:gd name="connsiteY75" fmla="*/ 1578767 h 1866625"/>
              <a:gd name="connsiteX76" fmla="*/ 1454289 w 1455401"/>
              <a:gd name="connsiteY76" fmla="*/ 1578767 h 1866625"/>
              <a:gd name="connsiteX77" fmla="*/ 1451644 w 1455401"/>
              <a:gd name="connsiteY77" fmla="*/ 1600137 h 1866625"/>
              <a:gd name="connsiteX78" fmla="*/ 727701 w 1455401"/>
              <a:gd name="connsiteY78" fmla="*/ 1866625 h 1866625"/>
              <a:gd name="connsiteX79" fmla="*/ 3758 w 1455401"/>
              <a:gd name="connsiteY79" fmla="*/ 1600137 h 1866625"/>
              <a:gd name="connsiteX80" fmla="*/ 1113 w 1455401"/>
              <a:gd name="connsiteY80" fmla="*/ 1578767 h 1866625"/>
              <a:gd name="connsiteX81" fmla="*/ 1 w 1455401"/>
              <a:gd name="connsiteY81" fmla="*/ 1578767 h 1866625"/>
              <a:gd name="connsiteX82" fmla="*/ 1 w 1455401"/>
              <a:gd name="connsiteY82" fmla="*/ 1569787 h 1866625"/>
              <a:gd name="connsiteX83" fmla="*/ 1 w 1455401"/>
              <a:gd name="connsiteY83" fmla="*/ 296841 h 1866625"/>
              <a:gd name="connsiteX84" fmla="*/ 1 w 1455401"/>
              <a:gd name="connsiteY84" fmla="*/ 296835 h 1866625"/>
              <a:gd name="connsiteX85" fmla="*/ 1 w 1455401"/>
              <a:gd name="connsiteY85" fmla="*/ 296835 h 1866625"/>
              <a:gd name="connsiteX86" fmla="*/ 3758 w 1455401"/>
              <a:gd name="connsiteY86" fmla="*/ 266488 h 1866625"/>
              <a:gd name="connsiteX87" fmla="*/ 727700 w 1455401"/>
              <a:gd name="connsiteY87"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5401" h="1866625">
                <a:moveTo>
                  <a:pt x="737517" y="911351"/>
                </a:moveTo>
                <a:cubicBezTo>
                  <a:pt x="757941" y="911351"/>
                  <a:pt x="774041" y="920179"/>
                  <a:pt x="785815" y="937839"/>
                </a:cubicBezTo>
                <a:cubicBezTo>
                  <a:pt x="797585" y="955495"/>
                  <a:pt x="803471" y="979644"/>
                  <a:pt x="803471" y="1010286"/>
                </a:cubicBezTo>
                <a:cubicBezTo>
                  <a:pt x="803471" y="1039193"/>
                  <a:pt x="797241" y="1062219"/>
                  <a:pt x="784774" y="1079356"/>
                </a:cubicBezTo>
                <a:cubicBezTo>
                  <a:pt x="772310" y="1096493"/>
                  <a:pt x="755951" y="1105062"/>
                  <a:pt x="735697" y="1105062"/>
                </a:cubicBezTo>
                <a:cubicBezTo>
                  <a:pt x="714406" y="1105062"/>
                  <a:pt x="697571" y="1096582"/>
                  <a:pt x="685192" y="1079616"/>
                </a:cubicBezTo>
                <a:cubicBezTo>
                  <a:pt x="672814" y="1062649"/>
                  <a:pt x="666627" y="1039023"/>
                  <a:pt x="666627" y="1008726"/>
                </a:cubicBezTo>
                <a:cubicBezTo>
                  <a:pt x="666627" y="977739"/>
                  <a:pt x="672857" y="953764"/>
                  <a:pt x="685324" y="936797"/>
                </a:cubicBezTo>
                <a:cubicBezTo>
                  <a:pt x="697787" y="919834"/>
                  <a:pt x="715184" y="911351"/>
                  <a:pt x="737517" y="911351"/>
                </a:cubicBezTo>
                <a:close/>
                <a:moveTo>
                  <a:pt x="974881" y="822027"/>
                </a:moveTo>
                <a:lnTo>
                  <a:pt x="974881" y="1194390"/>
                </a:lnTo>
                <a:lnTo>
                  <a:pt x="1215333" y="1194390"/>
                </a:lnTo>
                <a:lnTo>
                  <a:pt x="1215333" y="1106622"/>
                </a:lnTo>
                <a:lnTo>
                  <a:pt x="1087058" y="1106622"/>
                </a:lnTo>
                <a:lnTo>
                  <a:pt x="1087058" y="822027"/>
                </a:lnTo>
                <a:close/>
                <a:moveTo>
                  <a:pt x="738555" y="815793"/>
                </a:moveTo>
                <a:cubicBezTo>
                  <a:pt x="701508" y="815793"/>
                  <a:pt x="668443" y="824059"/>
                  <a:pt x="639361" y="840592"/>
                </a:cubicBezTo>
                <a:cubicBezTo>
                  <a:pt x="610279" y="857125"/>
                  <a:pt x="587687" y="880538"/>
                  <a:pt x="571587" y="910832"/>
                </a:cubicBezTo>
                <a:cubicBezTo>
                  <a:pt x="555488" y="941126"/>
                  <a:pt x="547438" y="975230"/>
                  <a:pt x="547438" y="1013140"/>
                </a:cubicBezTo>
                <a:cubicBezTo>
                  <a:pt x="547438" y="1049322"/>
                  <a:pt x="555403" y="1081737"/>
                  <a:pt x="571328" y="1110386"/>
                </a:cubicBezTo>
                <a:cubicBezTo>
                  <a:pt x="587253" y="1139037"/>
                  <a:pt x="609543" y="1161282"/>
                  <a:pt x="638192" y="1177121"/>
                </a:cubicBezTo>
                <a:cubicBezTo>
                  <a:pt x="666843" y="1192961"/>
                  <a:pt x="698651" y="1200880"/>
                  <a:pt x="733622" y="1200880"/>
                </a:cubicBezTo>
                <a:cubicBezTo>
                  <a:pt x="748680" y="1200880"/>
                  <a:pt x="763137" y="1199408"/>
                  <a:pt x="776983" y="1196466"/>
                </a:cubicBezTo>
                <a:lnTo>
                  <a:pt x="824244" y="1244504"/>
                </a:lnTo>
                <a:lnTo>
                  <a:pt x="964983" y="1244504"/>
                </a:lnTo>
                <a:lnTo>
                  <a:pt x="866571" y="1149465"/>
                </a:lnTo>
                <a:cubicBezTo>
                  <a:pt x="903791" y="1112248"/>
                  <a:pt x="922399" y="1064814"/>
                  <a:pt x="922399" y="1007169"/>
                </a:cubicBezTo>
                <a:cubicBezTo>
                  <a:pt x="922399" y="969949"/>
                  <a:pt x="914737" y="936669"/>
                  <a:pt x="899420" y="907325"/>
                </a:cubicBezTo>
                <a:cubicBezTo>
                  <a:pt x="884099" y="877983"/>
                  <a:pt x="862373" y="855391"/>
                  <a:pt x="834241" y="839555"/>
                </a:cubicBezTo>
                <a:cubicBezTo>
                  <a:pt x="806111" y="823715"/>
                  <a:pt x="774215" y="815793"/>
                  <a:pt x="738555" y="815793"/>
                </a:cubicBezTo>
                <a:close/>
                <a:moveTo>
                  <a:pt x="391194" y="815793"/>
                </a:moveTo>
                <a:cubicBezTo>
                  <a:pt x="345146" y="815793"/>
                  <a:pt x="308448" y="826569"/>
                  <a:pt x="281097" y="848123"/>
                </a:cubicBezTo>
                <a:cubicBezTo>
                  <a:pt x="253743" y="869674"/>
                  <a:pt x="240067" y="898454"/>
                  <a:pt x="240067" y="934462"/>
                </a:cubicBezTo>
                <a:cubicBezTo>
                  <a:pt x="240067" y="985877"/>
                  <a:pt x="270016" y="1023094"/>
                  <a:pt x="329914" y="1046120"/>
                </a:cubicBezTo>
                <a:cubicBezTo>
                  <a:pt x="348437" y="1053043"/>
                  <a:pt x="361117" y="1058495"/>
                  <a:pt x="367955" y="1062479"/>
                </a:cubicBezTo>
                <a:cubicBezTo>
                  <a:pt x="374793" y="1066459"/>
                  <a:pt x="379900" y="1070745"/>
                  <a:pt x="383276" y="1075330"/>
                </a:cubicBezTo>
                <a:cubicBezTo>
                  <a:pt x="386652" y="1079918"/>
                  <a:pt x="388337" y="1085242"/>
                  <a:pt x="388337" y="1091301"/>
                </a:cubicBezTo>
                <a:cubicBezTo>
                  <a:pt x="388337" y="1099784"/>
                  <a:pt x="384964" y="1106231"/>
                  <a:pt x="378212" y="1110645"/>
                </a:cubicBezTo>
                <a:cubicBezTo>
                  <a:pt x="371459" y="1115059"/>
                  <a:pt x="361938" y="1117266"/>
                  <a:pt x="349649" y="1117266"/>
                </a:cubicBezTo>
                <a:cubicBezTo>
                  <a:pt x="333375" y="1117266"/>
                  <a:pt x="315805" y="1113762"/>
                  <a:pt x="296937" y="1106750"/>
                </a:cubicBezTo>
                <a:cubicBezTo>
                  <a:pt x="278066" y="1099742"/>
                  <a:pt x="260843" y="1090523"/>
                  <a:pt x="245263" y="1079097"/>
                </a:cubicBezTo>
                <a:lnTo>
                  <a:pt x="245263" y="1181145"/>
                </a:lnTo>
                <a:cubicBezTo>
                  <a:pt x="277632" y="1194301"/>
                  <a:pt x="313296" y="1200880"/>
                  <a:pt x="352243" y="1200880"/>
                </a:cubicBezTo>
                <a:cubicBezTo>
                  <a:pt x="385828" y="1200880"/>
                  <a:pt x="414565" y="1196380"/>
                  <a:pt x="438454" y="1187378"/>
                </a:cubicBezTo>
                <a:cubicBezTo>
                  <a:pt x="462344" y="1178376"/>
                  <a:pt x="480910" y="1164700"/>
                  <a:pt x="494152" y="1146351"/>
                </a:cubicBezTo>
                <a:cubicBezTo>
                  <a:pt x="507397" y="1127999"/>
                  <a:pt x="514018" y="1106448"/>
                  <a:pt x="514018" y="1081695"/>
                </a:cubicBezTo>
                <a:cubicBezTo>
                  <a:pt x="514018" y="1056245"/>
                  <a:pt x="506011" y="1034260"/>
                  <a:pt x="489997" y="1015737"/>
                </a:cubicBezTo>
                <a:cubicBezTo>
                  <a:pt x="473987" y="997214"/>
                  <a:pt x="446678" y="980163"/>
                  <a:pt x="408072" y="964582"/>
                </a:cubicBezTo>
                <a:cubicBezTo>
                  <a:pt x="388511" y="956447"/>
                  <a:pt x="375657" y="949826"/>
                  <a:pt x="369512" y="944719"/>
                </a:cubicBezTo>
                <a:cubicBezTo>
                  <a:pt x="363367" y="939612"/>
                  <a:pt x="360293" y="933162"/>
                  <a:pt x="360293" y="925372"/>
                </a:cubicBezTo>
                <a:cubicBezTo>
                  <a:pt x="360293" y="917237"/>
                  <a:pt x="364103" y="910832"/>
                  <a:pt x="371719" y="906159"/>
                </a:cubicBezTo>
                <a:cubicBezTo>
                  <a:pt x="379338" y="901482"/>
                  <a:pt x="389378" y="899147"/>
                  <a:pt x="401842" y="899147"/>
                </a:cubicBezTo>
                <a:cubicBezTo>
                  <a:pt x="432136" y="899147"/>
                  <a:pt x="462948" y="907716"/>
                  <a:pt x="494283" y="924853"/>
                </a:cubicBezTo>
                <a:lnTo>
                  <a:pt x="494283" y="830076"/>
                </a:lnTo>
                <a:cubicBezTo>
                  <a:pt x="478184" y="825748"/>
                  <a:pt x="465677" y="822805"/>
                  <a:pt x="456761" y="821245"/>
                </a:cubicBezTo>
                <a:cubicBezTo>
                  <a:pt x="447847" y="819688"/>
                  <a:pt x="437936" y="818391"/>
                  <a:pt x="427029" y="817350"/>
                </a:cubicBezTo>
                <a:cubicBezTo>
                  <a:pt x="416122" y="816312"/>
                  <a:pt x="404177" y="815793"/>
                  <a:pt x="391194" y="815793"/>
                </a:cubicBezTo>
                <a:close/>
                <a:moveTo>
                  <a:pt x="1" y="235984"/>
                </a:moveTo>
                <a:cubicBezTo>
                  <a:pt x="1" y="233280"/>
                  <a:pt x="1" y="238148"/>
                  <a:pt x="1" y="257081"/>
                </a:cubicBezTo>
                <a:lnTo>
                  <a:pt x="1" y="296835"/>
                </a:lnTo>
                <a:lnTo>
                  <a:pt x="0" y="296838"/>
                </a:lnTo>
                <a:cubicBezTo>
                  <a:pt x="0" y="296839"/>
                  <a:pt x="0" y="242745"/>
                  <a:pt x="1" y="235984"/>
                </a:cubicBezTo>
                <a:close/>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lnTo>
                  <a:pt x="1" y="296835"/>
                </a:lnTo>
                <a:lnTo>
                  <a:pt x="1" y="296835"/>
                </a:lnTo>
                <a:lnTo>
                  <a:pt x="3758" y="266488"/>
                </a:lnTo>
                <a:cubicBezTo>
                  <a:pt x="41023" y="116806"/>
                  <a:pt x="350921" y="0"/>
                  <a:pt x="727700" y="0"/>
                </a:cubicBezTo>
                <a:close/>
              </a:path>
            </a:pathLst>
          </a:cu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42" name="Straight Connector 41"/>
          <p:cNvCxnSpPr>
            <a:endCxn id="37" idx="148"/>
          </p:cNvCxnSpPr>
          <p:nvPr/>
        </p:nvCxnSpPr>
        <p:spPr>
          <a:xfrm>
            <a:off x="1826806" y="3184228"/>
            <a:ext cx="515788" cy="48503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26587" y="5595060"/>
            <a:ext cx="1297209" cy="493002"/>
          </a:xfrm>
          <a:prstGeom prst="rect">
            <a:avLst/>
          </a:prstGeom>
          <a:noFill/>
        </p:spPr>
        <p:txBody>
          <a:bodyPr wrap="none" lIns="182750" tIns="146200" rIns="182750" bIns="146200" rtlCol="0">
            <a:spAutoFit/>
          </a:bodyPr>
          <a:lstStyle/>
          <a:p>
            <a:pPr marL="0" marR="0" lvl="0" indent="0" algn="ctr" defTabSz="931326" eaLnBrk="1" fontAlgn="base" latinLnBrk="0" hangingPunct="1">
              <a:lnSpc>
                <a:spcPct val="90000"/>
              </a:lnSpc>
              <a:spcBef>
                <a:spcPct val="0"/>
              </a:spcBef>
              <a:spcAft>
                <a:spcPts val="600"/>
              </a:spcAft>
              <a:buClrTx/>
              <a:buSzTx/>
              <a:buFontTx/>
              <a:buNone/>
              <a:tabLst/>
              <a:defRPr/>
            </a:pPr>
            <a:r>
              <a:rPr kumimoji="0" lang="en-US" sz="1428" b="0" i="0" u="none" strike="noStrike" kern="0" cap="none" spc="0" normalizeH="0" baseline="0" noProof="0" dirty="0">
                <a:ln>
                  <a:noFill/>
                </a:ln>
                <a:solidFill>
                  <a:srgbClr val="0078D7"/>
                </a:solidFill>
                <a:effectLst/>
                <a:uLnTx/>
                <a:uFillTx/>
              </a:rPr>
              <a:t> Developer </a:t>
            </a:r>
            <a:endParaRPr kumimoji="0" lang="en-US" sz="1020" b="0" i="0" u="none" strike="noStrike" kern="0" cap="none" spc="0" normalizeH="0" baseline="0" noProof="0" dirty="0">
              <a:ln>
                <a:noFill/>
              </a:ln>
              <a:solidFill>
                <a:srgbClr val="0078D7"/>
              </a:solidFill>
              <a:effectLst/>
              <a:uLnTx/>
              <a:uFillTx/>
            </a:endParaRPr>
          </a:p>
        </p:txBody>
      </p:sp>
      <p:sp>
        <p:nvSpPr>
          <p:cNvPr id="44" name="Bent Arrow 43"/>
          <p:cNvSpPr/>
          <p:nvPr/>
        </p:nvSpPr>
        <p:spPr bwMode="auto">
          <a:xfrm rot="10800000">
            <a:off x="4387679" y="3534238"/>
            <a:ext cx="963338" cy="541178"/>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5" name="Bent Arrow 44"/>
          <p:cNvSpPr/>
          <p:nvPr/>
        </p:nvSpPr>
        <p:spPr bwMode="auto">
          <a:xfrm>
            <a:off x="3932237" y="2926124"/>
            <a:ext cx="1020501" cy="562385"/>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6" name="TextBox 45"/>
          <p:cNvSpPr txBox="1"/>
          <p:nvPr/>
        </p:nvSpPr>
        <p:spPr>
          <a:xfrm>
            <a:off x="1942332" y="5053641"/>
            <a:ext cx="2909217" cy="584775"/>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Developer identifies bad  queries and improves the app</a:t>
            </a:r>
          </a:p>
        </p:txBody>
      </p:sp>
      <p:cxnSp>
        <p:nvCxnSpPr>
          <p:cNvPr id="47" name="Straight Connector 46"/>
          <p:cNvCxnSpPr/>
          <p:nvPr/>
        </p:nvCxnSpPr>
        <p:spPr>
          <a:xfrm>
            <a:off x="4474010" y="4540413"/>
            <a:ext cx="515788" cy="48503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93171" y="4491340"/>
            <a:ext cx="1776176" cy="635315"/>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66289" y="2386820"/>
            <a:ext cx="1202218" cy="1010916"/>
            <a:chOff x="7779636" y="2688972"/>
            <a:chExt cx="1202218" cy="1010916"/>
          </a:xfrm>
          <a:solidFill>
            <a:srgbClr val="0078D7"/>
          </a:solidFill>
        </p:grpSpPr>
        <p:grpSp>
          <p:nvGrpSpPr>
            <p:cNvPr id="50" name="Group 49"/>
            <p:cNvGrpSpPr/>
            <p:nvPr/>
          </p:nvGrpSpPr>
          <p:grpSpPr>
            <a:xfrm>
              <a:off x="7779636" y="3201200"/>
              <a:ext cx="1202218" cy="468313"/>
              <a:chOff x="9091613" y="5900738"/>
              <a:chExt cx="2784475" cy="769938"/>
            </a:xfrm>
            <a:grpFill/>
          </p:grpSpPr>
          <p:sp>
            <p:nvSpPr>
              <p:cNvPr id="54" name="Rectangle 5"/>
              <p:cNvSpPr>
                <a:spLocks noChangeArrowheads="1"/>
              </p:cNvSpPr>
              <p:nvPr/>
            </p:nvSpPr>
            <p:spPr bwMode="auto">
              <a:xfrm>
                <a:off x="9290050" y="5983288"/>
                <a:ext cx="144463" cy="679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55" name="Rectangle 57"/>
              <p:cNvSpPr>
                <a:spLocks noChangeArrowheads="1"/>
              </p:cNvSpPr>
              <p:nvPr/>
            </p:nvSpPr>
            <p:spPr bwMode="auto">
              <a:xfrm>
                <a:off x="11558588" y="5983288"/>
                <a:ext cx="120650" cy="687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56" name="Rectangle 61"/>
              <p:cNvSpPr>
                <a:spLocks noChangeArrowheads="1"/>
              </p:cNvSpPr>
              <p:nvPr/>
            </p:nvSpPr>
            <p:spPr bwMode="auto">
              <a:xfrm>
                <a:off x="9091613" y="5900738"/>
                <a:ext cx="2784475"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grpSp>
        <p:sp>
          <p:nvSpPr>
            <p:cNvPr id="51" name="Freeform 50"/>
            <p:cNvSpPr>
              <a:spLocks noChangeAspect="1"/>
            </p:cNvSpPr>
            <p:nvPr/>
          </p:nvSpPr>
          <p:spPr bwMode="black">
            <a:xfrm>
              <a:off x="8380278" y="2854215"/>
              <a:ext cx="441244" cy="347258"/>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grpFill/>
            <a:ln w="952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rgbClr val="0078D7"/>
                </a:solidFill>
                <a:effectLst/>
                <a:uLnTx/>
                <a:uFillTx/>
                <a:latin typeface="Segoe UI"/>
                <a:ea typeface="Segoe UI" pitchFamily="34" charset="0"/>
                <a:cs typeface="Segoe UI" pitchFamily="34" charset="0"/>
              </a:endParaRPr>
            </a:p>
          </p:txBody>
        </p:sp>
        <p:sp>
          <p:nvSpPr>
            <p:cNvPr id="52" name="Oval 13"/>
            <p:cNvSpPr/>
            <p:nvPr/>
          </p:nvSpPr>
          <p:spPr bwMode="auto">
            <a:xfrm>
              <a:off x="7922127" y="3029453"/>
              <a:ext cx="379160" cy="670435"/>
            </a:xfrm>
            <a:custGeom>
              <a:avLst/>
              <a:gdLst>
                <a:gd name="connsiteX0" fmla="*/ 59134 w 674291"/>
                <a:gd name="connsiteY0" fmla="*/ 28 h 1192290"/>
                <a:gd name="connsiteX1" fmla="*/ 0 w 674291"/>
                <a:gd name="connsiteY1" fmla="*/ 36144 h 1192290"/>
                <a:gd name="connsiteX2" fmla="*/ 79375 w 674291"/>
                <a:gd name="connsiteY2" fmla="*/ 718769 h 1192290"/>
                <a:gd name="connsiteX3" fmla="*/ 149225 w 674291"/>
                <a:gd name="connsiteY3" fmla="*/ 798144 h 1192290"/>
                <a:gd name="connsiteX4" fmla="*/ 319571 w 674291"/>
                <a:gd name="connsiteY4" fmla="*/ 796969 h 1192290"/>
                <a:gd name="connsiteX5" fmla="*/ 371474 w 674291"/>
                <a:gd name="connsiteY5" fmla="*/ 867994 h 1192290"/>
                <a:gd name="connsiteX6" fmla="*/ 374649 w 674291"/>
                <a:gd name="connsiteY6" fmla="*/ 925144 h 1192290"/>
                <a:gd name="connsiteX7" fmla="*/ 215899 w 674291"/>
                <a:gd name="connsiteY7" fmla="*/ 975944 h 1192290"/>
                <a:gd name="connsiteX8" fmla="*/ 203199 w 674291"/>
                <a:gd name="connsiteY8" fmla="*/ 1020394 h 1192290"/>
                <a:gd name="connsiteX9" fmla="*/ 184149 w 674291"/>
                <a:gd name="connsiteY9" fmla="*/ 1039444 h 1192290"/>
                <a:gd name="connsiteX10" fmla="*/ 157162 w 674291"/>
                <a:gd name="connsiteY10" fmla="*/ 1038650 h 1192290"/>
                <a:gd name="connsiteX11" fmla="*/ 98424 w 674291"/>
                <a:gd name="connsiteY11" fmla="*/ 1131519 h 1192290"/>
                <a:gd name="connsiteX12" fmla="*/ 219074 w 674291"/>
                <a:gd name="connsiteY12" fmla="*/ 1179144 h 1192290"/>
                <a:gd name="connsiteX13" fmla="*/ 222249 w 674291"/>
                <a:gd name="connsiteY13" fmla="*/ 1058494 h 1192290"/>
                <a:gd name="connsiteX14" fmla="*/ 247649 w 674291"/>
                <a:gd name="connsiteY14" fmla="*/ 1026744 h 1192290"/>
                <a:gd name="connsiteX15" fmla="*/ 371474 w 674291"/>
                <a:gd name="connsiteY15" fmla="*/ 972769 h 1192290"/>
                <a:gd name="connsiteX16" fmla="*/ 380999 w 674291"/>
                <a:gd name="connsiteY16" fmla="*/ 1020394 h 1192290"/>
                <a:gd name="connsiteX17" fmla="*/ 339724 w 674291"/>
                <a:gd name="connsiteY17" fmla="*/ 1039444 h 1192290"/>
                <a:gd name="connsiteX18" fmla="*/ 352424 w 674291"/>
                <a:gd name="connsiteY18" fmla="*/ 1175969 h 1192290"/>
                <a:gd name="connsiteX19" fmla="*/ 457199 w 674291"/>
                <a:gd name="connsiteY19" fmla="*/ 1169619 h 1192290"/>
                <a:gd name="connsiteX20" fmla="*/ 457199 w 674291"/>
                <a:gd name="connsiteY20" fmla="*/ 1068019 h 1192290"/>
                <a:gd name="connsiteX21" fmla="*/ 419099 w 674291"/>
                <a:gd name="connsiteY21" fmla="*/ 998169 h 1192290"/>
                <a:gd name="connsiteX22" fmla="*/ 434974 w 674291"/>
                <a:gd name="connsiteY22" fmla="*/ 972769 h 1192290"/>
                <a:gd name="connsiteX23" fmla="*/ 552449 w 674291"/>
                <a:gd name="connsiteY23" fmla="*/ 1036269 h 1192290"/>
                <a:gd name="connsiteX24" fmla="*/ 550886 w 674291"/>
                <a:gd name="connsiteY24" fmla="*/ 1081598 h 1192290"/>
                <a:gd name="connsiteX25" fmla="*/ 544909 w 674291"/>
                <a:gd name="connsiteY25" fmla="*/ 1108103 h 1192290"/>
                <a:gd name="connsiteX26" fmla="*/ 609600 w 674291"/>
                <a:gd name="connsiteY26" fmla="*/ 1172794 h 1192290"/>
                <a:gd name="connsiteX27" fmla="*/ 674291 w 674291"/>
                <a:gd name="connsiteY27" fmla="*/ 1108103 h 1192290"/>
                <a:gd name="connsiteX28" fmla="*/ 609600 w 674291"/>
                <a:gd name="connsiteY28" fmla="*/ 1043412 h 1192290"/>
                <a:gd name="connsiteX29" fmla="*/ 599600 w 674291"/>
                <a:gd name="connsiteY29" fmla="*/ 1045431 h 1192290"/>
                <a:gd name="connsiteX30" fmla="*/ 600074 w 674291"/>
                <a:gd name="connsiteY30" fmla="*/ 1033094 h 1192290"/>
                <a:gd name="connsiteX31" fmla="*/ 412749 w 674291"/>
                <a:gd name="connsiteY31" fmla="*/ 931494 h 1192290"/>
                <a:gd name="connsiteX32" fmla="*/ 412749 w 674291"/>
                <a:gd name="connsiteY32" fmla="*/ 877519 h 1192290"/>
                <a:gd name="connsiteX33" fmla="*/ 476891 w 674291"/>
                <a:gd name="connsiteY33" fmla="*/ 795884 h 1192290"/>
                <a:gd name="connsiteX34" fmla="*/ 609600 w 674291"/>
                <a:gd name="connsiteY34" fmla="*/ 794969 h 1192290"/>
                <a:gd name="connsiteX35" fmla="*/ 600075 w 674291"/>
                <a:gd name="connsiteY35" fmla="*/ 680669 h 1192290"/>
                <a:gd name="connsiteX36" fmla="*/ 203200 w 674291"/>
                <a:gd name="connsiteY36" fmla="*/ 674319 h 1192290"/>
                <a:gd name="connsiteX37" fmla="*/ 120650 w 674291"/>
                <a:gd name="connsiteY37" fmla="*/ 32969 h 1192290"/>
                <a:gd name="connsiteX38" fmla="*/ 59134 w 674291"/>
                <a:gd name="connsiteY38" fmla="*/ 28 h 11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4291" h="1192290">
                  <a:moveTo>
                    <a:pt x="59134" y="28"/>
                  </a:moveTo>
                  <a:cubicBezTo>
                    <a:pt x="37835" y="-633"/>
                    <a:pt x="16933" y="10215"/>
                    <a:pt x="0" y="36144"/>
                  </a:cubicBezTo>
                  <a:lnTo>
                    <a:pt x="79375" y="718769"/>
                  </a:lnTo>
                  <a:cubicBezTo>
                    <a:pt x="80433" y="761102"/>
                    <a:pt x="97367" y="784386"/>
                    <a:pt x="149225" y="798144"/>
                  </a:cubicBezTo>
                  <a:lnTo>
                    <a:pt x="319571" y="796969"/>
                  </a:lnTo>
                  <a:lnTo>
                    <a:pt x="371474" y="867994"/>
                  </a:lnTo>
                  <a:lnTo>
                    <a:pt x="374649" y="925144"/>
                  </a:lnTo>
                  <a:cubicBezTo>
                    <a:pt x="309826" y="920646"/>
                    <a:pt x="259291" y="932817"/>
                    <a:pt x="215899" y="975944"/>
                  </a:cubicBezTo>
                  <a:lnTo>
                    <a:pt x="203199" y="1020394"/>
                  </a:lnTo>
                  <a:lnTo>
                    <a:pt x="184149" y="1039444"/>
                  </a:lnTo>
                  <a:cubicBezTo>
                    <a:pt x="176741" y="1035211"/>
                    <a:pt x="164570" y="1042883"/>
                    <a:pt x="157162" y="1038650"/>
                  </a:cubicBezTo>
                  <a:cubicBezTo>
                    <a:pt x="109801" y="1064050"/>
                    <a:pt x="95779" y="1094213"/>
                    <a:pt x="98424" y="1131519"/>
                  </a:cubicBezTo>
                  <a:cubicBezTo>
                    <a:pt x="133878" y="1180731"/>
                    <a:pt x="171713" y="1184700"/>
                    <a:pt x="219074" y="1179144"/>
                  </a:cubicBezTo>
                  <a:cubicBezTo>
                    <a:pt x="272519" y="1127020"/>
                    <a:pt x="233097" y="1077280"/>
                    <a:pt x="222249" y="1058494"/>
                  </a:cubicBezTo>
                  <a:lnTo>
                    <a:pt x="247649" y="1026744"/>
                  </a:lnTo>
                  <a:cubicBezTo>
                    <a:pt x="260349" y="987321"/>
                    <a:pt x="313531" y="969330"/>
                    <a:pt x="371474" y="972769"/>
                  </a:cubicBezTo>
                  <a:lnTo>
                    <a:pt x="380999" y="1020394"/>
                  </a:lnTo>
                  <a:lnTo>
                    <a:pt x="339724" y="1039444"/>
                  </a:lnTo>
                  <a:cubicBezTo>
                    <a:pt x="322526" y="1099239"/>
                    <a:pt x="326760" y="1142367"/>
                    <a:pt x="352424" y="1175969"/>
                  </a:cubicBezTo>
                  <a:cubicBezTo>
                    <a:pt x="387349" y="1204809"/>
                    <a:pt x="429418" y="1190786"/>
                    <a:pt x="457199" y="1169619"/>
                  </a:cubicBezTo>
                  <a:cubicBezTo>
                    <a:pt x="473868" y="1130990"/>
                    <a:pt x="476249" y="1106648"/>
                    <a:pt x="457199" y="1068019"/>
                  </a:cubicBezTo>
                  <a:cubicBezTo>
                    <a:pt x="458786" y="1035211"/>
                    <a:pt x="431799" y="1021452"/>
                    <a:pt x="419099" y="998169"/>
                  </a:cubicBezTo>
                  <a:lnTo>
                    <a:pt x="434974" y="972769"/>
                  </a:lnTo>
                  <a:cubicBezTo>
                    <a:pt x="462226" y="972505"/>
                    <a:pt x="518053" y="993671"/>
                    <a:pt x="552449" y="1036269"/>
                  </a:cubicBezTo>
                  <a:lnTo>
                    <a:pt x="550886" y="1081598"/>
                  </a:lnTo>
                  <a:cubicBezTo>
                    <a:pt x="546953" y="1089599"/>
                    <a:pt x="544909" y="1098612"/>
                    <a:pt x="544909" y="1108103"/>
                  </a:cubicBezTo>
                  <a:cubicBezTo>
                    <a:pt x="544909" y="1143831"/>
                    <a:pt x="573872" y="1172794"/>
                    <a:pt x="609600" y="1172794"/>
                  </a:cubicBezTo>
                  <a:cubicBezTo>
                    <a:pt x="645328" y="1172794"/>
                    <a:pt x="674291" y="1143831"/>
                    <a:pt x="674291" y="1108103"/>
                  </a:cubicBezTo>
                  <a:cubicBezTo>
                    <a:pt x="674291" y="1072375"/>
                    <a:pt x="645328" y="1043412"/>
                    <a:pt x="609600" y="1043412"/>
                  </a:cubicBezTo>
                  <a:cubicBezTo>
                    <a:pt x="606132" y="1043412"/>
                    <a:pt x="602727" y="1043685"/>
                    <a:pt x="599600" y="1045431"/>
                  </a:cubicBezTo>
                  <a:lnTo>
                    <a:pt x="600074" y="1033094"/>
                  </a:lnTo>
                  <a:cubicBezTo>
                    <a:pt x="580495" y="980177"/>
                    <a:pt x="537103" y="929642"/>
                    <a:pt x="412749" y="931494"/>
                  </a:cubicBezTo>
                  <a:lnTo>
                    <a:pt x="412749" y="877519"/>
                  </a:lnTo>
                  <a:lnTo>
                    <a:pt x="476891" y="795884"/>
                  </a:lnTo>
                  <a:lnTo>
                    <a:pt x="609600" y="794969"/>
                  </a:lnTo>
                  <a:cubicBezTo>
                    <a:pt x="622300" y="756869"/>
                    <a:pt x="619125" y="712419"/>
                    <a:pt x="600075" y="680669"/>
                  </a:cubicBezTo>
                  <a:lnTo>
                    <a:pt x="203200" y="674319"/>
                  </a:lnTo>
                  <a:lnTo>
                    <a:pt x="120650" y="32969"/>
                  </a:lnTo>
                  <a:cubicBezTo>
                    <a:pt x="102129" y="12860"/>
                    <a:pt x="80433" y="690"/>
                    <a:pt x="59134" y="28"/>
                  </a:cubicBezTo>
                  <a:close/>
                </a:path>
              </a:pathLst>
            </a:custGeom>
            <a:grp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marL="0" marR="0" lvl="0" indent="0" algn="ctr" defTabSz="9139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8D7"/>
                </a:solidFill>
                <a:effectLst/>
                <a:uLnTx/>
                <a:uFillTx/>
              </a:endParaRPr>
            </a:p>
          </p:txBody>
        </p:sp>
        <p:sp>
          <p:nvSpPr>
            <p:cNvPr id="53" name="Freeform 52"/>
            <p:cNvSpPr/>
            <p:nvPr/>
          </p:nvSpPr>
          <p:spPr bwMode="auto">
            <a:xfrm>
              <a:off x="8049033" y="2688972"/>
              <a:ext cx="487897" cy="992057"/>
            </a:xfrm>
            <a:custGeom>
              <a:avLst/>
              <a:gdLst>
                <a:gd name="connsiteX0" fmla="*/ 79706 w 487897"/>
                <a:gd name="connsiteY0" fmla="*/ 206165 h 992057"/>
                <a:gd name="connsiteX1" fmla="*/ 146656 w 487897"/>
                <a:gd name="connsiteY1" fmla="*/ 219555 h 992057"/>
                <a:gd name="connsiteX2" fmla="*/ 280557 w 487897"/>
                <a:gd name="connsiteY2" fmla="*/ 380234 h 992057"/>
                <a:gd name="connsiteX3" fmla="*/ 443915 w 487897"/>
                <a:gd name="connsiteY3" fmla="*/ 377556 h 992057"/>
                <a:gd name="connsiteX4" fmla="*/ 457305 w 487897"/>
                <a:gd name="connsiteY4" fmla="*/ 473964 h 992057"/>
                <a:gd name="connsiteX5" fmla="*/ 235031 w 487897"/>
                <a:gd name="connsiteY5" fmla="*/ 473964 h 992057"/>
                <a:gd name="connsiteX6" fmla="*/ 184148 w 487897"/>
                <a:gd name="connsiteY6" fmla="*/ 415048 h 992057"/>
                <a:gd name="connsiteX7" fmla="*/ 176114 w 487897"/>
                <a:gd name="connsiteY7" fmla="*/ 471286 h 992057"/>
                <a:gd name="connsiteX8" fmla="*/ 165402 w 487897"/>
                <a:gd name="connsiteY8" fmla="*/ 591796 h 992057"/>
                <a:gd name="connsiteX9" fmla="*/ 203632 w 487897"/>
                <a:gd name="connsiteY9" fmla="*/ 600791 h 992057"/>
                <a:gd name="connsiteX10" fmla="*/ 293336 w 487897"/>
                <a:gd name="connsiteY10" fmla="*/ 600791 h 992057"/>
                <a:gd name="connsiteX11" fmla="*/ 301262 w 487897"/>
                <a:gd name="connsiteY11" fmla="*/ 604074 h 992057"/>
                <a:gd name="connsiteX12" fmla="*/ 305605 w 487897"/>
                <a:gd name="connsiteY12" fmla="*/ 602275 h 992057"/>
                <a:gd name="connsiteX13" fmla="*/ 350483 w 487897"/>
                <a:gd name="connsiteY13" fmla="*/ 647153 h 992057"/>
                <a:gd name="connsiteX14" fmla="*/ 350482 w 487897"/>
                <a:gd name="connsiteY14" fmla="*/ 947179 h 992057"/>
                <a:gd name="connsiteX15" fmla="*/ 305604 w 487897"/>
                <a:gd name="connsiteY15" fmla="*/ 992057 h 992057"/>
                <a:gd name="connsiteX16" fmla="*/ 305605 w 487897"/>
                <a:gd name="connsiteY16" fmla="*/ 992056 h 992057"/>
                <a:gd name="connsiteX17" fmla="*/ 260727 w 487897"/>
                <a:gd name="connsiteY17" fmla="*/ 947178 h 992057"/>
                <a:gd name="connsiteX18" fmla="*/ 260727 w 487897"/>
                <a:gd name="connsiteY18" fmla="*/ 723300 h 992057"/>
                <a:gd name="connsiteX19" fmla="*/ 70310 w 487897"/>
                <a:gd name="connsiteY19" fmla="*/ 723300 h 992057"/>
                <a:gd name="connsiteX20" fmla="*/ 63378 w 487897"/>
                <a:gd name="connsiteY20" fmla="*/ 720429 h 992057"/>
                <a:gd name="connsiteX21" fmla="*/ 58282 w 487897"/>
                <a:gd name="connsiteY21" fmla="*/ 720339 h 992057"/>
                <a:gd name="connsiteX22" fmla="*/ 7400 w 487897"/>
                <a:gd name="connsiteY22" fmla="*/ 653389 h 992057"/>
                <a:gd name="connsiteX23" fmla="*/ 20790 w 487897"/>
                <a:gd name="connsiteY23" fmla="*/ 257046 h 992057"/>
                <a:gd name="connsiteX24" fmla="*/ 79706 w 487897"/>
                <a:gd name="connsiteY24" fmla="*/ 206165 h 992057"/>
                <a:gd name="connsiteX25" fmla="*/ 98452 w 487897"/>
                <a:gd name="connsiteY25" fmla="*/ 0 h 992057"/>
                <a:gd name="connsiteX26" fmla="*/ 196904 w 487897"/>
                <a:gd name="connsiteY26" fmla="*/ 98452 h 992057"/>
                <a:gd name="connsiteX27" fmla="*/ 98452 w 487897"/>
                <a:gd name="connsiteY27" fmla="*/ 196904 h 992057"/>
                <a:gd name="connsiteX28" fmla="*/ 0 w 487897"/>
                <a:gd name="connsiteY28" fmla="*/ 98452 h 992057"/>
                <a:gd name="connsiteX29" fmla="*/ 98452 w 487897"/>
                <a:gd name="connsiteY29" fmla="*/ 0 h 99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897" h="992057">
                  <a:moveTo>
                    <a:pt x="79706" y="206165"/>
                  </a:moveTo>
                  <a:cubicBezTo>
                    <a:pt x="103362" y="202594"/>
                    <a:pt x="128357" y="209735"/>
                    <a:pt x="146656" y="219555"/>
                  </a:cubicBezTo>
                  <a:lnTo>
                    <a:pt x="280557" y="380234"/>
                  </a:lnTo>
                  <a:lnTo>
                    <a:pt x="443915" y="377556"/>
                  </a:lnTo>
                  <a:cubicBezTo>
                    <a:pt x="523362" y="417726"/>
                    <a:pt x="474266" y="460574"/>
                    <a:pt x="457305" y="473964"/>
                  </a:cubicBezTo>
                  <a:lnTo>
                    <a:pt x="235031" y="473964"/>
                  </a:lnTo>
                  <a:lnTo>
                    <a:pt x="184148" y="415048"/>
                  </a:lnTo>
                  <a:lnTo>
                    <a:pt x="176114" y="471286"/>
                  </a:lnTo>
                  <a:lnTo>
                    <a:pt x="165402" y="591796"/>
                  </a:lnTo>
                  <a:lnTo>
                    <a:pt x="203632" y="600791"/>
                  </a:lnTo>
                  <a:lnTo>
                    <a:pt x="293336" y="600791"/>
                  </a:lnTo>
                  <a:lnTo>
                    <a:pt x="301262" y="604074"/>
                  </a:lnTo>
                  <a:lnTo>
                    <a:pt x="305605" y="602275"/>
                  </a:lnTo>
                  <a:cubicBezTo>
                    <a:pt x="330390" y="602275"/>
                    <a:pt x="350483" y="622368"/>
                    <a:pt x="350483" y="647153"/>
                  </a:cubicBezTo>
                  <a:cubicBezTo>
                    <a:pt x="350483" y="747162"/>
                    <a:pt x="350482" y="847170"/>
                    <a:pt x="350482" y="947179"/>
                  </a:cubicBezTo>
                  <a:cubicBezTo>
                    <a:pt x="350482" y="971964"/>
                    <a:pt x="330389" y="992057"/>
                    <a:pt x="305604" y="992057"/>
                  </a:cubicBezTo>
                  <a:lnTo>
                    <a:pt x="305605" y="992056"/>
                  </a:lnTo>
                  <a:cubicBezTo>
                    <a:pt x="280820" y="992056"/>
                    <a:pt x="260727" y="971963"/>
                    <a:pt x="260727" y="947178"/>
                  </a:cubicBezTo>
                  <a:lnTo>
                    <a:pt x="260727" y="723300"/>
                  </a:lnTo>
                  <a:lnTo>
                    <a:pt x="70310" y="723300"/>
                  </a:lnTo>
                  <a:lnTo>
                    <a:pt x="63378" y="720429"/>
                  </a:lnTo>
                  <a:lnTo>
                    <a:pt x="58282" y="720339"/>
                  </a:lnTo>
                  <a:cubicBezTo>
                    <a:pt x="17219" y="708735"/>
                    <a:pt x="16326" y="678385"/>
                    <a:pt x="7400" y="653389"/>
                  </a:cubicBezTo>
                  <a:lnTo>
                    <a:pt x="20790" y="257046"/>
                  </a:lnTo>
                  <a:cubicBezTo>
                    <a:pt x="33734" y="224018"/>
                    <a:pt x="56050" y="209735"/>
                    <a:pt x="79706" y="206165"/>
                  </a:cubicBezTo>
                  <a:close/>
                  <a:moveTo>
                    <a:pt x="98452" y="0"/>
                  </a:moveTo>
                  <a:cubicBezTo>
                    <a:pt x="152826" y="0"/>
                    <a:pt x="196904" y="44078"/>
                    <a:pt x="196904" y="98452"/>
                  </a:cubicBezTo>
                  <a:cubicBezTo>
                    <a:pt x="196904" y="152826"/>
                    <a:pt x="152826" y="196904"/>
                    <a:pt x="98452" y="196904"/>
                  </a:cubicBezTo>
                  <a:cubicBezTo>
                    <a:pt x="44078" y="196904"/>
                    <a:pt x="0" y="152826"/>
                    <a:pt x="0" y="98452"/>
                  </a:cubicBezTo>
                  <a:cubicBezTo>
                    <a:pt x="0" y="44078"/>
                    <a:pt x="44078" y="0"/>
                    <a:pt x="9845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marR="0" lvl="0" indent="-342834" algn="ctr" defTabSz="932293" eaLnBrk="1" fontAlgn="auto" latinLnBrk="0" hangingPunct="1">
                <a:lnSpc>
                  <a:spcPct val="100000"/>
                </a:lnSpc>
                <a:spcBef>
                  <a:spcPts val="0"/>
                </a:spcBef>
                <a:spcAft>
                  <a:spcPts val="0"/>
                </a:spcAft>
                <a:buClrTx/>
                <a:buSzTx/>
                <a:buFont typeface="Wingdings 3" panose="05040102010807070707" pitchFamily="18" charset="2"/>
                <a:buChar char="Æ"/>
                <a:tabLst/>
                <a:defRPr/>
              </a:pPr>
              <a:endParaRPr kumimoji="0" lang="en-IN" sz="2000" b="1" i="0" u="none" strike="noStrike" kern="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199379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1506199" cy="932563"/>
          </a:xfrm>
        </p:spPr>
        <p:txBody>
          <a:bodyPr/>
          <a:lstStyle/>
          <a:p>
            <a:r>
              <a:rPr lang="en-US" sz="5400" dirty="0"/>
              <a:t>Demo - Insights into DB Performance</a:t>
            </a:r>
          </a:p>
        </p:txBody>
      </p:sp>
      <p:sp>
        <p:nvSpPr>
          <p:cNvPr id="4" name="Text Placeholder 3"/>
          <p:cNvSpPr>
            <a:spLocks noGrp="1"/>
          </p:cNvSpPr>
          <p:nvPr>
            <p:ph type="body" sz="quarter" idx="12"/>
          </p:nvPr>
        </p:nvSpPr>
        <p:spPr>
          <a:xfrm>
            <a:off x="274638" y="3954463"/>
            <a:ext cx="8229599" cy="1932837"/>
          </a:xfrm>
        </p:spPr>
        <p:txBody>
          <a:bodyPr/>
          <a:lstStyle/>
          <a:p>
            <a:pPr marL="0" lvl="1" indent="0" defTabSz="932239">
              <a:spcBef>
                <a:spcPts val="600"/>
              </a:spcBef>
              <a:spcAft>
                <a:spcPts val="600"/>
              </a:spcAft>
              <a:buNone/>
            </a:pPr>
            <a:r>
              <a:rPr lang="en-US" sz="3200" spc="-100" dirty="0">
                <a:ln w="3175">
                  <a:noFill/>
                </a:ln>
                <a:gradFill>
                  <a:gsLst>
                    <a:gs pos="100000">
                      <a:srgbClr val="F8F8F8"/>
                    </a:gs>
                    <a:gs pos="0">
                      <a:srgbClr val="F8F8F8"/>
                    </a:gs>
                  </a:gsLst>
                  <a:lin ang="5400000" scaled="0"/>
                </a:gradFill>
                <a:latin typeface="Segoe UI Light"/>
                <a:cs typeface="Segoe UI" pitchFamily="34" charset="0"/>
              </a:rPr>
              <a:t>Query Performance Insights </a:t>
            </a:r>
          </a:p>
          <a:p>
            <a:pPr marL="0" lvl="1" indent="0" defTabSz="932239">
              <a:spcBef>
                <a:spcPts val="600"/>
              </a:spcBef>
              <a:spcAft>
                <a:spcPts val="600"/>
              </a:spcAft>
              <a:buNone/>
            </a:pPr>
            <a:endParaRPr lang="en-US" sz="3200" spc="-100" dirty="0">
              <a:ln w="3175">
                <a:noFill/>
              </a:ln>
              <a:gradFill>
                <a:gsLst>
                  <a:gs pos="100000">
                    <a:srgbClr val="F8F8F8"/>
                  </a:gs>
                  <a:gs pos="0">
                    <a:srgbClr val="F8F8F8"/>
                  </a:gs>
                </a:gsLst>
                <a:lin ang="5400000" scaled="0"/>
              </a:gradFill>
              <a:latin typeface="Segoe UI Light"/>
              <a:cs typeface="Segoe UI" pitchFamily="34" charset="0"/>
            </a:endParaRPr>
          </a:p>
          <a:p>
            <a:pPr marL="0" lvl="1" indent="0" defTabSz="932239">
              <a:spcBef>
                <a:spcPts val="600"/>
              </a:spcBef>
              <a:spcAft>
                <a:spcPts val="600"/>
              </a:spcAft>
              <a:buNone/>
            </a:pPr>
            <a:r>
              <a:rPr lang="en-US" sz="3200" spc="-100" dirty="0">
                <a:ln w="3175">
                  <a:noFill/>
                </a:ln>
                <a:gradFill>
                  <a:gsLst>
                    <a:gs pos="100000">
                      <a:srgbClr val="F8F8F8"/>
                    </a:gs>
                    <a:gs pos="0">
                      <a:srgbClr val="F8F8F8"/>
                    </a:gs>
                  </a:gsLst>
                  <a:lin ang="5400000" scaled="0"/>
                </a:gradFill>
                <a:latin typeface="Segoe UI Light"/>
                <a:cs typeface="Segoe UI" pitchFamily="34" charset="0"/>
              </a:rPr>
              <a:t>Query Store</a:t>
            </a:r>
          </a:p>
        </p:txBody>
      </p:sp>
    </p:spTree>
    <p:extLst>
      <p:ext uri="{BB962C8B-B14F-4D97-AF65-F5344CB8AC3E}">
        <p14:creationId xmlns:p14="http://schemas.microsoft.com/office/powerpoint/2010/main" val="2243170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Perf Tuning Recommendations </a:t>
            </a:r>
            <a:endParaRPr lang="en-US" sz="7200" dirty="0"/>
          </a:p>
        </p:txBody>
      </p:sp>
      <p:sp>
        <p:nvSpPr>
          <p:cNvPr id="41" name="Rectangle 40"/>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Advisor</a:t>
            </a:r>
          </a:p>
        </p:txBody>
      </p:sp>
    </p:spTree>
    <p:extLst>
      <p:ext uri="{BB962C8B-B14F-4D97-AF65-F5344CB8AC3E}">
        <p14:creationId xmlns:p14="http://schemas.microsoft.com/office/powerpoint/2010/main" val="1948466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“Rimini”- </a:t>
            </a:r>
            <a:r>
              <a:rPr lang="en-US">
                <a:solidFill>
                  <a:schemeClr val="bg1"/>
                </a:solidFill>
              </a:rPr>
              <a:t>Perf </a:t>
            </a:r>
            <a:r>
              <a:rPr lang="en-US"/>
              <a:t>tuning challenges</a:t>
            </a:r>
            <a:endParaRPr lang="en-US" dirty="0">
              <a:solidFill>
                <a:schemeClr val="bg1"/>
              </a:solidFill>
            </a:endParaRPr>
          </a:p>
        </p:txBody>
      </p:sp>
      <p:sp>
        <p:nvSpPr>
          <p:cNvPr id="3" name="Text Placeholder 2"/>
          <p:cNvSpPr>
            <a:spLocks noGrp="1"/>
          </p:cNvSpPr>
          <p:nvPr>
            <p:ph type="body" sz="quarter" idx="11"/>
          </p:nvPr>
        </p:nvSpPr>
        <p:spPr>
          <a:xfrm>
            <a:off x="275481" y="1212849"/>
            <a:ext cx="11887878" cy="5071388"/>
          </a:xfrm>
        </p:spPr>
        <p:txBody>
          <a:bodyPr/>
          <a:lstStyle/>
          <a:p>
            <a:endParaRPr lang="en-US" dirty="0">
              <a:solidFill>
                <a:schemeClr val="bg1"/>
              </a:solidFill>
            </a:endParaRPr>
          </a:p>
          <a:p>
            <a:r>
              <a:rPr lang="en-US" dirty="0">
                <a:solidFill>
                  <a:schemeClr val="bg1"/>
                </a:solidFill>
              </a:rPr>
              <a:t>Requires deep SQL expertise and domain knowledge</a:t>
            </a:r>
          </a:p>
          <a:p>
            <a:r>
              <a:rPr lang="en-US" sz="2800" dirty="0"/>
              <a:t>Many customers don’t </a:t>
            </a:r>
            <a:r>
              <a:rPr lang="en-US" sz="2800"/>
              <a:t>have a DBA </a:t>
            </a:r>
            <a:r>
              <a:rPr lang="en-US" sz="2800" dirty="0"/>
              <a:t>– often only “accidental DBA” exists</a:t>
            </a:r>
          </a:p>
          <a:p>
            <a:endParaRPr lang="en-US" dirty="0">
              <a:solidFill>
                <a:schemeClr val="bg1"/>
              </a:solidFill>
            </a:endParaRPr>
          </a:p>
          <a:p>
            <a:r>
              <a:rPr lang="en-US" dirty="0">
                <a:solidFill>
                  <a:schemeClr val="bg1"/>
                </a:solidFill>
              </a:rPr>
              <a:t>Requires significant time &amp; effort</a:t>
            </a:r>
          </a:p>
          <a:p>
            <a:pPr>
              <a:buClr>
                <a:srgbClr val="FFFFFF"/>
              </a:buClr>
            </a:pPr>
            <a:r>
              <a:rPr lang="en-US" sz="2800" dirty="0"/>
              <a:t>As a result, most customers do perf tuning rarely and reactively </a:t>
            </a:r>
          </a:p>
          <a:p>
            <a:endParaRPr lang="en-US" dirty="0">
              <a:solidFill>
                <a:schemeClr val="bg1"/>
              </a:solidFill>
            </a:endParaRPr>
          </a:p>
          <a:p>
            <a:r>
              <a:rPr lang="en-US" dirty="0">
                <a:solidFill>
                  <a:schemeClr val="bg1"/>
                </a:solidFill>
              </a:rPr>
              <a:t>Hard to scale for many DBs and varied usage patterns</a:t>
            </a:r>
          </a:p>
        </p:txBody>
      </p:sp>
    </p:spTree>
    <p:extLst>
      <p:ext uri="{BB962C8B-B14F-4D97-AF65-F5344CB8AC3E}">
        <p14:creationId xmlns:p14="http://schemas.microsoft.com/office/powerpoint/2010/main" val="303418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Easily improve your application performance</a:t>
            </a:r>
            <a:br>
              <a:rPr lang="en-US" dirty="0"/>
            </a:br>
            <a:r>
              <a:rPr lang="en-US" sz="4000" dirty="0">
                <a:gradFill>
                  <a:gsLst>
                    <a:gs pos="0">
                      <a:schemeClr val="tx2"/>
                    </a:gs>
                    <a:gs pos="100000">
                      <a:schemeClr val="tx2"/>
                    </a:gs>
                  </a:gsLst>
                  <a:lin ang="5400000" scaled="0"/>
                </a:gradFill>
              </a:rPr>
              <a:t>SQL Database Advisor</a:t>
            </a:r>
            <a:endParaRPr lang="en-US" sz="4000" b="1" dirty="0">
              <a:gradFill>
                <a:gsLst>
                  <a:gs pos="0">
                    <a:schemeClr val="tx2"/>
                  </a:gs>
                  <a:gs pos="100000">
                    <a:schemeClr val="tx2"/>
                  </a:gs>
                </a:gsLst>
                <a:lin ang="5400000" scaled="0"/>
              </a:gradFill>
            </a:endParaRPr>
          </a:p>
        </p:txBody>
      </p:sp>
      <p:sp>
        <p:nvSpPr>
          <p:cNvPr id="4" name="Text Placeholder 3"/>
          <p:cNvSpPr>
            <a:spLocks noGrp="1"/>
          </p:cNvSpPr>
          <p:nvPr>
            <p:ph type="body" sz="quarter" idx="11"/>
          </p:nvPr>
        </p:nvSpPr>
        <p:spPr>
          <a:xfrm>
            <a:off x="6675439" y="1810510"/>
            <a:ext cx="5638798" cy="4210383"/>
          </a:xfrm>
        </p:spPr>
        <p:txBody>
          <a:bodyPr vert="horz" wrap="square" lIns="146304" tIns="91440" rIns="146304" bIns="91440" rtlCol="0" anchor="t">
            <a:spAutoFit/>
          </a:bodyPr>
          <a:lstStyle/>
          <a:p>
            <a:pPr>
              <a:spcBef>
                <a:spcPts val="1836"/>
              </a:spcBef>
              <a:buClr>
                <a:srgbClr val="0078D7"/>
              </a:buClr>
            </a:pPr>
            <a:r>
              <a:rPr lang="EN-US" sz="2800" dirty="0"/>
              <a:t>Perf tuning recommendations tailored to each DB</a:t>
            </a:r>
          </a:p>
          <a:p>
            <a:pPr>
              <a:spcBef>
                <a:spcPts val="1836"/>
              </a:spcBef>
              <a:buClr>
                <a:srgbClr val="0078D7"/>
              </a:buClr>
            </a:pPr>
            <a:endParaRPr lang="EN-US" sz="2800" dirty="0"/>
          </a:p>
          <a:p>
            <a:pPr>
              <a:spcBef>
                <a:spcPts val="1836"/>
              </a:spcBef>
              <a:buClr>
                <a:srgbClr val="0078D7"/>
              </a:buClr>
            </a:pPr>
            <a:r>
              <a:rPr lang="EN-US" sz="2800" dirty="0"/>
              <a:t>Based on actual usage, adjusted automatically as the app evolves</a:t>
            </a:r>
          </a:p>
          <a:p>
            <a:pPr>
              <a:spcBef>
                <a:spcPts val="1836"/>
              </a:spcBef>
              <a:buClr>
                <a:srgbClr val="0078D7"/>
              </a:buClr>
            </a:pPr>
            <a:endParaRPr lang="EN-US" sz="2800" dirty="0"/>
          </a:p>
          <a:p>
            <a:pPr>
              <a:spcBef>
                <a:spcPts val="1836"/>
              </a:spcBef>
              <a:buClr>
                <a:srgbClr val="0078D7"/>
              </a:buClr>
            </a:pPr>
            <a:r>
              <a:rPr lang="EN-US" sz="2800" dirty="0"/>
              <a:t>Service does all the heavy lifting (implement, measure, revert)</a:t>
            </a:r>
          </a:p>
        </p:txBody>
      </p:sp>
      <p:sp>
        <p:nvSpPr>
          <p:cNvPr id="55" name="Rectangle 54"/>
          <p:cNvSpPr/>
          <p:nvPr/>
        </p:nvSpPr>
        <p:spPr bwMode="auto">
          <a:xfrm>
            <a:off x="274637" y="1856743"/>
            <a:ext cx="6089893"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1" name="Rectangle 30"/>
          <p:cNvSpPr/>
          <p:nvPr/>
        </p:nvSpPr>
        <p:spPr bwMode="auto">
          <a:xfrm>
            <a:off x="274637" y="1856743"/>
            <a:ext cx="6089893"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2" name="Freeform 31"/>
          <p:cNvSpPr>
            <a:spLocks noChangeAspect="1"/>
          </p:cNvSpPr>
          <p:nvPr/>
        </p:nvSpPr>
        <p:spPr bwMode="auto">
          <a:xfrm flipH="1">
            <a:off x="3790723" y="2380738"/>
            <a:ext cx="2573807" cy="1649924"/>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2 h 690"/>
              <a:gd name="T16" fmla="*/ 851 w 1054"/>
              <a:gd name="T17" fmla="*/ 690 h 690"/>
              <a:gd name="T18" fmla="*/ 826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6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5"/>
                  <a:pt x="948" y="215"/>
                  <a:pt x="950" y="272"/>
                </a:cubicBezTo>
                <a:cubicBezTo>
                  <a:pt x="1012" y="312"/>
                  <a:pt x="1054" y="383"/>
                  <a:pt x="1054" y="462"/>
                </a:cubicBezTo>
                <a:cubicBezTo>
                  <a:pt x="1054" y="580"/>
                  <a:pt x="965" y="676"/>
                  <a:pt x="851" y="690"/>
                </a:cubicBezTo>
                <a:cubicBezTo>
                  <a:pt x="843" y="690"/>
                  <a:pt x="833" y="690"/>
                  <a:pt x="826" y="690"/>
                </a:cubicBezTo>
                <a:cubicBezTo>
                  <a:pt x="818" y="690"/>
                  <a:pt x="810" y="690"/>
                  <a:pt x="802" y="690"/>
                </a:cubicBezTo>
                <a:cubicBezTo>
                  <a:pt x="696" y="690"/>
                  <a:pt x="446" y="690"/>
                  <a:pt x="327" y="690"/>
                </a:cubicBezTo>
                <a:cubicBezTo>
                  <a:pt x="324" y="690"/>
                  <a:pt x="321" y="690"/>
                  <a:pt x="318" y="690"/>
                </a:cubicBezTo>
                <a:cubicBezTo>
                  <a:pt x="306" y="690"/>
                  <a:pt x="306" y="690"/>
                  <a:pt x="306" y="690"/>
                </a:cubicBezTo>
                <a:cubicBezTo>
                  <a:pt x="300" y="690"/>
                  <a:pt x="283" y="690"/>
                  <a:pt x="271" y="690"/>
                </a:cubicBezTo>
                <a:cubicBezTo>
                  <a:pt x="196" y="690"/>
                  <a:pt x="196" y="690"/>
                  <a:pt x="196" y="690"/>
                </a:cubicBezTo>
                <a:cubicBezTo>
                  <a:pt x="87" y="688"/>
                  <a:pt x="0" y="601"/>
                  <a:pt x="0" y="495"/>
                </a:cubicBezTo>
                <a:cubicBezTo>
                  <a:pt x="0" y="397"/>
                  <a:pt x="73" y="316"/>
                  <a:pt x="168" y="303"/>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000000"/>
              </a:solidFill>
              <a:effectLst/>
              <a:uLnTx/>
              <a:uFillTx/>
            </a:endParaRPr>
          </a:p>
        </p:txBody>
      </p:sp>
      <p:cxnSp>
        <p:nvCxnSpPr>
          <p:cNvPr id="33" name="Straight Connector 32"/>
          <p:cNvCxnSpPr/>
          <p:nvPr/>
        </p:nvCxnSpPr>
        <p:spPr>
          <a:xfrm>
            <a:off x="4093029" y="2656114"/>
            <a:ext cx="677408" cy="311785"/>
          </a:xfrm>
          <a:prstGeom prst="line">
            <a:avLst/>
          </a:prstGeom>
          <a:ln w="28575">
            <a:solidFill>
              <a:srgbClr val="BAD80A"/>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23979" y="2226687"/>
            <a:ext cx="2141658" cy="584775"/>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System produces the recommendations </a:t>
            </a:r>
          </a:p>
        </p:txBody>
      </p:sp>
      <p:sp>
        <p:nvSpPr>
          <p:cNvPr id="35" name="Freeform 34"/>
          <p:cNvSpPr/>
          <p:nvPr/>
        </p:nvSpPr>
        <p:spPr>
          <a:xfrm>
            <a:off x="4745078" y="5008682"/>
            <a:ext cx="934759" cy="955428"/>
          </a:xfrm>
          <a:custGeom>
            <a:avLst/>
            <a:gdLst>
              <a:gd name="connsiteX0" fmla="*/ 144221 w 472986"/>
              <a:gd name="connsiteY0" fmla="*/ 268455 h 483444"/>
              <a:gd name="connsiteX1" fmla="*/ 161694 w 472986"/>
              <a:gd name="connsiteY1" fmla="*/ 269401 h 483444"/>
              <a:gd name="connsiteX2" fmla="*/ 174754 w 472986"/>
              <a:gd name="connsiteY2" fmla="*/ 283795 h 483444"/>
              <a:gd name="connsiteX3" fmla="*/ 198023 w 472986"/>
              <a:gd name="connsiteY3" fmla="*/ 339751 h 483444"/>
              <a:gd name="connsiteX4" fmla="*/ 199021 w 472986"/>
              <a:gd name="connsiteY4" fmla="*/ 359161 h 483444"/>
              <a:gd name="connsiteX5" fmla="*/ 191717 w 472986"/>
              <a:gd name="connsiteY5" fmla="*/ 367346 h 483444"/>
              <a:gd name="connsiteX6" fmla="*/ 159325 w 472986"/>
              <a:gd name="connsiteY6" fmla="*/ 289450 h 483444"/>
              <a:gd name="connsiteX7" fmla="*/ 150069 w 472986"/>
              <a:gd name="connsiteY7" fmla="*/ 284801 h 483444"/>
              <a:gd name="connsiteX8" fmla="*/ 20397 w 472986"/>
              <a:gd name="connsiteY8" fmla="*/ 338725 h 483444"/>
              <a:gd name="connsiteX9" fmla="*/ 17167 w 472986"/>
              <a:gd name="connsiteY9" fmla="*/ 348566 h 483444"/>
              <a:gd name="connsiteX10" fmla="*/ 49560 w 472986"/>
              <a:gd name="connsiteY10" fmla="*/ 426462 h 483444"/>
              <a:gd name="connsiteX11" fmla="*/ 38607 w 472986"/>
              <a:gd name="connsiteY11" fmla="*/ 425869 h 483444"/>
              <a:gd name="connsiteX12" fmla="*/ 25547 w 472986"/>
              <a:gd name="connsiteY12" fmla="*/ 411475 h 483444"/>
              <a:gd name="connsiteX13" fmla="*/ 2278 w 472986"/>
              <a:gd name="connsiteY13" fmla="*/ 355519 h 483444"/>
              <a:gd name="connsiteX14" fmla="*/ 12931 w 472986"/>
              <a:gd name="connsiteY14" fmla="*/ 323052 h 483444"/>
              <a:gd name="connsiteX15" fmla="*/ 351362 w 472986"/>
              <a:gd name="connsiteY15" fmla="*/ 210067 h 483444"/>
              <a:gd name="connsiteX16" fmla="*/ 386407 w 472986"/>
              <a:gd name="connsiteY16" fmla="*/ 214412 h 483444"/>
              <a:gd name="connsiteX17" fmla="*/ 472986 w 472986"/>
              <a:gd name="connsiteY17" fmla="*/ 464850 h 483444"/>
              <a:gd name="connsiteX18" fmla="*/ 319585 w 472986"/>
              <a:gd name="connsiteY18" fmla="*/ 471823 h 483444"/>
              <a:gd name="connsiteX19" fmla="*/ 368395 w 472986"/>
              <a:gd name="connsiteY19" fmla="*/ 355610 h 483444"/>
              <a:gd name="connsiteX20" fmla="*/ 342828 w 472986"/>
              <a:gd name="connsiteY20" fmla="*/ 348637 h 483444"/>
              <a:gd name="connsiteX21" fmla="*/ 284721 w 472986"/>
              <a:gd name="connsiteY21" fmla="*/ 478796 h 483444"/>
              <a:gd name="connsiteX22" fmla="*/ 84835 w 472986"/>
              <a:gd name="connsiteY22" fmla="*/ 483444 h 483444"/>
              <a:gd name="connsiteX23" fmla="*/ 89484 w 472986"/>
              <a:gd name="connsiteY23" fmla="*/ 406744 h 483444"/>
              <a:gd name="connsiteX24" fmla="*/ 212670 w 472986"/>
              <a:gd name="connsiteY24" fmla="*/ 395122 h 483444"/>
              <a:gd name="connsiteX25" fmla="*/ 254506 w 472986"/>
              <a:gd name="connsiteY25" fmla="*/ 264964 h 483444"/>
              <a:gd name="connsiteX26" fmla="*/ 351362 w 472986"/>
              <a:gd name="connsiteY26" fmla="*/ 210067 h 483444"/>
              <a:gd name="connsiteX27" fmla="*/ 287045 w 472986"/>
              <a:gd name="connsiteY27" fmla="*/ 0 h 483444"/>
              <a:gd name="connsiteX28" fmla="*/ 386988 w 472986"/>
              <a:gd name="connsiteY28" fmla="*/ 99943 h 483444"/>
              <a:gd name="connsiteX29" fmla="*/ 287045 w 472986"/>
              <a:gd name="connsiteY29" fmla="*/ 199886 h 483444"/>
              <a:gd name="connsiteX30" fmla="*/ 187102 w 472986"/>
              <a:gd name="connsiteY30" fmla="*/ 99943 h 483444"/>
              <a:gd name="connsiteX31" fmla="*/ 287045 w 472986"/>
              <a:gd name="connsiteY31" fmla="*/ 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2986" h="483444">
                <a:moveTo>
                  <a:pt x="144221" y="268455"/>
                </a:moveTo>
                <a:cubicBezTo>
                  <a:pt x="149908" y="266090"/>
                  <a:pt x="156169" y="266625"/>
                  <a:pt x="161694" y="269401"/>
                </a:cubicBezTo>
                <a:cubicBezTo>
                  <a:pt x="167219" y="272177"/>
                  <a:pt x="172009" y="277194"/>
                  <a:pt x="174754" y="283795"/>
                </a:cubicBezTo>
                <a:lnTo>
                  <a:pt x="198023" y="339751"/>
                </a:lnTo>
                <a:cubicBezTo>
                  <a:pt x="200768" y="346351"/>
                  <a:pt x="200949" y="353286"/>
                  <a:pt x="199021" y="359161"/>
                </a:cubicBezTo>
                <a:lnTo>
                  <a:pt x="191717" y="367346"/>
                </a:lnTo>
                <a:lnTo>
                  <a:pt x="159325" y="289450"/>
                </a:lnTo>
                <a:cubicBezTo>
                  <a:pt x="157661" y="285449"/>
                  <a:pt x="153516" y="283367"/>
                  <a:pt x="150069" y="284801"/>
                </a:cubicBezTo>
                <a:lnTo>
                  <a:pt x="20397" y="338725"/>
                </a:lnTo>
                <a:cubicBezTo>
                  <a:pt x="16949" y="340158"/>
                  <a:pt x="15503" y="344565"/>
                  <a:pt x="17167" y="348566"/>
                </a:cubicBezTo>
                <a:lnTo>
                  <a:pt x="49560" y="426462"/>
                </a:lnTo>
                <a:lnTo>
                  <a:pt x="38607" y="425869"/>
                </a:lnTo>
                <a:cubicBezTo>
                  <a:pt x="33082" y="423092"/>
                  <a:pt x="28292" y="418076"/>
                  <a:pt x="25547" y="411475"/>
                </a:cubicBezTo>
                <a:lnTo>
                  <a:pt x="2278" y="355519"/>
                </a:lnTo>
                <a:cubicBezTo>
                  <a:pt x="-3212" y="342318"/>
                  <a:pt x="1558" y="327782"/>
                  <a:pt x="12931" y="323052"/>
                </a:cubicBezTo>
                <a:close/>
                <a:moveTo>
                  <a:pt x="351362" y="210067"/>
                </a:moveTo>
                <a:cubicBezTo>
                  <a:pt x="363286" y="210133"/>
                  <a:pt x="375125" y="211749"/>
                  <a:pt x="386407" y="214412"/>
                </a:cubicBezTo>
                <a:cubicBezTo>
                  <a:pt x="443739" y="245982"/>
                  <a:pt x="465239" y="262736"/>
                  <a:pt x="472986" y="464850"/>
                </a:cubicBezTo>
                <a:cubicBezTo>
                  <a:pt x="416623" y="468918"/>
                  <a:pt x="370719" y="469499"/>
                  <a:pt x="319585" y="471823"/>
                </a:cubicBezTo>
                <a:cubicBezTo>
                  <a:pt x="327139" y="445287"/>
                  <a:pt x="350382" y="394348"/>
                  <a:pt x="368395" y="355610"/>
                </a:cubicBezTo>
                <a:lnTo>
                  <a:pt x="342828" y="348637"/>
                </a:lnTo>
                <a:lnTo>
                  <a:pt x="284721" y="478796"/>
                </a:lnTo>
                <a:lnTo>
                  <a:pt x="84835" y="483444"/>
                </a:lnTo>
                <a:cubicBezTo>
                  <a:pt x="68372" y="474728"/>
                  <a:pt x="49004" y="431149"/>
                  <a:pt x="89484" y="406744"/>
                </a:cubicBezTo>
                <a:lnTo>
                  <a:pt x="212670" y="395122"/>
                </a:lnTo>
                <a:lnTo>
                  <a:pt x="254506" y="264964"/>
                </a:lnTo>
                <a:cubicBezTo>
                  <a:pt x="279056" y="223636"/>
                  <a:pt x="315590" y="209872"/>
                  <a:pt x="351362" y="210067"/>
                </a:cubicBezTo>
                <a:close/>
                <a:moveTo>
                  <a:pt x="287045" y="0"/>
                </a:moveTo>
                <a:cubicBezTo>
                  <a:pt x="342242" y="0"/>
                  <a:pt x="386988" y="44746"/>
                  <a:pt x="386988" y="99943"/>
                </a:cubicBezTo>
                <a:cubicBezTo>
                  <a:pt x="386988" y="155140"/>
                  <a:pt x="342242" y="199886"/>
                  <a:pt x="287045" y="199886"/>
                </a:cubicBezTo>
                <a:cubicBezTo>
                  <a:pt x="231848" y="199886"/>
                  <a:pt x="187102" y="155140"/>
                  <a:pt x="187102" y="99943"/>
                </a:cubicBezTo>
                <a:cubicBezTo>
                  <a:pt x="187102" y="44746"/>
                  <a:pt x="231848" y="0"/>
                  <a:pt x="287045" y="0"/>
                </a:cubicBezTo>
                <a:close/>
              </a:path>
            </a:pathLst>
          </a:cu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50791"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endParaRPr>
          </a:p>
        </p:txBody>
      </p:sp>
      <p:grpSp>
        <p:nvGrpSpPr>
          <p:cNvPr id="36" name="Group 35"/>
          <p:cNvGrpSpPr/>
          <p:nvPr/>
        </p:nvGrpSpPr>
        <p:grpSpPr>
          <a:xfrm>
            <a:off x="466289" y="2382850"/>
            <a:ext cx="1202218" cy="1010916"/>
            <a:chOff x="7779636" y="2688972"/>
            <a:chExt cx="1202218" cy="1010916"/>
          </a:xfrm>
          <a:solidFill>
            <a:schemeClr val="accent2"/>
          </a:solidFill>
        </p:grpSpPr>
        <p:grpSp>
          <p:nvGrpSpPr>
            <p:cNvPr id="37" name="Group 36"/>
            <p:cNvGrpSpPr/>
            <p:nvPr/>
          </p:nvGrpSpPr>
          <p:grpSpPr>
            <a:xfrm>
              <a:off x="7779636" y="3201200"/>
              <a:ext cx="1202218" cy="468313"/>
              <a:chOff x="9091613" y="5900738"/>
              <a:chExt cx="2784475" cy="769938"/>
            </a:xfrm>
            <a:grpFill/>
          </p:grpSpPr>
          <p:sp>
            <p:nvSpPr>
              <p:cNvPr id="41" name="Rectangle 5"/>
              <p:cNvSpPr>
                <a:spLocks noChangeArrowheads="1"/>
              </p:cNvSpPr>
              <p:nvPr/>
            </p:nvSpPr>
            <p:spPr bwMode="auto">
              <a:xfrm>
                <a:off x="9290050" y="5983288"/>
                <a:ext cx="144463" cy="679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sp>
            <p:nvSpPr>
              <p:cNvPr id="42" name="Rectangle 57"/>
              <p:cNvSpPr>
                <a:spLocks noChangeArrowheads="1"/>
              </p:cNvSpPr>
              <p:nvPr/>
            </p:nvSpPr>
            <p:spPr bwMode="auto">
              <a:xfrm>
                <a:off x="11558588" y="5983288"/>
                <a:ext cx="120650" cy="687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sp>
            <p:nvSpPr>
              <p:cNvPr id="43" name="Rectangle 61"/>
              <p:cNvSpPr>
                <a:spLocks noChangeArrowheads="1"/>
              </p:cNvSpPr>
              <p:nvPr/>
            </p:nvSpPr>
            <p:spPr bwMode="auto">
              <a:xfrm>
                <a:off x="9091613" y="5900738"/>
                <a:ext cx="2784475"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grpSp>
        <p:sp>
          <p:nvSpPr>
            <p:cNvPr id="38" name="Freeform 37"/>
            <p:cNvSpPr>
              <a:spLocks noChangeAspect="1"/>
            </p:cNvSpPr>
            <p:nvPr/>
          </p:nvSpPr>
          <p:spPr bwMode="black">
            <a:xfrm>
              <a:off x="8380278" y="2854215"/>
              <a:ext cx="441244" cy="347258"/>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accent2"/>
                </a:solidFill>
                <a:effectLst/>
                <a:uLnTx/>
                <a:uFillTx/>
                <a:latin typeface="Segoe UI"/>
                <a:ea typeface="Segoe UI" pitchFamily="34" charset="0"/>
                <a:cs typeface="Segoe UI" pitchFamily="34" charset="0"/>
              </a:endParaRPr>
            </a:p>
          </p:txBody>
        </p:sp>
        <p:sp>
          <p:nvSpPr>
            <p:cNvPr id="39" name="Oval 13"/>
            <p:cNvSpPr/>
            <p:nvPr/>
          </p:nvSpPr>
          <p:spPr bwMode="auto">
            <a:xfrm>
              <a:off x="7922127" y="3029453"/>
              <a:ext cx="379160" cy="670435"/>
            </a:xfrm>
            <a:custGeom>
              <a:avLst/>
              <a:gdLst>
                <a:gd name="connsiteX0" fmla="*/ 59134 w 674291"/>
                <a:gd name="connsiteY0" fmla="*/ 28 h 1192290"/>
                <a:gd name="connsiteX1" fmla="*/ 0 w 674291"/>
                <a:gd name="connsiteY1" fmla="*/ 36144 h 1192290"/>
                <a:gd name="connsiteX2" fmla="*/ 79375 w 674291"/>
                <a:gd name="connsiteY2" fmla="*/ 718769 h 1192290"/>
                <a:gd name="connsiteX3" fmla="*/ 149225 w 674291"/>
                <a:gd name="connsiteY3" fmla="*/ 798144 h 1192290"/>
                <a:gd name="connsiteX4" fmla="*/ 319571 w 674291"/>
                <a:gd name="connsiteY4" fmla="*/ 796969 h 1192290"/>
                <a:gd name="connsiteX5" fmla="*/ 371474 w 674291"/>
                <a:gd name="connsiteY5" fmla="*/ 867994 h 1192290"/>
                <a:gd name="connsiteX6" fmla="*/ 374649 w 674291"/>
                <a:gd name="connsiteY6" fmla="*/ 925144 h 1192290"/>
                <a:gd name="connsiteX7" fmla="*/ 215899 w 674291"/>
                <a:gd name="connsiteY7" fmla="*/ 975944 h 1192290"/>
                <a:gd name="connsiteX8" fmla="*/ 203199 w 674291"/>
                <a:gd name="connsiteY8" fmla="*/ 1020394 h 1192290"/>
                <a:gd name="connsiteX9" fmla="*/ 184149 w 674291"/>
                <a:gd name="connsiteY9" fmla="*/ 1039444 h 1192290"/>
                <a:gd name="connsiteX10" fmla="*/ 157162 w 674291"/>
                <a:gd name="connsiteY10" fmla="*/ 1038650 h 1192290"/>
                <a:gd name="connsiteX11" fmla="*/ 98424 w 674291"/>
                <a:gd name="connsiteY11" fmla="*/ 1131519 h 1192290"/>
                <a:gd name="connsiteX12" fmla="*/ 219074 w 674291"/>
                <a:gd name="connsiteY12" fmla="*/ 1179144 h 1192290"/>
                <a:gd name="connsiteX13" fmla="*/ 222249 w 674291"/>
                <a:gd name="connsiteY13" fmla="*/ 1058494 h 1192290"/>
                <a:gd name="connsiteX14" fmla="*/ 247649 w 674291"/>
                <a:gd name="connsiteY14" fmla="*/ 1026744 h 1192290"/>
                <a:gd name="connsiteX15" fmla="*/ 371474 w 674291"/>
                <a:gd name="connsiteY15" fmla="*/ 972769 h 1192290"/>
                <a:gd name="connsiteX16" fmla="*/ 380999 w 674291"/>
                <a:gd name="connsiteY16" fmla="*/ 1020394 h 1192290"/>
                <a:gd name="connsiteX17" fmla="*/ 339724 w 674291"/>
                <a:gd name="connsiteY17" fmla="*/ 1039444 h 1192290"/>
                <a:gd name="connsiteX18" fmla="*/ 352424 w 674291"/>
                <a:gd name="connsiteY18" fmla="*/ 1175969 h 1192290"/>
                <a:gd name="connsiteX19" fmla="*/ 457199 w 674291"/>
                <a:gd name="connsiteY19" fmla="*/ 1169619 h 1192290"/>
                <a:gd name="connsiteX20" fmla="*/ 457199 w 674291"/>
                <a:gd name="connsiteY20" fmla="*/ 1068019 h 1192290"/>
                <a:gd name="connsiteX21" fmla="*/ 419099 w 674291"/>
                <a:gd name="connsiteY21" fmla="*/ 998169 h 1192290"/>
                <a:gd name="connsiteX22" fmla="*/ 434974 w 674291"/>
                <a:gd name="connsiteY22" fmla="*/ 972769 h 1192290"/>
                <a:gd name="connsiteX23" fmla="*/ 552449 w 674291"/>
                <a:gd name="connsiteY23" fmla="*/ 1036269 h 1192290"/>
                <a:gd name="connsiteX24" fmla="*/ 550886 w 674291"/>
                <a:gd name="connsiteY24" fmla="*/ 1081598 h 1192290"/>
                <a:gd name="connsiteX25" fmla="*/ 544909 w 674291"/>
                <a:gd name="connsiteY25" fmla="*/ 1108103 h 1192290"/>
                <a:gd name="connsiteX26" fmla="*/ 609600 w 674291"/>
                <a:gd name="connsiteY26" fmla="*/ 1172794 h 1192290"/>
                <a:gd name="connsiteX27" fmla="*/ 674291 w 674291"/>
                <a:gd name="connsiteY27" fmla="*/ 1108103 h 1192290"/>
                <a:gd name="connsiteX28" fmla="*/ 609600 w 674291"/>
                <a:gd name="connsiteY28" fmla="*/ 1043412 h 1192290"/>
                <a:gd name="connsiteX29" fmla="*/ 599600 w 674291"/>
                <a:gd name="connsiteY29" fmla="*/ 1045431 h 1192290"/>
                <a:gd name="connsiteX30" fmla="*/ 600074 w 674291"/>
                <a:gd name="connsiteY30" fmla="*/ 1033094 h 1192290"/>
                <a:gd name="connsiteX31" fmla="*/ 412749 w 674291"/>
                <a:gd name="connsiteY31" fmla="*/ 931494 h 1192290"/>
                <a:gd name="connsiteX32" fmla="*/ 412749 w 674291"/>
                <a:gd name="connsiteY32" fmla="*/ 877519 h 1192290"/>
                <a:gd name="connsiteX33" fmla="*/ 476891 w 674291"/>
                <a:gd name="connsiteY33" fmla="*/ 795884 h 1192290"/>
                <a:gd name="connsiteX34" fmla="*/ 609600 w 674291"/>
                <a:gd name="connsiteY34" fmla="*/ 794969 h 1192290"/>
                <a:gd name="connsiteX35" fmla="*/ 600075 w 674291"/>
                <a:gd name="connsiteY35" fmla="*/ 680669 h 1192290"/>
                <a:gd name="connsiteX36" fmla="*/ 203200 w 674291"/>
                <a:gd name="connsiteY36" fmla="*/ 674319 h 1192290"/>
                <a:gd name="connsiteX37" fmla="*/ 120650 w 674291"/>
                <a:gd name="connsiteY37" fmla="*/ 32969 h 1192290"/>
                <a:gd name="connsiteX38" fmla="*/ 59134 w 674291"/>
                <a:gd name="connsiteY38" fmla="*/ 28 h 11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4291" h="1192290">
                  <a:moveTo>
                    <a:pt x="59134" y="28"/>
                  </a:moveTo>
                  <a:cubicBezTo>
                    <a:pt x="37835" y="-633"/>
                    <a:pt x="16933" y="10215"/>
                    <a:pt x="0" y="36144"/>
                  </a:cubicBezTo>
                  <a:lnTo>
                    <a:pt x="79375" y="718769"/>
                  </a:lnTo>
                  <a:cubicBezTo>
                    <a:pt x="80433" y="761102"/>
                    <a:pt x="97367" y="784386"/>
                    <a:pt x="149225" y="798144"/>
                  </a:cubicBezTo>
                  <a:lnTo>
                    <a:pt x="319571" y="796969"/>
                  </a:lnTo>
                  <a:lnTo>
                    <a:pt x="371474" y="867994"/>
                  </a:lnTo>
                  <a:lnTo>
                    <a:pt x="374649" y="925144"/>
                  </a:lnTo>
                  <a:cubicBezTo>
                    <a:pt x="309826" y="920646"/>
                    <a:pt x="259291" y="932817"/>
                    <a:pt x="215899" y="975944"/>
                  </a:cubicBezTo>
                  <a:lnTo>
                    <a:pt x="203199" y="1020394"/>
                  </a:lnTo>
                  <a:lnTo>
                    <a:pt x="184149" y="1039444"/>
                  </a:lnTo>
                  <a:cubicBezTo>
                    <a:pt x="176741" y="1035211"/>
                    <a:pt x="164570" y="1042883"/>
                    <a:pt x="157162" y="1038650"/>
                  </a:cubicBezTo>
                  <a:cubicBezTo>
                    <a:pt x="109801" y="1064050"/>
                    <a:pt x="95779" y="1094213"/>
                    <a:pt x="98424" y="1131519"/>
                  </a:cubicBezTo>
                  <a:cubicBezTo>
                    <a:pt x="133878" y="1180731"/>
                    <a:pt x="171713" y="1184700"/>
                    <a:pt x="219074" y="1179144"/>
                  </a:cubicBezTo>
                  <a:cubicBezTo>
                    <a:pt x="272519" y="1127020"/>
                    <a:pt x="233097" y="1077280"/>
                    <a:pt x="222249" y="1058494"/>
                  </a:cubicBezTo>
                  <a:lnTo>
                    <a:pt x="247649" y="1026744"/>
                  </a:lnTo>
                  <a:cubicBezTo>
                    <a:pt x="260349" y="987321"/>
                    <a:pt x="313531" y="969330"/>
                    <a:pt x="371474" y="972769"/>
                  </a:cubicBezTo>
                  <a:lnTo>
                    <a:pt x="380999" y="1020394"/>
                  </a:lnTo>
                  <a:lnTo>
                    <a:pt x="339724" y="1039444"/>
                  </a:lnTo>
                  <a:cubicBezTo>
                    <a:pt x="322526" y="1099239"/>
                    <a:pt x="326760" y="1142367"/>
                    <a:pt x="352424" y="1175969"/>
                  </a:cubicBezTo>
                  <a:cubicBezTo>
                    <a:pt x="387349" y="1204809"/>
                    <a:pt x="429418" y="1190786"/>
                    <a:pt x="457199" y="1169619"/>
                  </a:cubicBezTo>
                  <a:cubicBezTo>
                    <a:pt x="473868" y="1130990"/>
                    <a:pt x="476249" y="1106648"/>
                    <a:pt x="457199" y="1068019"/>
                  </a:cubicBezTo>
                  <a:cubicBezTo>
                    <a:pt x="458786" y="1035211"/>
                    <a:pt x="431799" y="1021452"/>
                    <a:pt x="419099" y="998169"/>
                  </a:cubicBezTo>
                  <a:lnTo>
                    <a:pt x="434974" y="972769"/>
                  </a:lnTo>
                  <a:cubicBezTo>
                    <a:pt x="462226" y="972505"/>
                    <a:pt x="518053" y="993671"/>
                    <a:pt x="552449" y="1036269"/>
                  </a:cubicBezTo>
                  <a:lnTo>
                    <a:pt x="550886" y="1081598"/>
                  </a:lnTo>
                  <a:cubicBezTo>
                    <a:pt x="546953" y="1089599"/>
                    <a:pt x="544909" y="1098612"/>
                    <a:pt x="544909" y="1108103"/>
                  </a:cubicBezTo>
                  <a:cubicBezTo>
                    <a:pt x="544909" y="1143831"/>
                    <a:pt x="573872" y="1172794"/>
                    <a:pt x="609600" y="1172794"/>
                  </a:cubicBezTo>
                  <a:cubicBezTo>
                    <a:pt x="645328" y="1172794"/>
                    <a:pt x="674291" y="1143831"/>
                    <a:pt x="674291" y="1108103"/>
                  </a:cubicBezTo>
                  <a:cubicBezTo>
                    <a:pt x="674291" y="1072375"/>
                    <a:pt x="645328" y="1043412"/>
                    <a:pt x="609600" y="1043412"/>
                  </a:cubicBezTo>
                  <a:cubicBezTo>
                    <a:pt x="606132" y="1043412"/>
                    <a:pt x="602727" y="1043685"/>
                    <a:pt x="599600" y="1045431"/>
                  </a:cubicBezTo>
                  <a:lnTo>
                    <a:pt x="600074" y="1033094"/>
                  </a:lnTo>
                  <a:cubicBezTo>
                    <a:pt x="580495" y="980177"/>
                    <a:pt x="537103" y="929642"/>
                    <a:pt x="412749" y="931494"/>
                  </a:cubicBezTo>
                  <a:lnTo>
                    <a:pt x="412749" y="877519"/>
                  </a:lnTo>
                  <a:lnTo>
                    <a:pt x="476891" y="795884"/>
                  </a:lnTo>
                  <a:lnTo>
                    <a:pt x="609600" y="794969"/>
                  </a:lnTo>
                  <a:cubicBezTo>
                    <a:pt x="622300" y="756869"/>
                    <a:pt x="619125" y="712419"/>
                    <a:pt x="600075" y="680669"/>
                  </a:cubicBezTo>
                  <a:lnTo>
                    <a:pt x="203200" y="674319"/>
                  </a:lnTo>
                  <a:lnTo>
                    <a:pt x="120650" y="32969"/>
                  </a:lnTo>
                  <a:cubicBezTo>
                    <a:pt x="102129" y="12860"/>
                    <a:pt x="80433" y="690"/>
                    <a:pt x="59134" y="28"/>
                  </a:cubicBezTo>
                  <a:close/>
                </a:path>
              </a:pathLst>
            </a:custGeom>
            <a:grp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marL="0" marR="0" lvl="0" indent="0" algn="ctr" defTabSz="9139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a typeface="+mn-ea"/>
                <a:cs typeface="+mn-cs"/>
              </a:endParaRPr>
            </a:p>
          </p:txBody>
        </p:sp>
        <p:sp>
          <p:nvSpPr>
            <p:cNvPr id="40" name="Freeform 39"/>
            <p:cNvSpPr/>
            <p:nvPr/>
          </p:nvSpPr>
          <p:spPr bwMode="auto">
            <a:xfrm>
              <a:off x="8049033" y="2688972"/>
              <a:ext cx="487897" cy="992057"/>
            </a:xfrm>
            <a:custGeom>
              <a:avLst/>
              <a:gdLst>
                <a:gd name="connsiteX0" fmla="*/ 79706 w 487897"/>
                <a:gd name="connsiteY0" fmla="*/ 206165 h 992057"/>
                <a:gd name="connsiteX1" fmla="*/ 146656 w 487897"/>
                <a:gd name="connsiteY1" fmla="*/ 219555 h 992057"/>
                <a:gd name="connsiteX2" fmla="*/ 280557 w 487897"/>
                <a:gd name="connsiteY2" fmla="*/ 380234 h 992057"/>
                <a:gd name="connsiteX3" fmla="*/ 443915 w 487897"/>
                <a:gd name="connsiteY3" fmla="*/ 377556 h 992057"/>
                <a:gd name="connsiteX4" fmla="*/ 457305 w 487897"/>
                <a:gd name="connsiteY4" fmla="*/ 473964 h 992057"/>
                <a:gd name="connsiteX5" fmla="*/ 235031 w 487897"/>
                <a:gd name="connsiteY5" fmla="*/ 473964 h 992057"/>
                <a:gd name="connsiteX6" fmla="*/ 184148 w 487897"/>
                <a:gd name="connsiteY6" fmla="*/ 415048 h 992057"/>
                <a:gd name="connsiteX7" fmla="*/ 176114 w 487897"/>
                <a:gd name="connsiteY7" fmla="*/ 471286 h 992057"/>
                <a:gd name="connsiteX8" fmla="*/ 165402 w 487897"/>
                <a:gd name="connsiteY8" fmla="*/ 591796 h 992057"/>
                <a:gd name="connsiteX9" fmla="*/ 203632 w 487897"/>
                <a:gd name="connsiteY9" fmla="*/ 600791 h 992057"/>
                <a:gd name="connsiteX10" fmla="*/ 293336 w 487897"/>
                <a:gd name="connsiteY10" fmla="*/ 600791 h 992057"/>
                <a:gd name="connsiteX11" fmla="*/ 301262 w 487897"/>
                <a:gd name="connsiteY11" fmla="*/ 604074 h 992057"/>
                <a:gd name="connsiteX12" fmla="*/ 305605 w 487897"/>
                <a:gd name="connsiteY12" fmla="*/ 602275 h 992057"/>
                <a:gd name="connsiteX13" fmla="*/ 350483 w 487897"/>
                <a:gd name="connsiteY13" fmla="*/ 647153 h 992057"/>
                <a:gd name="connsiteX14" fmla="*/ 350482 w 487897"/>
                <a:gd name="connsiteY14" fmla="*/ 947179 h 992057"/>
                <a:gd name="connsiteX15" fmla="*/ 305604 w 487897"/>
                <a:gd name="connsiteY15" fmla="*/ 992057 h 992057"/>
                <a:gd name="connsiteX16" fmla="*/ 305605 w 487897"/>
                <a:gd name="connsiteY16" fmla="*/ 992056 h 992057"/>
                <a:gd name="connsiteX17" fmla="*/ 260727 w 487897"/>
                <a:gd name="connsiteY17" fmla="*/ 947178 h 992057"/>
                <a:gd name="connsiteX18" fmla="*/ 260727 w 487897"/>
                <a:gd name="connsiteY18" fmla="*/ 723300 h 992057"/>
                <a:gd name="connsiteX19" fmla="*/ 70310 w 487897"/>
                <a:gd name="connsiteY19" fmla="*/ 723300 h 992057"/>
                <a:gd name="connsiteX20" fmla="*/ 63378 w 487897"/>
                <a:gd name="connsiteY20" fmla="*/ 720429 h 992057"/>
                <a:gd name="connsiteX21" fmla="*/ 58282 w 487897"/>
                <a:gd name="connsiteY21" fmla="*/ 720339 h 992057"/>
                <a:gd name="connsiteX22" fmla="*/ 7400 w 487897"/>
                <a:gd name="connsiteY22" fmla="*/ 653389 h 992057"/>
                <a:gd name="connsiteX23" fmla="*/ 20790 w 487897"/>
                <a:gd name="connsiteY23" fmla="*/ 257046 h 992057"/>
                <a:gd name="connsiteX24" fmla="*/ 79706 w 487897"/>
                <a:gd name="connsiteY24" fmla="*/ 206165 h 992057"/>
                <a:gd name="connsiteX25" fmla="*/ 98452 w 487897"/>
                <a:gd name="connsiteY25" fmla="*/ 0 h 992057"/>
                <a:gd name="connsiteX26" fmla="*/ 196904 w 487897"/>
                <a:gd name="connsiteY26" fmla="*/ 98452 h 992057"/>
                <a:gd name="connsiteX27" fmla="*/ 98452 w 487897"/>
                <a:gd name="connsiteY27" fmla="*/ 196904 h 992057"/>
                <a:gd name="connsiteX28" fmla="*/ 0 w 487897"/>
                <a:gd name="connsiteY28" fmla="*/ 98452 h 992057"/>
                <a:gd name="connsiteX29" fmla="*/ 98452 w 487897"/>
                <a:gd name="connsiteY29" fmla="*/ 0 h 99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897" h="992057">
                  <a:moveTo>
                    <a:pt x="79706" y="206165"/>
                  </a:moveTo>
                  <a:cubicBezTo>
                    <a:pt x="103362" y="202594"/>
                    <a:pt x="128357" y="209735"/>
                    <a:pt x="146656" y="219555"/>
                  </a:cubicBezTo>
                  <a:lnTo>
                    <a:pt x="280557" y="380234"/>
                  </a:lnTo>
                  <a:lnTo>
                    <a:pt x="443915" y="377556"/>
                  </a:lnTo>
                  <a:cubicBezTo>
                    <a:pt x="523362" y="417726"/>
                    <a:pt x="474266" y="460574"/>
                    <a:pt x="457305" y="473964"/>
                  </a:cubicBezTo>
                  <a:lnTo>
                    <a:pt x="235031" y="473964"/>
                  </a:lnTo>
                  <a:lnTo>
                    <a:pt x="184148" y="415048"/>
                  </a:lnTo>
                  <a:lnTo>
                    <a:pt x="176114" y="471286"/>
                  </a:lnTo>
                  <a:lnTo>
                    <a:pt x="165402" y="591796"/>
                  </a:lnTo>
                  <a:lnTo>
                    <a:pt x="203632" y="600791"/>
                  </a:lnTo>
                  <a:lnTo>
                    <a:pt x="293336" y="600791"/>
                  </a:lnTo>
                  <a:lnTo>
                    <a:pt x="301262" y="604074"/>
                  </a:lnTo>
                  <a:lnTo>
                    <a:pt x="305605" y="602275"/>
                  </a:lnTo>
                  <a:cubicBezTo>
                    <a:pt x="330390" y="602275"/>
                    <a:pt x="350483" y="622368"/>
                    <a:pt x="350483" y="647153"/>
                  </a:cubicBezTo>
                  <a:cubicBezTo>
                    <a:pt x="350483" y="747162"/>
                    <a:pt x="350482" y="847170"/>
                    <a:pt x="350482" y="947179"/>
                  </a:cubicBezTo>
                  <a:cubicBezTo>
                    <a:pt x="350482" y="971964"/>
                    <a:pt x="330389" y="992057"/>
                    <a:pt x="305604" y="992057"/>
                  </a:cubicBezTo>
                  <a:lnTo>
                    <a:pt x="305605" y="992056"/>
                  </a:lnTo>
                  <a:cubicBezTo>
                    <a:pt x="280820" y="992056"/>
                    <a:pt x="260727" y="971963"/>
                    <a:pt x="260727" y="947178"/>
                  </a:cubicBezTo>
                  <a:lnTo>
                    <a:pt x="260727" y="723300"/>
                  </a:lnTo>
                  <a:lnTo>
                    <a:pt x="70310" y="723300"/>
                  </a:lnTo>
                  <a:lnTo>
                    <a:pt x="63378" y="720429"/>
                  </a:lnTo>
                  <a:lnTo>
                    <a:pt x="58282" y="720339"/>
                  </a:lnTo>
                  <a:cubicBezTo>
                    <a:pt x="17219" y="708735"/>
                    <a:pt x="16326" y="678385"/>
                    <a:pt x="7400" y="653389"/>
                  </a:cubicBezTo>
                  <a:lnTo>
                    <a:pt x="20790" y="257046"/>
                  </a:lnTo>
                  <a:cubicBezTo>
                    <a:pt x="33734" y="224018"/>
                    <a:pt x="56050" y="209735"/>
                    <a:pt x="79706" y="206165"/>
                  </a:cubicBezTo>
                  <a:close/>
                  <a:moveTo>
                    <a:pt x="98452" y="0"/>
                  </a:moveTo>
                  <a:cubicBezTo>
                    <a:pt x="152826" y="0"/>
                    <a:pt x="196904" y="44078"/>
                    <a:pt x="196904" y="98452"/>
                  </a:cubicBezTo>
                  <a:cubicBezTo>
                    <a:pt x="196904" y="152826"/>
                    <a:pt x="152826" y="196904"/>
                    <a:pt x="98452" y="196904"/>
                  </a:cubicBezTo>
                  <a:cubicBezTo>
                    <a:pt x="44078" y="196904"/>
                    <a:pt x="0" y="152826"/>
                    <a:pt x="0" y="98452"/>
                  </a:cubicBezTo>
                  <a:cubicBezTo>
                    <a:pt x="0" y="44078"/>
                    <a:pt x="44078" y="0"/>
                    <a:pt x="9845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marR="0" lvl="0" indent="-342834" algn="ctr" defTabSz="932293" eaLnBrk="1" fontAlgn="auto" latinLnBrk="0" hangingPunct="1">
                <a:lnSpc>
                  <a:spcPct val="100000"/>
                </a:lnSpc>
                <a:spcBef>
                  <a:spcPts val="0"/>
                </a:spcBef>
                <a:spcAft>
                  <a:spcPts val="0"/>
                </a:spcAft>
                <a:buClrTx/>
                <a:buSzTx/>
                <a:buFont typeface="Wingdings 3" panose="05040102010807070707" pitchFamily="18" charset="2"/>
                <a:buChar char="Æ"/>
                <a:tabLst/>
                <a:defRPr/>
              </a:pPr>
              <a:endParaRPr kumimoji="0" lang="en-IN" sz="2000" b="1" i="0" u="none" strike="noStrike" kern="0" cap="none" spc="0" normalizeH="0" baseline="0" noProof="0" dirty="0">
                <a:ln>
                  <a:noFill/>
                </a:ln>
                <a:solidFill>
                  <a:schemeClr val="accent2"/>
                </a:solidFill>
                <a:effectLst/>
                <a:uLnTx/>
                <a:uFillTx/>
                <a:latin typeface="Segoe UI Light"/>
                <a:ea typeface="Segoe UI" pitchFamily="34" charset="0"/>
                <a:cs typeface="Segoe UI" pitchFamily="34" charset="0"/>
              </a:endParaRPr>
            </a:p>
          </p:txBody>
        </p:sp>
      </p:grpSp>
      <p:sp>
        <p:nvSpPr>
          <p:cNvPr id="44" name="Rectangle 43"/>
          <p:cNvSpPr/>
          <p:nvPr/>
        </p:nvSpPr>
        <p:spPr bwMode="auto">
          <a:xfrm>
            <a:off x="-221083" y="3539974"/>
            <a:ext cx="2530778" cy="8446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accent2"/>
                </a:solidFill>
                <a:effectLst/>
                <a:uLnTx/>
                <a:uFillTx/>
                <a:cs typeface="Segoe UI" panose="020B0502040204020203" pitchFamily="34" charset="0"/>
              </a:rPr>
              <a:t>App User </a:t>
            </a:r>
          </a:p>
        </p:txBody>
      </p:sp>
      <p:sp>
        <p:nvSpPr>
          <p:cNvPr id="45" name="Freeform 44"/>
          <p:cNvSpPr>
            <a:spLocks noChangeAspect="1"/>
          </p:cNvSpPr>
          <p:nvPr/>
        </p:nvSpPr>
        <p:spPr bwMode="auto">
          <a:xfrm flipH="1">
            <a:off x="1423905" y="2967899"/>
            <a:ext cx="4018596" cy="1682999"/>
          </a:xfrm>
          <a:custGeom>
            <a:avLst/>
            <a:gdLst>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3510138 w 6988814"/>
              <a:gd name="connsiteY11" fmla="*/ 2926484 h 2926484"/>
              <a:gd name="connsiteX12" fmla="*/ 6488096 w 6988814"/>
              <a:gd name="connsiteY12" fmla="*/ 2926484 h 2926484"/>
              <a:gd name="connsiteX13" fmla="*/ 6988814 w 6988814"/>
              <a:gd name="connsiteY13" fmla="*/ 2416657 h 2926484"/>
              <a:gd name="connsiteX14" fmla="*/ 6611079 w 6988814"/>
              <a:gd name="connsiteY14" fmla="*/ 1933200 h 2926484"/>
              <a:gd name="connsiteX15" fmla="*/ 6022515 w 6988814"/>
              <a:gd name="connsiteY15" fmla="*/ 1476113 h 2926484"/>
              <a:gd name="connsiteX16" fmla="*/ 4950802 w 6988814"/>
              <a:gd name="connsiteY16" fmla="*/ 456458 h 2926484"/>
              <a:gd name="connsiteX17" fmla="*/ 4503305 w 6988814"/>
              <a:gd name="connsiteY17" fmla="*/ 553802 h 2926484"/>
              <a:gd name="connsiteX18" fmla="*/ 4485079 w 6988814"/>
              <a:gd name="connsiteY18" fmla="*/ 563704 h 2926484"/>
              <a:gd name="connsiteX19" fmla="*/ 4378568 w 6988814"/>
              <a:gd name="connsiteY19" fmla="*/ 615309 h 2926484"/>
              <a:gd name="connsiteX20" fmla="*/ 3403484 w 6988814"/>
              <a:gd name="connsiteY20"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6488096 w 6988814"/>
              <a:gd name="connsiteY11" fmla="*/ 2926484 h 2926484"/>
              <a:gd name="connsiteX12" fmla="*/ 6988814 w 6988814"/>
              <a:gd name="connsiteY12" fmla="*/ 2416657 h 2926484"/>
              <a:gd name="connsiteX13" fmla="*/ 6611079 w 6988814"/>
              <a:gd name="connsiteY13" fmla="*/ 1933200 h 2926484"/>
              <a:gd name="connsiteX14" fmla="*/ 6022515 w 6988814"/>
              <a:gd name="connsiteY14" fmla="*/ 1476113 h 2926484"/>
              <a:gd name="connsiteX15" fmla="*/ 4950802 w 6988814"/>
              <a:gd name="connsiteY15" fmla="*/ 456458 h 2926484"/>
              <a:gd name="connsiteX16" fmla="*/ 4503305 w 6988814"/>
              <a:gd name="connsiteY16" fmla="*/ 553802 h 2926484"/>
              <a:gd name="connsiteX17" fmla="*/ 4485079 w 6988814"/>
              <a:gd name="connsiteY17" fmla="*/ 563704 h 2926484"/>
              <a:gd name="connsiteX18" fmla="*/ 4378568 w 6988814"/>
              <a:gd name="connsiteY18" fmla="*/ 615309 h 2926484"/>
              <a:gd name="connsiteX19" fmla="*/ 3403484 w 6988814"/>
              <a:gd name="connsiteY19"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6488096 w 6988814"/>
              <a:gd name="connsiteY10" fmla="*/ 2926484 h 2926484"/>
              <a:gd name="connsiteX11" fmla="*/ 6988814 w 6988814"/>
              <a:gd name="connsiteY11" fmla="*/ 2416657 h 2926484"/>
              <a:gd name="connsiteX12" fmla="*/ 6611079 w 6988814"/>
              <a:gd name="connsiteY12" fmla="*/ 1933200 h 2926484"/>
              <a:gd name="connsiteX13" fmla="*/ 6022515 w 6988814"/>
              <a:gd name="connsiteY13" fmla="*/ 1476113 h 2926484"/>
              <a:gd name="connsiteX14" fmla="*/ 4950802 w 6988814"/>
              <a:gd name="connsiteY14" fmla="*/ 456458 h 2926484"/>
              <a:gd name="connsiteX15" fmla="*/ 4503305 w 6988814"/>
              <a:gd name="connsiteY15" fmla="*/ 553802 h 2926484"/>
              <a:gd name="connsiteX16" fmla="*/ 4485079 w 6988814"/>
              <a:gd name="connsiteY16" fmla="*/ 563704 h 2926484"/>
              <a:gd name="connsiteX17" fmla="*/ 4378568 w 6988814"/>
              <a:gd name="connsiteY17" fmla="*/ 615309 h 2926484"/>
              <a:gd name="connsiteX18" fmla="*/ 3403484 w 6988814"/>
              <a:gd name="connsiteY18"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6488096 w 6988814"/>
              <a:gd name="connsiteY9" fmla="*/ 2926484 h 2926484"/>
              <a:gd name="connsiteX10" fmla="*/ 6988814 w 6988814"/>
              <a:gd name="connsiteY10" fmla="*/ 2416657 h 2926484"/>
              <a:gd name="connsiteX11" fmla="*/ 6611079 w 6988814"/>
              <a:gd name="connsiteY11" fmla="*/ 1933200 h 2926484"/>
              <a:gd name="connsiteX12" fmla="*/ 6022515 w 6988814"/>
              <a:gd name="connsiteY12" fmla="*/ 1476113 h 2926484"/>
              <a:gd name="connsiteX13" fmla="*/ 4950802 w 6988814"/>
              <a:gd name="connsiteY13" fmla="*/ 456458 h 2926484"/>
              <a:gd name="connsiteX14" fmla="*/ 4503305 w 6988814"/>
              <a:gd name="connsiteY14" fmla="*/ 553802 h 2926484"/>
              <a:gd name="connsiteX15" fmla="*/ 4485079 w 6988814"/>
              <a:gd name="connsiteY15" fmla="*/ 563704 h 2926484"/>
              <a:gd name="connsiteX16" fmla="*/ 4378568 w 6988814"/>
              <a:gd name="connsiteY16" fmla="*/ 615309 h 2926484"/>
              <a:gd name="connsiteX17" fmla="*/ 3403484 w 6988814"/>
              <a:gd name="connsiteY17" fmla="*/ 0 h 2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8814" h="2926484">
                <a:moveTo>
                  <a:pt x="3403484" y="0"/>
                </a:moveTo>
                <a:cubicBezTo>
                  <a:pt x="3046613" y="0"/>
                  <a:pt x="2727487" y="178550"/>
                  <a:pt x="2531894" y="449808"/>
                </a:cubicBezTo>
                <a:lnTo>
                  <a:pt x="2473404" y="549273"/>
                </a:lnTo>
                <a:lnTo>
                  <a:pt x="2343549" y="500684"/>
                </a:lnTo>
                <a:cubicBezTo>
                  <a:pt x="2246096" y="471841"/>
                  <a:pt x="2143426" y="456458"/>
                  <a:pt x="2038012" y="456458"/>
                </a:cubicBezTo>
                <a:cubicBezTo>
                  <a:pt x="1467018" y="456458"/>
                  <a:pt x="992653" y="913545"/>
                  <a:pt x="966299" y="1476113"/>
                </a:cubicBezTo>
                <a:cubicBezTo>
                  <a:pt x="702763" y="1511274"/>
                  <a:pt x="483150" y="1687076"/>
                  <a:pt x="377735" y="1933200"/>
                </a:cubicBezTo>
                <a:cubicBezTo>
                  <a:pt x="158122" y="1985940"/>
                  <a:pt x="0" y="2179323"/>
                  <a:pt x="0" y="2416657"/>
                </a:cubicBezTo>
                <a:cubicBezTo>
                  <a:pt x="0" y="2697941"/>
                  <a:pt x="228398" y="2926484"/>
                  <a:pt x="500719" y="2926484"/>
                </a:cubicBezTo>
                <a:lnTo>
                  <a:pt x="6488096" y="2926484"/>
                </a:lnTo>
                <a:cubicBezTo>
                  <a:pt x="6760416" y="2926484"/>
                  <a:pt x="6988814" y="2697941"/>
                  <a:pt x="6988814" y="2416657"/>
                </a:cubicBezTo>
                <a:cubicBezTo>
                  <a:pt x="6988814" y="2179323"/>
                  <a:pt x="6830693" y="1985940"/>
                  <a:pt x="6611079" y="1933200"/>
                </a:cubicBezTo>
                <a:cubicBezTo>
                  <a:pt x="6505665" y="1687076"/>
                  <a:pt x="6286051" y="1511274"/>
                  <a:pt x="6022515" y="1476113"/>
                </a:cubicBezTo>
                <a:cubicBezTo>
                  <a:pt x="5996162" y="913545"/>
                  <a:pt x="5521797" y="456458"/>
                  <a:pt x="4950802" y="456458"/>
                </a:cubicBezTo>
                <a:cubicBezTo>
                  <a:pt x="4792680" y="456458"/>
                  <a:pt x="4640735" y="491069"/>
                  <a:pt x="4503305" y="553802"/>
                </a:cubicBezTo>
                <a:lnTo>
                  <a:pt x="4485079" y="563704"/>
                </a:lnTo>
                <a:lnTo>
                  <a:pt x="4378568" y="615309"/>
                </a:lnTo>
                <a:cubicBezTo>
                  <a:pt x="4202877" y="246124"/>
                  <a:pt x="3825142" y="0"/>
                  <a:pt x="3403484" y="0"/>
                </a:cubicBezTo>
                <a:close/>
              </a:path>
            </a:pathLst>
          </a:custGeom>
          <a:solidFill>
            <a:srgbClr val="44B0FF"/>
          </a:solidFill>
          <a:ln>
            <a:noFill/>
          </a:ln>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33333"/>
              </a:solidFill>
              <a:effectLst/>
              <a:uLnTx/>
              <a:uFillTx/>
            </a:endParaRPr>
          </a:p>
        </p:txBody>
      </p:sp>
      <p:sp>
        <p:nvSpPr>
          <p:cNvPr id="46" name="Freeform 45"/>
          <p:cNvSpPr/>
          <p:nvPr/>
        </p:nvSpPr>
        <p:spPr bwMode="auto">
          <a:xfrm>
            <a:off x="2262771" y="3570505"/>
            <a:ext cx="699126" cy="699126"/>
          </a:xfrm>
          <a:custGeom>
            <a:avLst/>
            <a:gdLst>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3414840 w 6689158"/>
              <a:gd name="connsiteY20" fmla="*/ 2285703 h 6689159"/>
              <a:gd name="connsiteX21" fmla="*/ 3364850 w 6689158"/>
              <a:gd name="connsiteY21" fmla="*/ 2318041 h 6689159"/>
              <a:gd name="connsiteX22" fmla="*/ 2848518 w 6689158"/>
              <a:gd name="connsiteY22" fmla="*/ 2733562 h 6689159"/>
              <a:gd name="connsiteX23" fmla="*/ 2690374 w 6689158"/>
              <a:gd name="connsiteY23" fmla="*/ 2890404 h 6689159"/>
              <a:gd name="connsiteX24" fmla="*/ 2571277 w 6689158"/>
              <a:gd name="connsiteY24" fmla="*/ 3021477 h 6689159"/>
              <a:gd name="connsiteX25" fmla="*/ 2590552 w 6689158"/>
              <a:gd name="connsiteY25" fmla="*/ 3056989 h 6689159"/>
              <a:gd name="connsiteX26" fmla="*/ 2660349 w 6689158"/>
              <a:gd name="connsiteY26" fmla="*/ 3402707 h 6689159"/>
              <a:gd name="connsiteX27" fmla="*/ 2590552 w 6689158"/>
              <a:gd name="connsiteY27" fmla="*/ 3748426 h 6689159"/>
              <a:gd name="connsiteX28" fmla="*/ 2530886 w 6689158"/>
              <a:gd name="connsiteY28" fmla="*/ 3858356 h 6689159"/>
              <a:gd name="connsiteX29" fmla="*/ 2709229 w 6689158"/>
              <a:gd name="connsiteY29" fmla="*/ 4015297 h 6689159"/>
              <a:gd name="connsiteX30" fmla="*/ 3266837 w 6689158"/>
              <a:gd name="connsiteY30" fmla="*/ 4389432 h 6689159"/>
              <a:gd name="connsiteX31" fmla="*/ 3452642 w 6689158"/>
              <a:gd name="connsiteY31" fmla="*/ 4482945 h 6689159"/>
              <a:gd name="connsiteX32" fmla="*/ 3528532 w 6689158"/>
              <a:gd name="connsiteY32" fmla="*/ 4441753 h 6689159"/>
              <a:gd name="connsiteX33" fmla="*/ 3760569 w 6689158"/>
              <a:gd name="connsiteY33" fmla="*/ 4394906 h 6689159"/>
              <a:gd name="connsiteX34" fmla="*/ 4309843 w 6689158"/>
              <a:gd name="connsiteY34" fmla="*/ 4758990 h 6689159"/>
              <a:gd name="connsiteX35" fmla="*/ 4320607 w 6689158"/>
              <a:gd name="connsiteY35" fmla="*/ 4793664 h 6689159"/>
              <a:gd name="connsiteX36" fmla="*/ 4559688 w 6689158"/>
              <a:gd name="connsiteY36" fmla="*/ 4845550 h 6689159"/>
              <a:gd name="connsiteX37" fmla="*/ 5273213 w 6689158"/>
              <a:gd name="connsiteY37" fmla="*/ 4906508 h 6689159"/>
              <a:gd name="connsiteX38" fmla="*/ 5685342 w 6689158"/>
              <a:gd name="connsiteY38" fmla="*/ 4886359 h 6689159"/>
              <a:gd name="connsiteX39" fmla="*/ 5794448 w 6689158"/>
              <a:gd name="connsiteY39" fmla="*/ 4872934 h 6689159"/>
              <a:gd name="connsiteX40" fmla="*/ 5885995 w 6689158"/>
              <a:gd name="connsiteY40" fmla="*/ 4722245 h 6689159"/>
              <a:gd name="connsiteX41" fmla="*/ 6007702 w 6689158"/>
              <a:gd name="connsiteY41" fmla="*/ 4469596 h 6689159"/>
              <a:gd name="connsiteX42" fmla="*/ 6025566 w 6689158"/>
              <a:gd name="connsiteY42" fmla="*/ 4420788 h 6689159"/>
              <a:gd name="connsiteX43" fmla="*/ 5774209 w 6689158"/>
              <a:gd name="connsiteY43" fmla="*/ 4251797 h 6689159"/>
              <a:gd name="connsiteX44" fmla="*/ 5530775 w 6689158"/>
              <a:gd name="connsiteY44" fmla="*/ 4077911 h 6689159"/>
              <a:gd name="connsiteX45" fmla="*/ 5435413 w 6689158"/>
              <a:gd name="connsiteY45" fmla="*/ 4006461 h 6689159"/>
              <a:gd name="connsiteX46" fmla="*/ 5428090 w 6689158"/>
              <a:gd name="connsiteY46" fmla="*/ 4012503 h 6689159"/>
              <a:gd name="connsiteX47" fmla="*/ 5066831 w 6689158"/>
              <a:gd name="connsiteY47" fmla="*/ 4122852 h 6689159"/>
              <a:gd name="connsiteX48" fmla="*/ 4420700 w 6689158"/>
              <a:gd name="connsiteY48" fmla="*/ 3476722 h 6689159"/>
              <a:gd name="connsiteX49" fmla="*/ 4433828 w 6689158"/>
              <a:gd name="connsiteY49" fmla="*/ 3346504 h 6689159"/>
              <a:gd name="connsiteX50" fmla="*/ 4468981 w 6689158"/>
              <a:gd name="connsiteY50" fmla="*/ 3233259 h 6689159"/>
              <a:gd name="connsiteX51" fmla="*/ 4439706 w 6689158"/>
              <a:gd name="connsiteY51" fmla="*/ 3208684 h 6689159"/>
              <a:gd name="connsiteX52" fmla="*/ 3535763 w 6689158"/>
              <a:gd name="connsiteY52" fmla="*/ 2400517 h 6689159"/>
              <a:gd name="connsiteX53" fmla="*/ 851869 w 6689158"/>
              <a:gd name="connsiteY53" fmla="*/ 1886744 h 6689159"/>
              <a:gd name="connsiteX54" fmla="*/ 803165 w 6689158"/>
              <a:gd name="connsiteY54" fmla="*/ 1966913 h 6689159"/>
              <a:gd name="connsiteX55" fmla="*/ 454328 w 6689158"/>
              <a:gd name="connsiteY55" fmla="*/ 3344581 h 6689159"/>
              <a:gd name="connsiteX56" fmla="*/ 947938 w 6689158"/>
              <a:gd name="connsiteY56" fmla="*/ 4960549 h 6689159"/>
              <a:gd name="connsiteX57" fmla="*/ 959588 w 6689158"/>
              <a:gd name="connsiteY57" fmla="*/ 4976126 h 6689159"/>
              <a:gd name="connsiteX58" fmla="*/ 959588 w 6689158"/>
              <a:gd name="connsiteY58" fmla="*/ 4976125 h 6689159"/>
              <a:gd name="connsiteX59" fmla="*/ 964880 w 6689158"/>
              <a:gd name="connsiteY59" fmla="*/ 4912286 h 6689159"/>
              <a:gd name="connsiteX60" fmla="*/ 1095934 w 6689158"/>
              <a:gd name="connsiteY60" fmla="*/ 4201672 h 6689159"/>
              <a:gd name="connsiteX61" fmla="*/ 1147594 w 6689158"/>
              <a:gd name="connsiteY61" fmla="*/ 4033598 h 6689159"/>
              <a:gd name="connsiteX62" fmla="*/ 1144134 w 6689158"/>
              <a:gd name="connsiteY62" fmla="*/ 4030744 h 6689159"/>
              <a:gd name="connsiteX63" fmla="*/ 883992 w 6689158"/>
              <a:gd name="connsiteY63" fmla="*/ 3402708 h 6689159"/>
              <a:gd name="connsiteX64" fmla="*/ 1144135 w 6689158"/>
              <a:gd name="connsiteY64" fmla="*/ 2774670 h 6689159"/>
              <a:gd name="connsiteX65" fmla="*/ 1146941 w 6689158"/>
              <a:gd name="connsiteY65" fmla="*/ 2772355 h 6689159"/>
              <a:gd name="connsiteX66" fmla="*/ 1073336 w 6689158"/>
              <a:gd name="connsiteY66" fmla="*/ 2611529 h 6689159"/>
              <a:gd name="connsiteX67" fmla="*/ 851993 w 6689158"/>
              <a:gd name="connsiteY67" fmla="*/ 1887409 h 6689159"/>
              <a:gd name="connsiteX68" fmla="*/ 5524628 w 6689158"/>
              <a:gd name="connsiteY68" fmla="*/ 1450865 h 6689159"/>
              <a:gd name="connsiteX69" fmla="*/ 5524628 w 6689158"/>
              <a:gd name="connsiteY69" fmla="*/ 1450866 h 6689159"/>
              <a:gd name="connsiteX70" fmla="*/ 5574839 w 6689158"/>
              <a:gd name="connsiteY70" fmla="*/ 1506112 h 6689159"/>
              <a:gd name="connsiteX71" fmla="*/ 5611312 w 6689158"/>
              <a:gd name="connsiteY71" fmla="*/ 1554887 h 6689159"/>
              <a:gd name="connsiteX72" fmla="*/ 5610671 w 6689158"/>
              <a:gd name="connsiteY72" fmla="*/ 1554917 h 6689159"/>
              <a:gd name="connsiteX73" fmla="*/ 3930424 w 6689158"/>
              <a:gd name="connsiteY73" fmla="*/ 1991564 h 6689159"/>
              <a:gd name="connsiteX74" fmla="*/ 3863712 w 6689158"/>
              <a:gd name="connsiteY74" fmla="*/ 2025688 h 6689159"/>
              <a:gd name="connsiteX75" fmla="*/ 3998266 w 6689158"/>
              <a:gd name="connsiteY75" fmla="*/ 2153752 h 6689159"/>
              <a:gd name="connsiteX76" fmla="*/ 4470031 w 6689158"/>
              <a:gd name="connsiteY76" fmla="*/ 2590407 h 6689159"/>
              <a:gd name="connsiteX77" fmla="*/ 4801691 w 6689158"/>
              <a:gd name="connsiteY77" fmla="*/ 2888769 h 6689159"/>
              <a:gd name="connsiteX78" fmla="*/ 4815328 w 6689158"/>
              <a:gd name="connsiteY78" fmla="*/ 2881367 h 6689159"/>
              <a:gd name="connsiteX79" fmla="*/ 5066831 w 6689158"/>
              <a:gd name="connsiteY79" fmla="*/ 2830591 h 6689159"/>
              <a:gd name="connsiteX80" fmla="*/ 5712962 w 6689158"/>
              <a:gd name="connsiteY80" fmla="*/ 3476722 h 6689159"/>
              <a:gd name="connsiteX81" fmla="*/ 5699834 w 6689158"/>
              <a:gd name="connsiteY81" fmla="*/ 3606939 h 6689159"/>
              <a:gd name="connsiteX82" fmla="*/ 5684600 w 6689158"/>
              <a:gd name="connsiteY82" fmla="*/ 3656022 h 6689159"/>
              <a:gd name="connsiteX83" fmla="*/ 5861148 w 6689158"/>
              <a:gd name="connsiteY83" fmla="*/ 3805497 h 6689159"/>
              <a:gd name="connsiteX84" fmla="*/ 6147161 w 6689158"/>
              <a:gd name="connsiteY84" fmla="*/ 4039666 h 6689159"/>
              <a:gd name="connsiteX85" fmla="*/ 6147160 w 6689158"/>
              <a:gd name="connsiteY85" fmla="*/ 4039665 h 6689159"/>
              <a:gd name="connsiteX86" fmla="*/ 6176112 w 6689158"/>
              <a:gd name="connsiteY86" fmla="*/ 3927066 h 6689159"/>
              <a:gd name="connsiteX87" fmla="*/ 6234832 w 6689158"/>
              <a:gd name="connsiteY87" fmla="*/ 3344579 h 6689159"/>
              <a:gd name="connsiteX88" fmla="*/ 5741222 w 6689158"/>
              <a:gd name="connsiteY88" fmla="*/ 1728614 h 6689159"/>
              <a:gd name="connsiteX89" fmla="*/ 5611312 w 6689158"/>
              <a:gd name="connsiteY89" fmla="*/ 1554887 h 6689159"/>
              <a:gd name="connsiteX90" fmla="*/ 5574839 w 6689158"/>
              <a:gd name="connsiteY90" fmla="*/ 1506111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5140393 w 6689158"/>
              <a:gd name="connsiteY121" fmla="*/ 1082424 h 6689159"/>
              <a:gd name="connsiteX122" fmla="*/ 5140394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24628 w 6689158"/>
              <a:gd name="connsiteY72" fmla="*/ 1450866 h 6689159"/>
              <a:gd name="connsiteX73" fmla="*/ 5574839 w 6689158"/>
              <a:gd name="connsiteY73" fmla="*/ 1506112 h 6689159"/>
              <a:gd name="connsiteX74" fmla="*/ 5611312 w 6689158"/>
              <a:gd name="connsiteY74" fmla="*/ 1554887 h 6689159"/>
              <a:gd name="connsiteX75" fmla="*/ 5610671 w 6689158"/>
              <a:gd name="connsiteY75" fmla="*/ 1554917 h 6689159"/>
              <a:gd name="connsiteX76" fmla="*/ 3930424 w 6689158"/>
              <a:gd name="connsiteY76" fmla="*/ 1991564 h 6689159"/>
              <a:gd name="connsiteX77" fmla="*/ 3863712 w 6689158"/>
              <a:gd name="connsiteY77" fmla="*/ 2025688 h 6689159"/>
              <a:gd name="connsiteX78" fmla="*/ 3998266 w 6689158"/>
              <a:gd name="connsiteY78" fmla="*/ 2153752 h 6689159"/>
              <a:gd name="connsiteX79" fmla="*/ 4470031 w 6689158"/>
              <a:gd name="connsiteY79" fmla="*/ 2590407 h 6689159"/>
              <a:gd name="connsiteX80" fmla="*/ 4801691 w 6689158"/>
              <a:gd name="connsiteY80" fmla="*/ 2888769 h 6689159"/>
              <a:gd name="connsiteX81" fmla="*/ 4815328 w 6689158"/>
              <a:gd name="connsiteY81" fmla="*/ 2881367 h 6689159"/>
              <a:gd name="connsiteX82" fmla="*/ 5066831 w 6689158"/>
              <a:gd name="connsiteY82" fmla="*/ 2830591 h 6689159"/>
              <a:gd name="connsiteX83" fmla="*/ 5712962 w 6689158"/>
              <a:gd name="connsiteY83" fmla="*/ 3476722 h 6689159"/>
              <a:gd name="connsiteX84" fmla="*/ 5699834 w 6689158"/>
              <a:gd name="connsiteY84" fmla="*/ 3606939 h 6689159"/>
              <a:gd name="connsiteX85" fmla="*/ 5684600 w 6689158"/>
              <a:gd name="connsiteY85" fmla="*/ 3656022 h 6689159"/>
              <a:gd name="connsiteX86" fmla="*/ 5861148 w 6689158"/>
              <a:gd name="connsiteY86" fmla="*/ 3805497 h 6689159"/>
              <a:gd name="connsiteX87" fmla="*/ 6147161 w 6689158"/>
              <a:gd name="connsiteY87" fmla="*/ 4039666 h 6689159"/>
              <a:gd name="connsiteX88" fmla="*/ 6147160 w 6689158"/>
              <a:gd name="connsiteY88" fmla="*/ 4039665 h 6689159"/>
              <a:gd name="connsiteX89" fmla="*/ 6176112 w 6689158"/>
              <a:gd name="connsiteY89" fmla="*/ 3927066 h 6689159"/>
              <a:gd name="connsiteX90" fmla="*/ 6234832 w 6689158"/>
              <a:gd name="connsiteY90" fmla="*/ 3344579 h 6689159"/>
              <a:gd name="connsiteX91" fmla="*/ 5741222 w 6689158"/>
              <a:gd name="connsiteY91" fmla="*/ 1728614 h 6689159"/>
              <a:gd name="connsiteX92" fmla="*/ 5611312 w 6689158"/>
              <a:gd name="connsiteY92" fmla="*/ 1554887 h 6689159"/>
              <a:gd name="connsiteX93" fmla="*/ 5574839 w 6689158"/>
              <a:gd name="connsiteY93" fmla="*/ 1506111 h 6689159"/>
              <a:gd name="connsiteX94" fmla="*/ 1958215 w 6689158"/>
              <a:gd name="connsiteY94" fmla="*/ 808450 h 6689159"/>
              <a:gd name="connsiteX95" fmla="*/ 1728612 w 6689158"/>
              <a:gd name="connsiteY95" fmla="*/ 947938 h 6689159"/>
              <a:gd name="connsiteX96" fmla="*/ 1300863 w 6689158"/>
              <a:gd name="connsiteY96" fmla="*/ 1300863 h 6689159"/>
              <a:gd name="connsiteX97" fmla="*/ 1258822 w 6689158"/>
              <a:gd name="connsiteY97" fmla="*/ 1347119 h 6689159"/>
              <a:gd name="connsiteX98" fmla="*/ 1258823 w 6689158"/>
              <a:gd name="connsiteY98" fmla="*/ 1347121 h 6689159"/>
              <a:gd name="connsiteX99" fmla="*/ 1263190 w 6689158"/>
              <a:gd name="connsiteY99" fmla="*/ 1402742 h 6689159"/>
              <a:gd name="connsiteX100" fmla="*/ 1504198 w 6689158"/>
              <a:gd name="connsiteY100" fmla="*/ 2390321 h 6689159"/>
              <a:gd name="connsiteX101" fmla="*/ 1570031 w 6689158"/>
              <a:gd name="connsiteY101" fmla="*/ 2538525 h 6689159"/>
              <a:gd name="connsiteX102" fmla="*/ 1593172 w 6689158"/>
              <a:gd name="connsiteY102" fmla="*/ 2532572 h 6689159"/>
              <a:gd name="connsiteX103" fmla="*/ 1772170 w 6689158"/>
              <a:gd name="connsiteY103" fmla="*/ 2514528 h 6689159"/>
              <a:gd name="connsiteX104" fmla="*/ 1951170 w 6689158"/>
              <a:gd name="connsiteY104" fmla="*/ 2532573 h 6689159"/>
              <a:gd name="connsiteX105" fmla="*/ 1953707 w 6689158"/>
              <a:gd name="connsiteY105" fmla="*/ 2533225 h 6689159"/>
              <a:gd name="connsiteX106" fmla="*/ 2046764 w 6689158"/>
              <a:gd name="connsiteY106" fmla="*/ 2419427 h 6689159"/>
              <a:gd name="connsiteX107" fmla="*/ 2304042 w 6689158"/>
              <a:gd name="connsiteY107" fmla="*/ 2155240 h 6689159"/>
              <a:gd name="connsiteX108" fmla="*/ 2679904 w 6689158"/>
              <a:gd name="connsiteY108" fmla="*/ 1840257 h 6689159"/>
              <a:gd name="connsiteX109" fmla="*/ 2839402 w 6689158"/>
              <a:gd name="connsiteY109" fmla="*/ 1728600 h 6689159"/>
              <a:gd name="connsiteX110" fmla="*/ 2839403 w 6689158"/>
              <a:gd name="connsiteY110" fmla="*/ 1728599 h 6689159"/>
              <a:gd name="connsiteX111" fmla="*/ 2180258 w 6689158"/>
              <a:gd name="connsiteY111" fmla="*/ 1049601 h 6689159"/>
              <a:gd name="connsiteX112" fmla="*/ 1958217 w 6689158"/>
              <a:gd name="connsiteY112" fmla="*/ 808450 h 6689159"/>
              <a:gd name="connsiteX113" fmla="*/ 1958215 w 6689158"/>
              <a:gd name="connsiteY113" fmla="*/ 808451 h 6689159"/>
              <a:gd name="connsiteX114" fmla="*/ 1958215 w 6689158"/>
              <a:gd name="connsiteY114" fmla="*/ 808450 h 6689159"/>
              <a:gd name="connsiteX115" fmla="*/ 3344580 w 6689158"/>
              <a:gd name="connsiteY115" fmla="*/ 454327 h 6689159"/>
              <a:gd name="connsiteX116" fmla="*/ 2485108 w 6689158"/>
              <a:gd name="connsiteY116" fmla="*/ 584267 h 6689159"/>
              <a:gd name="connsiteX117" fmla="*/ 2426658 w 6689158"/>
              <a:gd name="connsiteY117" fmla="*/ 605660 h 6689159"/>
              <a:gd name="connsiteX118" fmla="*/ 2608239 w 6689158"/>
              <a:gd name="connsiteY118" fmla="*/ 793623 h 6689159"/>
              <a:gd name="connsiteX119" fmla="*/ 3061380 w 6689158"/>
              <a:gd name="connsiteY119" fmla="*/ 1249579 h 6689159"/>
              <a:gd name="connsiteX120" fmla="*/ 3282982 w 6689158"/>
              <a:gd name="connsiteY120" fmla="*/ 1466429 h 6689159"/>
              <a:gd name="connsiteX121" fmla="*/ 3282982 w 6689158"/>
              <a:gd name="connsiteY121" fmla="*/ 1466430 h 6689159"/>
              <a:gd name="connsiteX122" fmla="*/ 3293669 w 6689158"/>
              <a:gd name="connsiteY122" fmla="*/ 1460635 h 6689159"/>
              <a:gd name="connsiteX123" fmla="*/ 4895242 w 6689158"/>
              <a:gd name="connsiteY123" fmla="*/ 1001928 h 6689159"/>
              <a:gd name="connsiteX124" fmla="*/ 5020677 w 6689158"/>
              <a:gd name="connsiteY124" fmla="*/ 992902 h 6689159"/>
              <a:gd name="connsiteX125" fmla="*/ 5140393 w 6689158"/>
              <a:gd name="connsiteY125" fmla="*/ 1082424 h 6689159"/>
              <a:gd name="connsiteX126" fmla="*/ 5140394 w 6689158"/>
              <a:gd name="connsiteY126" fmla="*/ 1082424 h 6689159"/>
              <a:gd name="connsiteX127" fmla="*/ 5020677 w 6689158"/>
              <a:gd name="connsiteY127" fmla="*/ 992901 h 6689159"/>
              <a:gd name="connsiteX128" fmla="*/ 4960548 w 6689158"/>
              <a:gd name="connsiteY128" fmla="*/ 947937 h 6689159"/>
              <a:gd name="connsiteX129" fmla="*/ 3344580 w 6689158"/>
              <a:gd name="connsiteY129" fmla="*/ 454327 h 6689159"/>
              <a:gd name="connsiteX130" fmla="*/ 3344579 w 6689158"/>
              <a:gd name="connsiteY130" fmla="*/ 0 h 6689159"/>
              <a:gd name="connsiteX131" fmla="*/ 5709555 w 6689158"/>
              <a:gd name="connsiteY131" fmla="*/ 979605 h 6689159"/>
              <a:gd name="connsiteX132" fmla="*/ 5721404 w 6689158"/>
              <a:gd name="connsiteY132" fmla="*/ 992643 h 6689159"/>
              <a:gd name="connsiteX133" fmla="*/ 5925421 w 6689158"/>
              <a:gd name="connsiteY133" fmla="*/ 1217117 h 6689159"/>
              <a:gd name="connsiteX134" fmla="*/ 6117959 w 6689158"/>
              <a:gd name="connsiteY134" fmla="*/ 1474595 h 6689159"/>
              <a:gd name="connsiteX135" fmla="*/ 6162894 w 6689158"/>
              <a:gd name="connsiteY135" fmla="*/ 1548561 h 6689159"/>
              <a:gd name="connsiteX136" fmla="*/ 6162893 w 6689158"/>
              <a:gd name="connsiteY136" fmla="*/ 1548563 h 6689159"/>
              <a:gd name="connsiteX137" fmla="*/ 6285487 w 6689158"/>
              <a:gd name="connsiteY137" fmla="*/ 1750355 h 6689159"/>
              <a:gd name="connsiteX138" fmla="*/ 6689158 w 6689158"/>
              <a:gd name="connsiteY138" fmla="*/ 3344580 h 6689159"/>
              <a:gd name="connsiteX139" fmla="*/ 6538793 w 6689158"/>
              <a:gd name="connsiteY139" fmla="*/ 4339156 h 6689159"/>
              <a:gd name="connsiteX140" fmla="*/ 6534721 w 6689158"/>
              <a:gd name="connsiteY140" fmla="*/ 4350281 h 6689159"/>
              <a:gd name="connsiteX141" fmla="*/ 6426326 w 6689158"/>
              <a:gd name="connsiteY141" fmla="*/ 4646440 h 6689159"/>
              <a:gd name="connsiteX142" fmla="*/ 6421122 w 6689158"/>
              <a:gd name="connsiteY142" fmla="*/ 4657245 h 6689159"/>
              <a:gd name="connsiteX143" fmla="*/ 6372396 w 6689158"/>
              <a:gd name="connsiteY143" fmla="*/ 4758392 h 6689159"/>
              <a:gd name="connsiteX144" fmla="*/ 6285487 w 6689158"/>
              <a:gd name="connsiteY144" fmla="*/ 4938805 h 6689159"/>
              <a:gd name="connsiteX145" fmla="*/ 6117958 w 6689158"/>
              <a:gd name="connsiteY145" fmla="*/ 5214566 h 6689159"/>
              <a:gd name="connsiteX146" fmla="*/ 6035322 w 6689158"/>
              <a:gd name="connsiteY146" fmla="*/ 5325072 h 6689159"/>
              <a:gd name="connsiteX147" fmla="*/ 5925420 w 6689158"/>
              <a:gd name="connsiteY147" fmla="*/ 5472042 h 6689159"/>
              <a:gd name="connsiteX148" fmla="*/ 3344580 w 6689158"/>
              <a:gd name="connsiteY148" fmla="*/ 6689159 h 6689159"/>
              <a:gd name="connsiteX149" fmla="*/ 1474594 w 6689158"/>
              <a:gd name="connsiteY149" fmla="*/ 6117958 h 6689159"/>
              <a:gd name="connsiteX150" fmla="*/ 1464440 w 6689158"/>
              <a:gd name="connsiteY150" fmla="*/ 6110366 h 6689159"/>
              <a:gd name="connsiteX151" fmla="*/ 1217117 w 6689158"/>
              <a:gd name="connsiteY151" fmla="*/ 5925420 h 6689159"/>
              <a:gd name="connsiteX152" fmla="*/ 979606 w 6689158"/>
              <a:gd name="connsiteY152" fmla="*/ 5709555 h 6689159"/>
              <a:gd name="connsiteX153" fmla="*/ 941121 w 6689158"/>
              <a:gd name="connsiteY153" fmla="*/ 5667211 h 6689159"/>
              <a:gd name="connsiteX154" fmla="*/ 763739 w 6689158"/>
              <a:gd name="connsiteY154" fmla="*/ 5472043 h 6689159"/>
              <a:gd name="connsiteX155" fmla="*/ 0 w 6689158"/>
              <a:gd name="connsiteY155" fmla="*/ 3344580 h 6689159"/>
              <a:gd name="connsiteX156" fmla="*/ 763739 w 6689158"/>
              <a:gd name="connsiteY156" fmla="*/ 1217118 h 6689159"/>
              <a:gd name="connsiteX157" fmla="*/ 979605 w 6689158"/>
              <a:gd name="connsiteY157" fmla="*/ 979604 h 6689159"/>
              <a:gd name="connsiteX158" fmla="*/ 1217117 w 6689158"/>
              <a:gd name="connsiteY158" fmla="*/ 763739 h 6689159"/>
              <a:gd name="connsiteX159" fmla="*/ 1252792 w 6689158"/>
              <a:gd name="connsiteY159" fmla="*/ 737062 h 6689159"/>
              <a:gd name="connsiteX160" fmla="*/ 1474594 w 6689158"/>
              <a:gd name="connsiteY160" fmla="*/ 571201 h 6689159"/>
              <a:gd name="connsiteX161" fmla="*/ 1650297 w 6689158"/>
              <a:gd name="connsiteY161" fmla="*/ 464459 h 6689159"/>
              <a:gd name="connsiteX162" fmla="*/ 1750354 w 6689158"/>
              <a:gd name="connsiteY162" fmla="*/ 403673 h 6689159"/>
              <a:gd name="connsiteX163" fmla="*/ 2042719 w 6689158"/>
              <a:gd name="connsiteY163" fmla="*/ 262835 h 6689159"/>
              <a:gd name="connsiteX164" fmla="*/ 2083584 w 6689158"/>
              <a:gd name="connsiteY164" fmla="*/ 247876 h 6689159"/>
              <a:gd name="connsiteX165" fmla="*/ 2350003 w 6689158"/>
              <a:gd name="connsiteY165" fmla="*/ 150366 h 6689159"/>
              <a:gd name="connsiteX166" fmla="*/ 3344579 w 6689158"/>
              <a:gd name="connsiteY166"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5574839 w 6689158"/>
              <a:gd name="connsiteY92" fmla="*/ 1506111 h 6689159"/>
              <a:gd name="connsiteX93" fmla="*/ 1958215 w 6689158"/>
              <a:gd name="connsiteY93" fmla="*/ 808450 h 6689159"/>
              <a:gd name="connsiteX94" fmla="*/ 1728612 w 6689158"/>
              <a:gd name="connsiteY94" fmla="*/ 947938 h 6689159"/>
              <a:gd name="connsiteX95" fmla="*/ 1300863 w 6689158"/>
              <a:gd name="connsiteY95" fmla="*/ 1300863 h 6689159"/>
              <a:gd name="connsiteX96" fmla="*/ 1258822 w 6689158"/>
              <a:gd name="connsiteY96" fmla="*/ 1347119 h 6689159"/>
              <a:gd name="connsiteX97" fmla="*/ 1258823 w 6689158"/>
              <a:gd name="connsiteY97" fmla="*/ 1347121 h 6689159"/>
              <a:gd name="connsiteX98" fmla="*/ 1263190 w 6689158"/>
              <a:gd name="connsiteY98" fmla="*/ 1402742 h 6689159"/>
              <a:gd name="connsiteX99" fmla="*/ 1504198 w 6689158"/>
              <a:gd name="connsiteY99" fmla="*/ 2390321 h 6689159"/>
              <a:gd name="connsiteX100" fmla="*/ 1570031 w 6689158"/>
              <a:gd name="connsiteY100" fmla="*/ 2538525 h 6689159"/>
              <a:gd name="connsiteX101" fmla="*/ 1593172 w 6689158"/>
              <a:gd name="connsiteY101" fmla="*/ 2532572 h 6689159"/>
              <a:gd name="connsiteX102" fmla="*/ 1772170 w 6689158"/>
              <a:gd name="connsiteY102" fmla="*/ 2514528 h 6689159"/>
              <a:gd name="connsiteX103" fmla="*/ 1951170 w 6689158"/>
              <a:gd name="connsiteY103" fmla="*/ 2532573 h 6689159"/>
              <a:gd name="connsiteX104" fmla="*/ 1953707 w 6689158"/>
              <a:gd name="connsiteY104" fmla="*/ 2533225 h 6689159"/>
              <a:gd name="connsiteX105" fmla="*/ 2046764 w 6689158"/>
              <a:gd name="connsiteY105" fmla="*/ 2419427 h 6689159"/>
              <a:gd name="connsiteX106" fmla="*/ 2304042 w 6689158"/>
              <a:gd name="connsiteY106" fmla="*/ 2155240 h 6689159"/>
              <a:gd name="connsiteX107" fmla="*/ 2679904 w 6689158"/>
              <a:gd name="connsiteY107" fmla="*/ 1840257 h 6689159"/>
              <a:gd name="connsiteX108" fmla="*/ 2839402 w 6689158"/>
              <a:gd name="connsiteY108" fmla="*/ 1728600 h 6689159"/>
              <a:gd name="connsiteX109" fmla="*/ 2839403 w 6689158"/>
              <a:gd name="connsiteY109" fmla="*/ 1728599 h 6689159"/>
              <a:gd name="connsiteX110" fmla="*/ 2180258 w 6689158"/>
              <a:gd name="connsiteY110" fmla="*/ 1049601 h 6689159"/>
              <a:gd name="connsiteX111" fmla="*/ 1958217 w 6689158"/>
              <a:gd name="connsiteY111" fmla="*/ 808450 h 6689159"/>
              <a:gd name="connsiteX112" fmla="*/ 1958215 w 6689158"/>
              <a:gd name="connsiteY112" fmla="*/ 808451 h 6689159"/>
              <a:gd name="connsiteX113" fmla="*/ 1958215 w 6689158"/>
              <a:gd name="connsiteY113" fmla="*/ 808450 h 6689159"/>
              <a:gd name="connsiteX114" fmla="*/ 3344580 w 6689158"/>
              <a:gd name="connsiteY114" fmla="*/ 454327 h 6689159"/>
              <a:gd name="connsiteX115" fmla="*/ 2485108 w 6689158"/>
              <a:gd name="connsiteY115" fmla="*/ 584267 h 6689159"/>
              <a:gd name="connsiteX116" fmla="*/ 2426658 w 6689158"/>
              <a:gd name="connsiteY116" fmla="*/ 605660 h 6689159"/>
              <a:gd name="connsiteX117" fmla="*/ 2608239 w 6689158"/>
              <a:gd name="connsiteY117" fmla="*/ 793623 h 6689159"/>
              <a:gd name="connsiteX118" fmla="*/ 3061380 w 6689158"/>
              <a:gd name="connsiteY118" fmla="*/ 1249579 h 6689159"/>
              <a:gd name="connsiteX119" fmla="*/ 3282982 w 6689158"/>
              <a:gd name="connsiteY119" fmla="*/ 1466429 h 6689159"/>
              <a:gd name="connsiteX120" fmla="*/ 3282982 w 6689158"/>
              <a:gd name="connsiteY120" fmla="*/ 1466430 h 6689159"/>
              <a:gd name="connsiteX121" fmla="*/ 3293669 w 6689158"/>
              <a:gd name="connsiteY121" fmla="*/ 1460635 h 6689159"/>
              <a:gd name="connsiteX122" fmla="*/ 4895242 w 6689158"/>
              <a:gd name="connsiteY122" fmla="*/ 1001928 h 6689159"/>
              <a:gd name="connsiteX123" fmla="*/ 5020677 w 6689158"/>
              <a:gd name="connsiteY123" fmla="*/ 992902 h 6689159"/>
              <a:gd name="connsiteX124" fmla="*/ 5140393 w 6689158"/>
              <a:gd name="connsiteY124" fmla="*/ 1082424 h 6689159"/>
              <a:gd name="connsiteX125" fmla="*/ 5140394 w 6689158"/>
              <a:gd name="connsiteY125" fmla="*/ 1082424 h 6689159"/>
              <a:gd name="connsiteX126" fmla="*/ 5020677 w 6689158"/>
              <a:gd name="connsiteY126" fmla="*/ 992901 h 6689159"/>
              <a:gd name="connsiteX127" fmla="*/ 4960548 w 6689158"/>
              <a:gd name="connsiteY127" fmla="*/ 947937 h 6689159"/>
              <a:gd name="connsiteX128" fmla="*/ 3344580 w 6689158"/>
              <a:gd name="connsiteY128" fmla="*/ 454327 h 6689159"/>
              <a:gd name="connsiteX129" fmla="*/ 3344579 w 6689158"/>
              <a:gd name="connsiteY129" fmla="*/ 0 h 6689159"/>
              <a:gd name="connsiteX130" fmla="*/ 5709555 w 6689158"/>
              <a:gd name="connsiteY130" fmla="*/ 979605 h 6689159"/>
              <a:gd name="connsiteX131" fmla="*/ 5721404 w 6689158"/>
              <a:gd name="connsiteY131" fmla="*/ 992643 h 6689159"/>
              <a:gd name="connsiteX132" fmla="*/ 5925421 w 6689158"/>
              <a:gd name="connsiteY132" fmla="*/ 1217117 h 6689159"/>
              <a:gd name="connsiteX133" fmla="*/ 6117959 w 6689158"/>
              <a:gd name="connsiteY133" fmla="*/ 1474595 h 6689159"/>
              <a:gd name="connsiteX134" fmla="*/ 6162894 w 6689158"/>
              <a:gd name="connsiteY134" fmla="*/ 1548561 h 6689159"/>
              <a:gd name="connsiteX135" fmla="*/ 6162893 w 6689158"/>
              <a:gd name="connsiteY135" fmla="*/ 1548563 h 6689159"/>
              <a:gd name="connsiteX136" fmla="*/ 6285487 w 6689158"/>
              <a:gd name="connsiteY136" fmla="*/ 1750355 h 6689159"/>
              <a:gd name="connsiteX137" fmla="*/ 6689158 w 6689158"/>
              <a:gd name="connsiteY137" fmla="*/ 3344580 h 6689159"/>
              <a:gd name="connsiteX138" fmla="*/ 6538793 w 6689158"/>
              <a:gd name="connsiteY138" fmla="*/ 4339156 h 6689159"/>
              <a:gd name="connsiteX139" fmla="*/ 6534721 w 6689158"/>
              <a:gd name="connsiteY139" fmla="*/ 4350281 h 6689159"/>
              <a:gd name="connsiteX140" fmla="*/ 6426326 w 6689158"/>
              <a:gd name="connsiteY140" fmla="*/ 4646440 h 6689159"/>
              <a:gd name="connsiteX141" fmla="*/ 6421122 w 6689158"/>
              <a:gd name="connsiteY141" fmla="*/ 4657245 h 6689159"/>
              <a:gd name="connsiteX142" fmla="*/ 6372396 w 6689158"/>
              <a:gd name="connsiteY142" fmla="*/ 4758392 h 6689159"/>
              <a:gd name="connsiteX143" fmla="*/ 6285487 w 6689158"/>
              <a:gd name="connsiteY143" fmla="*/ 4938805 h 6689159"/>
              <a:gd name="connsiteX144" fmla="*/ 6117958 w 6689158"/>
              <a:gd name="connsiteY144" fmla="*/ 5214566 h 6689159"/>
              <a:gd name="connsiteX145" fmla="*/ 6035322 w 6689158"/>
              <a:gd name="connsiteY145" fmla="*/ 5325072 h 6689159"/>
              <a:gd name="connsiteX146" fmla="*/ 5925420 w 6689158"/>
              <a:gd name="connsiteY146" fmla="*/ 5472042 h 6689159"/>
              <a:gd name="connsiteX147" fmla="*/ 3344580 w 6689158"/>
              <a:gd name="connsiteY147" fmla="*/ 6689159 h 6689159"/>
              <a:gd name="connsiteX148" fmla="*/ 1474594 w 6689158"/>
              <a:gd name="connsiteY148" fmla="*/ 6117958 h 6689159"/>
              <a:gd name="connsiteX149" fmla="*/ 1464440 w 6689158"/>
              <a:gd name="connsiteY149" fmla="*/ 6110366 h 6689159"/>
              <a:gd name="connsiteX150" fmla="*/ 1217117 w 6689158"/>
              <a:gd name="connsiteY150" fmla="*/ 5925420 h 6689159"/>
              <a:gd name="connsiteX151" fmla="*/ 979606 w 6689158"/>
              <a:gd name="connsiteY151" fmla="*/ 5709555 h 6689159"/>
              <a:gd name="connsiteX152" fmla="*/ 941121 w 6689158"/>
              <a:gd name="connsiteY152" fmla="*/ 5667211 h 6689159"/>
              <a:gd name="connsiteX153" fmla="*/ 763739 w 6689158"/>
              <a:gd name="connsiteY153" fmla="*/ 5472043 h 6689159"/>
              <a:gd name="connsiteX154" fmla="*/ 0 w 6689158"/>
              <a:gd name="connsiteY154" fmla="*/ 3344580 h 6689159"/>
              <a:gd name="connsiteX155" fmla="*/ 763739 w 6689158"/>
              <a:gd name="connsiteY155" fmla="*/ 1217118 h 6689159"/>
              <a:gd name="connsiteX156" fmla="*/ 979605 w 6689158"/>
              <a:gd name="connsiteY156" fmla="*/ 979604 h 6689159"/>
              <a:gd name="connsiteX157" fmla="*/ 1217117 w 6689158"/>
              <a:gd name="connsiteY157" fmla="*/ 763739 h 6689159"/>
              <a:gd name="connsiteX158" fmla="*/ 1252792 w 6689158"/>
              <a:gd name="connsiteY158" fmla="*/ 737062 h 6689159"/>
              <a:gd name="connsiteX159" fmla="*/ 1474594 w 6689158"/>
              <a:gd name="connsiteY159" fmla="*/ 571201 h 6689159"/>
              <a:gd name="connsiteX160" fmla="*/ 1650297 w 6689158"/>
              <a:gd name="connsiteY160" fmla="*/ 464459 h 6689159"/>
              <a:gd name="connsiteX161" fmla="*/ 1750354 w 6689158"/>
              <a:gd name="connsiteY161" fmla="*/ 403673 h 6689159"/>
              <a:gd name="connsiteX162" fmla="*/ 2042719 w 6689158"/>
              <a:gd name="connsiteY162" fmla="*/ 262835 h 6689159"/>
              <a:gd name="connsiteX163" fmla="*/ 2083584 w 6689158"/>
              <a:gd name="connsiteY163" fmla="*/ 247876 h 6689159"/>
              <a:gd name="connsiteX164" fmla="*/ 2350003 w 6689158"/>
              <a:gd name="connsiteY164" fmla="*/ 150366 h 6689159"/>
              <a:gd name="connsiteX165" fmla="*/ 3344579 w 6689158"/>
              <a:gd name="connsiteY165"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1958215 w 6689158"/>
              <a:gd name="connsiteY92" fmla="*/ 808450 h 6689159"/>
              <a:gd name="connsiteX93" fmla="*/ 1728612 w 6689158"/>
              <a:gd name="connsiteY93" fmla="*/ 947938 h 6689159"/>
              <a:gd name="connsiteX94" fmla="*/ 1300863 w 6689158"/>
              <a:gd name="connsiteY94" fmla="*/ 1300863 h 6689159"/>
              <a:gd name="connsiteX95" fmla="*/ 1258822 w 6689158"/>
              <a:gd name="connsiteY95" fmla="*/ 1347119 h 6689159"/>
              <a:gd name="connsiteX96" fmla="*/ 1258823 w 6689158"/>
              <a:gd name="connsiteY96" fmla="*/ 1347121 h 6689159"/>
              <a:gd name="connsiteX97" fmla="*/ 1263190 w 6689158"/>
              <a:gd name="connsiteY97" fmla="*/ 1402742 h 6689159"/>
              <a:gd name="connsiteX98" fmla="*/ 1504198 w 6689158"/>
              <a:gd name="connsiteY98" fmla="*/ 2390321 h 6689159"/>
              <a:gd name="connsiteX99" fmla="*/ 1570031 w 6689158"/>
              <a:gd name="connsiteY99" fmla="*/ 2538525 h 6689159"/>
              <a:gd name="connsiteX100" fmla="*/ 1593172 w 6689158"/>
              <a:gd name="connsiteY100" fmla="*/ 2532572 h 6689159"/>
              <a:gd name="connsiteX101" fmla="*/ 1772170 w 6689158"/>
              <a:gd name="connsiteY101" fmla="*/ 2514528 h 6689159"/>
              <a:gd name="connsiteX102" fmla="*/ 1951170 w 6689158"/>
              <a:gd name="connsiteY102" fmla="*/ 2532573 h 6689159"/>
              <a:gd name="connsiteX103" fmla="*/ 1953707 w 6689158"/>
              <a:gd name="connsiteY103" fmla="*/ 2533225 h 6689159"/>
              <a:gd name="connsiteX104" fmla="*/ 2046764 w 6689158"/>
              <a:gd name="connsiteY104" fmla="*/ 2419427 h 6689159"/>
              <a:gd name="connsiteX105" fmla="*/ 2304042 w 6689158"/>
              <a:gd name="connsiteY105" fmla="*/ 2155240 h 6689159"/>
              <a:gd name="connsiteX106" fmla="*/ 2679904 w 6689158"/>
              <a:gd name="connsiteY106" fmla="*/ 1840257 h 6689159"/>
              <a:gd name="connsiteX107" fmla="*/ 2839402 w 6689158"/>
              <a:gd name="connsiteY107" fmla="*/ 1728600 h 6689159"/>
              <a:gd name="connsiteX108" fmla="*/ 2839403 w 6689158"/>
              <a:gd name="connsiteY108" fmla="*/ 1728599 h 6689159"/>
              <a:gd name="connsiteX109" fmla="*/ 2180258 w 6689158"/>
              <a:gd name="connsiteY109" fmla="*/ 1049601 h 6689159"/>
              <a:gd name="connsiteX110" fmla="*/ 1958217 w 6689158"/>
              <a:gd name="connsiteY110" fmla="*/ 808450 h 6689159"/>
              <a:gd name="connsiteX111" fmla="*/ 1958215 w 6689158"/>
              <a:gd name="connsiteY111" fmla="*/ 808451 h 6689159"/>
              <a:gd name="connsiteX112" fmla="*/ 1958215 w 6689158"/>
              <a:gd name="connsiteY112" fmla="*/ 808450 h 6689159"/>
              <a:gd name="connsiteX113" fmla="*/ 3344580 w 6689158"/>
              <a:gd name="connsiteY113" fmla="*/ 454327 h 6689159"/>
              <a:gd name="connsiteX114" fmla="*/ 2485108 w 6689158"/>
              <a:gd name="connsiteY114" fmla="*/ 584267 h 6689159"/>
              <a:gd name="connsiteX115" fmla="*/ 2426658 w 6689158"/>
              <a:gd name="connsiteY115" fmla="*/ 605660 h 6689159"/>
              <a:gd name="connsiteX116" fmla="*/ 2608239 w 6689158"/>
              <a:gd name="connsiteY116" fmla="*/ 793623 h 6689159"/>
              <a:gd name="connsiteX117" fmla="*/ 3061380 w 6689158"/>
              <a:gd name="connsiteY117" fmla="*/ 1249579 h 6689159"/>
              <a:gd name="connsiteX118" fmla="*/ 3282982 w 6689158"/>
              <a:gd name="connsiteY118" fmla="*/ 1466429 h 6689159"/>
              <a:gd name="connsiteX119" fmla="*/ 3282982 w 6689158"/>
              <a:gd name="connsiteY119" fmla="*/ 1466430 h 6689159"/>
              <a:gd name="connsiteX120" fmla="*/ 3293669 w 6689158"/>
              <a:gd name="connsiteY120" fmla="*/ 1460635 h 6689159"/>
              <a:gd name="connsiteX121" fmla="*/ 4895242 w 6689158"/>
              <a:gd name="connsiteY121" fmla="*/ 1001928 h 6689159"/>
              <a:gd name="connsiteX122" fmla="*/ 5020677 w 6689158"/>
              <a:gd name="connsiteY122" fmla="*/ 992902 h 6689159"/>
              <a:gd name="connsiteX123" fmla="*/ 5140393 w 6689158"/>
              <a:gd name="connsiteY123" fmla="*/ 1082424 h 6689159"/>
              <a:gd name="connsiteX124" fmla="*/ 5140394 w 6689158"/>
              <a:gd name="connsiteY124" fmla="*/ 1082424 h 6689159"/>
              <a:gd name="connsiteX125" fmla="*/ 5020677 w 6689158"/>
              <a:gd name="connsiteY125" fmla="*/ 992901 h 6689159"/>
              <a:gd name="connsiteX126" fmla="*/ 4960548 w 6689158"/>
              <a:gd name="connsiteY126" fmla="*/ 947937 h 6689159"/>
              <a:gd name="connsiteX127" fmla="*/ 3344580 w 6689158"/>
              <a:gd name="connsiteY127" fmla="*/ 454327 h 6689159"/>
              <a:gd name="connsiteX128" fmla="*/ 3344579 w 6689158"/>
              <a:gd name="connsiteY128" fmla="*/ 0 h 6689159"/>
              <a:gd name="connsiteX129" fmla="*/ 5709555 w 6689158"/>
              <a:gd name="connsiteY129" fmla="*/ 979605 h 6689159"/>
              <a:gd name="connsiteX130" fmla="*/ 5721404 w 6689158"/>
              <a:gd name="connsiteY130" fmla="*/ 992643 h 6689159"/>
              <a:gd name="connsiteX131" fmla="*/ 5925421 w 6689158"/>
              <a:gd name="connsiteY131" fmla="*/ 1217117 h 6689159"/>
              <a:gd name="connsiteX132" fmla="*/ 6117959 w 6689158"/>
              <a:gd name="connsiteY132" fmla="*/ 1474595 h 6689159"/>
              <a:gd name="connsiteX133" fmla="*/ 6162894 w 6689158"/>
              <a:gd name="connsiteY133" fmla="*/ 1548561 h 6689159"/>
              <a:gd name="connsiteX134" fmla="*/ 6162893 w 6689158"/>
              <a:gd name="connsiteY134" fmla="*/ 1548563 h 6689159"/>
              <a:gd name="connsiteX135" fmla="*/ 6285487 w 6689158"/>
              <a:gd name="connsiteY135" fmla="*/ 1750355 h 6689159"/>
              <a:gd name="connsiteX136" fmla="*/ 6689158 w 6689158"/>
              <a:gd name="connsiteY136" fmla="*/ 3344580 h 6689159"/>
              <a:gd name="connsiteX137" fmla="*/ 6538793 w 6689158"/>
              <a:gd name="connsiteY137" fmla="*/ 4339156 h 6689159"/>
              <a:gd name="connsiteX138" fmla="*/ 6534721 w 6689158"/>
              <a:gd name="connsiteY138" fmla="*/ 4350281 h 6689159"/>
              <a:gd name="connsiteX139" fmla="*/ 6426326 w 6689158"/>
              <a:gd name="connsiteY139" fmla="*/ 4646440 h 6689159"/>
              <a:gd name="connsiteX140" fmla="*/ 6421122 w 6689158"/>
              <a:gd name="connsiteY140" fmla="*/ 4657245 h 6689159"/>
              <a:gd name="connsiteX141" fmla="*/ 6372396 w 6689158"/>
              <a:gd name="connsiteY141" fmla="*/ 4758392 h 6689159"/>
              <a:gd name="connsiteX142" fmla="*/ 6285487 w 6689158"/>
              <a:gd name="connsiteY142" fmla="*/ 4938805 h 6689159"/>
              <a:gd name="connsiteX143" fmla="*/ 6117958 w 6689158"/>
              <a:gd name="connsiteY143" fmla="*/ 5214566 h 6689159"/>
              <a:gd name="connsiteX144" fmla="*/ 6035322 w 6689158"/>
              <a:gd name="connsiteY144" fmla="*/ 5325072 h 6689159"/>
              <a:gd name="connsiteX145" fmla="*/ 5925420 w 6689158"/>
              <a:gd name="connsiteY145" fmla="*/ 5472042 h 6689159"/>
              <a:gd name="connsiteX146" fmla="*/ 3344580 w 6689158"/>
              <a:gd name="connsiteY146" fmla="*/ 6689159 h 6689159"/>
              <a:gd name="connsiteX147" fmla="*/ 1474594 w 6689158"/>
              <a:gd name="connsiteY147" fmla="*/ 6117958 h 6689159"/>
              <a:gd name="connsiteX148" fmla="*/ 1464440 w 6689158"/>
              <a:gd name="connsiteY148" fmla="*/ 6110366 h 6689159"/>
              <a:gd name="connsiteX149" fmla="*/ 1217117 w 6689158"/>
              <a:gd name="connsiteY149" fmla="*/ 5925420 h 6689159"/>
              <a:gd name="connsiteX150" fmla="*/ 979606 w 6689158"/>
              <a:gd name="connsiteY150" fmla="*/ 5709555 h 6689159"/>
              <a:gd name="connsiteX151" fmla="*/ 941121 w 6689158"/>
              <a:gd name="connsiteY151" fmla="*/ 5667211 h 6689159"/>
              <a:gd name="connsiteX152" fmla="*/ 763739 w 6689158"/>
              <a:gd name="connsiteY152" fmla="*/ 5472043 h 6689159"/>
              <a:gd name="connsiteX153" fmla="*/ 0 w 6689158"/>
              <a:gd name="connsiteY153" fmla="*/ 3344580 h 6689159"/>
              <a:gd name="connsiteX154" fmla="*/ 763739 w 6689158"/>
              <a:gd name="connsiteY154" fmla="*/ 1217118 h 6689159"/>
              <a:gd name="connsiteX155" fmla="*/ 979605 w 6689158"/>
              <a:gd name="connsiteY155" fmla="*/ 979604 h 6689159"/>
              <a:gd name="connsiteX156" fmla="*/ 1217117 w 6689158"/>
              <a:gd name="connsiteY156" fmla="*/ 763739 h 6689159"/>
              <a:gd name="connsiteX157" fmla="*/ 1252792 w 6689158"/>
              <a:gd name="connsiteY157" fmla="*/ 737062 h 6689159"/>
              <a:gd name="connsiteX158" fmla="*/ 1474594 w 6689158"/>
              <a:gd name="connsiteY158" fmla="*/ 571201 h 6689159"/>
              <a:gd name="connsiteX159" fmla="*/ 1650297 w 6689158"/>
              <a:gd name="connsiteY159" fmla="*/ 464459 h 6689159"/>
              <a:gd name="connsiteX160" fmla="*/ 1750354 w 6689158"/>
              <a:gd name="connsiteY160" fmla="*/ 403673 h 6689159"/>
              <a:gd name="connsiteX161" fmla="*/ 2042719 w 6689158"/>
              <a:gd name="connsiteY161" fmla="*/ 262835 h 6689159"/>
              <a:gd name="connsiteX162" fmla="*/ 2083584 w 6689158"/>
              <a:gd name="connsiteY162" fmla="*/ 247876 h 6689159"/>
              <a:gd name="connsiteX163" fmla="*/ 2350003 w 6689158"/>
              <a:gd name="connsiteY163" fmla="*/ 150366 h 6689159"/>
              <a:gd name="connsiteX164" fmla="*/ 3344579 w 6689158"/>
              <a:gd name="connsiteY164"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140394 w 6689158"/>
              <a:gd name="connsiteY123" fmla="*/ 1082424 h 6689159"/>
              <a:gd name="connsiteX124" fmla="*/ 5020677 w 6689158"/>
              <a:gd name="connsiteY124" fmla="*/ 992901 h 6689159"/>
              <a:gd name="connsiteX125" fmla="*/ 4960548 w 6689158"/>
              <a:gd name="connsiteY125" fmla="*/ 947937 h 6689159"/>
              <a:gd name="connsiteX126" fmla="*/ 3344580 w 6689158"/>
              <a:gd name="connsiteY126" fmla="*/ 454327 h 6689159"/>
              <a:gd name="connsiteX127" fmla="*/ 3344579 w 6689158"/>
              <a:gd name="connsiteY127" fmla="*/ 0 h 6689159"/>
              <a:gd name="connsiteX128" fmla="*/ 5709555 w 6689158"/>
              <a:gd name="connsiteY128" fmla="*/ 979605 h 6689159"/>
              <a:gd name="connsiteX129" fmla="*/ 5721404 w 6689158"/>
              <a:gd name="connsiteY129" fmla="*/ 992643 h 6689159"/>
              <a:gd name="connsiteX130" fmla="*/ 5925421 w 6689158"/>
              <a:gd name="connsiteY130" fmla="*/ 1217117 h 6689159"/>
              <a:gd name="connsiteX131" fmla="*/ 6117959 w 6689158"/>
              <a:gd name="connsiteY131" fmla="*/ 1474595 h 6689159"/>
              <a:gd name="connsiteX132" fmla="*/ 6162894 w 6689158"/>
              <a:gd name="connsiteY132" fmla="*/ 1548561 h 6689159"/>
              <a:gd name="connsiteX133" fmla="*/ 6162893 w 6689158"/>
              <a:gd name="connsiteY133" fmla="*/ 1548563 h 6689159"/>
              <a:gd name="connsiteX134" fmla="*/ 6285487 w 6689158"/>
              <a:gd name="connsiteY134" fmla="*/ 1750355 h 6689159"/>
              <a:gd name="connsiteX135" fmla="*/ 6689158 w 6689158"/>
              <a:gd name="connsiteY135" fmla="*/ 3344580 h 6689159"/>
              <a:gd name="connsiteX136" fmla="*/ 6538793 w 6689158"/>
              <a:gd name="connsiteY136" fmla="*/ 4339156 h 6689159"/>
              <a:gd name="connsiteX137" fmla="*/ 6534721 w 6689158"/>
              <a:gd name="connsiteY137" fmla="*/ 4350281 h 6689159"/>
              <a:gd name="connsiteX138" fmla="*/ 6426326 w 6689158"/>
              <a:gd name="connsiteY138" fmla="*/ 4646440 h 6689159"/>
              <a:gd name="connsiteX139" fmla="*/ 6421122 w 6689158"/>
              <a:gd name="connsiteY139" fmla="*/ 4657245 h 6689159"/>
              <a:gd name="connsiteX140" fmla="*/ 6372396 w 6689158"/>
              <a:gd name="connsiteY140" fmla="*/ 4758392 h 6689159"/>
              <a:gd name="connsiteX141" fmla="*/ 6285487 w 6689158"/>
              <a:gd name="connsiteY141" fmla="*/ 4938805 h 6689159"/>
              <a:gd name="connsiteX142" fmla="*/ 6117958 w 6689158"/>
              <a:gd name="connsiteY142" fmla="*/ 5214566 h 6689159"/>
              <a:gd name="connsiteX143" fmla="*/ 6035322 w 6689158"/>
              <a:gd name="connsiteY143" fmla="*/ 5325072 h 6689159"/>
              <a:gd name="connsiteX144" fmla="*/ 5925420 w 6689158"/>
              <a:gd name="connsiteY144" fmla="*/ 5472042 h 6689159"/>
              <a:gd name="connsiteX145" fmla="*/ 3344580 w 6689158"/>
              <a:gd name="connsiteY145" fmla="*/ 6689159 h 6689159"/>
              <a:gd name="connsiteX146" fmla="*/ 1474594 w 6689158"/>
              <a:gd name="connsiteY146" fmla="*/ 6117958 h 6689159"/>
              <a:gd name="connsiteX147" fmla="*/ 1464440 w 6689158"/>
              <a:gd name="connsiteY147" fmla="*/ 6110366 h 6689159"/>
              <a:gd name="connsiteX148" fmla="*/ 1217117 w 6689158"/>
              <a:gd name="connsiteY148" fmla="*/ 5925420 h 6689159"/>
              <a:gd name="connsiteX149" fmla="*/ 979606 w 6689158"/>
              <a:gd name="connsiteY149" fmla="*/ 5709555 h 6689159"/>
              <a:gd name="connsiteX150" fmla="*/ 941121 w 6689158"/>
              <a:gd name="connsiteY150" fmla="*/ 5667211 h 6689159"/>
              <a:gd name="connsiteX151" fmla="*/ 763739 w 6689158"/>
              <a:gd name="connsiteY151" fmla="*/ 5472043 h 6689159"/>
              <a:gd name="connsiteX152" fmla="*/ 0 w 6689158"/>
              <a:gd name="connsiteY152" fmla="*/ 3344580 h 6689159"/>
              <a:gd name="connsiteX153" fmla="*/ 763739 w 6689158"/>
              <a:gd name="connsiteY153" fmla="*/ 1217118 h 6689159"/>
              <a:gd name="connsiteX154" fmla="*/ 979605 w 6689158"/>
              <a:gd name="connsiteY154" fmla="*/ 979604 h 6689159"/>
              <a:gd name="connsiteX155" fmla="*/ 1217117 w 6689158"/>
              <a:gd name="connsiteY155" fmla="*/ 763739 h 6689159"/>
              <a:gd name="connsiteX156" fmla="*/ 1252792 w 6689158"/>
              <a:gd name="connsiteY156" fmla="*/ 737062 h 6689159"/>
              <a:gd name="connsiteX157" fmla="*/ 1474594 w 6689158"/>
              <a:gd name="connsiteY157" fmla="*/ 571201 h 6689159"/>
              <a:gd name="connsiteX158" fmla="*/ 1650297 w 6689158"/>
              <a:gd name="connsiteY158" fmla="*/ 464459 h 6689159"/>
              <a:gd name="connsiteX159" fmla="*/ 1750354 w 6689158"/>
              <a:gd name="connsiteY159" fmla="*/ 403673 h 6689159"/>
              <a:gd name="connsiteX160" fmla="*/ 2042719 w 6689158"/>
              <a:gd name="connsiteY160" fmla="*/ 262835 h 6689159"/>
              <a:gd name="connsiteX161" fmla="*/ 2083584 w 6689158"/>
              <a:gd name="connsiteY161" fmla="*/ 247876 h 6689159"/>
              <a:gd name="connsiteX162" fmla="*/ 2350003 w 6689158"/>
              <a:gd name="connsiteY162" fmla="*/ 150366 h 6689159"/>
              <a:gd name="connsiteX163" fmla="*/ 3344579 w 6689158"/>
              <a:gd name="connsiteY163"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020677 w 6689158"/>
              <a:gd name="connsiteY122" fmla="*/ 992901 h 6689159"/>
              <a:gd name="connsiteX123" fmla="*/ 4960548 w 6689158"/>
              <a:gd name="connsiteY123" fmla="*/ 947937 h 6689159"/>
              <a:gd name="connsiteX124" fmla="*/ 3344580 w 6689158"/>
              <a:gd name="connsiteY124" fmla="*/ 454327 h 6689159"/>
              <a:gd name="connsiteX125" fmla="*/ 3344579 w 6689158"/>
              <a:gd name="connsiteY125" fmla="*/ 0 h 6689159"/>
              <a:gd name="connsiteX126" fmla="*/ 5709555 w 6689158"/>
              <a:gd name="connsiteY126" fmla="*/ 979605 h 6689159"/>
              <a:gd name="connsiteX127" fmla="*/ 5721404 w 6689158"/>
              <a:gd name="connsiteY127" fmla="*/ 992643 h 6689159"/>
              <a:gd name="connsiteX128" fmla="*/ 5925421 w 6689158"/>
              <a:gd name="connsiteY128" fmla="*/ 1217117 h 6689159"/>
              <a:gd name="connsiteX129" fmla="*/ 6117959 w 6689158"/>
              <a:gd name="connsiteY129" fmla="*/ 1474595 h 6689159"/>
              <a:gd name="connsiteX130" fmla="*/ 6162894 w 6689158"/>
              <a:gd name="connsiteY130" fmla="*/ 1548561 h 6689159"/>
              <a:gd name="connsiteX131" fmla="*/ 6162893 w 6689158"/>
              <a:gd name="connsiteY131" fmla="*/ 1548563 h 6689159"/>
              <a:gd name="connsiteX132" fmla="*/ 6285487 w 6689158"/>
              <a:gd name="connsiteY132" fmla="*/ 1750355 h 6689159"/>
              <a:gd name="connsiteX133" fmla="*/ 6689158 w 6689158"/>
              <a:gd name="connsiteY133" fmla="*/ 3344580 h 6689159"/>
              <a:gd name="connsiteX134" fmla="*/ 6538793 w 6689158"/>
              <a:gd name="connsiteY134" fmla="*/ 4339156 h 6689159"/>
              <a:gd name="connsiteX135" fmla="*/ 6534721 w 6689158"/>
              <a:gd name="connsiteY135" fmla="*/ 4350281 h 6689159"/>
              <a:gd name="connsiteX136" fmla="*/ 6426326 w 6689158"/>
              <a:gd name="connsiteY136" fmla="*/ 4646440 h 6689159"/>
              <a:gd name="connsiteX137" fmla="*/ 6421122 w 6689158"/>
              <a:gd name="connsiteY137" fmla="*/ 4657245 h 6689159"/>
              <a:gd name="connsiteX138" fmla="*/ 6372396 w 6689158"/>
              <a:gd name="connsiteY138" fmla="*/ 4758392 h 6689159"/>
              <a:gd name="connsiteX139" fmla="*/ 6285487 w 6689158"/>
              <a:gd name="connsiteY139" fmla="*/ 4938805 h 6689159"/>
              <a:gd name="connsiteX140" fmla="*/ 6117958 w 6689158"/>
              <a:gd name="connsiteY140" fmla="*/ 5214566 h 6689159"/>
              <a:gd name="connsiteX141" fmla="*/ 6035322 w 6689158"/>
              <a:gd name="connsiteY141" fmla="*/ 5325072 h 6689159"/>
              <a:gd name="connsiteX142" fmla="*/ 5925420 w 6689158"/>
              <a:gd name="connsiteY142" fmla="*/ 5472042 h 6689159"/>
              <a:gd name="connsiteX143" fmla="*/ 3344580 w 6689158"/>
              <a:gd name="connsiteY143" fmla="*/ 6689159 h 6689159"/>
              <a:gd name="connsiteX144" fmla="*/ 1474594 w 6689158"/>
              <a:gd name="connsiteY144" fmla="*/ 6117958 h 6689159"/>
              <a:gd name="connsiteX145" fmla="*/ 1464440 w 6689158"/>
              <a:gd name="connsiteY145" fmla="*/ 6110366 h 6689159"/>
              <a:gd name="connsiteX146" fmla="*/ 1217117 w 6689158"/>
              <a:gd name="connsiteY146" fmla="*/ 5925420 h 6689159"/>
              <a:gd name="connsiteX147" fmla="*/ 979606 w 6689158"/>
              <a:gd name="connsiteY147" fmla="*/ 5709555 h 6689159"/>
              <a:gd name="connsiteX148" fmla="*/ 941121 w 6689158"/>
              <a:gd name="connsiteY148" fmla="*/ 5667211 h 6689159"/>
              <a:gd name="connsiteX149" fmla="*/ 763739 w 6689158"/>
              <a:gd name="connsiteY149" fmla="*/ 5472043 h 6689159"/>
              <a:gd name="connsiteX150" fmla="*/ 0 w 6689158"/>
              <a:gd name="connsiteY150" fmla="*/ 3344580 h 6689159"/>
              <a:gd name="connsiteX151" fmla="*/ 763739 w 6689158"/>
              <a:gd name="connsiteY151" fmla="*/ 1217118 h 6689159"/>
              <a:gd name="connsiteX152" fmla="*/ 979605 w 6689158"/>
              <a:gd name="connsiteY152" fmla="*/ 979604 h 6689159"/>
              <a:gd name="connsiteX153" fmla="*/ 1217117 w 6689158"/>
              <a:gd name="connsiteY153" fmla="*/ 763739 h 6689159"/>
              <a:gd name="connsiteX154" fmla="*/ 1252792 w 6689158"/>
              <a:gd name="connsiteY154" fmla="*/ 737062 h 6689159"/>
              <a:gd name="connsiteX155" fmla="*/ 1474594 w 6689158"/>
              <a:gd name="connsiteY155" fmla="*/ 571201 h 6689159"/>
              <a:gd name="connsiteX156" fmla="*/ 1650297 w 6689158"/>
              <a:gd name="connsiteY156" fmla="*/ 464459 h 6689159"/>
              <a:gd name="connsiteX157" fmla="*/ 1750354 w 6689158"/>
              <a:gd name="connsiteY157" fmla="*/ 403673 h 6689159"/>
              <a:gd name="connsiteX158" fmla="*/ 2042719 w 6689158"/>
              <a:gd name="connsiteY158" fmla="*/ 262835 h 6689159"/>
              <a:gd name="connsiteX159" fmla="*/ 2083584 w 6689158"/>
              <a:gd name="connsiteY159" fmla="*/ 247876 h 6689159"/>
              <a:gd name="connsiteX160" fmla="*/ 2350003 w 6689158"/>
              <a:gd name="connsiteY160" fmla="*/ 150366 h 6689159"/>
              <a:gd name="connsiteX161" fmla="*/ 3344579 w 6689158"/>
              <a:gd name="connsiteY161"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4960548 w 6689158"/>
              <a:gd name="connsiteY122" fmla="*/ 947937 h 6689159"/>
              <a:gd name="connsiteX123" fmla="*/ 3344580 w 6689158"/>
              <a:gd name="connsiteY123" fmla="*/ 454327 h 6689159"/>
              <a:gd name="connsiteX124" fmla="*/ 3344579 w 6689158"/>
              <a:gd name="connsiteY124" fmla="*/ 0 h 6689159"/>
              <a:gd name="connsiteX125" fmla="*/ 5709555 w 6689158"/>
              <a:gd name="connsiteY125" fmla="*/ 979605 h 6689159"/>
              <a:gd name="connsiteX126" fmla="*/ 5721404 w 6689158"/>
              <a:gd name="connsiteY126" fmla="*/ 992643 h 6689159"/>
              <a:gd name="connsiteX127" fmla="*/ 5925421 w 6689158"/>
              <a:gd name="connsiteY127" fmla="*/ 1217117 h 6689159"/>
              <a:gd name="connsiteX128" fmla="*/ 6117959 w 6689158"/>
              <a:gd name="connsiteY128" fmla="*/ 1474595 h 6689159"/>
              <a:gd name="connsiteX129" fmla="*/ 6162894 w 6689158"/>
              <a:gd name="connsiteY129" fmla="*/ 1548561 h 6689159"/>
              <a:gd name="connsiteX130" fmla="*/ 6162893 w 6689158"/>
              <a:gd name="connsiteY130" fmla="*/ 1548563 h 6689159"/>
              <a:gd name="connsiteX131" fmla="*/ 6285487 w 6689158"/>
              <a:gd name="connsiteY131" fmla="*/ 1750355 h 6689159"/>
              <a:gd name="connsiteX132" fmla="*/ 6689158 w 6689158"/>
              <a:gd name="connsiteY132" fmla="*/ 3344580 h 6689159"/>
              <a:gd name="connsiteX133" fmla="*/ 6538793 w 6689158"/>
              <a:gd name="connsiteY133" fmla="*/ 4339156 h 6689159"/>
              <a:gd name="connsiteX134" fmla="*/ 6534721 w 6689158"/>
              <a:gd name="connsiteY134" fmla="*/ 4350281 h 6689159"/>
              <a:gd name="connsiteX135" fmla="*/ 6426326 w 6689158"/>
              <a:gd name="connsiteY135" fmla="*/ 4646440 h 6689159"/>
              <a:gd name="connsiteX136" fmla="*/ 6421122 w 6689158"/>
              <a:gd name="connsiteY136" fmla="*/ 4657245 h 6689159"/>
              <a:gd name="connsiteX137" fmla="*/ 6372396 w 6689158"/>
              <a:gd name="connsiteY137" fmla="*/ 4758392 h 6689159"/>
              <a:gd name="connsiteX138" fmla="*/ 6285487 w 6689158"/>
              <a:gd name="connsiteY138" fmla="*/ 4938805 h 6689159"/>
              <a:gd name="connsiteX139" fmla="*/ 6117958 w 6689158"/>
              <a:gd name="connsiteY139" fmla="*/ 5214566 h 6689159"/>
              <a:gd name="connsiteX140" fmla="*/ 6035322 w 6689158"/>
              <a:gd name="connsiteY140" fmla="*/ 5325072 h 6689159"/>
              <a:gd name="connsiteX141" fmla="*/ 5925420 w 6689158"/>
              <a:gd name="connsiteY141" fmla="*/ 5472042 h 6689159"/>
              <a:gd name="connsiteX142" fmla="*/ 3344580 w 6689158"/>
              <a:gd name="connsiteY142" fmla="*/ 6689159 h 6689159"/>
              <a:gd name="connsiteX143" fmla="*/ 1474594 w 6689158"/>
              <a:gd name="connsiteY143" fmla="*/ 6117958 h 6689159"/>
              <a:gd name="connsiteX144" fmla="*/ 1464440 w 6689158"/>
              <a:gd name="connsiteY144" fmla="*/ 6110366 h 6689159"/>
              <a:gd name="connsiteX145" fmla="*/ 1217117 w 6689158"/>
              <a:gd name="connsiteY145" fmla="*/ 5925420 h 6689159"/>
              <a:gd name="connsiteX146" fmla="*/ 979606 w 6689158"/>
              <a:gd name="connsiteY146" fmla="*/ 5709555 h 6689159"/>
              <a:gd name="connsiteX147" fmla="*/ 941121 w 6689158"/>
              <a:gd name="connsiteY147" fmla="*/ 5667211 h 6689159"/>
              <a:gd name="connsiteX148" fmla="*/ 763739 w 6689158"/>
              <a:gd name="connsiteY148" fmla="*/ 5472043 h 6689159"/>
              <a:gd name="connsiteX149" fmla="*/ 0 w 6689158"/>
              <a:gd name="connsiteY149" fmla="*/ 3344580 h 6689159"/>
              <a:gd name="connsiteX150" fmla="*/ 763739 w 6689158"/>
              <a:gd name="connsiteY150" fmla="*/ 1217118 h 6689159"/>
              <a:gd name="connsiteX151" fmla="*/ 979605 w 6689158"/>
              <a:gd name="connsiteY151" fmla="*/ 979604 h 6689159"/>
              <a:gd name="connsiteX152" fmla="*/ 1217117 w 6689158"/>
              <a:gd name="connsiteY152" fmla="*/ 763739 h 6689159"/>
              <a:gd name="connsiteX153" fmla="*/ 1252792 w 6689158"/>
              <a:gd name="connsiteY153" fmla="*/ 737062 h 6689159"/>
              <a:gd name="connsiteX154" fmla="*/ 1474594 w 6689158"/>
              <a:gd name="connsiteY154" fmla="*/ 571201 h 6689159"/>
              <a:gd name="connsiteX155" fmla="*/ 1650297 w 6689158"/>
              <a:gd name="connsiteY155" fmla="*/ 464459 h 6689159"/>
              <a:gd name="connsiteX156" fmla="*/ 1750354 w 6689158"/>
              <a:gd name="connsiteY156" fmla="*/ 403673 h 6689159"/>
              <a:gd name="connsiteX157" fmla="*/ 2042719 w 6689158"/>
              <a:gd name="connsiteY157" fmla="*/ 262835 h 6689159"/>
              <a:gd name="connsiteX158" fmla="*/ 2083584 w 6689158"/>
              <a:gd name="connsiteY158" fmla="*/ 247876 h 6689159"/>
              <a:gd name="connsiteX159" fmla="*/ 2350003 w 6689158"/>
              <a:gd name="connsiteY159" fmla="*/ 150366 h 6689159"/>
              <a:gd name="connsiteX160" fmla="*/ 3344579 w 6689158"/>
              <a:gd name="connsiteY160"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721404 w 6689158"/>
              <a:gd name="connsiteY125" fmla="*/ 992643 h 6689159"/>
              <a:gd name="connsiteX126" fmla="*/ 5925421 w 6689158"/>
              <a:gd name="connsiteY126" fmla="*/ 1217117 h 6689159"/>
              <a:gd name="connsiteX127" fmla="*/ 6117959 w 6689158"/>
              <a:gd name="connsiteY127" fmla="*/ 1474595 h 6689159"/>
              <a:gd name="connsiteX128" fmla="*/ 6162894 w 6689158"/>
              <a:gd name="connsiteY128" fmla="*/ 1548561 h 6689159"/>
              <a:gd name="connsiteX129" fmla="*/ 6162893 w 6689158"/>
              <a:gd name="connsiteY129" fmla="*/ 1548563 h 6689159"/>
              <a:gd name="connsiteX130" fmla="*/ 6285487 w 6689158"/>
              <a:gd name="connsiteY130" fmla="*/ 1750355 h 6689159"/>
              <a:gd name="connsiteX131" fmla="*/ 6689158 w 6689158"/>
              <a:gd name="connsiteY131" fmla="*/ 3344580 h 6689159"/>
              <a:gd name="connsiteX132" fmla="*/ 6538793 w 6689158"/>
              <a:gd name="connsiteY132" fmla="*/ 4339156 h 6689159"/>
              <a:gd name="connsiteX133" fmla="*/ 6534721 w 6689158"/>
              <a:gd name="connsiteY133" fmla="*/ 4350281 h 6689159"/>
              <a:gd name="connsiteX134" fmla="*/ 6426326 w 6689158"/>
              <a:gd name="connsiteY134" fmla="*/ 4646440 h 6689159"/>
              <a:gd name="connsiteX135" fmla="*/ 6421122 w 6689158"/>
              <a:gd name="connsiteY135" fmla="*/ 4657245 h 6689159"/>
              <a:gd name="connsiteX136" fmla="*/ 6372396 w 6689158"/>
              <a:gd name="connsiteY136" fmla="*/ 4758392 h 6689159"/>
              <a:gd name="connsiteX137" fmla="*/ 6285487 w 6689158"/>
              <a:gd name="connsiteY137" fmla="*/ 4938805 h 6689159"/>
              <a:gd name="connsiteX138" fmla="*/ 6117958 w 6689158"/>
              <a:gd name="connsiteY138" fmla="*/ 5214566 h 6689159"/>
              <a:gd name="connsiteX139" fmla="*/ 6035322 w 6689158"/>
              <a:gd name="connsiteY139" fmla="*/ 5325072 h 6689159"/>
              <a:gd name="connsiteX140" fmla="*/ 5925420 w 6689158"/>
              <a:gd name="connsiteY140" fmla="*/ 5472042 h 6689159"/>
              <a:gd name="connsiteX141" fmla="*/ 3344580 w 6689158"/>
              <a:gd name="connsiteY141" fmla="*/ 6689159 h 6689159"/>
              <a:gd name="connsiteX142" fmla="*/ 1474594 w 6689158"/>
              <a:gd name="connsiteY142" fmla="*/ 6117958 h 6689159"/>
              <a:gd name="connsiteX143" fmla="*/ 1464440 w 6689158"/>
              <a:gd name="connsiteY143" fmla="*/ 6110366 h 6689159"/>
              <a:gd name="connsiteX144" fmla="*/ 1217117 w 6689158"/>
              <a:gd name="connsiteY144" fmla="*/ 5925420 h 6689159"/>
              <a:gd name="connsiteX145" fmla="*/ 979606 w 6689158"/>
              <a:gd name="connsiteY145" fmla="*/ 5709555 h 6689159"/>
              <a:gd name="connsiteX146" fmla="*/ 941121 w 6689158"/>
              <a:gd name="connsiteY146" fmla="*/ 5667211 h 6689159"/>
              <a:gd name="connsiteX147" fmla="*/ 763739 w 6689158"/>
              <a:gd name="connsiteY147" fmla="*/ 5472043 h 6689159"/>
              <a:gd name="connsiteX148" fmla="*/ 0 w 6689158"/>
              <a:gd name="connsiteY148" fmla="*/ 3344580 h 6689159"/>
              <a:gd name="connsiteX149" fmla="*/ 763739 w 6689158"/>
              <a:gd name="connsiteY149" fmla="*/ 1217118 h 6689159"/>
              <a:gd name="connsiteX150" fmla="*/ 979605 w 6689158"/>
              <a:gd name="connsiteY150" fmla="*/ 979604 h 6689159"/>
              <a:gd name="connsiteX151" fmla="*/ 1217117 w 6689158"/>
              <a:gd name="connsiteY151" fmla="*/ 763739 h 6689159"/>
              <a:gd name="connsiteX152" fmla="*/ 1252792 w 6689158"/>
              <a:gd name="connsiteY152" fmla="*/ 737062 h 6689159"/>
              <a:gd name="connsiteX153" fmla="*/ 1474594 w 6689158"/>
              <a:gd name="connsiteY153" fmla="*/ 571201 h 6689159"/>
              <a:gd name="connsiteX154" fmla="*/ 1650297 w 6689158"/>
              <a:gd name="connsiteY154" fmla="*/ 464459 h 6689159"/>
              <a:gd name="connsiteX155" fmla="*/ 1750354 w 6689158"/>
              <a:gd name="connsiteY155" fmla="*/ 403673 h 6689159"/>
              <a:gd name="connsiteX156" fmla="*/ 2042719 w 6689158"/>
              <a:gd name="connsiteY156" fmla="*/ 262835 h 6689159"/>
              <a:gd name="connsiteX157" fmla="*/ 2083584 w 6689158"/>
              <a:gd name="connsiteY157" fmla="*/ 247876 h 6689159"/>
              <a:gd name="connsiteX158" fmla="*/ 2350003 w 6689158"/>
              <a:gd name="connsiteY158" fmla="*/ 150366 h 6689159"/>
              <a:gd name="connsiteX159" fmla="*/ 3344579 w 6689158"/>
              <a:gd name="connsiteY159"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925421 w 6689158"/>
              <a:gd name="connsiteY125" fmla="*/ 1217117 h 6689159"/>
              <a:gd name="connsiteX126" fmla="*/ 6117959 w 6689158"/>
              <a:gd name="connsiteY126" fmla="*/ 1474595 h 6689159"/>
              <a:gd name="connsiteX127" fmla="*/ 6162894 w 6689158"/>
              <a:gd name="connsiteY127" fmla="*/ 1548561 h 6689159"/>
              <a:gd name="connsiteX128" fmla="*/ 6162893 w 6689158"/>
              <a:gd name="connsiteY128" fmla="*/ 1548563 h 6689159"/>
              <a:gd name="connsiteX129" fmla="*/ 6285487 w 6689158"/>
              <a:gd name="connsiteY129" fmla="*/ 1750355 h 6689159"/>
              <a:gd name="connsiteX130" fmla="*/ 6689158 w 6689158"/>
              <a:gd name="connsiteY130" fmla="*/ 3344580 h 6689159"/>
              <a:gd name="connsiteX131" fmla="*/ 6538793 w 6689158"/>
              <a:gd name="connsiteY131" fmla="*/ 4339156 h 6689159"/>
              <a:gd name="connsiteX132" fmla="*/ 6534721 w 6689158"/>
              <a:gd name="connsiteY132" fmla="*/ 4350281 h 6689159"/>
              <a:gd name="connsiteX133" fmla="*/ 6426326 w 6689158"/>
              <a:gd name="connsiteY133" fmla="*/ 4646440 h 6689159"/>
              <a:gd name="connsiteX134" fmla="*/ 6421122 w 6689158"/>
              <a:gd name="connsiteY134" fmla="*/ 4657245 h 6689159"/>
              <a:gd name="connsiteX135" fmla="*/ 6372396 w 6689158"/>
              <a:gd name="connsiteY135" fmla="*/ 4758392 h 6689159"/>
              <a:gd name="connsiteX136" fmla="*/ 6285487 w 6689158"/>
              <a:gd name="connsiteY136" fmla="*/ 4938805 h 6689159"/>
              <a:gd name="connsiteX137" fmla="*/ 6117958 w 6689158"/>
              <a:gd name="connsiteY137" fmla="*/ 5214566 h 6689159"/>
              <a:gd name="connsiteX138" fmla="*/ 6035322 w 6689158"/>
              <a:gd name="connsiteY138" fmla="*/ 5325072 h 6689159"/>
              <a:gd name="connsiteX139" fmla="*/ 5925420 w 6689158"/>
              <a:gd name="connsiteY139" fmla="*/ 5472042 h 6689159"/>
              <a:gd name="connsiteX140" fmla="*/ 3344580 w 6689158"/>
              <a:gd name="connsiteY140" fmla="*/ 6689159 h 6689159"/>
              <a:gd name="connsiteX141" fmla="*/ 1474594 w 6689158"/>
              <a:gd name="connsiteY141" fmla="*/ 6117958 h 6689159"/>
              <a:gd name="connsiteX142" fmla="*/ 1464440 w 6689158"/>
              <a:gd name="connsiteY142" fmla="*/ 6110366 h 6689159"/>
              <a:gd name="connsiteX143" fmla="*/ 1217117 w 6689158"/>
              <a:gd name="connsiteY143" fmla="*/ 5925420 h 6689159"/>
              <a:gd name="connsiteX144" fmla="*/ 979606 w 6689158"/>
              <a:gd name="connsiteY144" fmla="*/ 5709555 h 6689159"/>
              <a:gd name="connsiteX145" fmla="*/ 941121 w 6689158"/>
              <a:gd name="connsiteY145" fmla="*/ 5667211 h 6689159"/>
              <a:gd name="connsiteX146" fmla="*/ 763739 w 6689158"/>
              <a:gd name="connsiteY146" fmla="*/ 5472043 h 6689159"/>
              <a:gd name="connsiteX147" fmla="*/ 0 w 6689158"/>
              <a:gd name="connsiteY147" fmla="*/ 3344580 h 6689159"/>
              <a:gd name="connsiteX148" fmla="*/ 763739 w 6689158"/>
              <a:gd name="connsiteY148" fmla="*/ 1217118 h 6689159"/>
              <a:gd name="connsiteX149" fmla="*/ 979605 w 6689158"/>
              <a:gd name="connsiteY149" fmla="*/ 979604 h 6689159"/>
              <a:gd name="connsiteX150" fmla="*/ 1217117 w 6689158"/>
              <a:gd name="connsiteY150" fmla="*/ 763739 h 6689159"/>
              <a:gd name="connsiteX151" fmla="*/ 1252792 w 6689158"/>
              <a:gd name="connsiteY151" fmla="*/ 737062 h 6689159"/>
              <a:gd name="connsiteX152" fmla="*/ 1474594 w 6689158"/>
              <a:gd name="connsiteY152" fmla="*/ 571201 h 6689159"/>
              <a:gd name="connsiteX153" fmla="*/ 1650297 w 6689158"/>
              <a:gd name="connsiteY153" fmla="*/ 464459 h 6689159"/>
              <a:gd name="connsiteX154" fmla="*/ 1750354 w 6689158"/>
              <a:gd name="connsiteY154" fmla="*/ 403673 h 6689159"/>
              <a:gd name="connsiteX155" fmla="*/ 2042719 w 6689158"/>
              <a:gd name="connsiteY155" fmla="*/ 262835 h 6689159"/>
              <a:gd name="connsiteX156" fmla="*/ 2083584 w 6689158"/>
              <a:gd name="connsiteY156" fmla="*/ 247876 h 6689159"/>
              <a:gd name="connsiteX157" fmla="*/ 2350003 w 6689158"/>
              <a:gd name="connsiteY157" fmla="*/ 150366 h 6689159"/>
              <a:gd name="connsiteX158" fmla="*/ 3344579 w 6689158"/>
              <a:gd name="connsiteY158" fmla="*/ 0 h 66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689158" h="6689159">
                <a:moveTo>
                  <a:pt x="2177650" y="4188652"/>
                </a:moveTo>
                <a:lnTo>
                  <a:pt x="2117889" y="4221089"/>
                </a:lnTo>
                <a:cubicBezTo>
                  <a:pt x="2038196" y="4254797"/>
                  <a:pt x="1952555" y="4277204"/>
                  <a:pt x="1862982" y="4286300"/>
                </a:cubicBezTo>
                <a:lnTo>
                  <a:pt x="1796860" y="4289641"/>
                </a:lnTo>
                <a:lnTo>
                  <a:pt x="1788544" y="4308481"/>
                </a:lnTo>
                <a:cubicBezTo>
                  <a:pt x="1649933" y="4662588"/>
                  <a:pt x="1555530" y="5035690"/>
                  <a:pt x="1505667" y="5419718"/>
                </a:cubicBezTo>
                <a:lnTo>
                  <a:pt x="1490555" y="5560700"/>
                </a:lnTo>
                <a:lnTo>
                  <a:pt x="1506111" y="5574838"/>
                </a:lnTo>
                <a:cubicBezTo>
                  <a:pt x="2005718" y="5987150"/>
                  <a:pt x="2646224" y="6234831"/>
                  <a:pt x="3344580" y="6234832"/>
                </a:cubicBezTo>
                <a:cubicBezTo>
                  <a:pt x="4142701" y="6234832"/>
                  <a:pt x="4865264" y="5911329"/>
                  <a:pt x="5388297" y="5388296"/>
                </a:cubicBezTo>
                <a:lnTo>
                  <a:pt x="5390660" y="5385697"/>
                </a:lnTo>
                <a:lnTo>
                  <a:pt x="5273213" y="5388582"/>
                </a:lnTo>
                <a:cubicBezTo>
                  <a:pt x="5000604" y="5388582"/>
                  <a:pt x="4733644" y="5365097"/>
                  <a:pt x="4474354" y="5320095"/>
                </a:cubicBezTo>
                <a:lnTo>
                  <a:pt x="4280135" y="5277799"/>
                </a:lnTo>
                <a:lnTo>
                  <a:pt x="4254882" y="5324324"/>
                </a:lnTo>
                <a:cubicBezTo>
                  <a:pt x="4147754" y="5482893"/>
                  <a:pt x="3966336" y="5587147"/>
                  <a:pt x="3760568" y="5587147"/>
                </a:cubicBezTo>
                <a:cubicBezTo>
                  <a:pt x="3431341" y="5587148"/>
                  <a:pt x="3164448" y="5320255"/>
                  <a:pt x="3164448" y="4991027"/>
                </a:cubicBezTo>
                <a:lnTo>
                  <a:pt x="3175376" y="4882633"/>
                </a:lnTo>
                <a:lnTo>
                  <a:pt x="3026882" y="4807637"/>
                </a:lnTo>
                <a:cubicBezTo>
                  <a:pt x="2806384" y="4684443"/>
                  <a:pt x="2597608" y="4543671"/>
                  <a:pt x="2402585" y="4387289"/>
                </a:cubicBezTo>
                <a:lnTo>
                  <a:pt x="2177650" y="4188652"/>
                </a:lnTo>
                <a:close/>
                <a:moveTo>
                  <a:pt x="3414840" y="2285703"/>
                </a:moveTo>
                <a:lnTo>
                  <a:pt x="3364850" y="2318041"/>
                </a:lnTo>
                <a:cubicBezTo>
                  <a:pt x="3184029" y="2441699"/>
                  <a:pt x="3011417" y="2580194"/>
                  <a:pt x="2848518" y="2733562"/>
                </a:cubicBezTo>
                <a:cubicBezTo>
                  <a:pt x="2794219" y="2784685"/>
                  <a:pt x="2741504" y="2836983"/>
                  <a:pt x="2690374" y="2890404"/>
                </a:cubicBezTo>
                <a:lnTo>
                  <a:pt x="2571277" y="3021477"/>
                </a:lnTo>
                <a:lnTo>
                  <a:pt x="2590552" y="3056989"/>
                </a:lnTo>
                <a:cubicBezTo>
                  <a:pt x="2635496" y="3163249"/>
                  <a:pt x="2660350" y="3280075"/>
                  <a:pt x="2660349" y="3402707"/>
                </a:cubicBezTo>
                <a:cubicBezTo>
                  <a:pt x="2660349" y="3525339"/>
                  <a:pt x="2635496" y="3642166"/>
                  <a:pt x="2590552" y="3748426"/>
                </a:cubicBezTo>
                <a:lnTo>
                  <a:pt x="2530886" y="3858356"/>
                </a:lnTo>
                <a:lnTo>
                  <a:pt x="2709229" y="4015297"/>
                </a:lnTo>
                <a:cubicBezTo>
                  <a:pt x="2883421" y="4154485"/>
                  <a:pt x="3069894" y="4279782"/>
                  <a:pt x="3266837" y="4389432"/>
                </a:cubicBezTo>
                <a:lnTo>
                  <a:pt x="3452642" y="4482945"/>
                </a:lnTo>
                <a:lnTo>
                  <a:pt x="3528532" y="4441753"/>
                </a:lnTo>
                <a:cubicBezTo>
                  <a:pt x="3599851" y="4411587"/>
                  <a:pt x="3678262" y="4394906"/>
                  <a:pt x="3760569" y="4394906"/>
                </a:cubicBezTo>
                <a:cubicBezTo>
                  <a:pt x="4007489" y="4394906"/>
                  <a:pt x="4219347" y="4545034"/>
                  <a:pt x="4309843" y="4758990"/>
                </a:cubicBezTo>
                <a:lnTo>
                  <a:pt x="4320607" y="4793664"/>
                </a:lnTo>
                <a:lnTo>
                  <a:pt x="4559688" y="4845550"/>
                </a:lnTo>
                <a:cubicBezTo>
                  <a:pt x="4791281" y="4885605"/>
                  <a:pt x="5029726" y="4906507"/>
                  <a:pt x="5273213" y="4906508"/>
                </a:cubicBezTo>
                <a:cubicBezTo>
                  <a:pt x="5412349" y="4906509"/>
                  <a:pt x="5549838" y="4899682"/>
                  <a:pt x="5685342" y="4886359"/>
                </a:cubicBezTo>
                <a:lnTo>
                  <a:pt x="5794448" y="4872934"/>
                </a:lnTo>
                <a:lnTo>
                  <a:pt x="5885995" y="4722245"/>
                </a:lnTo>
                <a:cubicBezTo>
                  <a:pt x="5930488" y="4640341"/>
                  <a:pt x="5971138" y="4556042"/>
                  <a:pt x="6007702" y="4469596"/>
                </a:cubicBezTo>
                <a:lnTo>
                  <a:pt x="6025566" y="4420788"/>
                </a:lnTo>
                <a:lnTo>
                  <a:pt x="5774209" y="4251797"/>
                </a:lnTo>
                <a:cubicBezTo>
                  <a:pt x="5695392" y="4196988"/>
                  <a:pt x="5614173" y="4138974"/>
                  <a:pt x="5530775" y="4077911"/>
                </a:cubicBezTo>
                <a:lnTo>
                  <a:pt x="5435413" y="4006461"/>
                </a:lnTo>
                <a:lnTo>
                  <a:pt x="5428090" y="4012503"/>
                </a:lnTo>
                <a:cubicBezTo>
                  <a:pt x="5324966" y="4082173"/>
                  <a:pt x="5200649" y="4122851"/>
                  <a:pt x="5066831" y="4122852"/>
                </a:cubicBezTo>
                <a:cubicBezTo>
                  <a:pt x="4709982" y="4122851"/>
                  <a:pt x="4420700" y="3833569"/>
                  <a:pt x="4420700" y="3476722"/>
                </a:cubicBezTo>
                <a:cubicBezTo>
                  <a:pt x="4420700" y="3432115"/>
                  <a:pt x="4425221" y="3388566"/>
                  <a:pt x="4433828" y="3346504"/>
                </a:cubicBezTo>
                <a:lnTo>
                  <a:pt x="4468981" y="3233259"/>
                </a:lnTo>
                <a:lnTo>
                  <a:pt x="4439706" y="3208684"/>
                </a:lnTo>
                <a:cubicBezTo>
                  <a:pt x="4147944" y="2959751"/>
                  <a:pt x="3844619" y="2688962"/>
                  <a:pt x="3535763" y="2400517"/>
                </a:cubicBezTo>
                <a:lnTo>
                  <a:pt x="3414840" y="2285703"/>
                </a:lnTo>
                <a:close/>
                <a:moveTo>
                  <a:pt x="851869" y="1886744"/>
                </a:moveTo>
                <a:lnTo>
                  <a:pt x="803165" y="1966913"/>
                </a:lnTo>
                <a:cubicBezTo>
                  <a:pt x="580695" y="2376442"/>
                  <a:pt x="454327" y="2845754"/>
                  <a:pt x="454328" y="3344581"/>
                </a:cubicBezTo>
                <a:cubicBezTo>
                  <a:pt x="454328" y="3943171"/>
                  <a:pt x="636299" y="4499261"/>
                  <a:pt x="947938" y="4960549"/>
                </a:cubicBezTo>
                <a:lnTo>
                  <a:pt x="959588" y="4976126"/>
                </a:lnTo>
                <a:lnTo>
                  <a:pt x="959588" y="4976125"/>
                </a:lnTo>
                <a:lnTo>
                  <a:pt x="964880" y="4912286"/>
                </a:lnTo>
                <a:cubicBezTo>
                  <a:pt x="990878" y="4670949"/>
                  <a:pt x="1034536" y="4433392"/>
                  <a:pt x="1095934" y="4201672"/>
                </a:cubicBezTo>
                <a:lnTo>
                  <a:pt x="1147594" y="4033598"/>
                </a:lnTo>
                <a:lnTo>
                  <a:pt x="1144134" y="4030744"/>
                </a:lnTo>
                <a:cubicBezTo>
                  <a:pt x="983406" y="3870015"/>
                  <a:pt x="883992" y="3647972"/>
                  <a:pt x="883992" y="3402708"/>
                </a:cubicBezTo>
                <a:cubicBezTo>
                  <a:pt x="883992" y="3157445"/>
                  <a:pt x="983406" y="2935399"/>
                  <a:pt x="1144135" y="2774670"/>
                </a:cubicBezTo>
                <a:lnTo>
                  <a:pt x="1146941" y="2772355"/>
                </a:lnTo>
                <a:lnTo>
                  <a:pt x="1073336" y="2611529"/>
                </a:lnTo>
                <a:cubicBezTo>
                  <a:pt x="979051" y="2379203"/>
                  <a:pt x="904593" y="2137173"/>
                  <a:pt x="851993" y="1887409"/>
                </a:cubicBezTo>
                <a:cubicBezTo>
                  <a:pt x="851952" y="1887187"/>
                  <a:pt x="851910" y="1886966"/>
                  <a:pt x="851869" y="1886744"/>
                </a:cubicBezTo>
                <a:close/>
                <a:moveTo>
                  <a:pt x="5741222" y="1728614"/>
                </a:moveTo>
                <a:lnTo>
                  <a:pt x="5611312" y="1554887"/>
                </a:lnTo>
                <a:lnTo>
                  <a:pt x="5610671" y="1554917"/>
                </a:lnTo>
                <a:cubicBezTo>
                  <a:pt x="5021968" y="1595521"/>
                  <a:pt x="4452369" y="1740883"/>
                  <a:pt x="3930424" y="1991564"/>
                </a:cubicBezTo>
                <a:lnTo>
                  <a:pt x="3863712" y="2025688"/>
                </a:lnTo>
                <a:lnTo>
                  <a:pt x="3998266" y="2153752"/>
                </a:lnTo>
                <a:cubicBezTo>
                  <a:pt x="4155631" y="2301454"/>
                  <a:pt x="4313025" y="2447127"/>
                  <a:pt x="4470031" y="2590407"/>
                </a:cubicBezTo>
                <a:lnTo>
                  <a:pt x="4801691" y="2888769"/>
                </a:lnTo>
                <a:lnTo>
                  <a:pt x="4815328" y="2881367"/>
                </a:lnTo>
                <a:cubicBezTo>
                  <a:pt x="4892631" y="2848671"/>
                  <a:pt x="4977620" y="2830591"/>
                  <a:pt x="5066831" y="2830591"/>
                </a:cubicBezTo>
                <a:cubicBezTo>
                  <a:pt x="5423680" y="2830591"/>
                  <a:pt x="5712962" y="3119873"/>
                  <a:pt x="5712962" y="3476722"/>
                </a:cubicBezTo>
                <a:cubicBezTo>
                  <a:pt x="5712962" y="3521327"/>
                  <a:pt x="5708442" y="3564877"/>
                  <a:pt x="5699834" y="3606939"/>
                </a:cubicBezTo>
                <a:lnTo>
                  <a:pt x="5684600" y="3656022"/>
                </a:lnTo>
                <a:lnTo>
                  <a:pt x="5861148" y="3805497"/>
                </a:lnTo>
                <a:lnTo>
                  <a:pt x="6147161" y="4039666"/>
                </a:lnTo>
                <a:lnTo>
                  <a:pt x="6147160" y="4039665"/>
                </a:lnTo>
                <a:lnTo>
                  <a:pt x="6176112" y="3927066"/>
                </a:lnTo>
                <a:cubicBezTo>
                  <a:pt x="6214612" y="3738918"/>
                  <a:pt x="6234831" y="3544110"/>
                  <a:pt x="6234832" y="3344579"/>
                </a:cubicBezTo>
                <a:cubicBezTo>
                  <a:pt x="6234832" y="2745990"/>
                  <a:pt x="6052862" y="2189901"/>
                  <a:pt x="5741222" y="1728614"/>
                </a:cubicBezTo>
                <a:close/>
                <a:moveTo>
                  <a:pt x="1958215" y="808450"/>
                </a:moveTo>
                <a:lnTo>
                  <a:pt x="1728612" y="947938"/>
                </a:lnTo>
                <a:cubicBezTo>
                  <a:pt x="1574851" y="1051818"/>
                  <a:pt x="1431621" y="1170105"/>
                  <a:pt x="1300863" y="1300863"/>
                </a:cubicBezTo>
                <a:lnTo>
                  <a:pt x="1258822" y="1347119"/>
                </a:lnTo>
                <a:cubicBezTo>
                  <a:pt x="1258822" y="1347120"/>
                  <a:pt x="1258823" y="1347120"/>
                  <a:pt x="1258823" y="1347121"/>
                </a:cubicBezTo>
                <a:lnTo>
                  <a:pt x="1263190" y="1402742"/>
                </a:lnTo>
                <a:cubicBezTo>
                  <a:pt x="1299315" y="1747145"/>
                  <a:pt x="1381685" y="2078308"/>
                  <a:pt x="1504198" y="2390321"/>
                </a:cubicBezTo>
                <a:lnTo>
                  <a:pt x="1570031" y="2538525"/>
                </a:lnTo>
                <a:lnTo>
                  <a:pt x="1593172" y="2532572"/>
                </a:lnTo>
                <a:cubicBezTo>
                  <a:pt x="1650990" y="2520742"/>
                  <a:pt x="1710855" y="2514529"/>
                  <a:pt x="1772170" y="2514528"/>
                </a:cubicBezTo>
                <a:cubicBezTo>
                  <a:pt x="1833487" y="2514528"/>
                  <a:pt x="1893351" y="2520742"/>
                  <a:pt x="1951170" y="2532573"/>
                </a:cubicBezTo>
                <a:lnTo>
                  <a:pt x="1953707" y="2533225"/>
                </a:lnTo>
                <a:lnTo>
                  <a:pt x="2046764" y="2419427"/>
                </a:lnTo>
                <a:cubicBezTo>
                  <a:pt x="2128031" y="2328363"/>
                  <a:pt x="2213787" y="2240216"/>
                  <a:pt x="2304042" y="2155240"/>
                </a:cubicBezTo>
                <a:cubicBezTo>
                  <a:pt x="2424382" y="2041945"/>
                  <a:pt x="2549872" y="1936968"/>
                  <a:pt x="2679904" y="1840257"/>
                </a:cubicBezTo>
                <a:lnTo>
                  <a:pt x="2839402" y="1728600"/>
                </a:lnTo>
                <a:lnTo>
                  <a:pt x="2839403" y="1728599"/>
                </a:lnTo>
                <a:lnTo>
                  <a:pt x="2180258" y="1049601"/>
                </a:lnTo>
                <a:lnTo>
                  <a:pt x="1958217" y="808450"/>
                </a:lnTo>
                <a:cubicBezTo>
                  <a:pt x="1958215" y="808450"/>
                  <a:pt x="1958216" y="808451"/>
                  <a:pt x="1958215" y="808451"/>
                </a:cubicBezTo>
                <a:lnTo>
                  <a:pt x="1958215" y="808450"/>
                </a:lnTo>
                <a:close/>
                <a:moveTo>
                  <a:pt x="3344580" y="454327"/>
                </a:moveTo>
                <a:cubicBezTo>
                  <a:pt x="3045285" y="454327"/>
                  <a:pt x="2756615" y="499820"/>
                  <a:pt x="2485108" y="584267"/>
                </a:cubicBezTo>
                <a:lnTo>
                  <a:pt x="2426658" y="605660"/>
                </a:lnTo>
                <a:lnTo>
                  <a:pt x="2608239" y="793623"/>
                </a:lnTo>
                <a:cubicBezTo>
                  <a:pt x="2757007" y="945441"/>
                  <a:pt x="2908179" y="1097562"/>
                  <a:pt x="3061380" y="1249579"/>
                </a:cubicBezTo>
                <a:lnTo>
                  <a:pt x="3282982" y="1466429"/>
                </a:lnTo>
                <a:lnTo>
                  <a:pt x="3282982" y="1466430"/>
                </a:lnTo>
                <a:lnTo>
                  <a:pt x="3293669" y="1460635"/>
                </a:lnTo>
                <a:cubicBezTo>
                  <a:pt x="3791705" y="1208444"/>
                  <a:pt x="4334237" y="1056393"/>
                  <a:pt x="4895242" y="1001928"/>
                </a:cubicBezTo>
                <a:lnTo>
                  <a:pt x="5020677" y="992902"/>
                </a:lnTo>
                <a:lnTo>
                  <a:pt x="4960548" y="947937"/>
                </a:lnTo>
                <a:cubicBezTo>
                  <a:pt x="4499260" y="636298"/>
                  <a:pt x="3943171" y="454328"/>
                  <a:pt x="3344580" y="454327"/>
                </a:cubicBezTo>
                <a:close/>
                <a:moveTo>
                  <a:pt x="3344579" y="0"/>
                </a:moveTo>
                <a:cubicBezTo>
                  <a:pt x="4268160" y="-1"/>
                  <a:pt x="5104305" y="374355"/>
                  <a:pt x="5709555" y="979605"/>
                </a:cubicBezTo>
                <a:lnTo>
                  <a:pt x="5925421" y="1217117"/>
                </a:lnTo>
                <a:cubicBezTo>
                  <a:pt x="5993582" y="1299709"/>
                  <a:pt x="6057852" y="1385627"/>
                  <a:pt x="6117959" y="1474595"/>
                </a:cubicBezTo>
                <a:lnTo>
                  <a:pt x="6162894" y="1548561"/>
                </a:lnTo>
                <a:cubicBezTo>
                  <a:pt x="6162893" y="1548562"/>
                  <a:pt x="6162894" y="1548563"/>
                  <a:pt x="6162893" y="1548563"/>
                </a:cubicBezTo>
                <a:lnTo>
                  <a:pt x="6285487" y="1750355"/>
                </a:lnTo>
                <a:cubicBezTo>
                  <a:pt x="6542927" y="2224259"/>
                  <a:pt x="6689159" y="2767342"/>
                  <a:pt x="6689158" y="3344580"/>
                </a:cubicBezTo>
                <a:cubicBezTo>
                  <a:pt x="6689160" y="3690923"/>
                  <a:pt x="6636516" y="4024970"/>
                  <a:pt x="6538793" y="4339156"/>
                </a:cubicBezTo>
                <a:lnTo>
                  <a:pt x="6534721" y="4350281"/>
                </a:lnTo>
                <a:lnTo>
                  <a:pt x="6426326" y="4646440"/>
                </a:lnTo>
                <a:lnTo>
                  <a:pt x="6421122" y="4657245"/>
                </a:lnTo>
                <a:lnTo>
                  <a:pt x="6372396" y="4758392"/>
                </a:lnTo>
                <a:lnTo>
                  <a:pt x="6285487" y="4938805"/>
                </a:lnTo>
                <a:cubicBezTo>
                  <a:pt x="6233999" y="5033584"/>
                  <a:pt x="6178063" y="5125599"/>
                  <a:pt x="6117958" y="5214566"/>
                </a:cubicBezTo>
                <a:lnTo>
                  <a:pt x="6035322" y="5325072"/>
                </a:lnTo>
                <a:lnTo>
                  <a:pt x="5925420" y="5472042"/>
                </a:lnTo>
                <a:cubicBezTo>
                  <a:pt x="5311975" y="6215366"/>
                  <a:pt x="4383609" y="6689158"/>
                  <a:pt x="3344580" y="6689159"/>
                </a:cubicBezTo>
                <a:cubicBezTo>
                  <a:pt x="2651895" y="6689159"/>
                  <a:pt x="2008392" y="6478585"/>
                  <a:pt x="1474594" y="6117958"/>
                </a:cubicBezTo>
                <a:lnTo>
                  <a:pt x="1464440" y="6110366"/>
                </a:lnTo>
                <a:lnTo>
                  <a:pt x="1217117" y="5925420"/>
                </a:lnTo>
                <a:cubicBezTo>
                  <a:pt x="1134526" y="5857259"/>
                  <a:pt x="1055262" y="5785212"/>
                  <a:pt x="979606" y="5709555"/>
                </a:cubicBezTo>
                <a:lnTo>
                  <a:pt x="941121" y="5667211"/>
                </a:lnTo>
                <a:lnTo>
                  <a:pt x="763739" y="5472043"/>
                </a:lnTo>
                <a:cubicBezTo>
                  <a:pt x="286616" y="4893903"/>
                  <a:pt x="1" y="4152713"/>
                  <a:pt x="0" y="3344580"/>
                </a:cubicBezTo>
                <a:cubicBezTo>
                  <a:pt x="0" y="2536448"/>
                  <a:pt x="286616" y="1795258"/>
                  <a:pt x="763739" y="1217118"/>
                </a:cubicBezTo>
                <a:lnTo>
                  <a:pt x="979605" y="979604"/>
                </a:lnTo>
                <a:cubicBezTo>
                  <a:pt x="1055262" y="903949"/>
                  <a:pt x="1134525" y="831900"/>
                  <a:pt x="1217117" y="763739"/>
                </a:cubicBezTo>
                <a:lnTo>
                  <a:pt x="1252792" y="737062"/>
                </a:lnTo>
                <a:lnTo>
                  <a:pt x="1474594" y="571201"/>
                </a:lnTo>
                <a:lnTo>
                  <a:pt x="1650297" y="464459"/>
                </a:lnTo>
                <a:lnTo>
                  <a:pt x="1750354" y="403673"/>
                </a:lnTo>
                <a:cubicBezTo>
                  <a:pt x="1845135" y="352185"/>
                  <a:pt x="1942683" y="305145"/>
                  <a:pt x="2042719" y="262835"/>
                </a:cubicBezTo>
                <a:lnTo>
                  <a:pt x="2083584" y="247876"/>
                </a:lnTo>
                <a:lnTo>
                  <a:pt x="2350003" y="150366"/>
                </a:lnTo>
                <a:cubicBezTo>
                  <a:pt x="2664191" y="52644"/>
                  <a:pt x="2998237" y="0"/>
                  <a:pt x="3344579"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ea typeface="Segoe UI" pitchFamily="34" charset="0"/>
              <a:cs typeface="Segoe UI" pitchFamily="34" charset="0"/>
            </a:endParaRPr>
          </a:p>
        </p:txBody>
      </p:sp>
      <p:sp>
        <p:nvSpPr>
          <p:cNvPr id="47" name="TextBox 46"/>
          <p:cNvSpPr txBox="1"/>
          <p:nvPr/>
        </p:nvSpPr>
        <p:spPr>
          <a:xfrm>
            <a:off x="2027237" y="4276146"/>
            <a:ext cx="1324463"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Web Application </a:t>
            </a:r>
          </a:p>
        </p:txBody>
      </p:sp>
      <p:cxnSp>
        <p:nvCxnSpPr>
          <p:cNvPr id="48" name="Straight Connector 47"/>
          <p:cNvCxnSpPr>
            <a:stCxn id="46" idx="130"/>
          </p:cNvCxnSpPr>
          <p:nvPr/>
        </p:nvCxnSpPr>
        <p:spPr>
          <a:xfrm flipV="1">
            <a:off x="2961897" y="3916300"/>
            <a:ext cx="830576" cy="376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170237" y="4262819"/>
            <a:ext cx="1636566"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Azure SQL DB</a:t>
            </a:r>
          </a:p>
        </p:txBody>
      </p:sp>
      <p:cxnSp>
        <p:nvCxnSpPr>
          <p:cNvPr id="50" name="Straight Connector 49"/>
          <p:cNvCxnSpPr>
            <a:endCxn id="46" idx="148"/>
          </p:cNvCxnSpPr>
          <p:nvPr/>
        </p:nvCxnSpPr>
        <p:spPr>
          <a:xfrm>
            <a:off x="1826806" y="3212676"/>
            <a:ext cx="515788" cy="48503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42332" y="5082089"/>
            <a:ext cx="2802745" cy="584775"/>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Developer chooses which recommendations to apply</a:t>
            </a:r>
          </a:p>
        </p:txBody>
      </p:sp>
      <p:cxnSp>
        <p:nvCxnSpPr>
          <p:cNvPr id="52" name="Straight Connector 51"/>
          <p:cNvCxnSpPr/>
          <p:nvPr/>
        </p:nvCxnSpPr>
        <p:spPr>
          <a:xfrm>
            <a:off x="4486276" y="4526826"/>
            <a:ext cx="396727" cy="723036"/>
          </a:xfrm>
          <a:prstGeom prst="line">
            <a:avLst/>
          </a:prstGeom>
          <a:ln w="28575">
            <a:solidFill>
              <a:srgbClr val="BAD80A"/>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26587" y="5899860"/>
            <a:ext cx="1297209" cy="493002"/>
          </a:xfrm>
          <a:prstGeom prst="rect">
            <a:avLst/>
          </a:prstGeom>
          <a:noFill/>
        </p:spPr>
        <p:txBody>
          <a:bodyPr wrap="none" lIns="182750" tIns="146200" rIns="182750" bIns="146200" rtlCol="0">
            <a:spAutoFit/>
          </a:bodyPr>
          <a:lstStyle/>
          <a:p>
            <a:pPr marL="0" marR="0" lvl="0" indent="0" algn="ctr" defTabSz="931326" eaLnBrk="1" fontAlgn="base" latinLnBrk="0" hangingPunct="1">
              <a:lnSpc>
                <a:spcPct val="90000"/>
              </a:lnSpc>
              <a:spcBef>
                <a:spcPct val="0"/>
              </a:spcBef>
              <a:spcAft>
                <a:spcPts val="600"/>
              </a:spcAft>
              <a:buClrTx/>
              <a:buSzTx/>
              <a:buFontTx/>
              <a:buNone/>
              <a:tabLst/>
              <a:defRPr/>
            </a:pPr>
            <a:r>
              <a:rPr kumimoji="0" lang="en-US" sz="1428" b="0" i="0" u="none" strike="noStrike" kern="0" cap="none" spc="0" normalizeH="0" baseline="0" noProof="0" dirty="0">
                <a:ln>
                  <a:noFill/>
                </a:ln>
                <a:solidFill>
                  <a:srgbClr val="0078D7"/>
                </a:solidFill>
                <a:effectLst/>
                <a:uLnTx/>
                <a:uFillTx/>
              </a:rPr>
              <a:t> Developer </a:t>
            </a:r>
            <a:endParaRPr kumimoji="0" lang="en-US" sz="1020" b="0" i="0" u="none" strike="noStrike" kern="0" cap="none" spc="0" normalizeH="0" baseline="0" noProof="0" dirty="0">
              <a:ln>
                <a:noFill/>
              </a:ln>
              <a:solidFill>
                <a:srgbClr val="0078D7"/>
              </a:solidFill>
              <a:effectLst/>
              <a:uLnTx/>
              <a:uFillTx/>
            </a:endParaRPr>
          </a:p>
        </p:txBody>
      </p:sp>
      <p:sp>
        <p:nvSpPr>
          <p:cNvPr id="54" name="TextBox 53"/>
          <p:cNvSpPr txBox="1"/>
          <p:nvPr/>
        </p:nvSpPr>
        <p:spPr>
          <a:xfrm>
            <a:off x="4851549" y="2677018"/>
            <a:ext cx="11594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Segoe UI" panose="020B0502040204020203" pitchFamily="34" charset="0"/>
              </a:rPr>
              <a:t>SQL Database Advisor</a:t>
            </a:r>
          </a:p>
        </p:txBody>
      </p:sp>
      <p:sp>
        <p:nvSpPr>
          <p:cNvPr id="56" name="Bent Arrow 55"/>
          <p:cNvSpPr/>
          <p:nvPr/>
        </p:nvSpPr>
        <p:spPr bwMode="auto">
          <a:xfrm rot="10800000">
            <a:off x="4387679" y="3562686"/>
            <a:ext cx="963338" cy="541178"/>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7" name="Bent Arrow 56"/>
          <p:cNvSpPr/>
          <p:nvPr/>
        </p:nvSpPr>
        <p:spPr bwMode="auto">
          <a:xfrm>
            <a:off x="3932237" y="2954572"/>
            <a:ext cx="1020501" cy="562385"/>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8" name="Freeform 57"/>
          <p:cNvSpPr/>
          <p:nvPr/>
        </p:nvSpPr>
        <p:spPr bwMode="auto">
          <a:xfrm>
            <a:off x="3736295" y="3570505"/>
            <a:ext cx="538566" cy="690740"/>
          </a:xfrm>
          <a:custGeom>
            <a:avLst/>
            <a:gdLst>
              <a:gd name="connsiteX0" fmla="*/ 737517 w 1455401"/>
              <a:gd name="connsiteY0" fmla="*/ 911351 h 1866625"/>
              <a:gd name="connsiteX1" fmla="*/ 785815 w 1455401"/>
              <a:gd name="connsiteY1" fmla="*/ 937839 h 1866625"/>
              <a:gd name="connsiteX2" fmla="*/ 803471 w 1455401"/>
              <a:gd name="connsiteY2" fmla="*/ 1010286 h 1866625"/>
              <a:gd name="connsiteX3" fmla="*/ 784774 w 1455401"/>
              <a:gd name="connsiteY3" fmla="*/ 1079356 h 1866625"/>
              <a:gd name="connsiteX4" fmla="*/ 735697 w 1455401"/>
              <a:gd name="connsiteY4" fmla="*/ 1105062 h 1866625"/>
              <a:gd name="connsiteX5" fmla="*/ 685192 w 1455401"/>
              <a:gd name="connsiteY5" fmla="*/ 1079616 h 1866625"/>
              <a:gd name="connsiteX6" fmla="*/ 666627 w 1455401"/>
              <a:gd name="connsiteY6" fmla="*/ 1008726 h 1866625"/>
              <a:gd name="connsiteX7" fmla="*/ 685324 w 1455401"/>
              <a:gd name="connsiteY7" fmla="*/ 936797 h 1866625"/>
              <a:gd name="connsiteX8" fmla="*/ 737517 w 1455401"/>
              <a:gd name="connsiteY8" fmla="*/ 911351 h 1866625"/>
              <a:gd name="connsiteX9" fmla="*/ 974881 w 1455401"/>
              <a:gd name="connsiteY9" fmla="*/ 822027 h 1866625"/>
              <a:gd name="connsiteX10" fmla="*/ 974881 w 1455401"/>
              <a:gd name="connsiteY10" fmla="*/ 1194390 h 1866625"/>
              <a:gd name="connsiteX11" fmla="*/ 1215333 w 1455401"/>
              <a:gd name="connsiteY11" fmla="*/ 1194390 h 1866625"/>
              <a:gd name="connsiteX12" fmla="*/ 1215333 w 1455401"/>
              <a:gd name="connsiteY12" fmla="*/ 1106622 h 1866625"/>
              <a:gd name="connsiteX13" fmla="*/ 1087058 w 1455401"/>
              <a:gd name="connsiteY13" fmla="*/ 1106622 h 1866625"/>
              <a:gd name="connsiteX14" fmla="*/ 1087058 w 1455401"/>
              <a:gd name="connsiteY14" fmla="*/ 822027 h 1866625"/>
              <a:gd name="connsiteX15" fmla="*/ 738555 w 1455401"/>
              <a:gd name="connsiteY15" fmla="*/ 815793 h 1866625"/>
              <a:gd name="connsiteX16" fmla="*/ 639361 w 1455401"/>
              <a:gd name="connsiteY16" fmla="*/ 840592 h 1866625"/>
              <a:gd name="connsiteX17" fmla="*/ 571587 w 1455401"/>
              <a:gd name="connsiteY17" fmla="*/ 910832 h 1866625"/>
              <a:gd name="connsiteX18" fmla="*/ 547438 w 1455401"/>
              <a:gd name="connsiteY18" fmla="*/ 1013140 h 1866625"/>
              <a:gd name="connsiteX19" fmla="*/ 571328 w 1455401"/>
              <a:gd name="connsiteY19" fmla="*/ 1110386 h 1866625"/>
              <a:gd name="connsiteX20" fmla="*/ 638192 w 1455401"/>
              <a:gd name="connsiteY20" fmla="*/ 1177121 h 1866625"/>
              <a:gd name="connsiteX21" fmla="*/ 733622 w 1455401"/>
              <a:gd name="connsiteY21" fmla="*/ 1200880 h 1866625"/>
              <a:gd name="connsiteX22" fmla="*/ 776983 w 1455401"/>
              <a:gd name="connsiteY22" fmla="*/ 1196466 h 1866625"/>
              <a:gd name="connsiteX23" fmla="*/ 824244 w 1455401"/>
              <a:gd name="connsiteY23" fmla="*/ 1244504 h 1866625"/>
              <a:gd name="connsiteX24" fmla="*/ 964983 w 1455401"/>
              <a:gd name="connsiteY24" fmla="*/ 1244504 h 1866625"/>
              <a:gd name="connsiteX25" fmla="*/ 866571 w 1455401"/>
              <a:gd name="connsiteY25" fmla="*/ 1149465 h 1866625"/>
              <a:gd name="connsiteX26" fmla="*/ 922399 w 1455401"/>
              <a:gd name="connsiteY26" fmla="*/ 1007169 h 1866625"/>
              <a:gd name="connsiteX27" fmla="*/ 899420 w 1455401"/>
              <a:gd name="connsiteY27" fmla="*/ 907325 h 1866625"/>
              <a:gd name="connsiteX28" fmla="*/ 834241 w 1455401"/>
              <a:gd name="connsiteY28" fmla="*/ 839555 h 1866625"/>
              <a:gd name="connsiteX29" fmla="*/ 738555 w 1455401"/>
              <a:gd name="connsiteY29" fmla="*/ 815793 h 1866625"/>
              <a:gd name="connsiteX30" fmla="*/ 391194 w 1455401"/>
              <a:gd name="connsiteY30" fmla="*/ 815793 h 1866625"/>
              <a:gd name="connsiteX31" fmla="*/ 281097 w 1455401"/>
              <a:gd name="connsiteY31" fmla="*/ 848123 h 1866625"/>
              <a:gd name="connsiteX32" fmla="*/ 240067 w 1455401"/>
              <a:gd name="connsiteY32" fmla="*/ 934462 h 1866625"/>
              <a:gd name="connsiteX33" fmla="*/ 329914 w 1455401"/>
              <a:gd name="connsiteY33" fmla="*/ 1046120 h 1866625"/>
              <a:gd name="connsiteX34" fmla="*/ 367955 w 1455401"/>
              <a:gd name="connsiteY34" fmla="*/ 1062479 h 1866625"/>
              <a:gd name="connsiteX35" fmla="*/ 383276 w 1455401"/>
              <a:gd name="connsiteY35" fmla="*/ 1075330 h 1866625"/>
              <a:gd name="connsiteX36" fmla="*/ 388337 w 1455401"/>
              <a:gd name="connsiteY36" fmla="*/ 1091301 h 1866625"/>
              <a:gd name="connsiteX37" fmla="*/ 378212 w 1455401"/>
              <a:gd name="connsiteY37" fmla="*/ 1110645 h 1866625"/>
              <a:gd name="connsiteX38" fmla="*/ 349649 w 1455401"/>
              <a:gd name="connsiteY38" fmla="*/ 1117266 h 1866625"/>
              <a:gd name="connsiteX39" fmla="*/ 296937 w 1455401"/>
              <a:gd name="connsiteY39" fmla="*/ 1106750 h 1866625"/>
              <a:gd name="connsiteX40" fmla="*/ 245263 w 1455401"/>
              <a:gd name="connsiteY40" fmla="*/ 1079097 h 1866625"/>
              <a:gd name="connsiteX41" fmla="*/ 245263 w 1455401"/>
              <a:gd name="connsiteY41" fmla="*/ 1181145 h 1866625"/>
              <a:gd name="connsiteX42" fmla="*/ 352243 w 1455401"/>
              <a:gd name="connsiteY42" fmla="*/ 1200880 h 1866625"/>
              <a:gd name="connsiteX43" fmla="*/ 438454 w 1455401"/>
              <a:gd name="connsiteY43" fmla="*/ 1187378 h 1866625"/>
              <a:gd name="connsiteX44" fmla="*/ 494152 w 1455401"/>
              <a:gd name="connsiteY44" fmla="*/ 1146351 h 1866625"/>
              <a:gd name="connsiteX45" fmla="*/ 514018 w 1455401"/>
              <a:gd name="connsiteY45" fmla="*/ 1081695 h 1866625"/>
              <a:gd name="connsiteX46" fmla="*/ 489997 w 1455401"/>
              <a:gd name="connsiteY46" fmla="*/ 1015737 h 1866625"/>
              <a:gd name="connsiteX47" fmla="*/ 408072 w 1455401"/>
              <a:gd name="connsiteY47" fmla="*/ 964582 h 1866625"/>
              <a:gd name="connsiteX48" fmla="*/ 369512 w 1455401"/>
              <a:gd name="connsiteY48" fmla="*/ 944719 h 1866625"/>
              <a:gd name="connsiteX49" fmla="*/ 360293 w 1455401"/>
              <a:gd name="connsiteY49" fmla="*/ 925372 h 1866625"/>
              <a:gd name="connsiteX50" fmla="*/ 371719 w 1455401"/>
              <a:gd name="connsiteY50" fmla="*/ 906159 h 1866625"/>
              <a:gd name="connsiteX51" fmla="*/ 401842 w 1455401"/>
              <a:gd name="connsiteY51" fmla="*/ 899147 h 1866625"/>
              <a:gd name="connsiteX52" fmla="*/ 494283 w 1455401"/>
              <a:gd name="connsiteY52" fmla="*/ 924853 h 1866625"/>
              <a:gd name="connsiteX53" fmla="*/ 494283 w 1455401"/>
              <a:gd name="connsiteY53" fmla="*/ 830076 h 1866625"/>
              <a:gd name="connsiteX54" fmla="*/ 456761 w 1455401"/>
              <a:gd name="connsiteY54" fmla="*/ 821245 h 1866625"/>
              <a:gd name="connsiteX55" fmla="*/ 427029 w 1455401"/>
              <a:gd name="connsiteY55" fmla="*/ 817350 h 1866625"/>
              <a:gd name="connsiteX56" fmla="*/ 391194 w 1455401"/>
              <a:gd name="connsiteY56" fmla="*/ 815793 h 1866625"/>
              <a:gd name="connsiteX57" fmla="*/ 1 w 1455401"/>
              <a:gd name="connsiteY57" fmla="*/ 235984 h 1866625"/>
              <a:gd name="connsiteX58" fmla="*/ 1 w 1455401"/>
              <a:gd name="connsiteY58" fmla="*/ 257081 h 1866625"/>
              <a:gd name="connsiteX59" fmla="*/ 1 w 1455401"/>
              <a:gd name="connsiteY59" fmla="*/ 296835 h 1866625"/>
              <a:gd name="connsiteX60" fmla="*/ 0 w 1455401"/>
              <a:gd name="connsiteY60" fmla="*/ 296838 h 1866625"/>
              <a:gd name="connsiteX61" fmla="*/ 1 w 1455401"/>
              <a:gd name="connsiteY61" fmla="*/ 235984 h 1866625"/>
              <a:gd name="connsiteX62" fmla="*/ 727701 w 1455401"/>
              <a:gd name="connsiteY62" fmla="*/ 107085 h 1866625"/>
              <a:gd name="connsiteX63" fmla="*/ 225411 w 1455401"/>
              <a:gd name="connsiteY63" fmla="*/ 254506 h 1866625"/>
              <a:gd name="connsiteX64" fmla="*/ 727701 w 1455401"/>
              <a:gd name="connsiteY64" fmla="*/ 401926 h 1866625"/>
              <a:gd name="connsiteX65" fmla="*/ 1229991 w 1455401"/>
              <a:gd name="connsiteY65" fmla="*/ 254506 h 1866625"/>
              <a:gd name="connsiteX66" fmla="*/ 727701 w 1455401"/>
              <a:gd name="connsiteY66" fmla="*/ 107085 h 1866625"/>
              <a:gd name="connsiteX67" fmla="*/ 727700 w 1455401"/>
              <a:gd name="connsiteY67" fmla="*/ 0 h 1866625"/>
              <a:gd name="connsiteX68" fmla="*/ 1451644 w 1455401"/>
              <a:gd name="connsiteY68" fmla="*/ 266488 h 1866625"/>
              <a:gd name="connsiteX69" fmla="*/ 1454289 w 1455401"/>
              <a:gd name="connsiteY69" fmla="*/ 287858 h 1866625"/>
              <a:gd name="connsiteX70" fmla="*/ 1455400 w 1455401"/>
              <a:gd name="connsiteY70" fmla="*/ 287858 h 1866625"/>
              <a:gd name="connsiteX71" fmla="*/ 1455400 w 1455401"/>
              <a:gd name="connsiteY71" fmla="*/ 296838 h 1866625"/>
              <a:gd name="connsiteX72" fmla="*/ 1455401 w 1455401"/>
              <a:gd name="connsiteY72" fmla="*/ 1569784 h 1866625"/>
              <a:gd name="connsiteX73" fmla="*/ 1455401 w 1455401"/>
              <a:gd name="connsiteY73" fmla="*/ 1569787 h 1866625"/>
              <a:gd name="connsiteX74" fmla="*/ 1455401 w 1455401"/>
              <a:gd name="connsiteY74" fmla="*/ 1569790 h 1866625"/>
              <a:gd name="connsiteX75" fmla="*/ 1455401 w 1455401"/>
              <a:gd name="connsiteY75" fmla="*/ 1578767 h 1866625"/>
              <a:gd name="connsiteX76" fmla="*/ 1454289 w 1455401"/>
              <a:gd name="connsiteY76" fmla="*/ 1578767 h 1866625"/>
              <a:gd name="connsiteX77" fmla="*/ 1451644 w 1455401"/>
              <a:gd name="connsiteY77" fmla="*/ 1600137 h 1866625"/>
              <a:gd name="connsiteX78" fmla="*/ 727701 w 1455401"/>
              <a:gd name="connsiteY78" fmla="*/ 1866625 h 1866625"/>
              <a:gd name="connsiteX79" fmla="*/ 3758 w 1455401"/>
              <a:gd name="connsiteY79" fmla="*/ 1600137 h 1866625"/>
              <a:gd name="connsiteX80" fmla="*/ 1113 w 1455401"/>
              <a:gd name="connsiteY80" fmla="*/ 1578767 h 1866625"/>
              <a:gd name="connsiteX81" fmla="*/ 1 w 1455401"/>
              <a:gd name="connsiteY81" fmla="*/ 1578767 h 1866625"/>
              <a:gd name="connsiteX82" fmla="*/ 1 w 1455401"/>
              <a:gd name="connsiteY82" fmla="*/ 1569787 h 1866625"/>
              <a:gd name="connsiteX83" fmla="*/ 1 w 1455401"/>
              <a:gd name="connsiteY83" fmla="*/ 296841 h 1866625"/>
              <a:gd name="connsiteX84" fmla="*/ 1 w 1455401"/>
              <a:gd name="connsiteY84" fmla="*/ 296835 h 1866625"/>
              <a:gd name="connsiteX85" fmla="*/ 1 w 1455401"/>
              <a:gd name="connsiteY85" fmla="*/ 296835 h 1866625"/>
              <a:gd name="connsiteX86" fmla="*/ 3758 w 1455401"/>
              <a:gd name="connsiteY86" fmla="*/ 266488 h 1866625"/>
              <a:gd name="connsiteX87" fmla="*/ 727700 w 1455401"/>
              <a:gd name="connsiteY87"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5401" h="1866625">
                <a:moveTo>
                  <a:pt x="737517" y="911351"/>
                </a:moveTo>
                <a:cubicBezTo>
                  <a:pt x="757941" y="911351"/>
                  <a:pt x="774041" y="920179"/>
                  <a:pt x="785815" y="937839"/>
                </a:cubicBezTo>
                <a:cubicBezTo>
                  <a:pt x="797585" y="955495"/>
                  <a:pt x="803471" y="979644"/>
                  <a:pt x="803471" y="1010286"/>
                </a:cubicBezTo>
                <a:cubicBezTo>
                  <a:pt x="803471" y="1039193"/>
                  <a:pt x="797241" y="1062219"/>
                  <a:pt x="784774" y="1079356"/>
                </a:cubicBezTo>
                <a:cubicBezTo>
                  <a:pt x="772310" y="1096493"/>
                  <a:pt x="755951" y="1105062"/>
                  <a:pt x="735697" y="1105062"/>
                </a:cubicBezTo>
                <a:cubicBezTo>
                  <a:pt x="714406" y="1105062"/>
                  <a:pt x="697571" y="1096582"/>
                  <a:pt x="685192" y="1079616"/>
                </a:cubicBezTo>
                <a:cubicBezTo>
                  <a:pt x="672814" y="1062649"/>
                  <a:pt x="666627" y="1039023"/>
                  <a:pt x="666627" y="1008726"/>
                </a:cubicBezTo>
                <a:cubicBezTo>
                  <a:pt x="666627" y="977739"/>
                  <a:pt x="672857" y="953764"/>
                  <a:pt x="685324" y="936797"/>
                </a:cubicBezTo>
                <a:cubicBezTo>
                  <a:pt x="697787" y="919834"/>
                  <a:pt x="715184" y="911351"/>
                  <a:pt x="737517" y="911351"/>
                </a:cubicBezTo>
                <a:close/>
                <a:moveTo>
                  <a:pt x="974881" y="822027"/>
                </a:moveTo>
                <a:lnTo>
                  <a:pt x="974881" y="1194390"/>
                </a:lnTo>
                <a:lnTo>
                  <a:pt x="1215333" y="1194390"/>
                </a:lnTo>
                <a:lnTo>
                  <a:pt x="1215333" y="1106622"/>
                </a:lnTo>
                <a:lnTo>
                  <a:pt x="1087058" y="1106622"/>
                </a:lnTo>
                <a:lnTo>
                  <a:pt x="1087058" y="822027"/>
                </a:lnTo>
                <a:close/>
                <a:moveTo>
                  <a:pt x="738555" y="815793"/>
                </a:moveTo>
                <a:cubicBezTo>
                  <a:pt x="701508" y="815793"/>
                  <a:pt x="668443" y="824059"/>
                  <a:pt x="639361" y="840592"/>
                </a:cubicBezTo>
                <a:cubicBezTo>
                  <a:pt x="610279" y="857125"/>
                  <a:pt x="587687" y="880538"/>
                  <a:pt x="571587" y="910832"/>
                </a:cubicBezTo>
                <a:cubicBezTo>
                  <a:pt x="555488" y="941126"/>
                  <a:pt x="547438" y="975230"/>
                  <a:pt x="547438" y="1013140"/>
                </a:cubicBezTo>
                <a:cubicBezTo>
                  <a:pt x="547438" y="1049322"/>
                  <a:pt x="555403" y="1081737"/>
                  <a:pt x="571328" y="1110386"/>
                </a:cubicBezTo>
                <a:cubicBezTo>
                  <a:pt x="587253" y="1139037"/>
                  <a:pt x="609543" y="1161282"/>
                  <a:pt x="638192" y="1177121"/>
                </a:cubicBezTo>
                <a:cubicBezTo>
                  <a:pt x="666843" y="1192961"/>
                  <a:pt x="698651" y="1200880"/>
                  <a:pt x="733622" y="1200880"/>
                </a:cubicBezTo>
                <a:cubicBezTo>
                  <a:pt x="748680" y="1200880"/>
                  <a:pt x="763137" y="1199408"/>
                  <a:pt x="776983" y="1196466"/>
                </a:cubicBezTo>
                <a:lnTo>
                  <a:pt x="824244" y="1244504"/>
                </a:lnTo>
                <a:lnTo>
                  <a:pt x="964983" y="1244504"/>
                </a:lnTo>
                <a:lnTo>
                  <a:pt x="866571" y="1149465"/>
                </a:lnTo>
                <a:cubicBezTo>
                  <a:pt x="903791" y="1112248"/>
                  <a:pt x="922399" y="1064814"/>
                  <a:pt x="922399" y="1007169"/>
                </a:cubicBezTo>
                <a:cubicBezTo>
                  <a:pt x="922399" y="969949"/>
                  <a:pt x="914737" y="936669"/>
                  <a:pt x="899420" y="907325"/>
                </a:cubicBezTo>
                <a:cubicBezTo>
                  <a:pt x="884099" y="877983"/>
                  <a:pt x="862373" y="855391"/>
                  <a:pt x="834241" y="839555"/>
                </a:cubicBezTo>
                <a:cubicBezTo>
                  <a:pt x="806111" y="823715"/>
                  <a:pt x="774215" y="815793"/>
                  <a:pt x="738555" y="815793"/>
                </a:cubicBezTo>
                <a:close/>
                <a:moveTo>
                  <a:pt x="391194" y="815793"/>
                </a:moveTo>
                <a:cubicBezTo>
                  <a:pt x="345146" y="815793"/>
                  <a:pt x="308448" y="826569"/>
                  <a:pt x="281097" y="848123"/>
                </a:cubicBezTo>
                <a:cubicBezTo>
                  <a:pt x="253743" y="869674"/>
                  <a:pt x="240067" y="898454"/>
                  <a:pt x="240067" y="934462"/>
                </a:cubicBezTo>
                <a:cubicBezTo>
                  <a:pt x="240067" y="985877"/>
                  <a:pt x="270016" y="1023094"/>
                  <a:pt x="329914" y="1046120"/>
                </a:cubicBezTo>
                <a:cubicBezTo>
                  <a:pt x="348437" y="1053043"/>
                  <a:pt x="361117" y="1058495"/>
                  <a:pt x="367955" y="1062479"/>
                </a:cubicBezTo>
                <a:cubicBezTo>
                  <a:pt x="374793" y="1066459"/>
                  <a:pt x="379900" y="1070745"/>
                  <a:pt x="383276" y="1075330"/>
                </a:cubicBezTo>
                <a:cubicBezTo>
                  <a:pt x="386652" y="1079918"/>
                  <a:pt x="388337" y="1085242"/>
                  <a:pt x="388337" y="1091301"/>
                </a:cubicBezTo>
                <a:cubicBezTo>
                  <a:pt x="388337" y="1099784"/>
                  <a:pt x="384964" y="1106231"/>
                  <a:pt x="378212" y="1110645"/>
                </a:cubicBezTo>
                <a:cubicBezTo>
                  <a:pt x="371459" y="1115059"/>
                  <a:pt x="361938" y="1117266"/>
                  <a:pt x="349649" y="1117266"/>
                </a:cubicBezTo>
                <a:cubicBezTo>
                  <a:pt x="333375" y="1117266"/>
                  <a:pt x="315805" y="1113762"/>
                  <a:pt x="296937" y="1106750"/>
                </a:cubicBezTo>
                <a:cubicBezTo>
                  <a:pt x="278066" y="1099742"/>
                  <a:pt x="260843" y="1090523"/>
                  <a:pt x="245263" y="1079097"/>
                </a:cubicBezTo>
                <a:lnTo>
                  <a:pt x="245263" y="1181145"/>
                </a:lnTo>
                <a:cubicBezTo>
                  <a:pt x="277632" y="1194301"/>
                  <a:pt x="313296" y="1200880"/>
                  <a:pt x="352243" y="1200880"/>
                </a:cubicBezTo>
                <a:cubicBezTo>
                  <a:pt x="385828" y="1200880"/>
                  <a:pt x="414565" y="1196380"/>
                  <a:pt x="438454" y="1187378"/>
                </a:cubicBezTo>
                <a:cubicBezTo>
                  <a:pt x="462344" y="1178376"/>
                  <a:pt x="480910" y="1164700"/>
                  <a:pt x="494152" y="1146351"/>
                </a:cubicBezTo>
                <a:cubicBezTo>
                  <a:pt x="507397" y="1127999"/>
                  <a:pt x="514018" y="1106448"/>
                  <a:pt x="514018" y="1081695"/>
                </a:cubicBezTo>
                <a:cubicBezTo>
                  <a:pt x="514018" y="1056245"/>
                  <a:pt x="506011" y="1034260"/>
                  <a:pt x="489997" y="1015737"/>
                </a:cubicBezTo>
                <a:cubicBezTo>
                  <a:pt x="473987" y="997214"/>
                  <a:pt x="446678" y="980163"/>
                  <a:pt x="408072" y="964582"/>
                </a:cubicBezTo>
                <a:cubicBezTo>
                  <a:pt x="388511" y="956447"/>
                  <a:pt x="375657" y="949826"/>
                  <a:pt x="369512" y="944719"/>
                </a:cubicBezTo>
                <a:cubicBezTo>
                  <a:pt x="363367" y="939612"/>
                  <a:pt x="360293" y="933162"/>
                  <a:pt x="360293" y="925372"/>
                </a:cubicBezTo>
                <a:cubicBezTo>
                  <a:pt x="360293" y="917237"/>
                  <a:pt x="364103" y="910832"/>
                  <a:pt x="371719" y="906159"/>
                </a:cubicBezTo>
                <a:cubicBezTo>
                  <a:pt x="379338" y="901482"/>
                  <a:pt x="389378" y="899147"/>
                  <a:pt x="401842" y="899147"/>
                </a:cubicBezTo>
                <a:cubicBezTo>
                  <a:pt x="432136" y="899147"/>
                  <a:pt x="462948" y="907716"/>
                  <a:pt x="494283" y="924853"/>
                </a:cubicBezTo>
                <a:lnTo>
                  <a:pt x="494283" y="830076"/>
                </a:lnTo>
                <a:cubicBezTo>
                  <a:pt x="478184" y="825748"/>
                  <a:pt x="465677" y="822805"/>
                  <a:pt x="456761" y="821245"/>
                </a:cubicBezTo>
                <a:cubicBezTo>
                  <a:pt x="447847" y="819688"/>
                  <a:pt x="437936" y="818391"/>
                  <a:pt x="427029" y="817350"/>
                </a:cubicBezTo>
                <a:cubicBezTo>
                  <a:pt x="416122" y="816312"/>
                  <a:pt x="404177" y="815793"/>
                  <a:pt x="391194" y="815793"/>
                </a:cubicBezTo>
                <a:close/>
                <a:moveTo>
                  <a:pt x="1" y="235984"/>
                </a:moveTo>
                <a:cubicBezTo>
                  <a:pt x="1" y="233280"/>
                  <a:pt x="1" y="238148"/>
                  <a:pt x="1" y="257081"/>
                </a:cubicBezTo>
                <a:lnTo>
                  <a:pt x="1" y="296835"/>
                </a:lnTo>
                <a:lnTo>
                  <a:pt x="0" y="296838"/>
                </a:lnTo>
                <a:cubicBezTo>
                  <a:pt x="0" y="296839"/>
                  <a:pt x="0" y="242745"/>
                  <a:pt x="1" y="235984"/>
                </a:cubicBezTo>
                <a:close/>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lnTo>
                  <a:pt x="1" y="296835"/>
                </a:lnTo>
                <a:lnTo>
                  <a:pt x="1" y="296835"/>
                </a:lnTo>
                <a:lnTo>
                  <a:pt x="3758" y="266488"/>
                </a:lnTo>
                <a:cubicBezTo>
                  <a:pt x="41023" y="116806"/>
                  <a:pt x="350921" y="0"/>
                  <a:pt x="727700" y="0"/>
                </a:cubicBezTo>
                <a:close/>
              </a:path>
            </a:pathLst>
          </a:cu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93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2161837" cy="932563"/>
          </a:xfrm>
        </p:spPr>
        <p:txBody>
          <a:bodyPr/>
          <a:lstStyle/>
          <a:p>
            <a:r>
              <a:rPr lang="en-US" sz="5400" dirty="0"/>
              <a:t>Demo - Perf Tuning Recommendations </a:t>
            </a:r>
          </a:p>
        </p:txBody>
      </p:sp>
      <p:sp>
        <p:nvSpPr>
          <p:cNvPr id="62" name="Rectangle 61"/>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Advisor</a:t>
            </a:r>
          </a:p>
        </p:txBody>
      </p:sp>
    </p:spTree>
    <p:extLst>
      <p:ext uri="{BB962C8B-B14F-4D97-AF65-F5344CB8AC3E}">
        <p14:creationId xmlns:p14="http://schemas.microsoft.com/office/powerpoint/2010/main" val="1604342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098762"/>
          </a:xfrm>
        </p:spPr>
        <p:txBody>
          <a:bodyPr/>
          <a:lstStyle/>
          <a:p>
            <a:r>
              <a:rPr lang="en-US" sz="6600" dirty="0"/>
              <a:t>Automatic Performance Tuning</a:t>
            </a:r>
          </a:p>
        </p:txBody>
      </p:sp>
      <p:sp>
        <p:nvSpPr>
          <p:cNvPr id="41" name="Rectangle 40"/>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Advisor</a:t>
            </a:r>
          </a:p>
        </p:txBody>
      </p:sp>
    </p:spTree>
    <p:extLst>
      <p:ext uri="{BB962C8B-B14F-4D97-AF65-F5344CB8AC3E}">
        <p14:creationId xmlns:p14="http://schemas.microsoft.com/office/powerpoint/2010/main" val="10911370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“Rimini</a:t>
            </a:r>
            <a:r>
              <a:rPr lang="en-US" dirty="0"/>
              <a:t>”- </a:t>
            </a:r>
            <a:r>
              <a:rPr lang="en-US"/>
              <a:t>DevOps challenges</a:t>
            </a:r>
            <a:endParaRPr lang="en-US" dirty="0">
              <a:solidFill>
                <a:schemeClr val="bg1"/>
              </a:solidFill>
            </a:endParaRPr>
          </a:p>
        </p:txBody>
      </p:sp>
      <p:sp>
        <p:nvSpPr>
          <p:cNvPr id="3" name="Text Placeholder 2"/>
          <p:cNvSpPr>
            <a:spLocks noGrp="1"/>
          </p:cNvSpPr>
          <p:nvPr>
            <p:ph type="body" sz="quarter" idx="11"/>
          </p:nvPr>
        </p:nvSpPr>
        <p:spPr>
          <a:xfrm>
            <a:off x="275481" y="1212849"/>
            <a:ext cx="11887878" cy="4597412"/>
          </a:xfrm>
        </p:spPr>
        <p:txBody>
          <a:bodyPr/>
          <a:lstStyle/>
          <a:p>
            <a:endParaRPr lang="en-US" dirty="0">
              <a:solidFill>
                <a:schemeClr val="bg1"/>
              </a:solidFill>
            </a:endParaRPr>
          </a:p>
          <a:p>
            <a:r>
              <a:rPr lang="en-US" dirty="0"/>
              <a:t>Need to manage 1000s of databases</a:t>
            </a:r>
          </a:p>
          <a:p>
            <a:endParaRPr lang="en-US" dirty="0"/>
          </a:p>
          <a:p>
            <a:r>
              <a:rPr lang="en-US" dirty="0"/>
              <a:t>Need to react quickly 24/7/365</a:t>
            </a:r>
          </a:p>
          <a:p>
            <a:endParaRPr lang="en-US" dirty="0">
              <a:solidFill>
                <a:schemeClr val="bg1"/>
              </a:solidFill>
            </a:endParaRPr>
          </a:p>
          <a:p>
            <a:r>
              <a:rPr lang="en-US" dirty="0"/>
              <a:t>Need to support different usage patterns</a:t>
            </a:r>
          </a:p>
          <a:p>
            <a:r>
              <a:rPr lang="en-US" sz="2800" dirty="0"/>
              <a:t>No two customers use the app in the same way</a:t>
            </a:r>
            <a:endParaRPr lang="en-US" sz="4400" dirty="0"/>
          </a:p>
        </p:txBody>
      </p:sp>
    </p:spTree>
    <p:extLst>
      <p:ext uri="{BB962C8B-B14F-4D97-AF65-F5344CB8AC3E}">
        <p14:creationId xmlns:p14="http://schemas.microsoft.com/office/powerpoint/2010/main" val="11092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2"/>
          <p:cNvSpPr txBox="1">
            <a:spLocks/>
          </p:cNvSpPr>
          <p:nvPr/>
        </p:nvSpPr>
        <p:spPr>
          <a:xfrm>
            <a:off x="67172" y="171187"/>
            <a:ext cx="7314160" cy="917444"/>
          </a:xfrm>
          <a:prstGeom prst="rect">
            <a:avLst/>
          </a:prstGeom>
        </p:spPr>
        <p:txBody>
          <a:bodyPr vert="horz" wrap="square" lIns="146283" tIns="91428" rIns="146283" bIns="91428"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51304"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4" normalizeH="0" baseline="0" noProof="0" dirty="0">
                <a:ln w="3175">
                  <a:noFill/>
                </a:ln>
                <a:solidFill>
                  <a:prstClr val="black"/>
                </a:solidFill>
                <a:effectLst/>
                <a:uLnTx/>
                <a:uFillTx/>
                <a:latin typeface="Calibri Light" panose="020F0302020204030204"/>
                <a:ea typeface="+mn-ea"/>
                <a:cs typeface="Segoe UI" pitchFamily="34" charset="0"/>
              </a:rPr>
              <a:t>User can focus on the app</a:t>
            </a:r>
          </a:p>
        </p:txBody>
      </p:sp>
      <p:sp>
        <p:nvSpPr>
          <p:cNvPr id="3" name="Title 2"/>
          <p:cNvSpPr>
            <a:spLocks noGrp="1"/>
          </p:cNvSpPr>
          <p:nvPr>
            <p:ph type="title" idx="4294967295"/>
          </p:nvPr>
        </p:nvSpPr>
        <p:spPr>
          <a:xfrm>
            <a:off x="882" y="0"/>
            <a:ext cx="11176669" cy="1235376"/>
          </a:xfrm>
        </p:spPr>
        <p:txBody>
          <a:bodyPr/>
          <a:lstStyle/>
          <a:p>
            <a:r>
              <a:rPr lang="en-US" dirty="0"/>
              <a:t>  </a:t>
            </a:r>
            <a:r>
              <a:rPr lang="en-US" dirty="0" err="1"/>
              <a:t>DBaaS</a:t>
            </a:r>
            <a:r>
              <a:rPr lang="en-US" dirty="0"/>
              <a:t> Evolution</a:t>
            </a:r>
          </a:p>
        </p:txBody>
      </p:sp>
      <p:pic>
        <p:nvPicPr>
          <p:cNvPr id="6" name="Clou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904" y="344712"/>
            <a:ext cx="7297086" cy="4450240"/>
          </a:xfrm>
          <a:prstGeom prst="rect">
            <a:avLst/>
          </a:prstGeom>
        </p:spPr>
      </p:pic>
      <p:pic>
        <p:nvPicPr>
          <p:cNvPr id="7" name="D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714" y="1627546"/>
            <a:ext cx="1851695" cy="2459503"/>
          </a:xfrm>
          <a:prstGeom prst="rect">
            <a:avLst/>
          </a:prstGeom>
        </p:spPr>
      </p:pic>
      <p:pic>
        <p:nvPicPr>
          <p:cNvPr id="8" name="G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76" y="1589372"/>
            <a:ext cx="4687515" cy="5404660"/>
          </a:xfrm>
          <a:prstGeom prst="rect">
            <a:avLst/>
          </a:prstGeom>
        </p:spPr>
      </p:pic>
      <p:pic>
        <p:nvPicPr>
          <p:cNvPr id="9" name="Yellow"/>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176" y="1589372"/>
            <a:ext cx="4687515" cy="5404660"/>
          </a:xfrm>
          <a:prstGeom prst="rect">
            <a:avLst/>
          </a:prstGeom>
        </p:spPr>
      </p:pic>
      <p:pic>
        <p:nvPicPr>
          <p:cNvPr id="10" name="R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116" y="1589372"/>
            <a:ext cx="4681868" cy="5404660"/>
          </a:xfrm>
          <a:prstGeom prst="rect">
            <a:avLst/>
          </a:prstGeom>
        </p:spPr>
      </p:pic>
      <p:sp>
        <p:nvSpPr>
          <p:cNvPr id="11" name="Rounded Rectangle 10"/>
          <p:cNvSpPr/>
          <p:nvPr/>
        </p:nvSpPr>
        <p:spPr>
          <a:xfrm>
            <a:off x="8523820" y="2182549"/>
            <a:ext cx="3030549" cy="2949883"/>
          </a:xfrm>
          <a:prstGeom prst="roundRect">
            <a:avLst>
              <a:gd name="adj" fmla="val 0"/>
            </a:avLst>
          </a:prstGeom>
          <a:solidFill>
            <a:srgbClr val="C8EAFB"/>
          </a:solidFill>
          <a:ln>
            <a:solidFill>
              <a:srgbClr val="91D8F7"/>
            </a:solidFill>
          </a:ln>
        </p:spPr>
        <p:style>
          <a:lnRef idx="2">
            <a:schemeClr val="accent1">
              <a:shade val="50000"/>
            </a:schemeClr>
          </a:lnRef>
          <a:fillRef idx="1">
            <a:schemeClr val="accent1"/>
          </a:fillRef>
          <a:effectRef idx="0">
            <a:schemeClr val="accent1"/>
          </a:effectRef>
          <a:fontRef idx="minor">
            <a:schemeClr val="lt1"/>
          </a:fontRef>
        </p:style>
        <p:txBody>
          <a:bodyPr bIns="46623" rtlCol="0" anchor="b"/>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002050"/>
                </a:solidFill>
                <a:effectLst/>
                <a:uLnTx/>
                <a:uFillTx/>
                <a:latin typeface="Segoe WP" panose="020B0502040204020203" pitchFamily="34" charset="0"/>
                <a:cs typeface="Segoe WP" panose="020B0502040204020203" pitchFamily="34" charset="0"/>
              </a:rPr>
              <a:t>Intelligent </a:t>
            </a:r>
            <a:r>
              <a:rPr kumimoji="0" lang="en-US" sz="1632" b="0" i="0" u="none" strike="noStrike" kern="0" cap="none" spc="0" normalizeH="0" baseline="0" noProof="0" dirty="0" err="1">
                <a:ln>
                  <a:noFill/>
                </a:ln>
                <a:solidFill>
                  <a:srgbClr val="002050"/>
                </a:solidFill>
                <a:effectLst/>
                <a:uLnTx/>
                <a:uFillTx/>
                <a:latin typeface="Segoe WP" panose="020B0502040204020203" pitchFamily="34" charset="0"/>
                <a:cs typeface="Segoe WP" panose="020B0502040204020203" pitchFamily="34" charset="0"/>
              </a:rPr>
              <a:t>DBaaS</a:t>
            </a:r>
            <a:r>
              <a:rPr kumimoji="0" lang="en-US" sz="1632" b="0" i="0" u="none" strike="noStrike" kern="0" cap="none" spc="0" normalizeH="0" baseline="0" noProof="0" dirty="0">
                <a:ln>
                  <a:noFill/>
                </a:ln>
                <a:solidFill>
                  <a:srgbClr val="002050"/>
                </a:solidFill>
                <a:effectLst/>
                <a:uLnTx/>
                <a:uFillTx/>
                <a:latin typeface="Segoe WP" panose="020B0502040204020203" pitchFamily="34" charset="0"/>
                <a:cs typeface="Segoe WP" panose="020B0502040204020203" pitchFamily="34" charset="0"/>
              </a:rPr>
              <a:t> capabilities</a:t>
            </a:r>
          </a:p>
        </p:txBody>
      </p:sp>
      <p:sp>
        <p:nvSpPr>
          <p:cNvPr id="12" name="Rectangle 11"/>
          <p:cNvSpPr/>
          <p:nvPr/>
        </p:nvSpPr>
        <p:spPr>
          <a:xfrm>
            <a:off x="261364" y="3484192"/>
            <a:ext cx="4114588" cy="862647"/>
          </a:xfrm>
          <a:prstGeom prst="rect">
            <a:avLst/>
          </a:prstGeom>
        </p:spPr>
        <p:txBody>
          <a:bodyPr wrap="square">
            <a:spAutoFit/>
          </a:bodyPr>
          <a:lstStyle/>
          <a:p>
            <a:pPr marL="0" marR="0" lvl="0" indent="0"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alpha val="20000"/>
                  </a:prstClr>
                </a:solidFill>
                <a:effectLst/>
                <a:uLnTx/>
                <a:uFillTx/>
                <a:latin typeface="Calibri" panose="020F0502020204030204"/>
              </a:rPr>
              <a:t>Easy to achieve the performance I need</a:t>
            </a:r>
          </a:p>
          <a:p>
            <a:pPr marL="0" marR="0" lvl="0" indent="0"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alpha val="20000"/>
                  </a:prstClr>
                </a:solidFill>
                <a:effectLst/>
                <a:uLnTx/>
                <a:uFillTx/>
                <a:latin typeface="Calibri" panose="020F0502020204030204"/>
              </a:rPr>
              <a:t>I’m efficiently using my cloud resources</a:t>
            </a:r>
          </a:p>
          <a:p>
            <a:pPr marL="0" marR="0" lvl="0" indent="0"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alpha val="20000"/>
                  </a:prstClr>
                </a:solidFill>
                <a:effectLst/>
                <a:uLnTx/>
                <a:uFillTx/>
                <a:latin typeface="Calibri" panose="020F0502020204030204"/>
              </a:rPr>
              <a:t>I can easily manage hundreds of DBs</a:t>
            </a:r>
          </a:p>
        </p:txBody>
      </p:sp>
      <p:sp>
        <p:nvSpPr>
          <p:cNvPr id="13" name="Rectangle 12"/>
          <p:cNvSpPr/>
          <p:nvPr/>
        </p:nvSpPr>
        <p:spPr>
          <a:xfrm rot="1527561">
            <a:off x="2804012" y="4733569"/>
            <a:ext cx="1840481"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In Memory</a:t>
            </a:r>
          </a:p>
        </p:txBody>
      </p:sp>
      <p:sp>
        <p:nvSpPr>
          <p:cNvPr id="14" name="Rectangle 13"/>
          <p:cNvSpPr/>
          <p:nvPr/>
        </p:nvSpPr>
        <p:spPr>
          <a:xfrm rot="19173698">
            <a:off x="253007" y="2454222"/>
            <a:ext cx="1446248"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Backups  </a:t>
            </a:r>
          </a:p>
        </p:txBody>
      </p:sp>
      <p:sp>
        <p:nvSpPr>
          <p:cNvPr id="17" name="Rectangle 16"/>
          <p:cNvSpPr/>
          <p:nvPr/>
        </p:nvSpPr>
        <p:spPr>
          <a:xfrm rot="1001650">
            <a:off x="1927718" y="3948868"/>
            <a:ext cx="2613623"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Index/Schema Mgmt.</a:t>
            </a:r>
          </a:p>
        </p:txBody>
      </p:sp>
      <p:sp>
        <p:nvSpPr>
          <p:cNvPr id="18" name="Rectangle 17"/>
          <p:cNvSpPr/>
          <p:nvPr/>
        </p:nvSpPr>
        <p:spPr>
          <a:xfrm rot="20702844">
            <a:off x="-181643" y="4177791"/>
            <a:ext cx="2508217"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Monitoring</a:t>
            </a:r>
          </a:p>
        </p:txBody>
      </p:sp>
      <p:sp>
        <p:nvSpPr>
          <p:cNvPr id="19" name="Rectangle 18"/>
          <p:cNvSpPr/>
          <p:nvPr/>
        </p:nvSpPr>
        <p:spPr>
          <a:xfrm rot="2124389">
            <a:off x="861162" y="4945920"/>
            <a:ext cx="1247331"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Hardware</a:t>
            </a:r>
          </a:p>
        </p:txBody>
      </p:sp>
      <p:sp>
        <p:nvSpPr>
          <p:cNvPr id="20" name="Rectangle 19"/>
          <p:cNvSpPr/>
          <p:nvPr/>
        </p:nvSpPr>
        <p:spPr>
          <a:xfrm rot="20420113">
            <a:off x="2592760" y="2846719"/>
            <a:ext cx="996122" cy="350330"/>
          </a:xfrm>
          <a:prstGeom prst="rect">
            <a:avLst/>
          </a:prstGeom>
        </p:spPr>
        <p:txBody>
          <a:bodyPr wrap="non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Patching</a:t>
            </a:r>
          </a:p>
        </p:txBody>
      </p:sp>
      <p:sp>
        <p:nvSpPr>
          <p:cNvPr id="21" name="Rectangle 20"/>
          <p:cNvSpPr/>
          <p:nvPr/>
        </p:nvSpPr>
        <p:spPr>
          <a:xfrm rot="779518">
            <a:off x="1322434" y="1823639"/>
            <a:ext cx="1572383" cy="350330"/>
          </a:xfrm>
          <a:prstGeom prst="rect">
            <a:avLst/>
          </a:prstGeom>
        </p:spPr>
        <p:txBody>
          <a:bodyPr wrap="squar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Scale Out</a:t>
            </a:r>
          </a:p>
        </p:txBody>
      </p:sp>
      <p:sp>
        <p:nvSpPr>
          <p:cNvPr id="23" name="Rectangle 22"/>
          <p:cNvSpPr/>
          <p:nvPr/>
        </p:nvSpPr>
        <p:spPr>
          <a:xfrm rot="727765">
            <a:off x="1922348" y="4712023"/>
            <a:ext cx="897896" cy="350330"/>
          </a:xfrm>
          <a:prstGeom prst="rect">
            <a:avLst/>
          </a:prstGeom>
        </p:spPr>
        <p:txBody>
          <a:bodyPr wrap="non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HA/DR </a:t>
            </a:r>
          </a:p>
        </p:txBody>
      </p:sp>
      <p:sp>
        <p:nvSpPr>
          <p:cNvPr id="24" name="Rectangle 23"/>
          <p:cNvSpPr/>
          <p:nvPr/>
        </p:nvSpPr>
        <p:spPr>
          <a:xfrm rot="979574">
            <a:off x="854333" y="2943529"/>
            <a:ext cx="1636877" cy="350330"/>
          </a:xfrm>
          <a:prstGeom prst="rect">
            <a:avLst/>
          </a:prstGeom>
        </p:spPr>
        <p:txBody>
          <a:bodyPr wrap="none">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Scale Up/Down</a:t>
            </a:r>
          </a:p>
        </p:txBody>
      </p:sp>
      <p:sp>
        <p:nvSpPr>
          <p:cNvPr id="25" name="TextBox 24"/>
          <p:cNvSpPr txBox="1"/>
          <p:nvPr/>
        </p:nvSpPr>
        <p:spPr>
          <a:xfrm>
            <a:off x="5677937" y="4775201"/>
            <a:ext cx="2874180" cy="350330"/>
          </a:xfrm>
          <a:prstGeom prst="rect">
            <a:avLst/>
          </a:prstGeom>
          <a:noFill/>
        </p:spPr>
        <p:txBody>
          <a:bodyPr wrap="none" rtlCol="0">
            <a:spAutoFit/>
          </a:bodyPr>
          <a:lstStyle/>
          <a:p>
            <a:pPr marL="0" marR="0" lvl="0" indent="0" algn="ctr" defTabSz="93249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Azure SQL Database Service </a:t>
            </a: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0291" y="1233278"/>
            <a:ext cx="297526" cy="223145"/>
          </a:xfrm>
          <a:prstGeom prst="rect">
            <a:avLst/>
          </a:prstGeom>
          <a:ln>
            <a:noFill/>
          </a:ln>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0291" y="1557328"/>
            <a:ext cx="297526" cy="223145"/>
          </a:xfrm>
          <a:prstGeom prst="rect">
            <a:avLst/>
          </a:prstGeom>
          <a:ln>
            <a:noFill/>
          </a:ln>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0291" y="909226"/>
            <a:ext cx="297526" cy="223145"/>
          </a:xfrm>
          <a:prstGeom prst="rect">
            <a:avLst/>
          </a:prstGeom>
          <a:ln>
            <a:noFill/>
          </a:ln>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0291" y="585176"/>
            <a:ext cx="297526" cy="223145"/>
          </a:xfrm>
          <a:prstGeom prst="rect">
            <a:avLst/>
          </a:prstGeom>
          <a:ln>
            <a:noFill/>
          </a:ln>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788" y="2988700"/>
            <a:ext cx="297526" cy="223145"/>
          </a:xfrm>
          <a:prstGeom prst="rect">
            <a:avLst/>
          </a:prstGeom>
          <a:ln>
            <a:noFill/>
          </a:ln>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788" y="3351687"/>
            <a:ext cx="297526" cy="223145"/>
          </a:xfrm>
          <a:prstGeom prst="rect">
            <a:avLst/>
          </a:prstGeom>
          <a:ln>
            <a:noFill/>
          </a:ln>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788" y="2625715"/>
            <a:ext cx="297526" cy="223145"/>
          </a:xfrm>
          <a:prstGeom prst="rect">
            <a:avLst/>
          </a:prstGeom>
          <a:ln>
            <a:noFill/>
          </a:ln>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788" y="3714672"/>
            <a:ext cx="297526" cy="223145"/>
          </a:xfrm>
          <a:prstGeom prst="rect">
            <a:avLst/>
          </a:prstGeom>
          <a:ln>
            <a:noFill/>
          </a:ln>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3788" y="4077657"/>
            <a:ext cx="297526" cy="223145"/>
          </a:xfrm>
          <a:prstGeom prst="rect">
            <a:avLst/>
          </a:prstGeom>
          <a:ln>
            <a:noFill/>
          </a:ln>
        </p:spPr>
      </p:pic>
      <p:pic>
        <p:nvPicPr>
          <p:cNvPr id="39"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49989">
            <a:off x="2539923" y="1995984"/>
            <a:ext cx="186085" cy="275407"/>
          </a:xfrm>
          <a:prstGeom prst="rect">
            <a:avLst/>
          </a:prstGeom>
        </p:spPr>
      </p:pic>
      <p:pic>
        <p:nvPicPr>
          <p:cNvPr id="42"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311373">
            <a:off x="1230216" y="2191623"/>
            <a:ext cx="186085" cy="275407"/>
          </a:xfrm>
          <a:prstGeom prst="rect">
            <a:avLst/>
          </a:prstGeom>
        </p:spPr>
      </p:pic>
      <p:pic>
        <p:nvPicPr>
          <p:cNvPr id="43"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61474">
            <a:off x="3441268" y="2708932"/>
            <a:ext cx="186085" cy="275407"/>
          </a:xfrm>
          <a:prstGeom prst="rect">
            <a:avLst/>
          </a:prstGeom>
        </p:spPr>
      </p:pic>
      <p:pic>
        <p:nvPicPr>
          <p:cNvPr id="44"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67338">
            <a:off x="4256662" y="4185305"/>
            <a:ext cx="186085" cy="275407"/>
          </a:xfrm>
          <a:prstGeom prst="rect">
            <a:avLst/>
          </a:prstGeom>
        </p:spPr>
      </p:pic>
      <p:pic>
        <p:nvPicPr>
          <p:cNvPr id="45"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0003">
            <a:off x="4177274" y="5047476"/>
            <a:ext cx="186085" cy="275407"/>
          </a:xfrm>
          <a:prstGeom prst="rect">
            <a:avLst/>
          </a:prstGeom>
        </p:spPr>
      </p:pic>
      <p:pic>
        <p:nvPicPr>
          <p:cNvPr id="46"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90775">
            <a:off x="2344946" y="3207865"/>
            <a:ext cx="186085" cy="275407"/>
          </a:xfrm>
          <a:prstGeom prst="rect">
            <a:avLst/>
          </a:prstGeom>
        </p:spPr>
      </p:pic>
      <p:pic>
        <p:nvPicPr>
          <p:cNvPr id="47"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96931">
            <a:off x="1573041" y="4063663"/>
            <a:ext cx="186085" cy="275407"/>
          </a:xfrm>
          <a:prstGeom prst="rect">
            <a:avLst/>
          </a:prstGeom>
        </p:spPr>
      </p:pic>
      <p:pic>
        <p:nvPicPr>
          <p:cNvPr id="48"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45793">
            <a:off x="2650209" y="4823988"/>
            <a:ext cx="186085" cy="275407"/>
          </a:xfrm>
          <a:prstGeom prst="rect">
            <a:avLst/>
          </a:prstGeom>
        </p:spPr>
      </p:pic>
      <p:pic>
        <p:nvPicPr>
          <p:cNvPr id="49" nam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77450">
            <a:off x="1868871" y="5281526"/>
            <a:ext cx="186085" cy="275407"/>
          </a:xfrm>
          <a:prstGeom prst="rect">
            <a:avLst/>
          </a:prstGeom>
        </p:spPr>
      </p:pic>
      <p:sp>
        <p:nvSpPr>
          <p:cNvPr id="40" name="TextBox 39"/>
          <p:cNvSpPr txBox="1"/>
          <p:nvPr/>
        </p:nvSpPr>
        <p:spPr>
          <a:xfrm>
            <a:off x="5054832" y="5662469"/>
            <a:ext cx="6959037" cy="956856"/>
          </a:xfrm>
          <a:prstGeom prst="rect">
            <a:avLst/>
          </a:prstGeom>
          <a:solidFill>
            <a:srgbClr val="D2E28B"/>
          </a:solidFill>
        </p:spPr>
        <p:txBody>
          <a:bodyPr wrap="square" lIns="279741" tIns="93247" bIns="93247" rtlCol="0" anchor="ctr" anchorCtr="0">
            <a:spAutoFit/>
          </a:bodyPr>
          <a:lstStyle/>
          <a:p>
            <a:pPr marL="0" marR="0" lvl="0" indent="0" defTabSz="932418" eaLnBrk="1" fontAlgn="auto" latinLnBrk="0" hangingPunct="1">
              <a:lnSpc>
                <a:spcPct val="150000"/>
              </a:lnSpc>
              <a:spcBef>
                <a:spcPts val="0"/>
              </a:spcBef>
              <a:spcAft>
                <a:spcPts val="0"/>
              </a:spcAft>
              <a:buClrTx/>
              <a:buSzTx/>
              <a:buFontTx/>
              <a:buNone/>
              <a:tabLst/>
              <a:defRPr/>
            </a:pPr>
            <a:r>
              <a:rPr kumimoji="0" lang="en-US" sz="1632" b="1" i="0" u="none" strike="noStrike" kern="0" cap="none" spc="0" normalizeH="0" baseline="0" noProof="0" dirty="0" err="1">
                <a:ln>
                  <a:noFill/>
                </a:ln>
                <a:solidFill>
                  <a:prstClr val="black"/>
                </a:solidFill>
                <a:effectLst/>
                <a:uLnTx/>
                <a:uFillTx/>
                <a:latin typeface="Segoe WP" panose="020B0502040204020203" pitchFamily="34" charset="0"/>
                <a:cs typeface="Segoe WP" panose="020B0502040204020203" pitchFamily="34" charset="0"/>
              </a:rPr>
              <a:t>DBaaS</a:t>
            </a:r>
            <a:r>
              <a:rPr kumimoji="0" lang="en-US" sz="1632" b="1"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 v2.0 - Intelligent Database Service</a:t>
            </a:r>
            <a:endPar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endParaRPr>
          </a:p>
          <a:p>
            <a:pPr marL="291380" marR="0" lvl="0" indent="-291380" defTabSz="932418" eaLnBrk="1" fontAlgn="auto" latinLnBrk="0" hangingPunct="1">
              <a:lnSpc>
                <a:spcPct val="150000"/>
              </a:lnSpc>
              <a:spcBef>
                <a:spcPts val="0"/>
              </a:spcBef>
              <a:spcAft>
                <a:spcPts val="0"/>
              </a:spcAft>
              <a:buClrTx/>
              <a:buSzTx/>
              <a:buFontTx/>
              <a:buChar char="-"/>
              <a:tabLst/>
              <a:defRPr/>
            </a:pPr>
            <a:r>
              <a:rPr kumimoji="0" lang="en-US" sz="1632" b="0" i="0" u="none" strike="noStrike" kern="0" cap="none" spc="0" normalizeH="0" baseline="0" noProof="0" dirty="0">
                <a:ln>
                  <a:noFill/>
                </a:ln>
                <a:solidFill>
                  <a:prstClr val="black"/>
                </a:solidFill>
                <a:effectLst/>
                <a:uLnTx/>
                <a:uFillTx/>
                <a:latin typeface="Segoe WP" panose="020B0502040204020203" pitchFamily="34" charset="0"/>
                <a:cs typeface="Segoe WP" panose="020B0502040204020203" pitchFamily="34" charset="0"/>
              </a:rPr>
              <a:t>Platform manages all aspects of running and tuning the DB</a:t>
            </a:r>
          </a:p>
        </p:txBody>
      </p:sp>
    </p:spTree>
    <p:extLst>
      <p:ext uri="{BB962C8B-B14F-4D97-AF65-F5344CB8AC3E}">
        <p14:creationId xmlns:p14="http://schemas.microsoft.com/office/powerpoint/2010/main" val="35203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100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8" presetClass="emph" presetSubtype="0" fill="hold" grpId="1" nodeType="withEffect">
                                  <p:stCondLst>
                                    <p:cond delay="0"/>
                                  </p:stCondLst>
                                  <p:childTnLst>
                                    <p:animRot by="-2100000">
                                      <p:cBhvr>
                                        <p:cTn id="15" dur="1200" fill="hold"/>
                                        <p:tgtEl>
                                          <p:spTgt spid="19"/>
                                        </p:tgtEl>
                                        <p:attrNameLst>
                                          <p:attrName>r</p:attrName>
                                        </p:attrNameLst>
                                      </p:cBhvr>
                                    </p:animRot>
                                  </p:childTnLst>
                                </p:cTn>
                              </p:par>
                              <p:par>
                                <p:cTn id="16" presetID="42" presetClass="path" presetSubtype="0" accel="50000" decel="50000" fill="hold" grpId="0" nodeType="withEffect">
                                  <p:stCondLst>
                                    <p:cond delay="0"/>
                                  </p:stCondLst>
                                  <p:childTnLst>
                                    <p:animMotion origin="layout" path="M -0.01672 -0.00953 L 0.65637 -0.63527 " pathEditMode="relative" rAng="0" ptsTypes="AA">
                                      <p:cBhvr>
                                        <p:cTn id="17" dur="1200" fill="hold"/>
                                        <p:tgtEl>
                                          <p:spTgt spid="19"/>
                                        </p:tgtEl>
                                        <p:attrNameLst>
                                          <p:attrName>ppt_x</p:attrName>
                                          <p:attrName>ppt_y</p:attrName>
                                        </p:attrNameLst>
                                      </p:cBhvr>
                                      <p:rCtr x="33648" y="-31298"/>
                                    </p:animMotion>
                                  </p:childTnLst>
                                </p:cTn>
                              </p:par>
                              <p:par>
                                <p:cTn id="18" presetID="10" presetClass="exit" presetSubtype="0" fill="hold" nodeType="withEffect">
                                  <p:stCondLst>
                                    <p:cond delay="0"/>
                                  </p:stCondLst>
                                  <p:childTnLst>
                                    <p:animEffect transition="out" filter="fade">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par>
                                <p:cTn id="21" presetID="10" presetClass="entr" presetSubtype="0"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8" presetClass="emph" presetSubtype="0" fill="hold" grpId="0" nodeType="withEffect">
                                  <p:stCondLst>
                                    <p:cond delay="200"/>
                                  </p:stCondLst>
                                  <p:childTnLst>
                                    <p:animRot by="2400000">
                                      <p:cBhvr>
                                        <p:cTn id="25" dur="1200" fill="hold"/>
                                        <p:tgtEl>
                                          <p:spTgt spid="14">
                                            <p:txEl>
                                              <p:pRg st="0" end="0"/>
                                            </p:txEl>
                                          </p:spTgt>
                                        </p:tgtEl>
                                        <p:attrNameLst>
                                          <p:attrName>r</p:attrName>
                                        </p:attrNameLst>
                                      </p:cBhvr>
                                    </p:animRot>
                                  </p:childTnLst>
                                </p:cTn>
                              </p:par>
                              <p:par>
                                <p:cTn id="26" presetID="42" presetClass="path" presetSubtype="0" accel="50000" decel="50000" fill="hold" grpId="1" nodeType="withEffect">
                                  <p:stCondLst>
                                    <p:cond delay="200"/>
                                  </p:stCondLst>
                                  <p:childTnLst>
                                    <p:animMotion origin="layout" path="M 0.11163 0.07809 L 0.69392 -0.21944 " pathEditMode="fixed" rAng="0" ptsTypes="AA">
                                      <p:cBhvr>
                                        <p:cTn id="27" dur="1200" fill="hold"/>
                                        <p:tgtEl>
                                          <p:spTgt spid="14">
                                            <p:txEl>
                                              <p:pRg st="0" end="0"/>
                                            </p:txEl>
                                          </p:spTgt>
                                        </p:tgtEl>
                                        <p:attrNameLst>
                                          <p:attrName>ppt_x</p:attrName>
                                          <p:attrName>ppt_y</p:attrName>
                                        </p:attrNameLst>
                                      </p:cBhvr>
                                      <p:rCtr x="29115" y="-14877"/>
                                    </p:animMotion>
                                  </p:childTnLst>
                                </p:cTn>
                              </p:par>
                              <p:par>
                                <p:cTn id="28" presetID="10" presetClass="exit" presetSubtype="0" fill="hold" nodeType="withEffect">
                                  <p:stCondLst>
                                    <p:cond delay="20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ntr" presetSubtype="0" fill="hold" nodeType="withEffect">
                                  <p:stCondLst>
                                    <p:cond delay="14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8" presetClass="emph" presetSubtype="0" fill="hold" grpId="0" nodeType="withEffect">
                                  <p:stCondLst>
                                    <p:cond delay="400"/>
                                  </p:stCondLst>
                                  <p:childTnLst>
                                    <p:animRot by="1200000">
                                      <p:cBhvr>
                                        <p:cTn id="35" dur="1200" fill="hold"/>
                                        <p:tgtEl>
                                          <p:spTgt spid="20">
                                            <p:txEl>
                                              <p:pRg st="0" end="0"/>
                                            </p:txEl>
                                          </p:spTgt>
                                        </p:tgtEl>
                                        <p:attrNameLst>
                                          <p:attrName>r</p:attrName>
                                        </p:attrNameLst>
                                      </p:cBhvr>
                                    </p:animRot>
                                  </p:childTnLst>
                                </p:cTn>
                              </p:par>
                              <p:par>
                                <p:cTn id="36" presetID="42" presetClass="path" presetSubtype="0" accel="50000" decel="50000" fill="hold" grpId="1" nodeType="withEffect">
                                  <p:stCondLst>
                                    <p:cond delay="400"/>
                                  </p:stCondLst>
                                  <p:childTnLst>
                                    <p:animMotion origin="layout" path="M -8.33333E-7 4.44444E-6 L 0.52517 -0.24198 " pathEditMode="fixed" rAng="0" ptsTypes="AA">
                                      <p:cBhvr>
                                        <p:cTn id="37" dur="1200" fill="hold"/>
                                        <p:tgtEl>
                                          <p:spTgt spid="20">
                                            <p:txEl>
                                              <p:pRg st="0" end="0"/>
                                            </p:txEl>
                                          </p:spTgt>
                                        </p:tgtEl>
                                        <p:attrNameLst>
                                          <p:attrName>ppt_x</p:attrName>
                                          <p:attrName>ppt_y</p:attrName>
                                        </p:attrNameLst>
                                      </p:cBhvr>
                                      <p:rCtr x="26250" y="-12099"/>
                                    </p:animMotion>
                                  </p:childTnLst>
                                </p:cTn>
                              </p:par>
                              <p:par>
                                <p:cTn id="38" presetID="10" presetClass="exit" presetSubtype="0" fill="hold" nodeType="withEffect">
                                  <p:stCondLst>
                                    <p:cond delay="40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par>
                                <p:cTn id="41" presetID="10" presetClass="entr" presetSubtype="0" fill="hold" nodeType="withEffect">
                                  <p:stCondLst>
                                    <p:cond delay="16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8" presetClass="emph" presetSubtype="0" fill="hold" grpId="1" nodeType="withEffect">
                                  <p:stCondLst>
                                    <p:cond delay="600"/>
                                  </p:stCondLst>
                                  <p:childTnLst>
                                    <p:animRot by="-720000">
                                      <p:cBhvr>
                                        <p:cTn id="45" dur="1200" fill="hold"/>
                                        <p:tgtEl>
                                          <p:spTgt spid="23"/>
                                        </p:tgtEl>
                                        <p:attrNameLst>
                                          <p:attrName>r</p:attrName>
                                        </p:attrNameLst>
                                      </p:cBhvr>
                                    </p:animRot>
                                  </p:childTnLst>
                                </p:cTn>
                              </p:par>
                              <p:par>
                                <p:cTn id="46" presetID="42" presetClass="path" presetSubtype="0" accel="50000" decel="50000" fill="hold" grpId="0" nodeType="withEffect">
                                  <p:stCondLst>
                                    <p:cond delay="600"/>
                                  </p:stCondLst>
                                  <p:childTnLst>
                                    <p:animMotion origin="layout" path="M 5E-6 4.5679E-6 L 0.58507 -0.45741 " pathEditMode="relative" rAng="0" ptsTypes="AA">
                                      <p:cBhvr>
                                        <p:cTn id="47" dur="1200" fill="hold"/>
                                        <p:tgtEl>
                                          <p:spTgt spid="23"/>
                                        </p:tgtEl>
                                        <p:attrNameLst>
                                          <p:attrName>ppt_x</p:attrName>
                                          <p:attrName>ppt_y</p:attrName>
                                        </p:attrNameLst>
                                      </p:cBhvr>
                                      <p:rCtr x="29253" y="-22870"/>
                                    </p:animMotion>
                                  </p:childTnLst>
                                </p:cTn>
                              </p:par>
                              <p:par>
                                <p:cTn id="48" presetID="10" presetClass="exit" presetSubtype="0" fill="hold" nodeType="withEffect">
                                  <p:stCondLst>
                                    <p:cond delay="60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10" presetClass="entr" presetSubtype="0" fill="hold" nodeType="withEffect">
                                  <p:stCondLst>
                                    <p:cond delay="180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xit" presetSubtype="0" fill="hold" nodeType="withEffect">
                                  <p:stCondLst>
                                    <p:cond delay="1000"/>
                                  </p:stCondLst>
                                  <p:childTnLst>
                                    <p:animEffect transition="out" filter="fade">
                                      <p:cBhvr>
                                        <p:cTn id="55" dur="1000"/>
                                        <p:tgtEl>
                                          <p:spTgt spid="9"/>
                                        </p:tgtEl>
                                      </p:cBhvr>
                                    </p:animEffect>
                                    <p:set>
                                      <p:cBhvr>
                                        <p:cTn id="56" dur="1" fill="hold">
                                          <p:stCondLst>
                                            <p:cond delay="9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grpId="0" nodeType="clickEffect">
                                  <p:stCondLst>
                                    <p:cond delay="0"/>
                                  </p:stCondLst>
                                  <p:childTnLst>
                                    <p:animRot by="900000">
                                      <p:cBhvr>
                                        <p:cTn id="60" dur="1200" fill="hold"/>
                                        <p:tgtEl>
                                          <p:spTgt spid="18">
                                            <p:txEl>
                                              <p:pRg st="0" end="0"/>
                                            </p:txEl>
                                          </p:spTgt>
                                        </p:tgtEl>
                                        <p:attrNameLst>
                                          <p:attrName>r</p:attrName>
                                        </p:attrNameLst>
                                      </p:cBhvr>
                                    </p:animRot>
                                  </p:childTnLst>
                                </p:cTn>
                              </p:par>
                              <p:par>
                                <p:cTn id="61" presetID="42" presetClass="path" presetSubtype="0" accel="50000" decel="50000" fill="hold" grpId="1" nodeType="withEffect">
                                  <p:stCondLst>
                                    <p:cond delay="200"/>
                                  </p:stCondLst>
                                  <p:childTnLst>
                                    <p:animMotion origin="layout" path="M 0.06574 0.03663 L 0.6923 -0.22656 " pathEditMode="fixed" rAng="0" ptsTypes="AA">
                                      <p:cBhvr>
                                        <p:cTn id="62" dur="1200" fill="hold"/>
                                        <p:tgtEl>
                                          <p:spTgt spid="18">
                                            <p:txEl>
                                              <p:pRg st="0" end="0"/>
                                            </p:txEl>
                                          </p:spTgt>
                                        </p:tgtEl>
                                        <p:attrNameLst>
                                          <p:attrName>ppt_x</p:attrName>
                                          <p:attrName>ppt_y</p:attrName>
                                        </p:attrNameLst>
                                      </p:cBhvr>
                                      <p:rCtr x="31328" y="-13171"/>
                                    </p:animMotion>
                                  </p:childTnLst>
                                </p:cTn>
                              </p:par>
                              <p:par>
                                <p:cTn id="63" presetID="10" presetClass="exit" presetSubtype="0" fill="hold" nodeType="withEffect">
                                  <p:stCondLst>
                                    <p:cond delay="20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par>
                                <p:cTn id="66" presetID="10" presetClass="entr" presetSubtype="0" fill="hold" nodeType="withEffect">
                                  <p:stCondLst>
                                    <p:cond delay="140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8" presetClass="emph" presetSubtype="0" fill="hold" grpId="0" nodeType="withEffect">
                                  <p:stCondLst>
                                    <p:cond delay="400"/>
                                  </p:stCondLst>
                                  <p:childTnLst>
                                    <p:animRot by="-1020000">
                                      <p:cBhvr>
                                        <p:cTn id="70" dur="1200" fill="hold"/>
                                        <p:tgtEl>
                                          <p:spTgt spid="17">
                                            <p:txEl>
                                              <p:pRg st="0" end="0"/>
                                            </p:txEl>
                                          </p:spTgt>
                                        </p:tgtEl>
                                        <p:attrNameLst>
                                          <p:attrName>r</p:attrName>
                                        </p:attrNameLst>
                                      </p:cBhvr>
                                    </p:animRot>
                                  </p:childTnLst>
                                </p:cTn>
                              </p:par>
                              <p:par>
                                <p:cTn id="71" presetID="42" presetClass="path" presetSubtype="0" accel="50000" decel="50000" fill="hold" grpId="1" nodeType="withEffect">
                                  <p:stCondLst>
                                    <p:cond delay="400"/>
                                  </p:stCondLst>
                                  <p:childTnLst>
                                    <p:animMotion origin="layout" path="M 0.00995 -0.01158 L 0.52077 -0.14537 " pathEditMode="fixed" rAng="0" ptsTypes="AA">
                                      <p:cBhvr>
                                        <p:cTn id="72" dur="1200" fill="hold"/>
                                        <p:tgtEl>
                                          <p:spTgt spid="17">
                                            <p:txEl>
                                              <p:pRg st="0" end="0"/>
                                            </p:txEl>
                                          </p:spTgt>
                                        </p:tgtEl>
                                        <p:attrNameLst>
                                          <p:attrName>ppt_x</p:attrName>
                                          <p:attrName>ppt_y</p:attrName>
                                        </p:attrNameLst>
                                      </p:cBhvr>
                                      <p:rCtr x="25534" y="-6690"/>
                                    </p:animMotion>
                                  </p:childTnLst>
                                </p:cTn>
                              </p:par>
                              <p:par>
                                <p:cTn id="73" presetID="10" presetClass="exit" presetSubtype="0" fill="hold" nodeType="withEffect">
                                  <p:stCondLst>
                                    <p:cond delay="400"/>
                                  </p:stCondLst>
                                  <p:childTnLst>
                                    <p:animEffect transition="out" filter="fade">
                                      <p:cBhvr>
                                        <p:cTn id="74" dur="500"/>
                                        <p:tgtEl>
                                          <p:spTgt spid="44"/>
                                        </p:tgtEl>
                                      </p:cBhvr>
                                    </p:animEffect>
                                    <p:set>
                                      <p:cBhvr>
                                        <p:cTn id="75" dur="1" fill="hold">
                                          <p:stCondLst>
                                            <p:cond delay="499"/>
                                          </p:stCondLst>
                                        </p:cTn>
                                        <p:tgtEl>
                                          <p:spTgt spid="44"/>
                                        </p:tgtEl>
                                        <p:attrNameLst>
                                          <p:attrName>style.visibility</p:attrName>
                                        </p:attrNameLst>
                                      </p:cBhvr>
                                      <p:to>
                                        <p:strVal val="hidden"/>
                                      </p:to>
                                    </p:set>
                                  </p:childTnLst>
                                </p:cTn>
                              </p:par>
                              <p:par>
                                <p:cTn id="76" presetID="10" presetClass="entr" presetSubtype="0" fill="hold" nodeType="withEffect">
                                  <p:stCondLst>
                                    <p:cond delay="160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8" presetClass="emph" presetSubtype="0" fill="hold" grpId="0" nodeType="withEffect">
                                  <p:stCondLst>
                                    <p:cond delay="600"/>
                                  </p:stCondLst>
                                  <p:childTnLst>
                                    <p:animRot by="-960000">
                                      <p:cBhvr>
                                        <p:cTn id="80" dur="1200" fill="hold"/>
                                        <p:tgtEl>
                                          <p:spTgt spid="24">
                                            <p:txEl>
                                              <p:pRg st="0" end="0"/>
                                            </p:txEl>
                                          </p:spTgt>
                                        </p:tgtEl>
                                        <p:attrNameLst>
                                          <p:attrName>r</p:attrName>
                                        </p:attrNameLst>
                                      </p:cBhvr>
                                    </p:animRot>
                                  </p:childTnLst>
                                </p:cTn>
                              </p:par>
                              <p:par>
                                <p:cTn id="81" presetID="42" presetClass="path" presetSubtype="0" accel="50000" decel="50000" fill="hold" grpId="1" nodeType="withEffect">
                                  <p:stCondLst>
                                    <p:cond delay="600"/>
                                  </p:stCondLst>
                                  <p:childTnLst>
                                    <p:animMotion origin="layout" path="M -0.02221 0.10645 L 0.64667 0.05066 " pathEditMode="fixed" rAng="0" ptsTypes="AA">
                                      <p:cBhvr>
                                        <p:cTn id="82" dur="1200" fill="hold"/>
                                        <p:tgtEl>
                                          <p:spTgt spid="24">
                                            <p:txEl>
                                              <p:pRg st="0" end="0"/>
                                            </p:txEl>
                                          </p:spTgt>
                                        </p:tgtEl>
                                        <p:attrNameLst>
                                          <p:attrName>ppt_x</p:attrName>
                                          <p:attrName>ppt_y</p:attrName>
                                        </p:attrNameLst>
                                      </p:cBhvr>
                                      <p:rCtr x="33437" y="-2801"/>
                                    </p:animMotion>
                                  </p:childTnLst>
                                </p:cTn>
                              </p:par>
                              <p:par>
                                <p:cTn id="83" presetID="10" presetClass="exit" presetSubtype="0" fill="hold" nodeType="withEffect">
                                  <p:stCondLst>
                                    <p:cond delay="600"/>
                                  </p:stCondLst>
                                  <p:childTnLst>
                                    <p:animEffect transition="out" filter="fade">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par>
                                <p:cTn id="86" presetID="10" presetClass="entr" presetSubtype="0" fill="hold" nodeType="withEffect">
                                  <p:stCondLst>
                                    <p:cond delay="180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8" presetClass="emph" presetSubtype="0" fill="hold" grpId="0" nodeType="withEffect">
                                  <p:stCondLst>
                                    <p:cond delay="800"/>
                                  </p:stCondLst>
                                  <p:childTnLst>
                                    <p:animRot by="-780000">
                                      <p:cBhvr>
                                        <p:cTn id="90" dur="1200" fill="hold"/>
                                        <p:tgtEl>
                                          <p:spTgt spid="21">
                                            <p:txEl>
                                              <p:pRg st="0" end="0"/>
                                            </p:txEl>
                                          </p:spTgt>
                                        </p:tgtEl>
                                        <p:attrNameLst>
                                          <p:attrName>r</p:attrName>
                                        </p:attrNameLst>
                                      </p:cBhvr>
                                    </p:animRot>
                                  </p:childTnLst>
                                </p:cTn>
                              </p:par>
                              <p:par>
                                <p:cTn id="91" presetID="42" presetClass="path" presetSubtype="0" accel="50000" decel="50000" fill="hold" grpId="1" nodeType="withEffect">
                                  <p:stCondLst>
                                    <p:cond delay="800"/>
                                  </p:stCondLst>
                                  <p:childTnLst>
                                    <p:animMotion origin="layout" path="M -0.03345 0.04811 L 0.61005 0.25993 " pathEditMode="fixed" rAng="0" ptsTypes="AA">
                                      <p:cBhvr>
                                        <p:cTn id="92" dur="1200" fill="hold"/>
                                        <p:tgtEl>
                                          <p:spTgt spid="21">
                                            <p:txEl>
                                              <p:pRg st="0" end="0"/>
                                            </p:txEl>
                                          </p:spTgt>
                                        </p:tgtEl>
                                        <p:attrNameLst>
                                          <p:attrName>ppt_x</p:attrName>
                                          <p:attrName>ppt_y</p:attrName>
                                        </p:attrNameLst>
                                      </p:cBhvr>
                                      <p:rCtr x="32174" y="10579"/>
                                    </p:animMotion>
                                  </p:childTnLst>
                                </p:cTn>
                              </p:par>
                              <p:par>
                                <p:cTn id="93" presetID="10" presetClass="exit" presetSubtype="0" fill="hold" nodeType="withEffect">
                                  <p:stCondLst>
                                    <p:cond delay="80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par>
                                <p:cTn id="96" presetID="10" presetClass="entr" presetSubtype="0" fill="hold" nodeType="withEffect">
                                  <p:stCondLst>
                                    <p:cond delay="200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8" presetClass="emph" presetSubtype="0" fill="hold" grpId="0" nodeType="withEffect">
                                  <p:stCondLst>
                                    <p:cond delay="1000"/>
                                  </p:stCondLst>
                                  <p:childTnLst>
                                    <p:animRot by="-1500000">
                                      <p:cBhvr>
                                        <p:cTn id="100" dur="1200" fill="hold"/>
                                        <p:tgtEl>
                                          <p:spTgt spid="13">
                                            <p:txEl>
                                              <p:pRg st="0" end="0"/>
                                            </p:txEl>
                                          </p:spTgt>
                                        </p:tgtEl>
                                        <p:attrNameLst>
                                          <p:attrName>r</p:attrName>
                                        </p:attrNameLst>
                                      </p:cBhvr>
                                    </p:animRot>
                                  </p:childTnLst>
                                </p:cTn>
                              </p:par>
                              <p:par>
                                <p:cTn id="101" presetID="42" presetClass="path" presetSubtype="0" accel="50000" decel="50000" fill="hold" grpId="1" nodeType="withEffect">
                                  <p:stCondLst>
                                    <p:cond delay="1000"/>
                                  </p:stCondLst>
                                  <p:childTnLst>
                                    <p:animMotion origin="layout" path="M 0.00013 -0.00532 L 0.48086 -0.1044 " pathEditMode="fixed" rAng="0" ptsTypes="AA">
                                      <p:cBhvr>
                                        <p:cTn id="102" dur="1200" fill="hold"/>
                                        <p:tgtEl>
                                          <p:spTgt spid="13">
                                            <p:txEl>
                                              <p:pRg st="0" end="0"/>
                                            </p:txEl>
                                          </p:spTgt>
                                        </p:tgtEl>
                                        <p:attrNameLst>
                                          <p:attrName>ppt_x</p:attrName>
                                          <p:attrName>ppt_y</p:attrName>
                                        </p:attrNameLst>
                                      </p:cBhvr>
                                      <p:rCtr x="24036" y="-4954"/>
                                    </p:animMotion>
                                  </p:childTnLst>
                                </p:cTn>
                              </p:par>
                              <p:par>
                                <p:cTn id="103" presetID="10" presetClass="exit" presetSubtype="0" fill="hold" nodeType="withEffect">
                                  <p:stCondLst>
                                    <p:cond delay="100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ntr" presetSubtype="0" fill="hold" nodeType="withEffect">
                                  <p:stCondLst>
                                    <p:cond delay="220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24" presetClass="emph" presetSubtype="0" fill="hold" grpId="0" nodeType="withEffect">
                                  <p:stCondLst>
                                    <p:cond delay="2400"/>
                                  </p:stCondLst>
                                  <p:childTnLst>
                                    <p:animClr clrSpc="hsl" dir="cw">
                                      <p:cBhvr override="childStyle">
                                        <p:cTn id="110" dur="500" fill="hold"/>
                                        <p:tgtEl>
                                          <p:spTgt spid="12"/>
                                        </p:tgtEl>
                                        <p:attrNameLst>
                                          <p:attrName>style.color</p:attrName>
                                        </p:attrNameLst>
                                      </p:cBhvr>
                                      <p:by>
                                        <p:hsl h="0" s="-12549" l="-25098"/>
                                      </p:by>
                                    </p:animClr>
                                    <p:animClr clrSpc="hsl" dir="cw">
                                      <p:cBhvr>
                                        <p:cTn id="111" dur="500" fill="hold"/>
                                        <p:tgtEl>
                                          <p:spTgt spid="12"/>
                                        </p:tgtEl>
                                        <p:attrNameLst>
                                          <p:attrName>fillcolor</p:attrName>
                                        </p:attrNameLst>
                                      </p:cBhvr>
                                      <p:by>
                                        <p:hsl h="0" s="-12549" l="-25098"/>
                                      </p:by>
                                    </p:animClr>
                                    <p:animClr clrSpc="hsl" dir="cw">
                                      <p:cBhvr>
                                        <p:cTn id="112" dur="500" fill="hold"/>
                                        <p:tgtEl>
                                          <p:spTgt spid="12"/>
                                        </p:tgtEl>
                                        <p:attrNameLst>
                                          <p:attrName>stroke.color</p:attrName>
                                        </p:attrNameLst>
                                      </p:cBhvr>
                                      <p:by>
                                        <p:hsl h="0" s="-12549" l="-25098"/>
                                      </p:by>
                                    </p:animClr>
                                    <p:set>
                                      <p:cBhvr>
                                        <p:cTn id="113" dur="500" fill="hold"/>
                                        <p:tgtEl>
                                          <p:spTgt spid="12"/>
                                        </p:tgtEl>
                                        <p:attrNameLst>
                                          <p:attrName>fill.type</p:attrName>
                                        </p:attrNameLst>
                                      </p:cBhvr>
                                      <p:to>
                                        <p:strVal val="solid"/>
                                      </p:to>
                                    </p:set>
                                  </p:childTnLst>
                                </p:cTn>
                              </p:par>
                              <p:par>
                                <p:cTn id="114" presetID="22" presetClass="entr" presetSubtype="4" fill="hold" grpId="0" nodeType="withEffect">
                                  <p:stCondLst>
                                    <p:cond delay="2400"/>
                                  </p:stCondLst>
                                  <p:childTnLst>
                                    <p:set>
                                      <p:cBhvr>
                                        <p:cTn id="115" dur="1" fill="hold">
                                          <p:stCondLst>
                                            <p:cond delay="0"/>
                                          </p:stCondLst>
                                        </p:cTn>
                                        <p:tgtEl>
                                          <p:spTgt spid="11"/>
                                        </p:tgtEl>
                                        <p:attrNameLst>
                                          <p:attrName>style.visibility</p:attrName>
                                        </p:attrNameLst>
                                      </p:cBhvr>
                                      <p:to>
                                        <p:strVal val="visible"/>
                                      </p:to>
                                    </p:set>
                                    <p:animEffect transition="in" filter="wipe(down)">
                                      <p:cBhvr>
                                        <p:cTn id="116" dur="500"/>
                                        <p:tgtEl>
                                          <p:spTgt spid="11"/>
                                        </p:tgtEl>
                                      </p:cBhvr>
                                    </p:animEffect>
                                  </p:childTnLst>
                                </p:cTn>
                              </p:par>
                              <p:par>
                                <p:cTn id="117" presetID="1" presetClass="exit" presetSubtype="0" fill="hold" grpId="0" nodeType="withEffect">
                                  <p:stCondLst>
                                    <p:cond delay="2400"/>
                                  </p:stCondLst>
                                  <p:childTnLst>
                                    <p:set>
                                      <p:cBhvr>
                                        <p:cTn id="118" dur="1" fill="hold">
                                          <p:stCondLst>
                                            <p:cond delay="0"/>
                                          </p:stCondLst>
                                        </p:cTn>
                                        <p:tgtEl>
                                          <p:spTgt spid="3"/>
                                        </p:tgtEl>
                                        <p:attrNameLst>
                                          <p:attrName>style.visibility</p:attrName>
                                        </p:attrNameLst>
                                      </p:cBhvr>
                                      <p:to>
                                        <p:strVal val="hidden"/>
                                      </p:to>
                                    </p:set>
                                  </p:childTnLst>
                                </p:cTn>
                              </p:par>
                              <p:par>
                                <p:cTn id="119" presetID="1" presetClass="entr" presetSubtype="0" fill="hold" grpId="0" nodeType="withEffect">
                                  <p:stCondLst>
                                    <p:cond delay="240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grpId="0" nodeType="withEffect">
                                  <p:stCondLst>
                                    <p:cond delay="2400"/>
                                  </p:stCondLst>
                                  <p:childTnLst>
                                    <p:set>
                                      <p:cBhvr>
                                        <p:cTn id="1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 grpId="0"/>
      <p:bldP spid="11" grpId="0" animBg="1"/>
      <p:bldP spid="12" grpId="0"/>
      <p:bldP spid="13" grpId="0" build="p"/>
      <p:bldP spid="13" grpId="1" build="allAtOnce"/>
      <p:bldP spid="14" grpId="0" build="p"/>
      <p:bldP spid="14" grpId="1" build="allAtOnce"/>
      <p:bldP spid="17" grpId="0" build="p"/>
      <p:bldP spid="17" grpId="1" build="allAtOnce"/>
      <p:bldP spid="18" grpId="0" build="p"/>
      <p:bldP spid="18" grpId="1" build="allAtOnce"/>
      <p:bldP spid="19" grpId="0"/>
      <p:bldP spid="19" grpId="1"/>
      <p:bldP spid="20" grpId="0" build="p"/>
      <p:bldP spid="20" grpId="1" build="allAtOnce"/>
      <p:bldP spid="21" grpId="0" build="p"/>
      <p:bldP spid="21" grpId="1" build="allAtOnce"/>
      <p:bldP spid="23" grpId="0"/>
      <p:bldP spid="23" grpId="1"/>
      <p:bldP spid="24" grpId="0" build="p"/>
      <p:bldP spid="24" grpId="1" build="allAtOnce"/>
      <p:bldP spid="25"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274639" y="1842927"/>
            <a:ext cx="6095998"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Continuously tune your DB as your app evolves</a:t>
            </a:r>
            <a:br>
              <a:rPr lang="en-US" dirty="0">
                <a:solidFill>
                  <a:schemeClr val="tx1"/>
                </a:solidFill>
              </a:rPr>
            </a:br>
            <a:r>
              <a:rPr lang="EN-US" sz="4000" dirty="0">
                <a:gradFill>
                  <a:gsLst>
                    <a:gs pos="0">
                      <a:schemeClr val="tx2"/>
                    </a:gs>
                    <a:gs pos="100000">
                      <a:schemeClr val="tx2"/>
                    </a:gs>
                  </a:gsLst>
                  <a:lin ang="5400000" scaled="0"/>
                </a:gradFill>
              </a:rPr>
              <a:t>Automatic Performance Tuning</a:t>
            </a:r>
            <a:br>
              <a:rPr lang="en-US" sz="4000" b="1" dirty="0">
                <a:solidFill>
                  <a:schemeClr val="tx1"/>
                </a:solidFill>
              </a:rPr>
            </a:br>
            <a:endParaRPr lang="en-US" sz="4000" b="1" dirty="0">
              <a:solidFill>
                <a:schemeClr val="tx1"/>
              </a:solidFill>
            </a:endParaRPr>
          </a:p>
        </p:txBody>
      </p:sp>
      <p:sp>
        <p:nvSpPr>
          <p:cNvPr id="4" name="Text Placeholder 3"/>
          <p:cNvSpPr>
            <a:spLocks noGrp="1"/>
          </p:cNvSpPr>
          <p:nvPr>
            <p:ph type="body" sz="quarter" idx="11"/>
          </p:nvPr>
        </p:nvSpPr>
        <p:spPr>
          <a:xfrm>
            <a:off x="6675439" y="1810510"/>
            <a:ext cx="5638798" cy="4210383"/>
          </a:xfrm>
        </p:spPr>
        <p:txBody>
          <a:bodyPr/>
          <a:lstStyle/>
          <a:p>
            <a:pPr>
              <a:spcBef>
                <a:spcPts val="1836"/>
              </a:spcBef>
              <a:buClr>
                <a:srgbClr val="0078D7"/>
              </a:buClr>
            </a:pPr>
            <a:r>
              <a:rPr lang="en-US" sz="2800" dirty="0"/>
              <a:t>Automated tuning - no action needed on users part</a:t>
            </a:r>
          </a:p>
          <a:p>
            <a:pPr>
              <a:spcBef>
                <a:spcPts val="1836"/>
              </a:spcBef>
              <a:buClr>
                <a:srgbClr val="0078D7"/>
              </a:buClr>
            </a:pPr>
            <a:endParaRPr lang="en-US" sz="2800" dirty="0"/>
          </a:p>
          <a:p>
            <a:pPr>
              <a:spcBef>
                <a:spcPts val="1836"/>
              </a:spcBef>
              <a:buClr>
                <a:srgbClr val="0078D7"/>
              </a:buClr>
            </a:pPr>
            <a:r>
              <a:rPr lang="en-US" sz="2800" dirty="0"/>
              <a:t>Efficient tuning, round the clock, easily scales to 1000s of DBs</a:t>
            </a:r>
          </a:p>
          <a:p>
            <a:pPr>
              <a:spcBef>
                <a:spcPts val="1836"/>
              </a:spcBef>
              <a:buClr>
                <a:srgbClr val="0078D7"/>
              </a:buClr>
            </a:pPr>
            <a:endParaRPr lang="en-US" sz="2800" dirty="0"/>
          </a:p>
          <a:p>
            <a:pPr>
              <a:spcBef>
                <a:spcPts val="1836"/>
              </a:spcBef>
              <a:buClr>
                <a:srgbClr val="0078D7"/>
              </a:buClr>
            </a:pPr>
            <a:r>
              <a:rPr lang="en-US" sz="2800" dirty="0"/>
              <a:t>Full tuning history available for review </a:t>
            </a:r>
          </a:p>
        </p:txBody>
      </p:sp>
      <p:sp>
        <p:nvSpPr>
          <p:cNvPr id="54" name="Freeform 53"/>
          <p:cNvSpPr>
            <a:spLocks noChangeAspect="1"/>
          </p:cNvSpPr>
          <p:nvPr/>
        </p:nvSpPr>
        <p:spPr bwMode="auto">
          <a:xfrm flipH="1">
            <a:off x="3790723" y="2384708"/>
            <a:ext cx="2573807" cy="1649924"/>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2 h 690"/>
              <a:gd name="T16" fmla="*/ 851 w 1054"/>
              <a:gd name="T17" fmla="*/ 690 h 690"/>
              <a:gd name="T18" fmla="*/ 826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6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5"/>
                  <a:pt x="948" y="215"/>
                  <a:pt x="950" y="272"/>
                </a:cubicBezTo>
                <a:cubicBezTo>
                  <a:pt x="1012" y="312"/>
                  <a:pt x="1054" y="383"/>
                  <a:pt x="1054" y="462"/>
                </a:cubicBezTo>
                <a:cubicBezTo>
                  <a:pt x="1054" y="580"/>
                  <a:pt x="965" y="676"/>
                  <a:pt x="851" y="690"/>
                </a:cubicBezTo>
                <a:cubicBezTo>
                  <a:pt x="843" y="690"/>
                  <a:pt x="833" y="690"/>
                  <a:pt x="826" y="690"/>
                </a:cubicBezTo>
                <a:cubicBezTo>
                  <a:pt x="818" y="690"/>
                  <a:pt x="810" y="690"/>
                  <a:pt x="802" y="690"/>
                </a:cubicBezTo>
                <a:cubicBezTo>
                  <a:pt x="696" y="690"/>
                  <a:pt x="446" y="690"/>
                  <a:pt x="327" y="690"/>
                </a:cubicBezTo>
                <a:cubicBezTo>
                  <a:pt x="324" y="690"/>
                  <a:pt x="321" y="690"/>
                  <a:pt x="318" y="690"/>
                </a:cubicBezTo>
                <a:cubicBezTo>
                  <a:pt x="306" y="690"/>
                  <a:pt x="306" y="690"/>
                  <a:pt x="306" y="690"/>
                </a:cubicBezTo>
                <a:cubicBezTo>
                  <a:pt x="300" y="690"/>
                  <a:pt x="283" y="690"/>
                  <a:pt x="271" y="690"/>
                </a:cubicBezTo>
                <a:cubicBezTo>
                  <a:pt x="196" y="690"/>
                  <a:pt x="196" y="690"/>
                  <a:pt x="196" y="690"/>
                </a:cubicBezTo>
                <a:cubicBezTo>
                  <a:pt x="87" y="688"/>
                  <a:pt x="0" y="601"/>
                  <a:pt x="0" y="495"/>
                </a:cubicBezTo>
                <a:cubicBezTo>
                  <a:pt x="0" y="397"/>
                  <a:pt x="73" y="316"/>
                  <a:pt x="168" y="303"/>
                </a:cubicBezTo>
                <a:close/>
              </a:path>
            </a:pathLst>
          </a:custGeom>
          <a:solidFill>
            <a:srgbClr val="0078D7"/>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000000"/>
              </a:solidFill>
              <a:effectLst/>
              <a:uLnTx/>
              <a:uFillTx/>
            </a:endParaRPr>
          </a:p>
        </p:txBody>
      </p:sp>
      <p:sp>
        <p:nvSpPr>
          <p:cNvPr id="55" name="TextBox 54"/>
          <p:cNvSpPr txBox="1"/>
          <p:nvPr/>
        </p:nvSpPr>
        <p:spPr>
          <a:xfrm>
            <a:off x="4851549" y="2680988"/>
            <a:ext cx="11594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Segoe UI" panose="020B0502040204020203" pitchFamily="34" charset="0"/>
              </a:rPr>
              <a:t>SQL Database Advisor</a:t>
            </a:r>
          </a:p>
        </p:txBody>
      </p:sp>
      <p:cxnSp>
        <p:nvCxnSpPr>
          <p:cNvPr id="56" name="Straight Connector 55"/>
          <p:cNvCxnSpPr/>
          <p:nvPr/>
        </p:nvCxnSpPr>
        <p:spPr>
          <a:xfrm>
            <a:off x="4093029" y="2660084"/>
            <a:ext cx="677408" cy="311785"/>
          </a:xfrm>
          <a:prstGeom prst="line">
            <a:avLst/>
          </a:prstGeom>
          <a:ln w="28575">
            <a:solidFill>
              <a:srgbClr val="BAD80A"/>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75784" y="2100771"/>
            <a:ext cx="2224201" cy="830997"/>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System produces and automatically applies  the recommendations </a:t>
            </a:r>
          </a:p>
        </p:txBody>
      </p:sp>
      <p:sp>
        <p:nvSpPr>
          <p:cNvPr id="88" name="Freeform 87"/>
          <p:cNvSpPr/>
          <p:nvPr/>
        </p:nvSpPr>
        <p:spPr>
          <a:xfrm>
            <a:off x="4745078" y="5012652"/>
            <a:ext cx="934759" cy="955428"/>
          </a:xfrm>
          <a:custGeom>
            <a:avLst/>
            <a:gdLst>
              <a:gd name="connsiteX0" fmla="*/ 144221 w 472986"/>
              <a:gd name="connsiteY0" fmla="*/ 268455 h 483444"/>
              <a:gd name="connsiteX1" fmla="*/ 161694 w 472986"/>
              <a:gd name="connsiteY1" fmla="*/ 269401 h 483444"/>
              <a:gd name="connsiteX2" fmla="*/ 174754 w 472986"/>
              <a:gd name="connsiteY2" fmla="*/ 283795 h 483444"/>
              <a:gd name="connsiteX3" fmla="*/ 198023 w 472986"/>
              <a:gd name="connsiteY3" fmla="*/ 339751 h 483444"/>
              <a:gd name="connsiteX4" fmla="*/ 199021 w 472986"/>
              <a:gd name="connsiteY4" fmla="*/ 359161 h 483444"/>
              <a:gd name="connsiteX5" fmla="*/ 191717 w 472986"/>
              <a:gd name="connsiteY5" fmla="*/ 367346 h 483444"/>
              <a:gd name="connsiteX6" fmla="*/ 159325 w 472986"/>
              <a:gd name="connsiteY6" fmla="*/ 289450 h 483444"/>
              <a:gd name="connsiteX7" fmla="*/ 150069 w 472986"/>
              <a:gd name="connsiteY7" fmla="*/ 284801 h 483444"/>
              <a:gd name="connsiteX8" fmla="*/ 20397 w 472986"/>
              <a:gd name="connsiteY8" fmla="*/ 338725 h 483444"/>
              <a:gd name="connsiteX9" fmla="*/ 17167 w 472986"/>
              <a:gd name="connsiteY9" fmla="*/ 348566 h 483444"/>
              <a:gd name="connsiteX10" fmla="*/ 49560 w 472986"/>
              <a:gd name="connsiteY10" fmla="*/ 426462 h 483444"/>
              <a:gd name="connsiteX11" fmla="*/ 38607 w 472986"/>
              <a:gd name="connsiteY11" fmla="*/ 425869 h 483444"/>
              <a:gd name="connsiteX12" fmla="*/ 25547 w 472986"/>
              <a:gd name="connsiteY12" fmla="*/ 411475 h 483444"/>
              <a:gd name="connsiteX13" fmla="*/ 2278 w 472986"/>
              <a:gd name="connsiteY13" fmla="*/ 355519 h 483444"/>
              <a:gd name="connsiteX14" fmla="*/ 12931 w 472986"/>
              <a:gd name="connsiteY14" fmla="*/ 323052 h 483444"/>
              <a:gd name="connsiteX15" fmla="*/ 351362 w 472986"/>
              <a:gd name="connsiteY15" fmla="*/ 210067 h 483444"/>
              <a:gd name="connsiteX16" fmla="*/ 386407 w 472986"/>
              <a:gd name="connsiteY16" fmla="*/ 214412 h 483444"/>
              <a:gd name="connsiteX17" fmla="*/ 472986 w 472986"/>
              <a:gd name="connsiteY17" fmla="*/ 464850 h 483444"/>
              <a:gd name="connsiteX18" fmla="*/ 319585 w 472986"/>
              <a:gd name="connsiteY18" fmla="*/ 471823 h 483444"/>
              <a:gd name="connsiteX19" fmla="*/ 368395 w 472986"/>
              <a:gd name="connsiteY19" fmla="*/ 355610 h 483444"/>
              <a:gd name="connsiteX20" fmla="*/ 342828 w 472986"/>
              <a:gd name="connsiteY20" fmla="*/ 348637 h 483444"/>
              <a:gd name="connsiteX21" fmla="*/ 284721 w 472986"/>
              <a:gd name="connsiteY21" fmla="*/ 478796 h 483444"/>
              <a:gd name="connsiteX22" fmla="*/ 84835 w 472986"/>
              <a:gd name="connsiteY22" fmla="*/ 483444 h 483444"/>
              <a:gd name="connsiteX23" fmla="*/ 89484 w 472986"/>
              <a:gd name="connsiteY23" fmla="*/ 406744 h 483444"/>
              <a:gd name="connsiteX24" fmla="*/ 212670 w 472986"/>
              <a:gd name="connsiteY24" fmla="*/ 395122 h 483444"/>
              <a:gd name="connsiteX25" fmla="*/ 254506 w 472986"/>
              <a:gd name="connsiteY25" fmla="*/ 264964 h 483444"/>
              <a:gd name="connsiteX26" fmla="*/ 351362 w 472986"/>
              <a:gd name="connsiteY26" fmla="*/ 210067 h 483444"/>
              <a:gd name="connsiteX27" fmla="*/ 287045 w 472986"/>
              <a:gd name="connsiteY27" fmla="*/ 0 h 483444"/>
              <a:gd name="connsiteX28" fmla="*/ 386988 w 472986"/>
              <a:gd name="connsiteY28" fmla="*/ 99943 h 483444"/>
              <a:gd name="connsiteX29" fmla="*/ 287045 w 472986"/>
              <a:gd name="connsiteY29" fmla="*/ 199886 h 483444"/>
              <a:gd name="connsiteX30" fmla="*/ 187102 w 472986"/>
              <a:gd name="connsiteY30" fmla="*/ 99943 h 483444"/>
              <a:gd name="connsiteX31" fmla="*/ 287045 w 472986"/>
              <a:gd name="connsiteY31" fmla="*/ 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2986" h="483444">
                <a:moveTo>
                  <a:pt x="144221" y="268455"/>
                </a:moveTo>
                <a:cubicBezTo>
                  <a:pt x="149908" y="266090"/>
                  <a:pt x="156169" y="266625"/>
                  <a:pt x="161694" y="269401"/>
                </a:cubicBezTo>
                <a:cubicBezTo>
                  <a:pt x="167219" y="272177"/>
                  <a:pt x="172009" y="277194"/>
                  <a:pt x="174754" y="283795"/>
                </a:cubicBezTo>
                <a:lnTo>
                  <a:pt x="198023" y="339751"/>
                </a:lnTo>
                <a:cubicBezTo>
                  <a:pt x="200768" y="346351"/>
                  <a:pt x="200949" y="353286"/>
                  <a:pt x="199021" y="359161"/>
                </a:cubicBezTo>
                <a:lnTo>
                  <a:pt x="191717" y="367346"/>
                </a:lnTo>
                <a:lnTo>
                  <a:pt x="159325" y="289450"/>
                </a:lnTo>
                <a:cubicBezTo>
                  <a:pt x="157661" y="285449"/>
                  <a:pt x="153516" y="283367"/>
                  <a:pt x="150069" y="284801"/>
                </a:cubicBezTo>
                <a:lnTo>
                  <a:pt x="20397" y="338725"/>
                </a:lnTo>
                <a:cubicBezTo>
                  <a:pt x="16949" y="340158"/>
                  <a:pt x="15503" y="344565"/>
                  <a:pt x="17167" y="348566"/>
                </a:cubicBezTo>
                <a:lnTo>
                  <a:pt x="49560" y="426462"/>
                </a:lnTo>
                <a:lnTo>
                  <a:pt x="38607" y="425869"/>
                </a:lnTo>
                <a:cubicBezTo>
                  <a:pt x="33082" y="423092"/>
                  <a:pt x="28292" y="418076"/>
                  <a:pt x="25547" y="411475"/>
                </a:cubicBezTo>
                <a:lnTo>
                  <a:pt x="2278" y="355519"/>
                </a:lnTo>
                <a:cubicBezTo>
                  <a:pt x="-3212" y="342318"/>
                  <a:pt x="1558" y="327782"/>
                  <a:pt x="12931" y="323052"/>
                </a:cubicBezTo>
                <a:close/>
                <a:moveTo>
                  <a:pt x="351362" y="210067"/>
                </a:moveTo>
                <a:cubicBezTo>
                  <a:pt x="363286" y="210133"/>
                  <a:pt x="375125" y="211749"/>
                  <a:pt x="386407" y="214412"/>
                </a:cubicBezTo>
                <a:cubicBezTo>
                  <a:pt x="443739" y="245982"/>
                  <a:pt x="465239" y="262736"/>
                  <a:pt x="472986" y="464850"/>
                </a:cubicBezTo>
                <a:cubicBezTo>
                  <a:pt x="416623" y="468918"/>
                  <a:pt x="370719" y="469499"/>
                  <a:pt x="319585" y="471823"/>
                </a:cubicBezTo>
                <a:cubicBezTo>
                  <a:pt x="327139" y="445287"/>
                  <a:pt x="350382" y="394348"/>
                  <a:pt x="368395" y="355610"/>
                </a:cubicBezTo>
                <a:lnTo>
                  <a:pt x="342828" y="348637"/>
                </a:lnTo>
                <a:lnTo>
                  <a:pt x="284721" y="478796"/>
                </a:lnTo>
                <a:lnTo>
                  <a:pt x="84835" y="483444"/>
                </a:lnTo>
                <a:cubicBezTo>
                  <a:pt x="68372" y="474728"/>
                  <a:pt x="49004" y="431149"/>
                  <a:pt x="89484" y="406744"/>
                </a:cubicBezTo>
                <a:lnTo>
                  <a:pt x="212670" y="395122"/>
                </a:lnTo>
                <a:lnTo>
                  <a:pt x="254506" y="264964"/>
                </a:lnTo>
                <a:cubicBezTo>
                  <a:pt x="279056" y="223636"/>
                  <a:pt x="315590" y="209872"/>
                  <a:pt x="351362" y="210067"/>
                </a:cubicBezTo>
                <a:close/>
                <a:moveTo>
                  <a:pt x="287045" y="0"/>
                </a:moveTo>
                <a:cubicBezTo>
                  <a:pt x="342242" y="0"/>
                  <a:pt x="386988" y="44746"/>
                  <a:pt x="386988" y="99943"/>
                </a:cubicBezTo>
                <a:cubicBezTo>
                  <a:pt x="386988" y="155140"/>
                  <a:pt x="342242" y="199886"/>
                  <a:pt x="287045" y="199886"/>
                </a:cubicBezTo>
                <a:cubicBezTo>
                  <a:pt x="231848" y="199886"/>
                  <a:pt x="187102" y="155140"/>
                  <a:pt x="187102" y="99943"/>
                </a:cubicBezTo>
                <a:cubicBezTo>
                  <a:pt x="187102" y="44746"/>
                  <a:pt x="231848" y="0"/>
                  <a:pt x="287045" y="0"/>
                </a:cubicBezTo>
                <a:close/>
              </a:path>
            </a:pathLst>
          </a:cu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50791"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endParaRPr>
          </a:p>
        </p:txBody>
      </p:sp>
      <p:grpSp>
        <p:nvGrpSpPr>
          <p:cNvPr id="91" name="Group 90"/>
          <p:cNvGrpSpPr/>
          <p:nvPr/>
        </p:nvGrpSpPr>
        <p:grpSpPr>
          <a:xfrm>
            <a:off x="466289" y="2386820"/>
            <a:ext cx="1202218" cy="1010916"/>
            <a:chOff x="7779636" y="2688972"/>
            <a:chExt cx="1202218" cy="1010916"/>
          </a:xfrm>
          <a:solidFill>
            <a:schemeClr val="accent2"/>
          </a:solidFill>
        </p:grpSpPr>
        <p:grpSp>
          <p:nvGrpSpPr>
            <p:cNvPr id="92" name="Group 91"/>
            <p:cNvGrpSpPr/>
            <p:nvPr/>
          </p:nvGrpSpPr>
          <p:grpSpPr>
            <a:xfrm>
              <a:off x="7779636" y="3201200"/>
              <a:ext cx="1202218" cy="468313"/>
              <a:chOff x="9091613" y="5900738"/>
              <a:chExt cx="2784475" cy="769938"/>
            </a:xfrm>
            <a:grpFill/>
          </p:grpSpPr>
          <p:sp>
            <p:nvSpPr>
              <p:cNvPr id="96" name="Rectangle 5"/>
              <p:cNvSpPr>
                <a:spLocks noChangeArrowheads="1"/>
              </p:cNvSpPr>
              <p:nvPr/>
            </p:nvSpPr>
            <p:spPr bwMode="auto">
              <a:xfrm>
                <a:off x="9290050" y="5983288"/>
                <a:ext cx="144463" cy="679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sp>
            <p:nvSpPr>
              <p:cNvPr id="97" name="Rectangle 57"/>
              <p:cNvSpPr>
                <a:spLocks noChangeArrowheads="1"/>
              </p:cNvSpPr>
              <p:nvPr/>
            </p:nvSpPr>
            <p:spPr bwMode="auto">
              <a:xfrm>
                <a:off x="11558588" y="5983288"/>
                <a:ext cx="120650" cy="687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sp>
            <p:nvSpPr>
              <p:cNvPr id="98" name="Rectangle 61"/>
              <p:cNvSpPr>
                <a:spLocks noChangeArrowheads="1"/>
              </p:cNvSpPr>
              <p:nvPr/>
            </p:nvSpPr>
            <p:spPr bwMode="auto">
              <a:xfrm>
                <a:off x="9091613" y="5900738"/>
                <a:ext cx="2784475" cy="82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ndParaRPr>
              </a:p>
            </p:txBody>
          </p:sp>
        </p:grpSp>
        <p:sp>
          <p:nvSpPr>
            <p:cNvPr id="93" name="Freeform 92"/>
            <p:cNvSpPr>
              <a:spLocks noChangeAspect="1"/>
            </p:cNvSpPr>
            <p:nvPr/>
          </p:nvSpPr>
          <p:spPr bwMode="black">
            <a:xfrm>
              <a:off x="8380278" y="2854215"/>
              <a:ext cx="441244" cy="347258"/>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accent2"/>
                </a:solidFill>
                <a:effectLst/>
                <a:uLnTx/>
                <a:uFillTx/>
                <a:latin typeface="Segoe UI"/>
                <a:ea typeface="Segoe UI" pitchFamily="34" charset="0"/>
                <a:cs typeface="Segoe UI" pitchFamily="34" charset="0"/>
              </a:endParaRPr>
            </a:p>
          </p:txBody>
        </p:sp>
        <p:sp>
          <p:nvSpPr>
            <p:cNvPr id="94" name="Oval 13"/>
            <p:cNvSpPr/>
            <p:nvPr/>
          </p:nvSpPr>
          <p:spPr bwMode="auto">
            <a:xfrm>
              <a:off x="7922127" y="3029453"/>
              <a:ext cx="379160" cy="670435"/>
            </a:xfrm>
            <a:custGeom>
              <a:avLst/>
              <a:gdLst>
                <a:gd name="connsiteX0" fmla="*/ 59134 w 674291"/>
                <a:gd name="connsiteY0" fmla="*/ 28 h 1192290"/>
                <a:gd name="connsiteX1" fmla="*/ 0 w 674291"/>
                <a:gd name="connsiteY1" fmla="*/ 36144 h 1192290"/>
                <a:gd name="connsiteX2" fmla="*/ 79375 w 674291"/>
                <a:gd name="connsiteY2" fmla="*/ 718769 h 1192290"/>
                <a:gd name="connsiteX3" fmla="*/ 149225 w 674291"/>
                <a:gd name="connsiteY3" fmla="*/ 798144 h 1192290"/>
                <a:gd name="connsiteX4" fmla="*/ 319571 w 674291"/>
                <a:gd name="connsiteY4" fmla="*/ 796969 h 1192290"/>
                <a:gd name="connsiteX5" fmla="*/ 371474 w 674291"/>
                <a:gd name="connsiteY5" fmla="*/ 867994 h 1192290"/>
                <a:gd name="connsiteX6" fmla="*/ 374649 w 674291"/>
                <a:gd name="connsiteY6" fmla="*/ 925144 h 1192290"/>
                <a:gd name="connsiteX7" fmla="*/ 215899 w 674291"/>
                <a:gd name="connsiteY7" fmla="*/ 975944 h 1192290"/>
                <a:gd name="connsiteX8" fmla="*/ 203199 w 674291"/>
                <a:gd name="connsiteY8" fmla="*/ 1020394 h 1192290"/>
                <a:gd name="connsiteX9" fmla="*/ 184149 w 674291"/>
                <a:gd name="connsiteY9" fmla="*/ 1039444 h 1192290"/>
                <a:gd name="connsiteX10" fmla="*/ 157162 w 674291"/>
                <a:gd name="connsiteY10" fmla="*/ 1038650 h 1192290"/>
                <a:gd name="connsiteX11" fmla="*/ 98424 w 674291"/>
                <a:gd name="connsiteY11" fmla="*/ 1131519 h 1192290"/>
                <a:gd name="connsiteX12" fmla="*/ 219074 w 674291"/>
                <a:gd name="connsiteY12" fmla="*/ 1179144 h 1192290"/>
                <a:gd name="connsiteX13" fmla="*/ 222249 w 674291"/>
                <a:gd name="connsiteY13" fmla="*/ 1058494 h 1192290"/>
                <a:gd name="connsiteX14" fmla="*/ 247649 w 674291"/>
                <a:gd name="connsiteY14" fmla="*/ 1026744 h 1192290"/>
                <a:gd name="connsiteX15" fmla="*/ 371474 w 674291"/>
                <a:gd name="connsiteY15" fmla="*/ 972769 h 1192290"/>
                <a:gd name="connsiteX16" fmla="*/ 380999 w 674291"/>
                <a:gd name="connsiteY16" fmla="*/ 1020394 h 1192290"/>
                <a:gd name="connsiteX17" fmla="*/ 339724 w 674291"/>
                <a:gd name="connsiteY17" fmla="*/ 1039444 h 1192290"/>
                <a:gd name="connsiteX18" fmla="*/ 352424 w 674291"/>
                <a:gd name="connsiteY18" fmla="*/ 1175969 h 1192290"/>
                <a:gd name="connsiteX19" fmla="*/ 457199 w 674291"/>
                <a:gd name="connsiteY19" fmla="*/ 1169619 h 1192290"/>
                <a:gd name="connsiteX20" fmla="*/ 457199 w 674291"/>
                <a:gd name="connsiteY20" fmla="*/ 1068019 h 1192290"/>
                <a:gd name="connsiteX21" fmla="*/ 419099 w 674291"/>
                <a:gd name="connsiteY21" fmla="*/ 998169 h 1192290"/>
                <a:gd name="connsiteX22" fmla="*/ 434974 w 674291"/>
                <a:gd name="connsiteY22" fmla="*/ 972769 h 1192290"/>
                <a:gd name="connsiteX23" fmla="*/ 552449 w 674291"/>
                <a:gd name="connsiteY23" fmla="*/ 1036269 h 1192290"/>
                <a:gd name="connsiteX24" fmla="*/ 550886 w 674291"/>
                <a:gd name="connsiteY24" fmla="*/ 1081598 h 1192290"/>
                <a:gd name="connsiteX25" fmla="*/ 544909 w 674291"/>
                <a:gd name="connsiteY25" fmla="*/ 1108103 h 1192290"/>
                <a:gd name="connsiteX26" fmla="*/ 609600 w 674291"/>
                <a:gd name="connsiteY26" fmla="*/ 1172794 h 1192290"/>
                <a:gd name="connsiteX27" fmla="*/ 674291 w 674291"/>
                <a:gd name="connsiteY27" fmla="*/ 1108103 h 1192290"/>
                <a:gd name="connsiteX28" fmla="*/ 609600 w 674291"/>
                <a:gd name="connsiteY28" fmla="*/ 1043412 h 1192290"/>
                <a:gd name="connsiteX29" fmla="*/ 599600 w 674291"/>
                <a:gd name="connsiteY29" fmla="*/ 1045431 h 1192290"/>
                <a:gd name="connsiteX30" fmla="*/ 600074 w 674291"/>
                <a:gd name="connsiteY30" fmla="*/ 1033094 h 1192290"/>
                <a:gd name="connsiteX31" fmla="*/ 412749 w 674291"/>
                <a:gd name="connsiteY31" fmla="*/ 931494 h 1192290"/>
                <a:gd name="connsiteX32" fmla="*/ 412749 w 674291"/>
                <a:gd name="connsiteY32" fmla="*/ 877519 h 1192290"/>
                <a:gd name="connsiteX33" fmla="*/ 476891 w 674291"/>
                <a:gd name="connsiteY33" fmla="*/ 795884 h 1192290"/>
                <a:gd name="connsiteX34" fmla="*/ 609600 w 674291"/>
                <a:gd name="connsiteY34" fmla="*/ 794969 h 1192290"/>
                <a:gd name="connsiteX35" fmla="*/ 600075 w 674291"/>
                <a:gd name="connsiteY35" fmla="*/ 680669 h 1192290"/>
                <a:gd name="connsiteX36" fmla="*/ 203200 w 674291"/>
                <a:gd name="connsiteY36" fmla="*/ 674319 h 1192290"/>
                <a:gd name="connsiteX37" fmla="*/ 120650 w 674291"/>
                <a:gd name="connsiteY37" fmla="*/ 32969 h 1192290"/>
                <a:gd name="connsiteX38" fmla="*/ 59134 w 674291"/>
                <a:gd name="connsiteY38" fmla="*/ 28 h 11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4291" h="1192290">
                  <a:moveTo>
                    <a:pt x="59134" y="28"/>
                  </a:moveTo>
                  <a:cubicBezTo>
                    <a:pt x="37835" y="-633"/>
                    <a:pt x="16933" y="10215"/>
                    <a:pt x="0" y="36144"/>
                  </a:cubicBezTo>
                  <a:lnTo>
                    <a:pt x="79375" y="718769"/>
                  </a:lnTo>
                  <a:cubicBezTo>
                    <a:pt x="80433" y="761102"/>
                    <a:pt x="97367" y="784386"/>
                    <a:pt x="149225" y="798144"/>
                  </a:cubicBezTo>
                  <a:lnTo>
                    <a:pt x="319571" y="796969"/>
                  </a:lnTo>
                  <a:lnTo>
                    <a:pt x="371474" y="867994"/>
                  </a:lnTo>
                  <a:lnTo>
                    <a:pt x="374649" y="925144"/>
                  </a:lnTo>
                  <a:cubicBezTo>
                    <a:pt x="309826" y="920646"/>
                    <a:pt x="259291" y="932817"/>
                    <a:pt x="215899" y="975944"/>
                  </a:cubicBezTo>
                  <a:lnTo>
                    <a:pt x="203199" y="1020394"/>
                  </a:lnTo>
                  <a:lnTo>
                    <a:pt x="184149" y="1039444"/>
                  </a:lnTo>
                  <a:cubicBezTo>
                    <a:pt x="176741" y="1035211"/>
                    <a:pt x="164570" y="1042883"/>
                    <a:pt x="157162" y="1038650"/>
                  </a:cubicBezTo>
                  <a:cubicBezTo>
                    <a:pt x="109801" y="1064050"/>
                    <a:pt x="95779" y="1094213"/>
                    <a:pt x="98424" y="1131519"/>
                  </a:cubicBezTo>
                  <a:cubicBezTo>
                    <a:pt x="133878" y="1180731"/>
                    <a:pt x="171713" y="1184700"/>
                    <a:pt x="219074" y="1179144"/>
                  </a:cubicBezTo>
                  <a:cubicBezTo>
                    <a:pt x="272519" y="1127020"/>
                    <a:pt x="233097" y="1077280"/>
                    <a:pt x="222249" y="1058494"/>
                  </a:cubicBezTo>
                  <a:lnTo>
                    <a:pt x="247649" y="1026744"/>
                  </a:lnTo>
                  <a:cubicBezTo>
                    <a:pt x="260349" y="987321"/>
                    <a:pt x="313531" y="969330"/>
                    <a:pt x="371474" y="972769"/>
                  </a:cubicBezTo>
                  <a:lnTo>
                    <a:pt x="380999" y="1020394"/>
                  </a:lnTo>
                  <a:lnTo>
                    <a:pt x="339724" y="1039444"/>
                  </a:lnTo>
                  <a:cubicBezTo>
                    <a:pt x="322526" y="1099239"/>
                    <a:pt x="326760" y="1142367"/>
                    <a:pt x="352424" y="1175969"/>
                  </a:cubicBezTo>
                  <a:cubicBezTo>
                    <a:pt x="387349" y="1204809"/>
                    <a:pt x="429418" y="1190786"/>
                    <a:pt x="457199" y="1169619"/>
                  </a:cubicBezTo>
                  <a:cubicBezTo>
                    <a:pt x="473868" y="1130990"/>
                    <a:pt x="476249" y="1106648"/>
                    <a:pt x="457199" y="1068019"/>
                  </a:cubicBezTo>
                  <a:cubicBezTo>
                    <a:pt x="458786" y="1035211"/>
                    <a:pt x="431799" y="1021452"/>
                    <a:pt x="419099" y="998169"/>
                  </a:cubicBezTo>
                  <a:lnTo>
                    <a:pt x="434974" y="972769"/>
                  </a:lnTo>
                  <a:cubicBezTo>
                    <a:pt x="462226" y="972505"/>
                    <a:pt x="518053" y="993671"/>
                    <a:pt x="552449" y="1036269"/>
                  </a:cubicBezTo>
                  <a:lnTo>
                    <a:pt x="550886" y="1081598"/>
                  </a:lnTo>
                  <a:cubicBezTo>
                    <a:pt x="546953" y="1089599"/>
                    <a:pt x="544909" y="1098612"/>
                    <a:pt x="544909" y="1108103"/>
                  </a:cubicBezTo>
                  <a:cubicBezTo>
                    <a:pt x="544909" y="1143831"/>
                    <a:pt x="573872" y="1172794"/>
                    <a:pt x="609600" y="1172794"/>
                  </a:cubicBezTo>
                  <a:cubicBezTo>
                    <a:pt x="645328" y="1172794"/>
                    <a:pt x="674291" y="1143831"/>
                    <a:pt x="674291" y="1108103"/>
                  </a:cubicBezTo>
                  <a:cubicBezTo>
                    <a:pt x="674291" y="1072375"/>
                    <a:pt x="645328" y="1043412"/>
                    <a:pt x="609600" y="1043412"/>
                  </a:cubicBezTo>
                  <a:cubicBezTo>
                    <a:pt x="606132" y="1043412"/>
                    <a:pt x="602727" y="1043685"/>
                    <a:pt x="599600" y="1045431"/>
                  </a:cubicBezTo>
                  <a:lnTo>
                    <a:pt x="600074" y="1033094"/>
                  </a:lnTo>
                  <a:cubicBezTo>
                    <a:pt x="580495" y="980177"/>
                    <a:pt x="537103" y="929642"/>
                    <a:pt x="412749" y="931494"/>
                  </a:cubicBezTo>
                  <a:lnTo>
                    <a:pt x="412749" y="877519"/>
                  </a:lnTo>
                  <a:lnTo>
                    <a:pt x="476891" y="795884"/>
                  </a:lnTo>
                  <a:lnTo>
                    <a:pt x="609600" y="794969"/>
                  </a:lnTo>
                  <a:cubicBezTo>
                    <a:pt x="622300" y="756869"/>
                    <a:pt x="619125" y="712419"/>
                    <a:pt x="600075" y="680669"/>
                  </a:cubicBezTo>
                  <a:lnTo>
                    <a:pt x="203200" y="674319"/>
                  </a:lnTo>
                  <a:lnTo>
                    <a:pt x="120650" y="32969"/>
                  </a:lnTo>
                  <a:cubicBezTo>
                    <a:pt x="102129" y="12860"/>
                    <a:pt x="80433" y="690"/>
                    <a:pt x="59134" y="28"/>
                  </a:cubicBezTo>
                  <a:close/>
                </a:path>
              </a:pathLst>
            </a:custGeom>
            <a:grpFill/>
            <a:ln w="952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marL="0" marR="0" lvl="0" indent="0" algn="ctr" defTabSz="91392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2"/>
                </a:solidFill>
                <a:effectLst/>
                <a:uLnTx/>
                <a:uFillTx/>
                <a:latin typeface="Segoe UI"/>
                <a:ea typeface="+mn-ea"/>
                <a:cs typeface="+mn-cs"/>
              </a:endParaRPr>
            </a:p>
          </p:txBody>
        </p:sp>
        <p:sp>
          <p:nvSpPr>
            <p:cNvPr id="95" name="Freeform 94"/>
            <p:cNvSpPr/>
            <p:nvPr/>
          </p:nvSpPr>
          <p:spPr bwMode="auto">
            <a:xfrm>
              <a:off x="8049033" y="2688972"/>
              <a:ext cx="487897" cy="992057"/>
            </a:xfrm>
            <a:custGeom>
              <a:avLst/>
              <a:gdLst>
                <a:gd name="connsiteX0" fmla="*/ 79706 w 487897"/>
                <a:gd name="connsiteY0" fmla="*/ 206165 h 992057"/>
                <a:gd name="connsiteX1" fmla="*/ 146656 w 487897"/>
                <a:gd name="connsiteY1" fmla="*/ 219555 h 992057"/>
                <a:gd name="connsiteX2" fmla="*/ 280557 w 487897"/>
                <a:gd name="connsiteY2" fmla="*/ 380234 h 992057"/>
                <a:gd name="connsiteX3" fmla="*/ 443915 w 487897"/>
                <a:gd name="connsiteY3" fmla="*/ 377556 h 992057"/>
                <a:gd name="connsiteX4" fmla="*/ 457305 w 487897"/>
                <a:gd name="connsiteY4" fmla="*/ 473964 h 992057"/>
                <a:gd name="connsiteX5" fmla="*/ 235031 w 487897"/>
                <a:gd name="connsiteY5" fmla="*/ 473964 h 992057"/>
                <a:gd name="connsiteX6" fmla="*/ 184148 w 487897"/>
                <a:gd name="connsiteY6" fmla="*/ 415048 h 992057"/>
                <a:gd name="connsiteX7" fmla="*/ 176114 w 487897"/>
                <a:gd name="connsiteY7" fmla="*/ 471286 h 992057"/>
                <a:gd name="connsiteX8" fmla="*/ 165402 w 487897"/>
                <a:gd name="connsiteY8" fmla="*/ 591796 h 992057"/>
                <a:gd name="connsiteX9" fmla="*/ 203632 w 487897"/>
                <a:gd name="connsiteY9" fmla="*/ 600791 h 992057"/>
                <a:gd name="connsiteX10" fmla="*/ 293336 w 487897"/>
                <a:gd name="connsiteY10" fmla="*/ 600791 h 992057"/>
                <a:gd name="connsiteX11" fmla="*/ 301262 w 487897"/>
                <a:gd name="connsiteY11" fmla="*/ 604074 h 992057"/>
                <a:gd name="connsiteX12" fmla="*/ 305605 w 487897"/>
                <a:gd name="connsiteY12" fmla="*/ 602275 h 992057"/>
                <a:gd name="connsiteX13" fmla="*/ 350483 w 487897"/>
                <a:gd name="connsiteY13" fmla="*/ 647153 h 992057"/>
                <a:gd name="connsiteX14" fmla="*/ 350482 w 487897"/>
                <a:gd name="connsiteY14" fmla="*/ 947179 h 992057"/>
                <a:gd name="connsiteX15" fmla="*/ 305604 w 487897"/>
                <a:gd name="connsiteY15" fmla="*/ 992057 h 992057"/>
                <a:gd name="connsiteX16" fmla="*/ 305605 w 487897"/>
                <a:gd name="connsiteY16" fmla="*/ 992056 h 992057"/>
                <a:gd name="connsiteX17" fmla="*/ 260727 w 487897"/>
                <a:gd name="connsiteY17" fmla="*/ 947178 h 992057"/>
                <a:gd name="connsiteX18" fmla="*/ 260727 w 487897"/>
                <a:gd name="connsiteY18" fmla="*/ 723300 h 992057"/>
                <a:gd name="connsiteX19" fmla="*/ 70310 w 487897"/>
                <a:gd name="connsiteY19" fmla="*/ 723300 h 992057"/>
                <a:gd name="connsiteX20" fmla="*/ 63378 w 487897"/>
                <a:gd name="connsiteY20" fmla="*/ 720429 h 992057"/>
                <a:gd name="connsiteX21" fmla="*/ 58282 w 487897"/>
                <a:gd name="connsiteY21" fmla="*/ 720339 h 992057"/>
                <a:gd name="connsiteX22" fmla="*/ 7400 w 487897"/>
                <a:gd name="connsiteY22" fmla="*/ 653389 h 992057"/>
                <a:gd name="connsiteX23" fmla="*/ 20790 w 487897"/>
                <a:gd name="connsiteY23" fmla="*/ 257046 h 992057"/>
                <a:gd name="connsiteX24" fmla="*/ 79706 w 487897"/>
                <a:gd name="connsiteY24" fmla="*/ 206165 h 992057"/>
                <a:gd name="connsiteX25" fmla="*/ 98452 w 487897"/>
                <a:gd name="connsiteY25" fmla="*/ 0 h 992057"/>
                <a:gd name="connsiteX26" fmla="*/ 196904 w 487897"/>
                <a:gd name="connsiteY26" fmla="*/ 98452 h 992057"/>
                <a:gd name="connsiteX27" fmla="*/ 98452 w 487897"/>
                <a:gd name="connsiteY27" fmla="*/ 196904 h 992057"/>
                <a:gd name="connsiteX28" fmla="*/ 0 w 487897"/>
                <a:gd name="connsiteY28" fmla="*/ 98452 h 992057"/>
                <a:gd name="connsiteX29" fmla="*/ 98452 w 487897"/>
                <a:gd name="connsiteY29" fmla="*/ 0 h 99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897" h="992057">
                  <a:moveTo>
                    <a:pt x="79706" y="206165"/>
                  </a:moveTo>
                  <a:cubicBezTo>
                    <a:pt x="103362" y="202594"/>
                    <a:pt x="128357" y="209735"/>
                    <a:pt x="146656" y="219555"/>
                  </a:cubicBezTo>
                  <a:lnTo>
                    <a:pt x="280557" y="380234"/>
                  </a:lnTo>
                  <a:lnTo>
                    <a:pt x="443915" y="377556"/>
                  </a:lnTo>
                  <a:cubicBezTo>
                    <a:pt x="523362" y="417726"/>
                    <a:pt x="474266" y="460574"/>
                    <a:pt x="457305" y="473964"/>
                  </a:cubicBezTo>
                  <a:lnTo>
                    <a:pt x="235031" y="473964"/>
                  </a:lnTo>
                  <a:lnTo>
                    <a:pt x="184148" y="415048"/>
                  </a:lnTo>
                  <a:lnTo>
                    <a:pt x="176114" y="471286"/>
                  </a:lnTo>
                  <a:lnTo>
                    <a:pt x="165402" y="591796"/>
                  </a:lnTo>
                  <a:lnTo>
                    <a:pt x="203632" y="600791"/>
                  </a:lnTo>
                  <a:lnTo>
                    <a:pt x="293336" y="600791"/>
                  </a:lnTo>
                  <a:lnTo>
                    <a:pt x="301262" y="604074"/>
                  </a:lnTo>
                  <a:lnTo>
                    <a:pt x="305605" y="602275"/>
                  </a:lnTo>
                  <a:cubicBezTo>
                    <a:pt x="330390" y="602275"/>
                    <a:pt x="350483" y="622368"/>
                    <a:pt x="350483" y="647153"/>
                  </a:cubicBezTo>
                  <a:cubicBezTo>
                    <a:pt x="350483" y="747162"/>
                    <a:pt x="350482" y="847170"/>
                    <a:pt x="350482" y="947179"/>
                  </a:cubicBezTo>
                  <a:cubicBezTo>
                    <a:pt x="350482" y="971964"/>
                    <a:pt x="330389" y="992057"/>
                    <a:pt x="305604" y="992057"/>
                  </a:cubicBezTo>
                  <a:lnTo>
                    <a:pt x="305605" y="992056"/>
                  </a:lnTo>
                  <a:cubicBezTo>
                    <a:pt x="280820" y="992056"/>
                    <a:pt x="260727" y="971963"/>
                    <a:pt x="260727" y="947178"/>
                  </a:cubicBezTo>
                  <a:lnTo>
                    <a:pt x="260727" y="723300"/>
                  </a:lnTo>
                  <a:lnTo>
                    <a:pt x="70310" y="723300"/>
                  </a:lnTo>
                  <a:lnTo>
                    <a:pt x="63378" y="720429"/>
                  </a:lnTo>
                  <a:lnTo>
                    <a:pt x="58282" y="720339"/>
                  </a:lnTo>
                  <a:cubicBezTo>
                    <a:pt x="17219" y="708735"/>
                    <a:pt x="16326" y="678385"/>
                    <a:pt x="7400" y="653389"/>
                  </a:cubicBezTo>
                  <a:lnTo>
                    <a:pt x="20790" y="257046"/>
                  </a:lnTo>
                  <a:cubicBezTo>
                    <a:pt x="33734" y="224018"/>
                    <a:pt x="56050" y="209735"/>
                    <a:pt x="79706" y="206165"/>
                  </a:cubicBezTo>
                  <a:close/>
                  <a:moveTo>
                    <a:pt x="98452" y="0"/>
                  </a:moveTo>
                  <a:cubicBezTo>
                    <a:pt x="152826" y="0"/>
                    <a:pt x="196904" y="44078"/>
                    <a:pt x="196904" y="98452"/>
                  </a:cubicBezTo>
                  <a:cubicBezTo>
                    <a:pt x="196904" y="152826"/>
                    <a:pt x="152826" y="196904"/>
                    <a:pt x="98452" y="196904"/>
                  </a:cubicBezTo>
                  <a:cubicBezTo>
                    <a:pt x="44078" y="196904"/>
                    <a:pt x="0" y="152826"/>
                    <a:pt x="0" y="98452"/>
                  </a:cubicBezTo>
                  <a:cubicBezTo>
                    <a:pt x="0" y="44078"/>
                    <a:pt x="44078" y="0"/>
                    <a:pt x="9845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marR="0" lvl="0" indent="-342834" algn="ctr" defTabSz="932293" eaLnBrk="1" fontAlgn="auto" latinLnBrk="0" hangingPunct="1">
                <a:lnSpc>
                  <a:spcPct val="100000"/>
                </a:lnSpc>
                <a:spcBef>
                  <a:spcPts val="0"/>
                </a:spcBef>
                <a:spcAft>
                  <a:spcPts val="0"/>
                </a:spcAft>
                <a:buClrTx/>
                <a:buSzTx/>
                <a:buFont typeface="Wingdings 3" panose="05040102010807070707" pitchFamily="18" charset="2"/>
                <a:buChar char="Æ"/>
                <a:tabLst/>
                <a:defRPr/>
              </a:pPr>
              <a:endParaRPr kumimoji="0" lang="en-IN" sz="2000" b="1" i="0" u="none" strike="noStrike" kern="0" cap="none" spc="0" normalizeH="0" baseline="0" noProof="0" dirty="0">
                <a:ln>
                  <a:noFill/>
                </a:ln>
                <a:solidFill>
                  <a:schemeClr val="accent2"/>
                </a:solidFill>
                <a:effectLst/>
                <a:uLnTx/>
                <a:uFillTx/>
                <a:latin typeface="Segoe UI Light"/>
                <a:ea typeface="Segoe UI" pitchFamily="34" charset="0"/>
                <a:cs typeface="Segoe UI" pitchFamily="34" charset="0"/>
              </a:endParaRPr>
            </a:p>
          </p:txBody>
        </p:sp>
      </p:grpSp>
      <p:sp>
        <p:nvSpPr>
          <p:cNvPr id="99" name="Freeform 98"/>
          <p:cNvSpPr>
            <a:spLocks noChangeAspect="1"/>
          </p:cNvSpPr>
          <p:nvPr/>
        </p:nvSpPr>
        <p:spPr bwMode="auto">
          <a:xfrm flipH="1">
            <a:off x="1423905" y="2971869"/>
            <a:ext cx="4018596" cy="1682999"/>
          </a:xfrm>
          <a:custGeom>
            <a:avLst/>
            <a:gdLst>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3510138 w 6988814"/>
              <a:gd name="connsiteY11" fmla="*/ 2926484 h 2926484"/>
              <a:gd name="connsiteX12" fmla="*/ 6488096 w 6988814"/>
              <a:gd name="connsiteY12" fmla="*/ 2926484 h 2926484"/>
              <a:gd name="connsiteX13" fmla="*/ 6988814 w 6988814"/>
              <a:gd name="connsiteY13" fmla="*/ 2416657 h 2926484"/>
              <a:gd name="connsiteX14" fmla="*/ 6611079 w 6988814"/>
              <a:gd name="connsiteY14" fmla="*/ 1933200 h 2926484"/>
              <a:gd name="connsiteX15" fmla="*/ 6022515 w 6988814"/>
              <a:gd name="connsiteY15" fmla="*/ 1476113 h 2926484"/>
              <a:gd name="connsiteX16" fmla="*/ 4950802 w 6988814"/>
              <a:gd name="connsiteY16" fmla="*/ 456458 h 2926484"/>
              <a:gd name="connsiteX17" fmla="*/ 4503305 w 6988814"/>
              <a:gd name="connsiteY17" fmla="*/ 553802 h 2926484"/>
              <a:gd name="connsiteX18" fmla="*/ 4485079 w 6988814"/>
              <a:gd name="connsiteY18" fmla="*/ 563704 h 2926484"/>
              <a:gd name="connsiteX19" fmla="*/ 4378568 w 6988814"/>
              <a:gd name="connsiteY19" fmla="*/ 615309 h 2926484"/>
              <a:gd name="connsiteX20" fmla="*/ 3403484 w 6988814"/>
              <a:gd name="connsiteY20"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6488096 w 6988814"/>
              <a:gd name="connsiteY11" fmla="*/ 2926484 h 2926484"/>
              <a:gd name="connsiteX12" fmla="*/ 6988814 w 6988814"/>
              <a:gd name="connsiteY12" fmla="*/ 2416657 h 2926484"/>
              <a:gd name="connsiteX13" fmla="*/ 6611079 w 6988814"/>
              <a:gd name="connsiteY13" fmla="*/ 1933200 h 2926484"/>
              <a:gd name="connsiteX14" fmla="*/ 6022515 w 6988814"/>
              <a:gd name="connsiteY14" fmla="*/ 1476113 h 2926484"/>
              <a:gd name="connsiteX15" fmla="*/ 4950802 w 6988814"/>
              <a:gd name="connsiteY15" fmla="*/ 456458 h 2926484"/>
              <a:gd name="connsiteX16" fmla="*/ 4503305 w 6988814"/>
              <a:gd name="connsiteY16" fmla="*/ 553802 h 2926484"/>
              <a:gd name="connsiteX17" fmla="*/ 4485079 w 6988814"/>
              <a:gd name="connsiteY17" fmla="*/ 563704 h 2926484"/>
              <a:gd name="connsiteX18" fmla="*/ 4378568 w 6988814"/>
              <a:gd name="connsiteY18" fmla="*/ 615309 h 2926484"/>
              <a:gd name="connsiteX19" fmla="*/ 3403484 w 6988814"/>
              <a:gd name="connsiteY19"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6488096 w 6988814"/>
              <a:gd name="connsiteY10" fmla="*/ 2926484 h 2926484"/>
              <a:gd name="connsiteX11" fmla="*/ 6988814 w 6988814"/>
              <a:gd name="connsiteY11" fmla="*/ 2416657 h 2926484"/>
              <a:gd name="connsiteX12" fmla="*/ 6611079 w 6988814"/>
              <a:gd name="connsiteY12" fmla="*/ 1933200 h 2926484"/>
              <a:gd name="connsiteX13" fmla="*/ 6022515 w 6988814"/>
              <a:gd name="connsiteY13" fmla="*/ 1476113 h 2926484"/>
              <a:gd name="connsiteX14" fmla="*/ 4950802 w 6988814"/>
              <a:gd name="connsiteY14" fmla="*/ 456458 h 2926484"/>
              <a:gd name="connsiteX15" fmla="*/ 4503305 w 6988814"/>
              <a:gd name="connsiteY15" fmla="*/ 553802 h 2926484"/>
              <a:gd name="connsiteX16" fmla="*/ 4485079 w 6988814"/>
              <a:gd name="connsiteY16" fmla="*/ 563704 h 2926484"/>
              <a:gd name="connsiteX17" fmla="*/ 4378568 w 6988814"/>
              <a:gd name="connsiteY17" fmla="*/ 615309 h 2926484"/>
              <a:gd name="connsiteX18" fmla="*/ 3403484 w 6988814"/>
              <a:gd name="connsiteY18"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6488096 w 6988814"/>
              <a:gd name="connsiteY9" fmla="*/ 2926484 h 2926484"/>
              <a:gd name="connsiteX10" fmla="*/ 6988814 w 6988814"/>
              <a:gd name="connsiteY10" fmla="*/ 2416657 h 2926484"/>
              <a:gd name="connsiteX11" fmla="*/ 6611079 w 6988814"/>
              <a:gd name="connsiteY11" fmla="*/ 1933200 h 2926484"/>
              <a:gd name="connsiteX12" fmla="*/ 6022515 w 6988814"/>
              <a:gd name="connsiteY12" fmla="*/ 1476113 h 2926484"/>
              <a:gd name="connsiteX13" fmla="*/ 4950802 w 6988814"/>
              <a:gd name="connsiteY13" fmla="*/ 456458 h 2926484"/>
              <a:gd name="connsiteX14" fmla="*/ 4503305 w 6988814"/>
              <a:gd name="connsiteY14" fmla="*/ 553802 h 2926484"/>
              <a:gd name="connsiteX15" fmla="*/ 4485079 w 6988814"/>
              <a:gd name="connsiteY15" fmla="*/ 563704 h 2926484"/>
              <a:gd name="connsiteX16" fmla="*/ 4378568 w 6988814"/>
              <a:gd name="connsiteY16" fmla="*/ 615309 h 2926484"/>
              <a:gd name="connsiteX17" fmla="*/ 3403484 w 6988814"/>
              <a:gd name="connsiteY17" fmla="*/ 0 h 2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8814" h="2926484">
                <a:moveTo>
                  <a:pt x="3403484" y="0"/>
                </a:moveTo>
                <a:cubicBezTo>
                  <a:pt x="3046613" y="0"/>
                  <a:pt x="2727487" y="178550"/>
                  <a:pt x="2531894" y="449808"/>
                </a:cubicBezTo>
                <a:lnTo>
                  <a:pt x="2473404" y="549273"/>
                </a:lnTo>
                <a:lnTo>
                  <a:pt x="2343549" y="500684"/>
                </a:lnTo>
                <a:cubicBezTo>
                  <a:pt x="2246096" y="471841"/>
                  <a:pt x="2143426" y="456458"/>
                  <a:pt x="2038012" y="456458"/>
                </a:cubicBezTo>
                <a:cubicBezTo>
                  <a:pt x="1467018" y="456458"/>
                  <a:pt x="992653" y="913545"/>
                  <a:pt x="966299" y="1476113"/>
                </a:cubicBezTo>
                <a:cubicBezTo>
                  <a:pt x="702763" y="1511274"/>
                  <a:pt x="483150" y="1687076"/>
                  <a:pt x="377735" y="1933200"/>
                </a:cubicBezTo>
                <a:cubicBezTo>
                  <a:pt x="158122" y="1985940"/>
                  <a:pt x="0" y="2179323"/>
                  <a:pt x="0" y="2416657"/>
                </a:cubicBezTo>
                <a:cubicBezTo>
                  <a:pt x="0" y="2697941"/>
                  <a:pt x="228398" y="2926484"/>
                  <a:pt x="500719" y="2926484"/>
                </a:cubicBezTo>
                <a:lnTo>
                  <a:pt x="6488096" y="2926484"/>
                </a:lnTo>
                <a:cubicBezTo>
                  <a:pt x="6760416" y="2926484"/>
                  <a:pt x="6988814" y="2697941"/>
                  <a:pt x="6988814" y="2416657"/>
                </a:cubicBezTo>
                <a:cubicBezTo>
                  <a:pt x="6988814" y="2179323"/>
                  <a:pt x="6830693" y="1985940"/>
                  <a:pt x="6611079" y="1933200"/>
                </a:cubicBezTo>
                <a:cubicBezTo>
                  <a:pt x="6505665" y="1687076"/>
                  <a:pt x="6286051" y="1511274"/>
                  <a:pt x="6022515" y="1476113"/>
                </a:cubicBezTo>
                <a:cubicBezTo>
                  <a:pt x="5996162" y="913545"/>
                  <a:pt x="5521797" y="456458"/>
                  <a:pt x="4950802" y="456458"/>
                </a:cubicBezTo>
                <a:cubicBezTo>
                  <a:pt x="4792680" y="456458"/>
                  <a:pt x="4640735" y="491069"/>
                  <a:pt x="4503305" y="553802"/>
                </a:cubicBezTo>
                <a:lnTo>
                  <a:pt x="4485079" y="563704"/>
                </a:lnTo>
                <a:lnTo>
                  <a:pt x="4378568" y="615309"/>
                </a:lnTo>
                <a:cubicBezTo>
                  <a:pt x="4202877" y="246124"/>
                  <a:pt x="3825142" y="0"/>
                  <a:pt x="3403484" y="0"/>
                </a:cubicBezTo>
                <a:close/>
              </a:path>
            </a:pathLst>
          </a:custGeom>
          <a:solidFill>
            <a:srgbClr val="44B0FF"/>
          </a:solidFill>
          <a:ln>
            <a:noFill/>
          </a:ln>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33333"/>
              </a:solidFill>
              <a:effectLst/>
              <a:uLnTx/>
              <a:uFillTx/>
            </a:endParaRPr>
          </a:p>
        </p:txBody>
      </p:sp>
      <p:sp>
        <p:nvSpPr>
          <p:cNvPr id="100" name="Freeform 99"/>
          <p:cNvSpPr/>
          <p:nvPr/>
        </p:nvSpPr>
        <p:spPr bwMode="auto">
          <a:xfrm>
            <a:off x="2262771" y="3574475"/>
            <a:ext cx="699126" cy="699126"/>
          </a:xfrm>
          <a:custGeom>
            <a:avLst/>
            <a:gdLst>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3414840 w 6689158"/>
              <a:gd name="connsiteY20" fmla="*/ 2285703 h 6689159"/>
              <a:gd name="connsiteX21" fmla="*/ 3364850 w 6689158"/>
              <a:gd name="connsiteY21" fmla="*/ 2318041 h 6689159"/>
              <a:gd name="connsiteX22" fmla="*/ 2848518 w 6689158"/>
              <a:gd name="connsiteY22" fmla="*/ 2733562 h 6689159"/>
              <a:gd name="connsiteX23" fmla="*/ 2690374 w 6689158"/>
              <a:gd name="connsiteY23" fmla="*/ 2890404 h 6689159"/>
              <a:gd name="connsiteX24" fmla="*/ 2571277 w 6689158"/>
              <a:gd name="connsiteY24" fmla="*/ 3021477 h 6689159"/>
              <a:gd name="connsiteX25" fmla="*/ 2590552 w 6689158"/>
              <a:gd name="connsiteY25" fmla="*/ 3056989 h 6689159"/>
              <a:gd name="connsiteX26" fmla="*/ 2660349 w 6689158"/>
              <a:gd name="connsiteY26" fmla="*/ 3402707 h 6689159"/>
              <a:gd name="connsiteX27" fmla="*/ 2590552 w 6689158"/>
              <a:gd name="connsiteY27" fmla="*/ 3748426 h 6689159"/>
              <a:gd name="connsiteX28" fmla="*/ 2530886 w 6689158"/>
              <a:gd name="connsiteY28" fmla="*/ 3858356 h 6689159"/>
              <a:gd name="connsiteX29" fmla="*/ 2709229 w 6689158"/>
              <a:gd name="connsiteY29" fmla="*/ 4015297 h 6689159"/>
              <a:gd name="connsiteX30" fmla="*/ 3266837 w 6689158"/>
              <a:gd name="connsiteY30" fmla="*/ 4389432 h 6689159"/>
              <a:gd name="connsiteX31" fmla="*/ 3452642 w 6689158"/>
              <a:gd name="connsiteY31" fmla="*/ 4482945 h 6689159"/>
              <a:gd name="connsiteX32" fmla="*/ 3528532 w 6689158"/>
              <a:gd name="connsiteY32" fmla="*/ 4441753 h 6689159"/>
              <a:gd name="connsiteX33" fmla="*/ 3760569 w 6689158"/>
              <a:gd name="connsiteY33" fmla="*/ 4394906 h 6689159"/>
              <a:gd name="connsiteX34" fmla="*/ 4309843 w 6689158"/>
              <a:gd name="connsiteY34" fmla="*/ 4758990 h 6689159"/>
              <a:gd name="connsiteX35" fmla="*/ 4320607 w 6689158"/>
              <a:gd name="connsiteY35" fmla="*/ 4793664 h 6689159"/>
              <a:gd name="connsiteX36" fmla="*/ 4559688 w 6689158"/>
              <a:gd name="connsiteY36" fmla="*/ 4845550 h 6689159"/>
              <a:gd name="connsiteX37" fmla="*/ 5273213 w 6689158"/>
              <a:gd name="connsiteY37" fmla="*/ 4906508 h 6689159"/>
              <a:gd name="connsiteX38" fmla="*/ 5685342 w 6689158"/>
              <a:gd name="connsiteY38" fmla="*/ 4886359 h 6689159"/>
              <a:gd name="connsiteX39" fmla="*/ 5794448 w 6689158"/>
              <a:gd name="connsiteY39" fmla="*/ 4872934 h 6689159"/>
              <a:gd name="connsiteX40" fmla="*/ 5885995 w 6689158"/>
              <a:gd name="connsiteY40" fmla="*/ 4722245 h 6689159"/>
              <a:gd name="connsiteX41" fmla="*/ 6007702 w 6689158"/>
              <a:gd name="connsiteY41" fmla="*/ 4469596 h 6689159"/>
              <a:gd name="connsiteX42" fmla="*/ 6025566 w 6689158"/>
              <a:gd name="connsiteY42" fmla="*/ 4420788 h 6689159"/>
              <a:gd name="connsiteX43" fmla="*/ 5774209 w 6689158"/>
              <a:gd name="connsiteY43" fmla="*/ 4251797 h 6689159"/>
              <a:gd name="connsiteX44" fmla="*/ 5530775 w 6689158"/>
              <a:gd name="connsiteY44" fmla="*/ 4077911 h 6689159"/>
              <a:gd name="connsiteX45" fmla="*/ 5435413 w 6689158"/>
              <a:gd name="connsiteY45" fmla="*/ 4006461 h 6689159"/>
              <a:gd name="connsiteX46" fmla="*/ 5428090 w 6689158"/>
              <a:gd name="connsiteY46" fmla="*/ 4012503 h 6689159"/>
              <a:gd name="connsiteX47" fmla="*/ 5066831 w 6689158"/>
              <a:gd name="connsiteY47" fmla="*/ 4122852 h 6689159"/>
              <a:gd name="connsiteX48" fmla="*/ 4420700 w 6689158"/>
              <a:gd name="connsiteY48" fmla="*/ 3476722 h 6689159"/>
              <a:gd name="connsiteX49" fmla="*/ 4433828 w 6689158"/>
              <a:gd name="connsiteY49" fmla="*/ 3346504 h 6689159"/>
              <a:gd name="connsiteX50" fmla="*/ 4468981 w 6689158"/>
              <a:gd name="connsiteY50" fmla="*/ 3233259 h 6689159"/>
              <a:gd name="connsiteX51" fmla="*/ 4439706 w 6689158"/>
              <a:gd name="connsiteY51" fmla="*/ 3208684 h 6689159"/>
              <a:gd name="connsiteX52" fmla="*/ 3535763 w 6689158"/>
              <a:gd name="connsiteY52" fmla="*/ 2400517 h 6689159"/>
              <a:gd name="connsiteX53" fmla="*/ 851869 w 6689158"/>
              <a:gd name="connsiteY53" fmla="*/ 1886744 h 6689159"/>
              <a:gd name="connsiteX54" fmla="*/ 803165 w 6689158"/>
              <a:gd name="connsiteY54" fmla="*/ 1966913 h 6689159"/>
              <a:gd name="connsiteX55" fmla="*/ 454328 w 6689158"/>
              <a:gd name="connsiteY55" fmla="*/ 3344581 h 6689159"/>
              <a:gd name="connsiteX56" fmla="*/ 947938 w 6689158"/>
              <a:gd name="connsiteY56" fmla="*/ 4960549 h 6689159"/>
              <a:gd name="connsiteX57" fmla="*/ 959588 w 6689158"/>
              <a:gd name="connsiteY57" fmla="*/ 4976126 h 6689159"/>
              <a:gd name="connsiteX58" fmla="*/ 959588 w 6689158"/>
              <a:gd name="connsiteY58" fmla="*/ 4976125 h 6689159"/>
              <a:gd name="connsiteX59" fmla="*/ 964880 w 6689158"/>
              <a:gd name="connsiteY59" fmla="*/ 4912286 h 6689159"/>
              <a:gd name="connsiteX60" fmla="*/ 1095934 w 6689158"/>
              <a:gd name="connsiteY60" fmla="*/ 4201672 h 6689159"/>
              <a:gd name="connsiteX61" fmla="*/ 1147594 w 6689158"/>
              <a:gd name="connsiteY61" fmla="*/ 4033598 h 6689159"/>
              <a:gd name="connsiteX62" fmla="*/ 1144134 w 6689158"/>
              <a:gd name="connsiteY62" fmla="*/ 4030744 h 6689159"/>
              <a:gd name="connsiteX63" fmla="*/ 883992 w 6689158"/>
              <a:gd name="connsiteY63" fmla="*/ 3402708 h 6689159"/>
              <a:gd name="connsiteX64" fmla="*/ 1144135 w 6689158"/>
              <a:gd name="connsiteY64" fmla="*/ 2774670 h 6689159"/>
              <a:gd name="connsiteX65" fmla="*/ 1146941 w 6689158"/>
              <a:gd name="connsiteY65" fmla="*/ 2772355 h 6689159"/>
              <a:gd name="connsiteX66" fmla="*/ 1073336 w 6689158"/>
              <a:gd name="connsiteY66" fmla="*/ 2611529 h 6689159"/>
              <a:gd name="connsiteX67" fmla="*/ 851993 w 6689158"/>
              <a:gd name="connsiteY67" fmla="*/ 1887409 h 6689159"/>
              <a:gd name="connsiteX68" fmla="*/ 5524628 w 6689158"/>
              <a:gd name="connsiteY68" fmla="*/ 1450865 h 6689159"/>
              <a:gd name="connsiteX69" fmla="*/ 5524628 w 6689158"/>
              <a:gd name="connsiteY69" fmla="*/ 1450866 h 6689159"/>
              <a:gd name="connsiteX70" fmla="*/ 5574839 w 6689158"/>
              <a:gd name="connsiteY70" fmla="*/ 1506112 h 6689159"/>
              <a:gd name="connsiteX71" fmla="*/ 5611312 w 6689158"/>
              <a:gd name="connsiteY71" fmla="*/ 1554887 h 6689159"/>
              <a:gd name="connsiteX72" fmla="*/ 5610671 w 6689158"/>
              <a:gd name="connsiteY72" fmla="*/ 1554917 h 6689159"/>
              <a:gd name="connsiteX73" fmla="*/ 3930424 w 6689158"/>
              <a:gd name="connsiteY73" fmla="*/ 1991564 h 6689159"/>
              <a:gd name="connsiteX74" fmla="*/ 3863712 w 6689158"/>
              <a:gd name="connsiteY74" fmla="*/ 2025688 h 6689159"/>
              <a:gd name="connsiteX75" fmla="*/ 3998266 w 6689158"/>
              <a:gd name="connsiteY75" fmla="*/ 2153752 h 6689159"/>
              <a:gd name="connsiteX76" fmla="*/ 4470031 w 6689158"/>
              <a:gd name="connsiteY76" fmla="*/ 2590407 h 6689159"/>
              <a:gd name="connsiteX77" fmla="*/ 4801691 w 6689158"/>
              <a:gd name="connsiteY77" fmla="*/ 2888769 h 6689159"/>
              <a:gd name="connsiteX78" fmla="*/ 4815328 w 6689158"/>
              <a:gd name="connsiteY78" fmla="*/ 2881367 h 6689159"/>
              <a:gd name="connsiteX79" fmla="*/ 5066831 w 6689158"/>
              <a:gd name="connsiteY79" fmla="*/ 2830591 h 6689159"/>
              <a:gd name="connsiteX80" fmla="*/ 5712962 w 6689158"/>
              <a:gd name="connsiteY80" fmla="*/ 3476722 h 6689159"/>
              <a:gd name="connsiteX81" fmla="*/ 5699834 w 6689158"/>
              <a:gd name="connsiteY81" fmla="*/ 3606939 h 6689159"/>
              <a:gd name="connsiteX82" fmla="*/ 5684600 w 6689158"/>
              <a:gd name="connsiteY82" fmla="*/ 3656022 h 6689159"/>
              <a:gd name="connsiteX83" fmla="*/ 5861148 w 6689158"/>
              <a:gd name="connsiteY83" fmla="*/ 3805497 h 6689159"/>
              <a:gd name="connsiteX84" fmla="*/ 6147161 w 6689158"/>
              <a:gd name="connsiteY84" fmla="*/ 4039666 h 6689159"/>
              <a:gd name="connsiteX85" fmla="*/ 6147160 w 6689158"/>
              <a:gd name="connsiteY85" fmla="*/ 4039665 h 6689159"/>
              <a:gd name="connsiteX86" fmla="*/ 6176112 w 6689158"/>
              <a:gd name="connsiteY86" fmla="*/ 3927066 h 6689159"/>
              <a:gd name="connsiteX87" fmla="*/ 6234832 w 6689158"/>
              <a:gd name="connsiteY87" fmla="*/ 3344579 h 6689159"/>
              <a:gd name="connsiteX88" fmla="*/ 5741222 w 6689158"/>
              <a:gd name="connsiteY88" fmla="*/ 1728614 h 6689159"/>
              <a:gd name="connsiteX89" fmla="*/ 5611312 w 6689158"/>
              <a:gd name="connsiteY89" fmla="*/ 1554887 h 6689159"/>
              <a:gd name="connsiteX90" fmla="*/ 5574839 w 6689158"/>
              <a:gd name="connsiteY90" fmla="*/ 1506111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5140393 w 6689158"/>
              <a:gd name="connsiteY121" fmla="*/ 1082424 h 6689159"/>
              <a:gd name="connsiteX122" fmla="*/ 5140394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24628 w 6689158"/>
              <a:gd name="connsiteY72" fmla="*/ 1450866 h 6689159"/>
              <a:gd name="connsiteX73" fmla="*/ 5574839 w 6689158"/>
              <a:gd name="connsiteY73" fmla="*/ 1506112 h 6689159"/>
              <a:gd name="connsiteX74" fmla="*/ 5611312 w 6689158"/>
              <a:gd name="connsiteY74" fmla="*/ 1554887 h 6689159"/>
              <a:gd name="connsiteX75" fmla="*/ 5610671 w 6689158"/>
              <a:gd name="connsiteY75" fmla="*/ 1554917 h 6689159"/>
              <a:gd name="connsiteX76" fmla="*/ 3930424 w 6689158"/>
              <a:gd name="connsiteY76" fmla="*/ 1991564 h 6689159"/>
              <a:gd name="connsiteX77" fmla="*/ 3863712 w 6689158"/>
              <a:gd name="connsiteY77" fmla="*/ 2025688 h 6689159"/>
              <a:gd name="connsiteX78" fmla="*/ 3998266 w 6689158"/>
              <a:gd name="connsiteY78" fmla="*/ 2153752 h 6689159"/>
              <a:gd name="connsiteX79" fmla="*/ 4470031 w 6689158"/>
              <a:gd name="connsiteY79" fmla="*/ 2590407 h 6689159"/>
              <a:gd name="connsiteX80" fmla="*/ 4801691 w 6689158"/>
              <a:gd name="connsiteY80" fmla="*/ 2888769 h 6689159"/>
              <a:gd name="connsiteX81" fmla="*/ 4815328 w 6689158"/>
              <a:gd name="connsiteY81" fmla="*/ 2881367 h 6689159"/>
              <a:gd name="connsiteX82" fmla="*/ 5066831 w 6689158"/>
              <a:gd name="connsiteY82" fmla="*/ 2830591 h 6689159"/>
              <a:gd name="connsiteX83" fmla="*/ 5712962 w 6689158"/>
              <a:gd name="connsiteY83" fmla="*/ 3476722 h 6689159"/>
              <a:gd name="connsiteX84" fmla="*/ 5699834 w 6689158"/>
              <a:gd name="connsiteY84" fmla="*/ 3606939 h 6689159"/>
              <a:gd name="connsiteX85" fmla="*/ 5684600 w 6689158"/>
              <a:gd name="connsiteY85" fmla="*/ 3656022 h 6689159"/>
              <a:gd name="connsiteX86" fmla="*/ 5861148 w 6689158"/>
              <a:gd name="connsiteY86" fmla="*/ 3805497 h 6689159"/>
              <a:gd name="connsiteX87" fmla="*/ 6147161 w 6689158"/>
              <a:gd name="connsiteY87" fmla="*/ 4039666 h 6689159"/>
              <a:gd name="connsiteX88" fmla="*/ 6147160 w 6689158"/>
              <a:gd name="connsiteY88" fmla="*/ 4039665 h 6689159"/>
              <a:gd name="connsiteX89" fmla="*/ 6176112 w 6689158"/>
              <a:gd name="connsiteY89" fmla="*/ 3927066 h 6689159"/>
              <a:gd name="connsiteX90" fmla="*/ 6234832 w 6689158"/>
              <a:gd name="connsiteY90" fmla="*/ 3344579 h 6689159"/>
              <a:gd name="connsiteX91" fmla="*/ 5741222 w 6689158"/>
              <a:gd name="connsiteY91" fmla="*/ 1728614 h 6689159"/>
              <a:gd name="connsiteX92" fmla="*/ 5611312 w 6689158"/>
              <a:gd name="connsiteY92" fmla="*/ 1554887 h 6689159"/>
              <a:gd name="connsiteX93" fmla="*/ 5574839 w 6689158"/>
              <a:gd name="connsiteY93" fmla="*/ 1506111 h 6689159"/>
              <a:gd name="connsiteX94" fmla="*/ 1958215 w 6689158"/>
              <a:gd name="connsiteY94" fmla="*/ 808450 h 6689159"/>
              <a:gd name="connsiteX95" fmla="*/ 1728612 w 6689158"/>
              <a:gd name="connsiteY95" fmla="*/ 947938 h 6689159"/>
              <a:gd name="connsiteX96" fmla="*/ 1300863 w 6689158"/>
              <a:gd name="connsiteY96" fmla="*/ 1300863 h 6689159"/>
              <a:gd name="connsiteX97" fmla="*/ 1258822 w 6689158"/>
              <a:gd name="connsiteY97" fmla="*/ 1347119 h 6689159"/>
              <a:gd name="connsiteX98" fmla="*/ 1258823 w 6689158"/>
              <a:gd name="connsiteY98" fmla="*/ 1347121 h 6689159"/>
              <a:gd name="connsiteX99" fmla="*/ 1263190 w 6689158"/>
              <a:gd name="connsiteY99" fmla="*/ 1402742 h 6689159"/>
              <a:gd name="connsiteX100" fmla="*/ 1504198 w 6689158"/>
              <a:gd name="connsiteY100" fmla="*/ 2390321 h 6689159"/>
              <a:gd name="connsiteX101" fmla="*/ 1570031 w 6689158"/>
              <a:gd name="connsiteY101" fmla="*/ 2538525 h 6689159"/>
              <a:gd name="connsiteX102" fmla="*/ 1593172 w 6689158"/>
              <a:gd name="connsiteY102" fmla="*/ 2532572 h 6689159"/>
              <a:gd name="connsiteX103" fmla="*/ 1772170 w 6689158"/>
              <a:gd name="connsiteY103" fmla="*/ 2514528 h 6689159"/>
              <a:gd name="connsiteX104" fmla="*/ 1951170 w 6689158"/>
              <a:gd name="connsiteY104" fmla="*/ 2532573 h 6689159"/>
              <a:gd name="connsiteX105" fmla="*/ 1953707 w 6689158"/>
              <a:gd name="connsiteY105" fmla="*/ 2533225 h 6689159"/>
              <a:gd name="connsiteX106" fmla="*/ 2046764 w 6689158"/>
              <a:gd name="connsiteY106" fmla="*/ 2419427 h 6689159"/>
              <a:gd name="connsiteX107" fmla="*/ 2304042 w 6689158"/>
              <a:gd name="connsiteY107" fmla="*/ 2155240 h 6689159"/>
              <a:gd name="connsiteX108" fmla="*/ 2679904 w 6689158"/>
              <a:gd name="connsiteY108" fmla="*/ 1840257 h 6689159"/>
              <a:gd name="connsiteX109" fmla="*/ 2839402 w 6689158"/>
              <a:gd name="connsiteY109" fmla="*/ 1728600 h 6689159"/>
              <a:gd name="connsiteX110" fmla="*/ 2839403 w 6689158"/>
              <a:gd name="connsiteY110" fmla="*/ 1728599 h 6689159"/>
              <a:gd name="connsiteX111" fmla="*/ 2180258 w 6689158"/>
              <a:gd name="connsiteY111" fmla="*/ 1049601 h 6689159"/>
              <a:gd name="connsiteX112" fmla="*/ 1958217 w 6689158"/>
              <a:gd name="connsiteY112" fmla="*/ 808450 h 6689159"/>
              <a:gd name="connsiteX113" fmla="*/ 1958215 w 6689158"/>
              <a:gd name="connsiteY113" fmla="*/ 808451 h 6689159"/>
              <a:gd name="connsiteX114" fmla="*/ 1958215 w 6689158"/>
              <a:gd name="connsiteY114" fmla="*/ 808450 h 6689159"/>
              <a:gd name="connsiteX115" fmla="*/ 3344580 w 6689158"/>
              <a:gd name="connsiteY115" fmla="*/ 454327 h 6689159"/>
              <a:gd name="connsiteX116" fmla="*/ 2485108 w 6689158"/>
              <a:gd name="connsiteY116" fmla="*/ 584267 h 6689159"/>
              <a:gd name="connsiteX117" fmla="*/ 2426658 w 6689158"/>
              <a:gd name="connsiteY117" fmla="*/ 605660 h 6689159"/>
              <a:gd name="connsiteX118" fmla="*/ 2608239 w 6689158"/>
              <a:gd name="connsiteY118" fmla="*/ 793623 h 6689159"/>
              <a:gd name="connsiteX119" fmla="*/ 3061380 w 6689158"/>
              <a:gd name="connsiteY119" fmla="*/ 1249579 h 6689159"/>
              <a:gd name="connsiteX120" fmla="*/ 3282982 w 6689158"/>
              <a:gd name="connsiteY120" fmla="*/ 1466429 h 6689159"/>
              <a:gd name="connsiteX121" fmla="*/ 3282982 w 6689158"/>
              <a:gd name="connsiteY121" fmla="*/ 1466430 h 6689159"/>
              <a:gd name="connsiteX122" fmla="*/ 3293669 w 6689158"/>
              <a:gd name="connsiteY122" fmla="*/ 1460635 h 6689159"/>
              <a:gd name="connsiteX123" fmla="*/ 4895242 w 6689158"/>
              <a:gd name="connsiteY123" fmla="*/ 1001928 h 6689159"/>
              <a:gd name="connsiteX124" fmla="*/ 5020677 w 6689158"/>
              <a:gd name="connsiteY124" fmla="*/ 992902 h 6689159"/>
              <a:gd name="connsiteX125" fmla="*/ 5140393 w 6689158"/>
              <a:gd name="connsiteY125" fmla="*/ 1082424 h 6689159"/>
              <a:gd name="connsiteX126" fmla="*/ 5140394 w 6689158"/>
              <a:gd name="connsiteY126" fmla="*/ 1082424 h 6689159"/>
              <a:gd name="connsiteX127" fmla="*/ 5020677 w 6689158"/>
              <a:gd name="connsiteY127" fmla="*/ 992901 h 6689159"/>
              <a:gd name="connsiteX128" fmla="*/ 4960548 w 6689158"/>
              <a:gd name="connsiteY128" fmla="*/ 947937 h 6689159"/>
              <a:gd name="connsiteX129" fmla="*/ 3344580 w 6689158"/>
              <a:gd name="connsiteY129" fmla="*/ 454327 h 6689159"/>
              <a:gd name="connsiteX130" fmla="*/ 3344579 w 6689158"/>
              <a:gd name="connsiteY130" fmla="*/ 0 h 6689159"/>
              <a:gd name="connsiteX131" fmla="*/ 5709555 w 6689158"/>
              <a:gd name="connsiteY131" fmla="*/ 979605 h 6689159"/>
              <a:gd name="connsiteX132" fmla="*/ 5721404 w 6689158"/>
              <a:gd name="connsiteY132" fmla="*/ 992643 h 6689159"/>
              <a:gd name="connsiteX133" fmla="*/ 5925421 w 6689158"/>
              <a:gd name="connsiteY133" fmla="*/ 1217117 h 6689159"/>
              <a:gd name="connsiteX134" fmla="*/ 6117959 w 6689158"/>
              <a:gd name="connsiteY134" fmla="*/ 1474595 h 6689159"/>
              <a:gd name="connsiteX135" fmla="*/ 6162894 w 6689158"/>
              <a:gd name="connsiteY135" fmla="*/ 1548561 h 6689159"/>
              <a:gd name="connsiteX136" fmla="*/ 6162893 w 6689158"/>
              <a:gd name="connsiteY136" fmla="*/ 1548563 h 6689159"/>
              <a:gd name="connsiteX137" fmla="*/ 6285487 w 6689158"/>
              <a:gd name="connsiteY137" fmla="*/ 1750355 h 6689159"/>
              <a:gd name="connsiteX138" fmla="*/ 6689158 w 6689158"/>
              <a:gd name="connsiteY138" fmla="*/ 3344580 h 6689159"/>
              <a:gd name="connsiteX139" fmla="*/ 6538793 w 6689158"/>
              <a:gd name="connsiteY139" fmla="*/ 4339156 h 6689159"/>
              <a:gd name="connsiteX140" fmla="*/ 6534721 w 6689158"/>
              <a:gd name="connsiteY140" fmla="*/ 4350281 h 6689159"/>
              <a:gd name="connsiteX141" fmla="*/ 6426326 w 6689158"/>
              <a:gd name="connsiteY141" fmla="*/ 4646440 h 6689159"/>
              <a:gd name="connsiteX142" fmla="*/ 6421122 w 6689158"/>
              <a:gd name="connsiteY142" fmla="*/ 4657245 h 6689159"/>
              <a:gd name="connsiteX143" fmla="*/ 6372396 w 6689158"/>
              <a:gd name="connsiteY143" fmla="*/ 4758392 h 6689159"/>
              <a:gd name="connsiteX144" fmla="*/ 6285487 w 6689158"/>
              <a:gd name="connsiteY144" fmla="*/ 4938805 h 6689159"/>
              <a:gd name="connsiteX145" fmla="*/ 6117958 w 6689158"/>
              <a:gd name="connsiteY145" fmla="*/ 5214566 h 6689159"/>
              <a:gd name="connsiteX146" fmla="*/ 6035322 w 6689158"/>
              <a:gd name="connsiteY146" fmla="*/ 5325072 h 6689159"/>
              <a:gd name="connsiteX147" fmla="*/ 5925420 w 6689158"/>
              <a:gd name="connsiteY147" fmla="*/ 5472042 h 6689159"/>
              <a:gd name="connsiteX148" fmla="*/ 3344580 w 6689158"/>
              <a:gd name="connsiteY148" fmla="*/ 6689159 h 6689159"/>
              <a:gd name="connsiteX149" fmla="*/ 1474594 w 6689158"/>
              <a:gd name="connsiteY149" fmla="*/ 6117958 h 6689159"/>
              <a:gd name="connsiteX150" fmla="*/ 1464440 w 6689158"/>
              <a:gd name="connsiteY150" fmla="*/ 6110366 h 6689159"/>
              <a:gd name="connsiteX151" fmla="*/ 1217117 w 6689158"/>
              <a:gd name="connsiteY151" fmla="*/ 5925420 h 6689159"/>
              <a:gd name="connsiteX152" fmla="*/ 979606 w 6689158"/>
              <a:gd name="connsiteY152" fmla="*/ 5709555 h 6689159"/>
              <a:gd name="connsiteX153" fmla="*/ 941121 w 6689158"/>
              <a:gd name="connsiteY153" fmla="*/ 5667211 h 6689159"/>
              <a:gd name="connsiteX154" fmla="*/ 763739 w 6689158"/>
              <a:gd name="connsiteY154" fmla="*/ 5472043 h 6689159"/>
              <a:gd name="connsiteX155" fmla="*/ 0 w 6689158"/>
              <a:gd name="connsiteY155" fmla="*/ 3344580 h 6689159"/>
              <a:gd name="connsiteX156" fmla="*/ 763739 w 6689158"/>
              <a:gd name="connsiteY156" fmla="*/ 1217118 h 6689159"/>
              <a:gd name="connsiteX157" fmla="*/ 979605 w 6689158"/>
              <a:gd name="connsiteY157" fmla="*/ 979604 h 6689159"/>
              <a:gd name="connsiteX158" fmla="*/ 1217117 w 6689158"/>
              <a:gd name="connsiteY158" fmla="*/ 763739 h 6689159"/>
              <a:gd name="connsiteX159" fmla="*/ 1252792 w 6689158"/>
              <a:gd name="connsiteY159" fmla="*/ 737062 h 6689159"/>
              <a:gd name="connsiteX160" fmla="*/ 1474594 w 6689158"/>
              <a:gd name="connsiteY160" fmla="*/ 571201 h 6689159"/>
              <a:gd name="connsiteX161" fmla="*/ 1650297 w 6689158"/>
              <a:gd name="connsiteY161" fmla="*/ 464459 h 6689159"/>
              <a:gd name="connsiteX162" fmla="*/ 1750354 w 6689158"/>
              <a:gd name="connsiteY162" fmla="*/ 403673 h 6689159"/>
              <a:gd name="connsiteX163" fmla="*/ 2042719 w 6689158"/>
              <a:gd name="connsiteY163" fmla="*/ 262835 h 6689159"/>
              <a:gd name="connsiteX164" fmla="*/ 2083584 w 6689158"/>
              <a:gd name="connsiteY164" fmla="*/ 247876 h 6689159"/>
              <a:gd name="connsiteX165" fmla="*/ 2350003 w 6689158"/>
              <a:gd name="connsiteY165" fmla="*/ 150366 h 6689159"/>
              <a:gd name="connsiteX166" fmla="*/ 3344579 w 6689158"/>
              <a:gd name="connsiteY166"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574839 w 6689158"/>
              <a:gd name="connsiteY71" fmla="*/ 1506111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5574839 w 6689158"/>
              <a:gd name="connsiteY92" fmla="*/ 1506111 h 6689159"/>
              <a:gd name="connsiteX93" fmla="*/ 1958215 w 6689158"/>
              <a:gd name="connsiteY93" fmla="*/ 808450 h 6689159"/>
              <a:gd name="connsiteX94" fmla="*/ 1728612 w 6689158"/>
              <a:gd name="connsiteY94" fmla="*/ 947938 h 6689159"/>
              <a:gd name="connsiteX95" fmla="*/ 1300863 w 6689158"/>
              <a:gd name="connsiteY95" fmla="*/ 1300863 h 6689159"/>
              <a:gd name="connsiteX96" fmla="*/ 1258822 w 6689158"/>
              <a:gd name="connsiteY96" fmla="*/ 1347119 h 6689159"/>
              <a:gd name="connsiteX97" fmla="*/ 1258823 w 6689158"/>
              <a:gd name="connsiteY97" fmla="*/ 1347121 h 6689159"/>
              <a:gd name="connsiteX98" fmla="*/ 1263190 w 6689158"/>
              <a:gd name="connsiteY98" fmla="*/ 1402742 h 6689159"/>
              <a:gd name="connsiteX99" fmla="*/ 1504198 w 6689158"/>
              <a:gd name="connsiteY99" fmla="*/ 2390321 h 6689159"/>
              <a:gd name="connsiteX100" fmla="*/ 1570031 w 6689158"/>
              <a:gd name="connsiteY100" fmla="*/ 2538525 h 6689159"/>
              <a:gd name="connsiteX101" fmla="*/ 1593172 w 6689158"/>
              <a:gd name="connsiteY101" fmla="*/ 2532572 h 6689159"/>
              <a:gd name="connsiteX102" fmla="*/ 1772170 w 6689158"/>
              <a:gd name="connsiteY102" fmla="*/ 2514528 h 6689159"/>
              <a:gd name="connsiteX103" fmla="*/ 1951170 w 6689158"/>
              <a:gd name="connsiteY103" fmla="*/ 2532573 h 6689159"/>
              <a:gd name="connsiteX104" fmla="*/ 1953707 w 6689158"/>
              <a:gd name="connsiteY104" fmla="*/ 2533225 h 6689159"/>
              <a:gd name="connsiteX105" fmla="*/ 2046764 w 6689158"/>
              <a:gd name="connsiteY105" fmla="*/ 2419427 h 6689159"/>
              <a:gd name="connsiteX106" fmla="*/ 2304042 w 6689158"/>
              <a:gd name="connsiteY106" fmla="*/ 2155240 h 6689159"/>
              <a:gd name="connsiteX107" fmla="*/ 2679904 w 6689158"/>
              <a:gd name="connsiteY107" fmla="*/ 1840257 h 6689159"/>
              <a:gd name="connsiteX108" fmla="*/ 2839402 w 6689158"/>
              <a:gd name="connsiteY108" fmla="*/ 1728600 h 6689159"/>
              <a:gd name="connsiteX109" fmla="*/ 2839403 w 6689158"/>
              <a:gd name="connsiteY109" fmla="*/ 1728599 h 6689159"/>
              <a:gd name="connsiteX110" fmla="*/ 2180258 w 6689158"/>
              <a:gd name="connsiteY110" fmla="*/ 1049601 h 6689159"/>
              <a:gd name="connsiteX111" fmla="*/ 1958217 w 6689158"/>
              <a:gd name="connsiteY111" fmla="*/ 808450 h 6689159"/>
              <a:gd name="connsiteX112" fmla="*/ 1958215 w 6689158"/>
              <a:gd name="connsiteY112" fmla="*/ 808451 h 6689159"/>
              <a:gd name="connsiteX113" fmla="*/ 1958215 w 6689158"/>
              <a:gd name="connsiteY113" fmla="*/ 808450 h 6689159"/>
              <a:gd name="connsiteX114" fmla="*/ 3344580 w 6689158"/>
              <a:gd name="connsiteY114" fmla="*/ 454327 h 6689159"/>
              <a:gd name="connsiteX115" fmla="*/ 2485108 w 6689158"/>
              <a:gd name="connsiteY115" fmla="*/ 584267 h 6689159"/>
              <a:gd name="connsiteX116" fmla="*/ 2426658 w 6689158"/>
              <a:gd name="connsiteY116" fmla="*/ 605660 h 6689159"/>
              <a:gd name="connsiteX117" fmla="*/ 2608239 w 6689158"/>
              <a:gd name="connsiteY117" fmla="*/ 793623 h 6689159"/>
              <a:gd name="connsiteX118" fmla="*/ 3061380 w 6689158"/>
              <a:gd name="connsiteY118" fmla="*/ 1249579 h 6689159"/>
              <a:gd name="connsiteX119" fmla="*/ 3282982 w 6689158"/>
              <a:gd name="connsiteY119" fmla="*/ 1466429 h 6689159"/>
              <a:gd name="connsiteX120" fmla="*/ 3282982 w 6689158"/>
              <a:gd name="connsiteY120" fmla="*/ 1466430 h 6689159"/>
              <a:gd name="connsiteX121" fmla="*/ 3293669 w 6689158"/>
              <a:gd name="connsiteY121" fmla="*/ 1460635 h 6689159"/>
              <a:gd name="connsiteX122" fmla="*/ 4895242 w 6689158"/>
              <a:gd name="connsiteY122" fmla="*/ 1001928 h 6689159"/>
              <a:gd name="connsiteX123" fmla="*/ 5020677 w 6689158"/>
              <a:gd name="connsiteY123" fmla="*/ 992902 h 6689159"/>
              <a:gd name="connsiteX124" fmla="*/ 5140393 w 6689158"/>
              <a:gd name="connsiteY124" fmla="*/ 1082424 h 6689159"/>
              <a:gd name="connsiteX125" fmla="*/ 5140394 w 6689158"/>
              <a:gd name="connsiteY125" fmla="*/ 1082424 h 6689159"/>
              <a:gd name="connsiteX126" fmla="*/ 5020677 w 6689158"/>
              <a:gd name="connsiteY126" fmla="*/ 992901 h 6689159"/>
              <a:gd name="connsiteX127" fmla="*/ 4960548 w 6689158"/>
              <a:gd name="connsiteY127" fmla="*/ 947937 h 6689159"/>
              <a:gd name="connsiteX128" fmla="*/ 3344580 w 6689158"/>
              <a:gd name="connsiteY128" fmla="*/ 454327 h 6689159"/>
              <a:gd name="connsiteX129" fmla="*/ 3344579 w 6689158"/>
              <a:gd name="connsiteY129" fmla="*/ 0 h 6689159"/>
              <a:gd name="connsiteX130" fmla="*/ 5709555 w 6689158"/>
              <a:gd name="connsiteY130" fmla="*/ 979605 h 6689159"/>
              <a:gd name="connsiteX131" fmla="*/ 5721404 w 6689158"/>
              <a:gd name="connsiteY131" fmla="*/ 992643 h 6689159"/>
              <a:gd name="connsiteX132" fmla="*/ 5925421 w 6689158"/>
              <a:gd name="connsiteY132" fmla="*/ 1217117 h 6689159"/>
              <a:gd name="connsiteX133" fmla="*/ 6117959 w 6689158"/>
              <a:gd name="connsiteY133" fmla="*/ 1474595 h 6689159"/>
              <a:gd name="connsiteX134" fmla="*/ 6162894 w 6689158"/>
              <a:gd name="connsiteY134" fmla="*/ 1548561 h 6689159"/>
              <a:gd name="connsiteX135" fmla="*/ 6162893 w 6689158"/>
              <a:gd name="connsiteY135" fmla="*/ 1548563 h 6689159"/>
              <a:gd name="connsiteX136" fmla="*/ 6285487 w 6689158"/>
              <a:gd name="connsiteY136" fmla="*/ 1750355 h 6689159"/>
              <a:gd name="connsiteX137" fmla="*/ 6689158 w 6689158"/>
              <a:gd name="connsiteY137" fmla="*/ 3344580 h 6689159"/>
              <a:gd name="connsiteX138" fmla="*/ 6538793 w 6689158"/>
              <a:gd name="connsiteY138" fmla="*/ 4339156 h 6689159"/>
              <a:gd name="connsiteX139" fmla="*/ 6534721 w 6689158"/>
              <a:gd name="connsiteY139" fmla="*/ 4350281 h 6689159"/>
              <a:gd name="connsiteX140" fmla="*/ 6426326 w 6689158"/>
              <a:gd name="connsiteY140" fmla="*/ 4646440 h 6689159"/>
              <a:gd name="connsiteX141" fmla="*/ 6421122 w 6689158"/>
              <a:gd name="connsiteY141" fmla="*/ 4657245 h 6689159"/>
              <a:gd name="connsiteX142" fmla="*/ 6372396 w 6689158"/>
              <a:gd name="connsiteY142" fmla="*/ 4758392 h 6689159"/>
              <a:gd name="connsiteX143" fmla="*/ 6285487 w 6689158"/>
              <a:gd name="connsiteY143" fmla="*/ 4938805 h 6689159"/>
              <a:gd name="connsiteX144" fmla="*/ 6117958 w 6689158"/>
              <a:gd name="connsiteY144" fmla="*/ 5214566 h 6689159"/>
              <a:gd name="connsiteX145" fmla="*/ 6035322 w 6689158"/>
              <a:gd name="connsiteY145" fmla="*/ 5325072 h 6689159"/>
              <a:gd name="connsiteX146" fmla="*/ 5925420 w 6689158"/>
              <a:gd name="connsiteY146" fmla="*/ 5472042 h 6689159"/>
              <a:gd name="connsiteX147" fmla="*/ 3344580 w 6689158"/>
              <a:gd name="connsiteY147" fmla="*/ 6689159 h 6689159"/>
              <a:gd name="connsiteX148" fmla="*/ 1474594 w 6689158"/>
              <a:gd name="connsiteY148" fmla="*/ 6117958 h 6689159"/>
              <a:gd name="connsiteX149" fmla="*/ 1464440 w 6689158"/>
              <a:gd name="connsiteY149" fmla="*/ 6110366 h 6689159"/>
              <a:gd name="connsiteX150" fmla="*/ 1217117 w 6689158"/>
              <a:gd name="connsiteY150" fmla="*/ 5925420 h 6689159"/>
              <a:gd name="connsiteX151" fmla="*/ 979606 w 6689158"/>
              <a:gd name="connsiteY151" fmla="*/ 5709555 h 6689159"/>
              <a:gd name="connsiteX152" fmla="*/ 941121 w 6689158"/>
              <a:gd name="connsiteY152" fmla="*/ 5667211 h 6689159"/>
              <a:gd name="connsiteX153" fmla="*/ 763739 w 6689158"/>
              <a:gd name="connsiteY153" fmla="*/ 5472043 h 6689159"/>
              <a:gd name="connsiteX154" fmla="*/ 0 w 6689158"/>
              <a:gd name="connsiteY154" fmla="*/ 3344580 h 6689159"/>
              <a:gd name="connsiteX155" fmla="*/ 763739 w 6689158"/>
              <a:gd name="connsiteY155" fmla="*/ 1217118 h 6689159"/>
              <a:gd name="connsiteX156" fmla="*/ 979605 w 6689158"/>
              <a:gd name="connsiteY156" fmla="*/ 979604 h 6689159"/>
              <a:gd name="connsiteX157" fmla="*/ 1217117 w 6689158"/>
              <a:gd name="connsiteY157" fmla="*/ 763739 h 6689159"/>
              <a:gd name="connsiteX158" fmla="*/ 1252792 w 6689158"/>
              <a:gd name="connsiteY158" fmla="*/ 737062 h 6689159"/>
              <a:gd name="connsiteX159" fmla="*/ 1474594 w 6689158"/>
              <a:gd name="connsiteY159" fmla="*/ 571201 h 6689159"/>
              <a:gd name="connsiteX160" fmla="*/ 1650297 w 6689158"/>
              <a:gd name="connsiteY160" fmla="*/ 464459 h 6689159"/>
              <a:gd name="connsiteX161" fmla="*/ 1750354 w 6689158"/>
              <a:gd name="connsiteY161" fmla="*/ 403673 h 6689159"/>
              <a:gd name="connsiteX162" fmla="*/ 2042719 w 6689158"/>
              <a:gd name="connsiteY162" fmla="*/ 262835 h 6689159"/>
              <a:gd name="connsiteX163" fmla="*/ 2083584 w 6689158"/>
              <a:gd name="connsiteY163" fmla="*/ 247876 h 6689159"/>
              <a:gd name="connsiteX164" fmla="*/ 2350003 w 6689158"/>
              <a:gd name="connsiteY164" fmla="*/ 150366 h 6689159"/>
              <a:gd name="connsiteX165" fmla="*/ 3344579 w 6689158"/>
              <a:gd name="connsiteY165"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574839 w 6689158"/>
              <a:gd name="connsiteY72" fmla="*/ 1506112 h 6689159"/>
              <a:gd name="connsiteX73" fmla="*/ 5611312 w 6689158"/>
              <a:gd name="connsiteY73" fmla="*/ 1554887 h 6689159"/>
              <a:gd name="connsiteX74" fmla="*/ 5610671 w 6689158"/>
              <a:gd name="connsiteY74" fmla="*/ 1554917 h 6689159"/>
              <a:gd name="connsiteX75" fmla="*/ 3930424 w 6689158"/>
              <a:gd name="connsiteY75" fmla="*/ 1991564 h 6689159"/>
              <a:gd name="connsiteX76" fmla="*/ 3863712 w 6689158"/>
              <a:gd name="connsiteY76" fmla="*/ 2025688 h 6689159"/>
              <a:gd name="connsiteX77" fmla="*/ 3998266 w 6689158"/>
              <a:gd name="connsiteY77" fmla="*/ 2153752 h 6689159"/>
              <a:gd name="connsiteX78" fmla="*/ 4470031 w 6689158"/>
              <a:gd name="connsiteY78" fmla="*/ 2590407 h 6689159"/>
              <a:gd name="connsiteX79" fmla="*/ 4801691 w 6689158"/>
              <a:gd name="connsiteY79" fmla="*/ 2888769 h 6689159"/>
              <a:gd name="connsiteX80" fmla="*/ 4815328 w 6689158"/>
              <a:gd name="connsiteY80" fmla="*/ 2881367 h 6689159"/>
              <a:gd name="connsiteX81" fmla="*/ 5066831 w 6689158"/>
              <a:gd name="connsiteY81" fmla="*/ 2830591 h 6689159"/>
              <a:gd name="connsiteX82" fmla="*/ 5712962 w 6689158"/>
              <a:gd name="connsiteY82" fmla="*/ 3476722 h 6689159"/>
              <a:gd name="connsiteX83" fmla="*/ 5699834 w 6689158"/>
              <a:gd name="connsiteY83" fmla="*/ 3606939 h 6689159"/>
              <a:gd name="connsiteX84" fmla="*/ 5684600 w 6689158"/>
              <a:gd name="connsiteY84" fmla="*/ 3656022 h 6689159"/>
              <a:gd name="connsiteX85" fmla="*/ 5861148 w 6689158"/>
              <a:gd name="connsiteY85" fmla="*/ 3805497 h 6689159"/>
              <a:gd name="connsiteX86" fmla="*/ 6147161 w 6689158"/>
              <a:gd name="connsiteY86" fmla="*/ 4039666 h 6689159"/>
              <a:gd name="connsiteX87" fmla="*/ 6147160 w 6689158"/>
              <a:gd name="connsiteY87" fmla="*/ 4039665 h 6689159"/>
              <a:gd name="connsiteX88" fmla="*/ 6176112 w 6689158"/>
              <a:gd name="connsiteY88" fmla="*/ 3927066 h 6689159"/>
              <a:gd name="connsiteX89" fmla="*/ 6234832 w 6689158"/>
              <a:gd name="connsiteY89" fmla="*/ 3344579 h 6689159"/>
              <a:gd name="connsiteX90" fmla="*/ 5741222 w 6689158"/>
              <a:gd name="connsiteY90" fmla="*/ 1728614 h 6689159"/>
              <a:gd name="connsiteX91" fmla="*/ 5611312 w 6689158"/>
              <a:gd name="connsiteY91" fmla="*/ 1554887 h 6689159"/>
              <a:gd name="connsiteX92" fmla="*/ 1958215 w 6689158"/>
              <a:gd name="connsiteY92" fmla="*/ 808450 h 6689159"/>
              <a:gd name="connsiteX93" fmla="*/ 1728612 w 6689158"/>
              <a:gd name="connsiteY93" fmla="*/ 947938 h 6689159"/>
              <a:gd name="connsiteX94" fmla="*/ 1300863 w 6689158"/>
              <a:gd name="connsiteY94" fmla="*/ 1300863 h 6689159"/>
              <a:gd name="connsiteX95" fmla="*/ 1258822 w 6689158"/>
              <a:gd name="connsiteY95" fmla="*/ 1347119 h 6689159"/>
              <a:gd name="connsiteX96" fmla="*/ 1258823 w 6689158"/>
              <a:gd name="connsiteY96" fmla="*/ 1347121 h 6689159"/>
              <a:gd name="connsiteX97" fmla="*/ 1263190 w 6689158"/>
              <a:gd name="connsiteY97" fmla="*/ 1402742 h 6689159"/>
              <a:gd name="connsiteX98" fmla="*/ 1504198 w 6689158"/>
              <a:gd name="connsiteY98" fmla="*/ 2390321 h 6689159"/>
              <a:gd name="connsiteX99" fmla="*/ 1570031 w 6689158"/>
              <a:gd name="connsiteY99" fmla="*/ 2538525 h 6689159"/>
              <a:gd name="connsiteX100" fmla="*/ 1593172 w 6689158"/>
              <a:gd name="connsiteY100" fmla="*/ 2532572 h 6689159"/>
              <a:gd name="connsiteX101" fmla="*/ 1772170 w 6689158"/>
              <a:gd name="connsiteY101" fmla="*/ 2514528 h 6689159"/>
              <a:gd name="connsiteX102" fmla="*/ 1951170 w 6689158"/>
              <a:gd name="connsiteY102" fmla="*/ 2532573 h 6689159"/>
              <a:gd name="connsiteX103" fmla="*/ 1953707 w 6689158"/>
              <a:gd name="connsiteY103" fmla="*/ 2533225 h 6689159"/>
              <a:gd name="connsiteX104" fmla="*/ 2046764 w 6689158"/>
              <a:gd name="connsiteY104" fmla="*/ 2419427 h 6689159"/>
              <a:gd name="connsiteX105" fmla="*/ 2304042 w 6689158"/>
              <a:gd name="connsiteY105" fmla="*/ 2155240 h 6689159"/>
              <a:gd name="connsiteX106" fmla="*/ 2679904 w 6689158"/>
              <a:gd name="connsiteY106" fmla="*/ 1840257 h 6689159"/>
              <a:gd name="connsiteX107" fmla="*/ 2839402 w 6689158"/>
              <a:gd name="connsiteY107" fmla="*/ 1728600 h 6689159"/>
              <a:gd name="connsiteX108" fmla="*/ 2839403 w 6689158"/>
              <a:gd name="connsiteY108" fmla="*/ 1728599 h 6689159"/>
              <a:gd name="connsiteX109" fmla="*/ 2180258 w 6689158"/>
              <a:gd name="connsiteY109" fmla="*/ 1049601 h 6689159"/>
              <a:gd name="connsiteX110" fmla="*/ 1958217 w 6689158"/>
              <a:gd name="connsiteY110" fmla="*/ 808450 h 6689159"/>
              <a:gd name="connsiteX111" fmla="*/ 1958215 w 6689158"/>
              <a:gd name="connsiteY111" fmla="*/ 808451 h 6689159"/>
              <a:gd name="connsiteX112" fmla="*/ 1958215 w 6689158"/>
              <a:gd name="connsiteY112" fmla="*/ 808450 h 6689159"/>
              <a:gd name="connsiteX113" fmla="*/ 3344580 w 6689158"/>
              <a:gd name="connsiteY113" fmla="*/ 454327 h 6689159"/>
              <a:gd name="connsiteX114" fmla="*/ 2485108 w 6689158"/>
              <a:gd name="connsiteY114" fmla="*/ 584267 h 6689159"/>
              <a:gd name="connsiteX115" fmla="*/ 2426658 w 6689158"/>
              <a:gd name="connsiteY115" fmla="*/ 605660 h 6689159"/>
              <a:gd name="connsiteX116" fmla="*/ 2608239 w 6689158"/>
              <a:gd name="connsiteY116" fmla="*/ 793623 h 6689159"/>
              <a:gd name="connsiteX117" fmla="*/ 3061380 w 6689158"/>
              <a:gd name="connsiteY117" fmla="*/ 1249579 h 6689159"/>
              <a:gd name="connsiteX118" fmla="*/ 3282982 w 6689158"/>
              <a:gd name="connsiteY118" fmla="*/ 1466429 h 6689159"/>
              <a:gd name="connsiteX119" fmla="*/ 3282982 w 6689158"/>
              <a:gd name="connsiteY119" fmla="*/ 1466430 h 6689159"/>
              <a:gd name="connsiteX120" fmla="*/ 3293669 w 6689158"/>
              <a:gd name="connsiteY120" fmla="*/ 1460635 h 6689159"/>
              <a:gd name="connsiteX121" fmla="*/ 4895242 w 6689158"/>
              <a:gd name="connsiteY121" fmla="*/ 1001928 h 6689159"/>
              <a:gd name="connsiteX122" fmla="*/ 5020677 w 6689158"/>
              <a:gd name="connsiteY122" fmla="*/ 992902 h 6689159"/>
              <a:gd name="connsiteX123" fmla="*/ 5140393 w 6689158"/>
              <a:gd name="connsiteY123" fmla="*/ 1082424 h 6689159"/>
              <a:gd name="connsiteX124" fmla="*/ 5140394 w 6689158"/>
              <a:gd name="connsiteY124" fmla="*/ 1082424 h 6689159"/>
              <a:gd name="connsiteX125" fmla="*/ 5020677 w 6689158"/>
              <a:gd name="connsiteY125" fmla="*/ 992901 h 6689159"/>
              <a:gd name="connsiteX126" fmla="*/ 4960548 w 6689158"/>
              <a:gd name="connsiteY126" fmla="*/ 947937 h 6689159"/>
              <a:gd name="connsiteX127" fmla="*/ 3344580 w 6689158"/>
              <a:gd name="connsiteY127" fmla="*/ 454327 h 6689159"/>
              <a:gd name="connsiteX128" fmla="*/ 3344579 w 6689158"/>
              <a:gd name="connsiteY128" fmla="*/ 0 h 6689159"/>
              <a:gd name="connsiteX129" fmla="*/ 5709555 w 6689158"/>
              <a:gd name="connsiteY129" fmla="*/ 979605 h 6689159"/>
              <a:gd name="connsiteX130" fmla="*/ 5721404 w 6689158"/>
              <a:gd name="connsiteY130" fmla="*/ 992643 h 6689159"/>
              <a:gd name="connsiteX131" fmla="*/ 5925421 w 6689158"/>
              <a:gd name="connsiteY131" fmla="*/ 1217117 h 6689159"/>
              <a:gd name="connsiteX132" fmla="*/ 6117959 w 6689158"/>
              <a:gd name="connsiteY132" fmla="*/ 1474595 h 6689159"/>
              <a:gd name="connsiteX133" fmla="*/ 6162894 w 6689158"/>
              <a:gd name="connsiteY133" fmla="*/ 1548561 h 6689159"/>
              <a:gd name="connsiteX134" fmla="*/ 6162893 w 6689158"/>
              <a:gd name="connsiteY134" fmla="*/ 1548563 h 6689159"/>
              <a:gd name="connsiteX135" fmla="*/ 6285487 w 6689158"/>
              <a:gd name="connsiteY135" fmla="*/ 1750355 h 6689159"/>
              <a:gd name="connsiteX136" fmla="*/ 6689158 w 6689158"/>
              <a:gd name="connsiteY136" fmla="*/ 3344580 h 6689159"/>
              <a:gd name="connsiteX137" fmla="*/ 6538793 w 6689158"/>
              <a:gd name="connsiteY137" fmla="*/ 4339156 h 6689159"/>
              <a:gd name="connsiteX138" fmla="*/ 6534721 w 6689158"/>
              <a:gd name="connsiteY138" fmla="*/ 4350281 h 6689159"/>
              <a:gd name="connsiteX139" fmla="*/ 6426326 w 6689158"/>
              <a:gd name="connsiteY139" fmla="*/ 4646440 h 6689159"/>
              <a:gd name="connsiteX140" fmla="*/ 6421122 w 6689158"/>
              <a:gd name="connsiteY140" fmla="*/ 4657245 h 6689159"/>
              <a:gd name="connsiteX141" fmla="*/ 6372396 w 6689158"/>
              <a:gd name="connsiteY141" fmla="*/ 4758392 h 6689159"/>
              <a:gd name="connsiteX142" fmla="*/ 6285487 w 6689158"/>
              <a:gd name="connsiteY142" fmla="*/ 4938805 h 6689159"/>
              <a:gd name="connsiteX143" fmla="*/ 6117958 w 6689158"/>
              <a:gd name="connsiteY143" fmla="*/ 5214566 h 6689159"/>
              <a:gd name="connsiteX144" fmla="*/ 6035322 w 6689158"/>
              <a:gd name="connsiteY144" fmla="*/ 5325072 h 6689159"/>
              <a:gd name="connsiteX145" fmla="*/ 5925420 w 6689158"/>
              <a:gd name="connsiteY145" fmla="*/ 5472042 h 6689159"/>
              <a:gd name="connsiteX146" fmla="*/ 3344580 w 6689158"/>
              <a:gd name="connsiteY146" fmla="*/ 6689159 h 6689159"/>
              <a:gd name="connsiteX147" fmla="*/ 1474594 w 6689158"/>
              <a:gd name="connsiteY147" fmla="*/ 6117958 h 6689159"/>
              <a:gd name="connsiteX148" fmla="*/ 1464440 w 6689158"/>
              <a:gd name="connsiteY148" fmla="*/ 6110366 h 6689159"/>
              <a:gd name="connsiteX149" fmla="*/ 1217117 w 6689158"/>
              <a:gd name="connsiteY149" fmla="*/ 5925420 h 6689159"/>
              <a:gd name="connsiteX150" fmla="*/ 979606 w 6689158"/>
              <a:gd name="connsiteY150" fmla="*/ 5709555 h 6689159"/>
              <a:gd name="connsiteX151" fmla="*/ 941121 w 6689158"/>
              <a:gd name="connsiteY151" fmla="*/ 5667211 h 6689159"/>
              <a:gd name="connsiteX152" fmla="*/ 763739 w 6689158"/>
              <a:gd name="connsiteY152" fmla="*/ 5472043 h 6689159"/>
              <a:gd name="connsiteX153" fmla="*/ 0 w 6689158"/>
              <a:gd name="connsiteY153" fmla="*/ 3344580 h 6689159"/>
              <a:gd name="connsiteX154" fmla="*/ 763739 w 6689158"/>
              <a:gd name="connsiteY154" fmla="*/ 1217118 h 6689159"/>
              <a:gd name="connsiteX155" fmla="*/ 979605 w 6689158"/>
              <a:gd name="connsiteY155" fmla="*/ 979604 h 6689159"/>
              <a:gd name="connsiteX156" fmla="*/ 1217117 w 6689158"/>
              <a:gd name="connsiteY156" fmla="*/ 763739 h 6689159"/>
              <a:gd name="connsiteX157" fmla="*/ 1252792 w 6689158"/>
              <a:gd name="connsiteY157" fmla="*/ 737062 h 6689159"/>
              <a:gd name="connsiteX158" fmla="*/ 1474594 w 6689158"/>
              <a:gd name="connsiteY158" fmla="*/ 571201 h 6689159"/>
              <a:gd name="connsiteX159" fmla="*/ 1650297 w 6689158"/>
              <a:gd name="connsiteY159" fmla="*/ 464459 h 6689159"/>
              <a:gd name="connsiteX160" fmla="*/ 1750354 w 6689158"/>
              <a:gd name="connsiteY160" fmla="*/ 403673 h 6689159"/>
              <a:gd name="connsiteX161" fmla="*/ 2042719 w 6689158"/>
              <a:gd name="connsiteY161" fmla="*/ 262835 h 6689159"/>
              <a:gd name="connsiteX162" fmla="*/ 2083584 w 6689158"/>
              <a:gd name="connsiteY162" fmla="*/ 247876 h 6689159"/>
              <a:gd name="connsiteX163" fmla="*/ 2350003 w 6689158"/>
              <a:gd name="connsiteY163" fmla="*/ 150366 h 6689159"/>
              <a:gd name="connsiteX164" fmla="*/ 3344579 w 6689158"/>
              <a:gd name="connsiteY164"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140394 w 6689158"/>
              <a:gd name="connsiteY123" fmla="*/ 1082424 h 6689159"/>
              <a:gd name="connsiteX124" fmla="*/ 5020677 w 6689158"/>
              <a:gd name="connsiteY124" fmla="*/ 992901 h 6689159"/>
              <a:gd name="connsiteX125" fmla="*/ 4960548 w 6689158"/>
              <a:gd name="connsiteY125" fmla="*/ 947937 h 6689159"/>
              <a:gd name="connsiteX126" fmla="*/ 3344580 w 6689158"/>
              <a:gd name="connsiteY126" fmla="*/ 454327 h 6689159"/>
              <a:gd name="connsiteX127" fmla="*/ 3344579 w 6689158"/>
              <a:gd name="connsiteY127" fmla="*/ 0 h 6689159"/>
              <a:gd name="connsiteX128" fmla="*/ 5709555 w 6689158"/>
              <a:gd name="connsiteY128" fmla="*/ 979605 h 6689159"/>
              <a:gd name="connsiteX129" fmla="*/ 5721404 w 6689158"/>
              <a:gd name="connsiteY129" fmla="*/ 992643 h 6689159"/>
              <a:gd name="connsiteX130" fmla="*/ 5925421 w 6689158"/>
              <a:gd name="connsiteY130" fmla="*/ 1217117 h 6689159"/>
              <a:gd name="connsiteX131" fmla="*/ 6117959 w 6689158"/>
              <a:gd name="connsiteY131" fmla="*/ 1474595 h 6689159"/>
              <a:gd name="connsiteX132" fmla="*/ 6162894 w 6689158"/>
              <a:gd name="connsiteY132" fmla="*/ 1548561 h 6689159"/>
              <a:gd name="connsiteX133" fmla="*/ 6162893 w 6689158"/>
              <a:gd name="connsiteY133" fmla="*/ 1548563 h 6689159"/>
              <a:gd name="connsiteX134" fmla="*/ 6285487 w 6689158"/>
              <a:gd name="connsiteY134" fmla="*/ 1750355 h 6689159"/>
              <a:gd name="connsiteX135" fmla="*/ 6689158 w 6689158"/>
              <a:gd name="connsiteY135" fmla="*/ 3344580 h 6689159"/>
              <a:gd name="connsiteX136" fmla="*/ 6538793 w 6689158"/>
              <a:gd name="connsiteY136" fmla="*/ 4339156 h 6689159"/>
              <a:gd name="connsiteX137" fmla="*/ 6534721 w 6689158"/>
              <a:gd name="connsiteY137" fmla="*/ 4350281 h 6689159"/>
              <a:gd name="connsiteX138" fmla="*/ 6426326 w 6689158"/>
              <a:gd name="connsiteY138" fmla="*/ 4646440 h 6689159"/>
              <a:gd name="connsiteX139" fmla="*/ 6421122 w 6689158"/>
              <a:gd name="connsiteY139" fmla="*/ 4657245 h 6689159"/>
              <a:gd name="connsiteX140" fmla="*/ 6372396 w 6689158"/>
              <a:gd name="connsiteY140" fmla="*/ 4758392 h 6689159"/>
              <a:gd name="connsiteX141" fmla="*/ 6285487 w 6689158"/>
              <a:gd name="connsiteY141" fmla="*/ 4938805 h 6689159"/>
              <a:gd name="connsiteX142" fmla="*/ 6117958 w 6689158"/>
              <a:gd name="connsiteY142" fmla="*/ 5214566 h 6689159"/>
              <a:gd name="connsiteX143" fmla="*/ 6035322 w 6689158"/>
              <a:gd name="connsiteY143" fmla="*/ 5325072 h 6689159"/>
              <a:gd name="connsiteX144" fmla="*/ 5925420 w 6689158"/>
              <a:gd name="connsiteY144" fmla="*/ 5472042 h 6689159"/>
              <a:gd name="connsiteX145" fmla="*/ 3344580 w 6689158"/>
              <a:gd name="connsiteY145" fmla="*/ 6689159 h 6689159"/>
              <a:gd name="connsiteX146" fmla="*/ 1474594 w 6689158"/>
              <a:gd name="connsiteY146" fmla="*/ 6117958 h 6689159"/>
              <a:gd name="connsiteX147" fmla="*/ 1464440 w 6689158"/>
              <a:gd name="connsiteY147" fmla="*/ 6110366 h 6689159"/>
              <a:gd name="connsiteX148" fmla="*/ 1217117 w 6689158"/>
              <a:gd name="connsiteY148" fmla="*/ 5925420 h 6689159"/>
              <a:gd name="connsiteX149" fmla="*/ 979606 w 6689158"/>
              <a:gd name="connsiteY149" fmla="*/ 5709555 h 6689159"/>
              <a:gd name="connsiteX150" fmla="*/ 941121 w 6689158"/>
              <a:gd name="connsiteY150" fmla="*/ 5667211 h 6689159"/>
              <a:gd name="connsiteX151" fmla="*/ 763739 w 6689158"/>
              <a:gd name="connsiteY151" fmla="*/ 5472043 h 6689159"/>
              <a:gd name="connsiteX152" fmla="*/ 0 w 6689158"/>
              <a:gd name="connsiteY152" fmla="*/ 3344580 h 6689159"/>
              <a:gd name="connsiteX153" fmla="*/ 763739 w 6689158"/>
              <a:gd name="connsiteY153" fmla="*/ 1217118 h 6689159"/>
              <a:gd name="connsiteX154" fmla="*/ 979605 w 6689158"/>
              <a:gd name="connsiteY154" fmla="*/ 979604 h 6689159"/>
              <a:gd name="connsiteX155" fmla="*/ 1217117 w 6689158"/>
              <a:gd name="connsiteY155" fmla="*/ 763739 h 6689159"/>
              <a:gd name="connsiteX156" fmla="*/ 1252792 w 6689158"/>
              <a:gd name="connsiteY156" fmla="*/ 737062 h 6689159"/>
              <a:gd name="connsiteX157" fmla="*/ 1474594 w 6689158"/>
              <a:gd name="connsiteY157" fmla="*/ 571201 h 6689159"/>
              <a:gd name="connsiteX158" fmla="*/ 1650297 w 6689158"/>
              <a:gd name="connsiteY158" fmla="*/ 464459 h 6689159"/>
              <a:gd name="connsiteX159" fmla="*/ 1750354 w 6689158"/>
              <a:gd name="connsiteY159" fmla="*/ 403673 h 6689159"/>
              <a:gd name="connsiteX160" fmla="*/ 2042719 w 6689158"/>
              <a:gd name="connsiteY160" fmla="*/ 262835 h 6689159"/>
              <a:gd name="connsiteX161" fmla="*/ 2083584 w 6689158"/>
              <a:gd name="connsiteY161" fmla="*/ 247876 h 6689159"/>
              <a:gd name="connsiteX162" fmla="*/ 2350003 w 6689158"/>
              <a:gd name="connsiteY162" fmla="*/ 150366 h 6689159"/>
              <a:gd name="connsiteX163" fmla="*/ 3344579 w 6689158"/>
              <a:gd name="connsiteY163"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140393 w 6689158"/>
              <a:gd name="connsiteY122" fmla="*/ 1082424 h 6689159"/>
              <a:gd name="connsiteX123" fmla="*/ 5020677 w 6689158"/>
              <a:gd name="connsiteY123" fmla="*/ 992901 h 6689159"/>
              <a:gd name="connsiteX124" fmla="*/ 4960548 w 6689158"/>
              <a:gd name="connsiteY124" fmla="*/ 947937 h 6689159"/>
              <a:gd name="connsiteX125" fmla="*/ 3344580 w 6689158"/>
              <a:gd name="connsiteY125" fmla="*/ 454327 h 6689159"/>
              <a:gd name="connsiteX126" fmla="*/ 3344579 w 6689158"/>
              <a:gd name="connsiteY126" fmla="*/ 0 h 6689159"/>
              <a:gd name="connsiteX127" fmla="*/ 5709555 w 6689158"/>
              <a:gd name="connsiteY127" fmla="*/ 979605 h 6689159"/>
              <a:gd name="connsiteX128" fmla="*/ 5721404 w 6689158"/>
              <a:gd name="connsiteY128" fmla="*/ 992643 h 6689159"/>
              <a:gd name="connsiteX129" fmla="*/ 5925421 w 6689158"/>
              <a:gd name="connsiteY129" fmla="*/ 1217117 h 6689159"/>
              <a:gd name="connsiteX130" fmla="*/ 6117959 w 6689158"/>
              <a:gd name="connsiteY130" fmla="*/ 1474595 h 6689159"/>
              <a:gd name="connsiteX131" fmla="*/ 6162894 w 6689158"/>
              <a:gd name="connsiteY131" fmla="*/ 1548561 h 6689159"/>
              <a:gd name="connsiteX132" fmla="*/ 6162893 w 6689158"/>
              <a:gd name="connsiteY132" fmla="*/ 1548563 h 6689159"/>
              <a:gd name="connsiteX133" fmla="*/ 6285487 w 6689158"/>
              <a:gd name="connsiteY133" fmla="*/ 1750355 h 6689159"/>
              <a:gd name="connsiteX134" fmla="*/ 6689158 w 6689158"/>
              <a:gd name="connsiteY134" fmla="*/ 3344580 h 6689159"/>
              <a:gd name="connsiteX135" fmla="*/ 6538793 w 6689158"/>
              <a:gd name="connsiteY135" fmla="*/ 4339156 h 6689159"/>
              <a:gd name="connsiteX136" fmla="*/ 6534721 w 6689158"/>
              <a:gd name="connsiteY136" fmla="*/ 4350281 h 6689159"/>
              <a:gd name="connsiteX137" fmla="*/ 6426326 w 6689158"/>
              <a:gd name="connsiteY137" fmla="*/ 4646440 h 6689159"/>
              <a:gd name="connsiteX138" fmla="*/ 6421122 w 6689158"/>
              <a:gd name="connsiteY138" fmla="*/ 4657245 h 6689159"/>
              <a:gd name="connsiteX139" fmla="*/ 6372396 w 6689158"/>
              <a:gd name="connsiteY139" fmla="*/ 4758392 h 6689159"/>
              <a:gd name="connsiteX140" fmla="*/ 6285487 w 6689158"/>
              <a:gd name="connsiteY140" fmla="*/ 4938805 h 6689159"/>
              <a:gd name="connsiteX141" fmla="*/ 6117958 w 6689158"/>
              <a:gd name="connsiteY141" fmla="*/ 5214566 h 6689159"/>
              <a:gd name="connsiteX142" fmla="*/ 6035322 w 6689158"/>
              <a:gd name="connsiteY142" fmla="*/ 5325072 h 6689159"/>
              <a:gd name="connsiteX143" fmla="*/ 5925420 w 6689158"/>
              <a:gd name="connsiteY143" fmla="*/ 5472042 h 6689159"/>
              <a:gd name="connsiteX144" fmla="*/ 3344580 w 6689158"/>
              <a:gd name="connsiteY144" fmla="*/ 6689159 h 6689159"/>
              <a:gd name="connsiteX145" fmla="*/ 1474594 w 6689158"/>
              <a:gd name="connsiteY145" fmla="*/ 6117958 h 6689159"/>
              <a:gd name="connsiteX146" fmla="*/ 1464440 w 6689158"/>
              <a:gd name="connsiteY146" fmla="*/ 6110366 h 6689159"/>
              <a:gd name="connsiteX147" fmla="*/ 1217117 w 6689158"/>
              <a:gd name="connsiteY147" fmla="*/ 5925420 h 6689159"/>
              <a:gd name="connsiteX148" fmla="*/ 979606 w 6689158"/>
              <a:gd name="connsiteY148" fmla="*/ 5709555 h 6689159"/>
              <a:gd name="connsiteX149" fmla="*/ 941121 w 6689158"/>
              <a:gd name="connsiteY149" fmla="*/ 5667211 h 6689159"/>
              <a:gd name="connsiteX150" fmla="*/ 763739 w 6689158"/>
              <a:gd name="connsiteY150" fmla="*/ 5472043 h 6689159"/>
              <a:gd name="connsiteX151" fmla="*/ 0 w 6689158"/>
              <a:gd name="connsiteY151" fmla="*/ 3344580 h 6689159"/>
              <a:gd name="connsiteX152" fmla="*/ 763739 w 6689158"/>
              <a:gd name="connsiteY152" fmla="*/ 1217118 h 6689159"/>
              <a:gd name="connsiteX153" fmla="*/ 979605 w 6689158"/>
              <a:gd name="connsiteY153" fmla="*/ 979604 h 6689159"/>
              <a:gd name="connsiteX154" fmla="*/ 1217117 w 6689158"/>
              <a:gd name="connsiteY154" fmla="*/ 763739 h 6689159"/>
              <a:gd name="connsiteX155" fmla="*/ 1252792 w 6689158"/>
              <a:gd name="connsiteY155" fmla="*/ 737062 h 6689159"/>
              <a:gd name="connsiteX156" fmla="*/ 1474594 w 6689158"/>
              <a:gd name="connsiteY156" fmla="*/ 571201 h 6689159"/>
              <a:gd name="connsiteX157" fmla="*/ 1650297 w 6689158"/>
              <a:gd name="connsiteY157" fmla="*/ 464459 h 6689159"/>
              <a:gd name="connsiteX158" fmla="*/ 1750354 w 6689158"/>
              <a:gd name="connsiteY158" fmla="*/ 403673 h 6689159"/>
              <a:gd name="connsiteX159" fmla="*/ 2042719 w 6689158"/>
              <a:gd name="connsiteY159" fmla="*/ 262835 h 6689159"/>
              <a:gd name="connsiteX160" fmla="*/ 2083584 w 6689158"/>
              <a:gd name="connsiteY160" fmla="*/ 247876 h 6689159"/>
              <a:gd name="connsiteX161" fmla="*/ 2350003 w 6689158"/>
              <a:gd name="connsiteY161" fmla="*/ 150366 h 6689159"/>
              <a:gd name="connsiteX162" fmla="*/ 3344579 w 6689158"/>
              <a:gd name="connsiteY162"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5020677 w 6689158"/>
              <a:gd name="connsiteY122" fmla="*/ 992901 h 6689159"/>
              <a:gd name="connsiteX123" fmla="*/ 4960548 w 6689158"/>
              <a:gd name="connsiteY123" fmla="*/ 947937 h 6689159"/>
              <a:gd name="connsiteX124" fmla="*/ 3344580 w 6689158"/>
              <a:gd name="connsiteY124" fmla="*/ 454327 h 6689159"/>
              <a:gd name="connsiteX125" fmla="*/ 3344579 w 6689158"/>
              <a:gd name="connsiteY125" fmla="*/ 0 h 6689159"/>
              <a:gd name="connsiteX126" fmla="*/ 5709555 w 6689158"/>
              <a:gd name="connsiteY126" fmla="*/ 979605 h 6689159"/>
              <a:gd name="connsiteX127" fmla="*/ 5721404 w 6689158"/>
              <a:gd name="connsiteY127" fmla="*/ 992643 h 6689159"/>
              <a:gd name="connsiteX128" fmla="*/ 5925421 w 6689158"/>
              <a:gd name="connsiteY128" fmla="*/ 1217117 h 6689159"/>
              <a:gd name="connsiteX129" fmla="*/ 6117959 w 6689158"/>
              <a:gd name="connsiteY129" fmla="*/ 1474595 h 6689159"/>
              <a:gd name="connsiteX130" fmla="*/ 6162894 w 6689158"/>
              <a:gd name="connsiteY130" fmla="*/ 1548561 h 6689159"/>
              <a:gd name="connsiteX131" fmla="*/ 6162893 w 6689158"/>
              <a:gd name="connsiteY131" fmla="*/ 1548563 h 6689159"/>
              <a:gd name="connsiteX132" fmla="*/ 6285487 w 6689158"/>
              <a:gd name="connsiteY132" fmla="*/ 1750355 h 6689159"/>
              <a:gd name="connsiteX133" fmla="*/ 6689158 w 6689158"/>
              <a:gd name="connsiteY133" fmla="*/ 3344580 h 6689159"/>
              <a:gd name="connsiteX134" fmla="*/ 6538793 w 6689158"/>
              <a:gd name="connsiteY134" fmla="*/ 4339156 h 6689159"/>
              <a:gd name="connsiteX135" fmla="*/ 6534721 w 6689158"/>
              <a:gd name="connsiteY135" fmla="*/ 4350281 h 6689159"/>
              <a:gd name="connsiteX136" fmla="*/ 6426326 w 6689158"/>
              <a:gd name="connsiteY136" fmla="*/ 4646440 h 6689159"/>
              <a:gd name="connsiteX137" fmla="*/ 6421122 w 6689158"/>
              <a:gd name="connsiteY137" fmla="*/ 4657245 h 6689159"/>
              <a:gd name="connsiteX138" fmla="*/ 6372396 w 6689158"/>
              <a:gd name="connsiteY138" fmla="*/ 4758392 h 6689159"/>
              <a:gd name="connsiteX139" fmla="*/ 6285487 w 6689158"/>
              <a:gd name="connsiteY139" fmla="*/ 4938805 h 6689159"/>
              <a:gd name="connsiteX140" fmla="*/ 6117958 w 6689158"/>
              <a:gd name="connsiteY140" fmla="*/ 5214566 h 6689159"/>
              <a:gd name="connsiteX141" fmla="*/ 6035322 w 6689158"/>
              <a:gd name="connsiteY141" fmla="*/ 5325072 h 6689159"/>
              <a:gd name="connsiteX142" fmla="*/ 5925420 w 6689158"/>
              <a:gd name="connsiteY142" fmla="*/ 5472042 h 6689159"/>
              <a:gd name="connsiteX143" fmla="*/ 3344580 w 6689158"/>
              <a:gd name="connsiteY143" fmla="*/ 6689159 h 6689159"/>
              <a:gd name="connsiteX144" fmla="*/ 1474594 w 6689158"/>
              <a:gd name="connsiteY144" fmla="*/ 6117958 h 6689159"/>
              <a:gd name="connsiteX145" fmla="*/ 1464440 w 6689158"/>
              <a:gd name="connsiteY145" fmla="*/ 6110366 h 6689159"/>
              <a:gd name="connsiteX146" fmla="*/ 1217117 w 6689158"/>
              <a:gd name="connsiteY146" fmla="*/ 5925420 h 6689159"/>
              <a:gd name="connsiteX147" fmla="*/ 979606 w 6689158"/>
              <a:gd name="connsiteY147" fmla="*/ 5709555 h 6689159"/>
              <a:gd name="connsiteX148" fmla="*/ 941121 w 6689158"/>
              <a:gd name="connsiteY148" fmla="*/ 5667211 h 6689159"/>
              <a:gd name="connsiteX149" fmla="*/ 763739 w 6689158"/>
              <a:gd name="connsiteY149" fmla="*/ 5472043 h 6689159"/>
              <a:gd name="connsiteX150" fmla="*/ 0 w 6689158"/>
              <a:gd name="connsiteY150" fmla="*/ 3344580 h 6689159"/>
              <a:gd name="connsiteX151" fmla="*/ 763739 w 6689158"/>
              <a:gd name="connsiteY151" fmla="*/ 1217118 h 6689159"/>
              <a:gd name="connsiteX152" fmla="*/ 979605 w 6689158"/>
              <a:gd name="connsiteY152" fmla="*/ 979604 h 6689159"/>
              <a:gd name="connsiteX153" fmla="*/ 1217117 w 6689158"/>
              <a:gd name="connsiteY153" fmla="*/ 763739 h 6689159"/>
              <a:gd name="connsiteX154" fmla="*/ 1252792 w 6689158"/>
              <a:gd name="connsiteY154" fmla="*/ 737062 h 6689159"/>
              <a:gd name="connsiteX155" fmla="*/ 1474594 w 6689158"/>
              <a:gd name="connsiteY155" fmla="*/ 571201 h 6689159"/>
              <a:gd name="connsiteX156" fmla="*/ 1650297 w 6689158"/>
              <a:gd name="connsiteY156" fmla="*/ 464459 h 6689159"/>
              <a:gd name="connsiteX157" fmla="*/ 1750354 w 6689158"/>
              <a:gd name="connsiteY157" fmla="*/ 403673 h 6689159"/>
              <a:gd name="connsiteX158" fmla="*/ 2042719 w 6689158"/>
              <a:gd name="connsiteY158" fmla="*/ 262835 h 6689159"/>
              <a:gd name="connsiteX159" fmla="*/ 2083584 w 6689158"/>
              <a:gd name="connsiteY159" fmla="*/ 247876 h 6689159"/>
              <a:gd name="connsiteX160" fmla="*/ 2350003 w 6689158"/>
              <a:gd name="connsiteY160" fmla="*/ 150366 h 6689159"/>
              <a:gd name="connsiteX161" fmla="*/ 3344579 w 6689158"/>
              <a:gd name="connsiteY161"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611312 w 6689158"/>
              <a:gd name="connsiteY71" fmla="*/ 1554887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5611312 w 6689158"/>
              <a:gd name="connsiteY90" fmla="*/ 1554887 h 6689159"/>
              <a:gd name="connsiteX91" fmla="*/ 1958215 w 6689158"/>
              <a:gd name="connsiteY91" fmla="*/ 808450 h 6689159"/>
              <a:gd name="connsiteX92" fmla="*/ 1728612 w 6689158"/>
              <a:gd name="connsiteY92" fmla="*/ 947938 h 6689159"/>
              <a:gd name="connsiteX93" fmla="*/ 1300863 w 6689158"/>
              <a:gd name="connsiteY93" fmla="*/ 1300863 h 6689159"/>
              <a:gd name="connsiteX94" fmla="*/ 1258822 w 6689158"/>
              <a:gd name="connsiteY94" fmla="*/ 1347119 h 6689159"/>
              <a:gd name="connsiteX95" fmla="*/ 1258823 w 6689158"/>
              <a:gd name="connsiteY95" fmla="*/ 1347121 h 6689159"/>
              <a:gd name="connsiteX96" fmla="*/ 1263190 w 6689158"/>
              <a:gd name="connsiteY96" fmla="*/ 1402742 h 6689159"/>
              <a:gd name="connsiteX97" fmla="*/ 1504198 w 6689158"/>
              <a:gd name="connsiteY97" fmla="*/ 2390321 h 6689159"/>
              <a:gd name="connsiteX98" fmla="*/ 1570031 w 6689158"/>
              <a:gd name="connsiteY98" fmla="*/ 2538525 h 6689159"/>
              <a:gd name="connsiteX99" fmla="*/ 1593172 w 6689158"/>
              <a:gd name="connsiteY99" fmla="*/ 2532572 h 6689159"/>
              <a:gd name="connsiteX100" fmla="*/ 1772170 w 6689158"/>
              <a:gd name="connsiteY100" fmla="*/ 2514528 h 6689159"/>
              <a:gd name="connsiteX101" fmla="*/ 1951170 w 6689158"/>
              <a:gd name="connsiteY101" fmla="*/ 2532573 h 6689159"/>
              <a:gd name="connsiteX102" fmla="*/ 1953707 w 6689158"/>
              <a:gd name="connsiteY102" fmla="*/ 2533225 h 6689159"/>
              <a:gd name="connsiteX103" fmla="*/ 2046764 w 6689158"/>
              <a:gd name="connsiteY103" fmla="*/ 2419427 h 6689159"/>
              <a:gd name="connsiteX104" fmla="*/ 2304042 w 6689158"/>
              <a:gd name="connsiteY104" fmla="*/ 2155240 h 6689159"/>
              <a:gd name="connsiteX105" fmla="*/ 2679904 w 6689158"/>
              <a:gd name="connsiteY105" fmla="*/ 1840257 h 6689159"/>
              <a:gd name="connsiteX106" fmla="*/ 2839402 w 6689158"/>
              <a:gd name="connsiteY106" fmla="*/ 1728600 h 6689159"/>
              <a:gd name="connsiteX107" fmla="*/ 2839403 w 6689158"/>
              <a:gd name="connsiteY107" fmla="*/ 1728599 h 6689159"/>
              <a:gd name="connsiteX108" fmla="*/ 2180258 w 6689158"/>
              <a:gd name="connsiteY108" fmla="*/ 1049601 h 6689159"/>
              <a:gd name="connsiteX109" fmla="*/ 1958217 w 6689158"/>
              <a:gd name="connsiteY109" fmla="*/ 808450 h 6689159"/>
              <a:gd name="connsiteX110" fmla="*/ 1958215 w 6689158"/>
              <a:gd name="connsiteY110" fmla="*/ 808451 h 6689159"/>
              <a:gd name="connsiteX111" fmla="*/ 1958215 w 6689158"/>
              <a:gd name="connsiteY111" fmla="*/ 808450 h 6689159"/>
              <a:gd name="connsiteX112" fmla="*/ 3344580 w 6689158"/>
              <a:gd name="connsiteY112" fmla="*/ 454327 h 6689159"/>
              <a:gd name="connsiteX113" fmla="*/ 2485108 w 6689158"/>
              <a:gd name="connsiteY113" fmla="*/ 584267 h 6689159"/>
              <a:gd name="connsiteX114" fmla="*/ 2426658 w 6689158"/>
              <a:gd name="connsiteY114" fmla="*/ 605660 h 6689159"/>
              <a:gd name="connsiteX115" fmla="*/ 2608239 w 6689158"/>
              <a:gd name="connsiteY115" fmla="*/ 793623 h 6689159"/>
              <a:gd name="connsiteX116" fmla="*/ 3061380 w 6689158"/>
              <a:gd name="connsiteY116" fmla="*/ 1249579 h 6689159"/>
              <a:gd name="connsiteX117" fmla="*/ 3282982 w 6689158"/>
              <a:gd name="connsiteY117" fmla="*/ 1466429 h 6689159"/>
              <a:gd name="connsiteX118" fmla="*/ 3282982 w 6689158"/>
              <a:gd name="connsiteY118" fmla="*/ 1466430 h 6689159"/>
              <a:gd name="connsiteX119" fmla="*/ 3293669 w 6689158"/>
              <a:gd name="connsiteY119" fmla="*/ 1460635 h 6689159"/>
              <a:gd name="connsiteX120" fmla="*/ 4895242 w 6689158"/>
              <a:gd name="connsiteY120" fmla="*/ 1001928 h 6689159"/>
              <a:gd name="connsiteX121" fmla="*/ 5020677 w 6689158"/>
              <a:gd name="connsiteY121" fmla="*/ 992902 h 6689159"/>
              <a:gd name="connsiteX122" fmla="*/ 4960548 w 6689158"/>
              <a:gd name="connsiteY122" fmla="*/ 947937 h 6689159"/>
              <a:gd name="connsiteX123" fmla="*/ 3344580 w 6689158"/>
              <a:gd name="connsiteY123" fmla="*/ 454327 h 6689159"/>
              <a:gd name="connsiteX124" fmla="*/ 3344579 w 6689158"/>
              <a:gd name="connsiteY124" fmla="*/ 0 h 6689159"/>
              <a:gd name="connsiteX125" fmla="*/ 5709555 w 6689158"/>
              <a:gd name="connsiteY125" fmla="*/ 979605 h 6689159"/>
              <a:gd name="connsiteX126" fmla="*/ 5721404 w 6689158"/>
              <a:gd name="connsiteY126" fmla="*/ 992643 h 6689159"/>
              <a:gd name="connsiteX127" fmla="*/ 5925421 w 6689158"/>
              <a:gd name="connsiteY127" fmla="*/ 1217117 h 6689159"/>
              <a:gd name="connsiteX128" fmla="*/ 6117959 w 6689158"/>
              <a:gd name="connsiteY128" fmla="*/ 1474595 h 6689159"/>
              <a:gd name="connsiteX129" fmla="*/ 6162894 w 6689158"/>
              <a:gd name="connsiteY129" fmla="*/ 1548561 h 6689159"/>
              <a:gd name="connsiteX130" fmla="*/ 6162893 w 6689158"/>
              <a:gd name="connsiteY130" fmla="*/ 1548563 h 6689159"/>
              <a:gd name="connsiteX131" fmla="*/ 6285487 w 6689158"/>
              <a:gd name="connsiteY131" fmla="*/ 1750355 h 6689159"/>
              <a:gd name="connsiteX132" fmla="*/ 6689158 w 6689158"/>
              <a:gd name="connsiteY132" fmla="*/ 3344580 h 6689159"/>
              <a:gd name="connsiteX133" fmla="*/ 6538793 w 6689158"/>
              <a:gd name="connsiteY133" fmla="*/ 4339156 h 6689159"/>
              <a:gd name="connsiteX134" fmla="*/ 6534721 w 6689158"/>
              <a:gd name="connsiteY134" fmla="*/ 4350281 h 6689159"/>
              <a:gd name="connsiteX135" fmla="*/ 6426326 w 6689158"/>
              <a:gd name="connsiteY135" fmla="*/ 4646440 h 6689159"/>
              <a:gd name="connsiteX136" fmla="*/ 6421122 w 6689158"/>
              <a:gd name="connsiteY136" fmla="*/ 4657245 h 6689159"/>
              <a:gd name="connsiteX137" fmla="*/ 6372396 w 6689158"/>
              <a:gd name="connsiteY137" fmla="*/ 4758392 h 6689159"/>
              <a:gd name="connsiteX138" fmla="*/ 6285487 w 6689158"/>
              <a:gd name="connsiteY138" fmla="*/ 4938805 h 6689159"/>
              <a:gd name="connsiteX139" fmla="*/ 6117958 w 6689158"/>
              <a:gd name="connsiteY139" fmla="*/ 5214566 h 6689159"/>
              <a:gd name="connsiteX140" fmla="*/ 6035322 w 6689158"/>
              <a:gd name="connsiteY140" fmla="*/ 5325072 h 6689159"/>
              <a:gd name="connsiteX141" fmla="*/ 5925420 w 6689158"/>
              <a:gd name="connsiteY141" fmla="*/ 5472042 h 6689159"/>
              <a:gd name="connsiteX142" fmla="*/ 3344580 w 6689158"/>
              <a:gd name="connsiteY142" fmla="*/ 6689159 h 6689159"/>
              <a:gd name="connsiteX143" fmla="*/ 1474594 w 6689158"/>
              <a:gd name="connsiteY143" fmla="*/ 6117958 h 6689159"/>
              <a:gd name="connsiteX144" fmla="*/ 1464440 w 6689158"/>
              <a:gd name="connsiteY144" fmla="*/ 6110366 h 6689159"/>
              <a:gd name="connsiteX145" fmla="*/ 1217117 w 6689158"/>
              <a:gd name="connsiteY145" fmla="*/ 5925420 h 6689159"/>
              <a:gd name="connsiteX146" fmla="*/ 979606 w 6689158"/>
              <a:gd name="connsiteY146" fmla="*/ 5709555 h 6689159"/>
              <a:gd name="connsiteX147" fmla="*/ 941121 w 6689158"/>
              <a:gd name="connsiteY147" fmla="*/ 5667211 h 6689159"/>
              <a:gd name="connsiteX148" fmla="*/ 763739 w 6689158"/>
              <a:gd name="connsiteY148" fmla="*/ 5472043 h 6689159"/>
              <a:gd name="connsiteX149" fmla="*/ 0 w 6689158"/>
              <a:gd name="connsiteY149" fmla="*/ 3344580 h 6689159"/>
              <a:gd name="connsiteX150" fmla="*/ 763739 w 6689158"/>
              <a:gd name="connsiteY150" fmla="*/ 1217118 h 6689159"/>
              <a:gd name="connsiteX151" fmla="*/ 979605 w 6689158"/>
              <a:gd name="connsiteY151" fmla="*/ 979604 h 6689159"/>
              <a:gd name="connsiteX152" fmla="*/ 1217117 w 6689158"/>
              <a:gd name="connsiteY152" fmla="*/ 763739 h 6689159"/>
              <a:gd name="connsiteX153" fmla="*/ 1252792 w 6689158"/>
              <a:gd name="connsiteY153" fmla="*/ 737062 h 6689159"/>
              <a:gd name="connsiteX154" fmla="*/ 1474594 w 6689158"/>
              <a:gd name="connsiteY154" fmla="*/ 571201 h 6689159"/>
              <a:gd name="connsiteX155" fmla="*/ 1650297 w 6689158"/>
              <a:gd name="connsiteY155" fmla="*/ 464459 h 6689159"/>
              <a:gd name="connsiteX156" fmla="*/ 1750354 w 6689158"/>
              <a:gd name="connsiteY156" fmla="*/ 403673 h 6689159"/>
              <a:gd name="connsiteX157" fmla="*/ 2042719 w 6689158"/>
              <a:gd name="connsiteY157" fmla="*/ 262835 h 6689159"/>
              <a:gd name="connsiteX158" fmla="*/ 2083584 w 6689158"/>
              <a:gd name="connsiteY158" fmla="*/ 247876 h 6689159"/>
              <a:gd name="connsiteX159" fmla="*/ 2350003 w 6689158"/>
              <a:gd name="connsiteY159" fmla="*/ 150366 h 6689159"/>
              <a:gd name="connsiteX160" fmla="*/ 3344579 w 6689158"/>
              <a:gd name="connsiteY160"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721404 w 6689158"/>
              <a:gd name="connsiteY125" fmla="*/ 992643 h 6689159"/>
              <a:gd name="connsiteX126" fmla="*/ 5925421 w 6689158"/>
              <a:gd name="connsiteY126" fmla="*/ 1217117 h 6689159"/>
              <a:gd name="connsiteX127" fmla="*/ 6117959 w 6689158"/>
              <a:gd name="connsiteY127" fmla="*/ 1474595 h 6689159"/>
              <a:gd name="connsiteX128" fmla="*/ 6162894 w 6689158"/>
              <a:gd name="connsiteY128" fmla="*/ 1548561 h 6689159"/>
              <a:gd name="connsiteX129" fmla="*/ 6162893 w 6689158"/>
              <a:gd name="connsiteY129" fmla="*/ 1548563 h 6689159"/>
              <a:gd name="connsiteX130" fmla="*/ 6285487 w 6689158"/>
              <a:gd name="connsiteY130" fmla="*/ 1750355 h 6689159"/>
              <a:gd name="connsiteX131" fmla="*/ 6689158 w 6689158"/>
              <a:gd name="connsiteY131" fmla="*/ 3344580 h 6689159"/>
              <a:gd name="connsiteX132" fmla="*/ 6538793 w 6689158"/>
              <a:gd name="connsiteY132" fmla="*/ 4339156 h 6689159"/>
              <a:gd name="connsiteX133" fmla="*/ 6534721 w 6689158"/>
              <a:gd name="connsiteY133" fmla="*/ 4350281 h 6689159"/>
              <a:gd name="connsiteX134" fmla="*/ 6426326 w 6689158"/>
              <a:gd name="connsiteY134" fmla="*/ 4646440 h 6689159"/>
              <a:gd name="connsiteX135" fmla="*/ 6421122 w 6689158"/>
              <a:gd name="connsiteY135" fmla="*/ 4657245 h 6689159"/>
              <a:gd name="connsiteX136" fmla="*/ 6372396 w 6689158"/>
              <a:gd name="connsiteY136" fmla="*/ 4758392 h 6689159"/>
              <a:gd name="connsiteX137" fmla="*/ 6285487 w 6689158"/>
              <a:gd name="connsiteY137" fmla="*/ 4938805 h 6689159"/>
              <a:gd name="connsiteX138" fmla="*/ 6117958 w 6689158"/>
              <a:gd name="connsiteY138" fmla="*/ 5214566 h 6689159"/>
              <a:gd name="connsiteX139" fmla="*/ 6035322 w 6689158"/>
              <a:gd name="connsiteY139" fmla="*/ 5325072 h 6689159"/>
              <a:gd name="connsiteX140" fmla="*/ 5925420 w 6689158"/>
              <a:gd name="connsiteY140" fmla="*/ 5472042 h 6689159"/>
              <a:gd name="connsiteX141" fmla="*/ 3344580 w 6689158"/>
              <a:gd name="connsiteY141" fmla="*/ 6689159 h 6689159"/>
              <a:gd name="connsiteX142" fmla="*/ 1474594 w 6689158"/>
              <a:gd name="connsiteY142" fmla="*/ 6117958 h 6689159"/>
              <a:gd name="connsiteX143" fmla="*/ 1464440 w 6689158"/>
              <a:gd name="connsiteY143" fmla="*/ 6110366 h 6689159"/>
              <a:gd name="connsiteX144" fmla="*/ 1217117 w 6689158"/>
              <a:gd name="connsiteY144" fmla="*/ 5925420 h 6689159"/>
              <a:gd name="connsiteX145" fmla="*/ 979606 w 6689158"/>
              <a:gd name="connsiteY145" fmla="*/ 5709555 h 6689159"/>
              <a:gd name="connsiteX146" fmla="*/ 941121 w 6689158"/>
              <a:gd name="connsiteY146" fmla="*/ 5667211 h 6689159"/>
              <a:gd name="connsiteX147" fmla="*/ 763739 w 6689158"/>
              <a:gd name="connsiteY147" fmla="*/ 5472043 h 6689159"/>
              <a:gd name="connsiteX148" fmla="*/ 0 w 6689158"/>
              <a:gd name="connsiteY148" fmla="*/ 3344580 h 6689159"/>
              <a:gd name="connsiteX149" fmla="*/ 763739 w 6689158"/>
              <a:gd name="connsiteY149" fmla="*/ 1217118 h 6689159"/>
              <a:gd name="connsiteX150" fmla="*/ 979605 w 6689158"/>
              <a:gd name="connsiteY150" fmla="*/ 979604 h 6689159"/>
              <a:gd name="connsiteX151" fmla="*/ 1217117 w 6689158"/>
              <a:gd name="connsiteY151" fmla="*/ 763739 h 6689159"/>
              <a:gd name="connsiteX152" fmla="*/ 1252792 w 6689158"/>
              <a:gd name="connsiteY152" fmla="*/ 737062 h 6689159"/>
              <a:gd name="connsiteX153" fmla="*/ 1474594 w 6689158"/>
              <a:gd name="connsiteY153" fmla="*/ 571201 h 6689159"/>
              <a:gd name="connsiteX154" fmla="*/ 1650297 w 6689158"/>
              <a:gd name="connsiteY154" fmla="*/ 464459 h 6689159"/>
              <a:gd name="connsiteX155" fmla="*/ 1750354 w 6689158"/>
              <a:gd name="connsiteY155" fmla="*/ 403673 h 6689159"/>
              <a:gd name="connsiteX156" fmla="*/ 2042719 w 6689158"/>
              <a:gd name="connsiteY156" fmla="*/ 262835 h 6689159"/>
              <a:gd name="connsiteX157" fmla="*/ 2083584 w 6689158"/>
              <a:gd name="connsiteY157" fmla="*/ 247876 h 6689159"/>
              <a:gd name="connsiteX158" fmla="*/ 2350003 w 6689158"/>
              <a:gd name="connsiteY158" fmla="*/ 150366 h 6689159"/>
              <a:gd name="connsiteX159" fmla="*/ 3344579 w 6689158"/>
              <a:gd name="connsiteY159" fmla="*/ 0 h 6689159"/>
              <a:gd name="connsiteX0" fmla="*/ 2177650 w 6689158"/>
              <a:gd name="connsiteY0" fmla="*/ 4188652 h 6689159"/>
              <a:gd name="connsiteX1" fmla="*/ 2117889 w 6689158"/>
              <a:gd name="connsiteY1" fmla="*/ 4221089 h 6689159"/>
              <a:gd name="connsiteX2" fmla="*/ 1862982 w 6689158"/>
              <a:gd name="connsiteY2" fmla="*/ 4286300 h 6689159"/>
              <a:gd name="connsiteX3" fmla="*/ 1796860 w 6689158"/>
              <a:gd name="connsiteY3" fmla="*/ 4289641 h 6689159"/>
              <a:gd name="connsiteX4" fmla="*/ 1788544 w 6689158"/>
              <a:gd name="connsiteY4" fmla="*/ 4308481 h 6689159"/>
              <a:gd name="connsiteX5" fmla="*/ 1505667 w 6689158"/>
              <a:gd name="connsiteY5" fmla="*/ 5419718 h 6689159"/>
              <a:gd name="connsiteX6" fmla="*/ 1490555 w 6689158"/>
              <a:gd name="connsiteY6" fmla="*/ 5560700 h 6689159"/>
              <a:gd name="connsiteX7" fmla="*/ 1506111 w 6689158"/>
              <a:gd name="connsiteY7" fmla="*/ 5574838 h 6689159"/>
              <a:gd name="connsiteX8" fmla="*/ 3344580 w 6689158"/>
              <a:gd name="connsiteY8" fmla="*/ 6234832 h 6689159"/>
              <a:gd name="connsiteX9" fmla="*/ 5388297 w 6689158"/>
              <a:gd name="connsiteY9" fmla="*/ 5388296 h 6689159"/>
              <a:gd name="connsiteX10" fmla="*/ 5390660 w 6689158"/>
              <a:gd name="connsiteY10" fmla="*/ 5385697 h 6689159"/>
              <a:gd name="connsiteX11" fmla="*/ 5273213 w 6689158"/>
              <a:gd name="connsiteY11" fmla="*/ 5388582 h 6689159"/>
              <a:gd name="connsiteX12" fmla="*/ 4474354 w 6689158"/>
              <a:gd name="connsiteY12" fmla="*/ 5320095 h 6689159"/>
              <a:gd name="connsiteX13" fmla="*/ 4280135 w 6689158"/>
              <a:gd name="connsiteY13" fmla="*/ 5277799 h 6689159"/>
              <a:gd name="connsiteX14" fmla="*/ 4254882 w 6689158"/>
              <a:gd name="connsiteY14" fmla="*/ 5324324 h 6689159"/>
              <a:gd name="connsiteX15" fmla="*/ 3760568 w 6689158"/>
              <a:gd name="connsiteY15" fmla="*/ 5587147 h 6689159"/>
              <a:gd name="connsiteX16" fmla="*/ 3164448 w 6689158"/>
              <a:gd name="connsiteY16" fmla="*/ 4991027 h 6689159"/>
              <a:gd name="connsiteX17" fmla="*/ 3175376 w 6689158"/>
              <a:gd name="connsiteY17" fmla="*/ 4882633 h 6689159"/>
              <a:gd name="connsiteX18" fmla="*/ 3026882 w 6689158"/>
              <a:gd name="connsiteY18" fmla="*/ 4807637 h 6689159"/>
              <a:gd name="connsiteX19" fmla="*/ 2402585 w 6689158"/>
              <a:gd name="connsiteY19" fmla="*/ 4387289 h 6689159"/>
              <a:gd name="connsiteX20" fmla="*/ 2177650 w 6689158"/>
              <a:gd name="connsiteY20" fmla="*/ 4188652 h 6689159"/>
              <a:gd name="connsiteX21" fmla="*/ 3414840 w 6689158"/>
              <a:gd name="connsiteY21" fmla="*/ 2285703 h 6689159"/>
              <a:gd name="connsiteX22" fmla="*/ 3364850 w 6689158"/>
              <a:gd name="connsiteY22" fmla="*/ 2318041 h 6689159"/>
              <a:gd name="connsiteX23" fmla="*/ 2848518 w 6689158"/>
              <a:gd name="connsiteY23" fmla="*/ 2733562 h 6689159"/>
              <a:gd name="connsiteX24" fmla="*/ 2690374 w 6689158"/>
              <a:gd name="connsiteY24" fmla="*/ 2890404 h 6689159"/>
              <a:gd name="connsiteX25" fmla="*/ 2571277 w 6689158"/>
              <a:gd name="connsiteY25" fmla="*/ 3021477 h 6689159"/>
              <a:gd name="connsiteX26" fmla="*/ 2590552 w 6689158"/>
              <a:gd name="connsiteY26" fmla="*/ 3056989 h 6689159"/>
              <a:gd name="connsiteX27" fmla="*/ 2660349 w 6689158"/>
              <a:gd name="connsiteY27" fmla="*/ 3402707 h 6689159"/>
              <a:gd name="connsiteX28" fmla="*/ 2590552 w 6689158"/>
              <a:gd name="connsiteY28" fmla="*/ 3748426 h 6689159"/>
              <a:gd name="connsiteX29" fmla="*/ 2530886 w 6689158"/>
              <a:gd name="connsiteY29" fmla="*/ 3858356 h 6689159"/>
              <a:gd name="connsiteX30" fmla="*/ 2709229 w 6689158"/>
              <a:gd name="connsiteY30" fmla="*/ 4015297 h 6689159"/>
              <a:gd name="connsiteX31" fmla="*/ 3266837 w 6689158"/>
              <a:gd name="connsiteY31" fmla="*/ 4389432 h 6689159"/>
              <a:gd name="connsiteX32" fmla="*/ 3452642 w 6689158"/>
              <a:gd name="connsiteY32" fmla="*/ 4482945 h 6689159"/>
              <a:gd name="connsiteX33" fmla="*/ 3528532 w 6689158"/>
              <a:gd name="connsiteY33" fmla="*/ 4441753 h 6689159"/>
              <a:gd name="connsiteX34" fmla="*/ 3760569 w 6689158"/>
              <a:gd name="connsiteY34" fmla="*/ 4394906 h 6689159"/>
              <a:gd name="connsiteX35" fmla="*/ 4309843 w 6689158"/>
              <a:gd name="connsiteY35" fmla="*/ 4758990 h 6689159"/>
              <a:gd name="connsiteX36" fmla="*/ 4320607 w 6689158"/>
              <a:gd name="connsiteY36" fmla="*/ 4793664 h 6689159"/>
              <a:gd name="connsiteX37" fmla="*/ 4559688 w 6689158"/>
              <a:gd name="connsiteY37" fmla="*/ 4845550 h 6689159"/>
              <a:gd name="connsiteX38" fmla="*/ 5273213 w 6689158"/>
              <a:gd name="connsiteY38" fmla="*/ 4906508 h 6689159"/>
              <a:gd name="connsiteX39" fmla="*/ 5685342 w 6689158"/>
              <a:gd name="connsiteY39" fmla="*/ 4886359 h 6689159"/>
              <a:gd name="connsiteX40" fmla="*/ 5794448 w 6689158"/>
              <a:gd name="connsiteY40" fmla="*/ 4872934 h 6689159"/>
              <a:gd name="connsiteX41" fmla="*/ 5885995 w 6689158"/>
              <a:gd name="connsiteY41" fmla="*/ 4722245 h 6689159"/>
              <a:gd name="connsiteX42" fmla="*/ 6007702 w 6689158"/>
              <a:gd name="connsiteY42" fmla="*/ 4469596 h 6689159"/>
              <a:gd name="connsiteX43" fmla="*/ 6025566 w 6689158"/>
              <a:gd name="connsiteY43" fmla="*/ 4420788 h 6689159"/>
              <a:gd name="connsiteX44" fmla="*/ 5774209 w 6689158"/>
              <a:gd name="connsiteY44" fmla="*/ 4251797 h 6689159"/>
              <a:gd name="connsiteX45" fmla="*/ 5530775 w 6689158"/>
              <a:gd name="connsiteY45" fmla="*/ 4077911 h 6689159"/>
              <a:gd name="connsiteX46" fmla="*/ 5435413 w 6689158"/>
              <a:gd name="connsiteY46" fmla="*/ 4006461 h 6689159"/>
              <a:gd name="connsiteX47" fmla="*/ 5428090 w 6689158"/>
              <a:gd name="connsiteY47" fmla="*/ 4012503 h 6689159"/>
              <a:gd name="connsiteX48" fmla="*/ 5066831 w 6689158"/>
              <a:gd name="connsiteY48" fmla="*/ 4122852 h 6689159"/>
              <a:gd name="connsiteX49" fmla="*/ 4420700 w 6689158"/>
              <a:gd name="connsiteY49" fmla="*/ 3476722 h 6689159"/>
              <a:gd name="connsiteX50" fmla="*/ 4433828 w 6689158"/>
              <a:gd name="connsiteY50" fmla="*/ 3346504 h 6689159"/>
              <a:gd name="connsiteX51" fmla="*/ 4468981 w 6689158"/>
              <a:gd name="connsiteY51" fmla="*/ 3233259 h 6689159"/>
              <a:gd name="connsiteX52" fmla="*/ 4439706 w 6689158"/>
              <a:gd name="connsiteY52" fmla="*/ 3208684 h 6689159"/>
              <a:gd name="connsiteX53" fmla="*/ 3535763 w 6689158"/>
              <a:gd name="connsiteY53" fmla="*/ 2400517 h 6689159"/>
              <a:gd name="connsiteX54" fmla="*/ 3414840 w 6689158"/>
              <a:gd name="connsiteY54" fmla="*/ 2285703 h 6689159"/>
              <a:gd name="connsiteX55" fmla="*/ 851869 w 6689158"/>
              <a:gd name="connsiteY55" fmla="*/ 1886744 h 6689159"/>
              <a:gd name="connsiteX56" fmla="*/ 803165 w 6689158"/>
              <a:gd name="connsiteY56" fmla="*/ 1966913 h 6689159"/>
              <a:gd name="connsiteX57" fmla="*/ 454328 w 6689158"/>
              <a:gd name="connsiteY57" fmla="*/ 3344581 h 6689159"/>
              <a:gd name="connsiteX58" fmla="*/ 947938 w 6689158"/>
              <a:gd name="connsiteY58" fmla="*/ 4960549 h 6689159"/>
              <a:gd name="connsiteX59" fmla="*/ 959588 w 6689158"/>
              <a:gd name="connsiteY59" fmla="*/ 4976126 h 6689159"/>
              <a:gd name="connsiteX60" fmla="*/ 959588 w 6689158"/>
              <a:gd name="connsiteY60" fmla="*/ 4976125 h 6689159"/>
              <a:gd name="connsiteX61" fmla="*/ 964880 w 6689158"/>
              <a:gd name="connsiteY61" fmla="*/ 4912286 h 6689159"/>
              <a:gd name="connsiteX62" fmla="*/ 1095934 w 6689158"/>
              <a:gd name="connsiteY62" fmla="*/ 4201672 h 6689159"/>
              <a:gd name="connsiteX63" fmla="*/ 1147594 w 6689158"/>
              <a:gd name="connsiteY63" fmla="*/ 4033598 h 6689159"/>
              <a:gd name="connsiteX64" fmla="*/ 1144134 w 6689158"/>
              <a:gd name="connsiteY64" fmla="*/ 4030744 h 6689159"/>
              <a:gd name="connsiteX65" fmla="*/ 883992 w 6689158"/>
              <a:gd name="connsiteY65" fmla="*/ 3402708 h 6689159"/>
              <a:gd name="connsiteX66" fmla="*/ 1144135 w 6689158"/>
              <a:gd name="connsiteY66" fmla="*/ 2774670 h 6689159"/>
              <a:gd name="connsiteX67" fmla="*/ 1146941 w 6689158"/>
              <a:gd name="connsiteY67" fmla="*/ 2772355 h 6689159"/>
              <a:gd name="connsiteX68" fmla="*/ 1073336 w 6689158"/>
              <a:gd name="connsiteY68" fmla="*/ 2611529 h 6689159"/>
              <a:gd name="connsiteX69" fmla="*/ 851993 w 6689158"/>
              <a:gd name="connsiteY69" fmla="*/ 1887409 h 6689159"/>
              <a:gd name="connsiteX70" fmla="*/ 851869 w 6689158"/>
              <a:gd name="connsiteY70" fmla="*/ 1886744 h 6689159"/>
              <a:gd name="connsiteX71" fmla="*/ 5741222 w 6689158"/>
              <a:gd name="connsiteY71" fmla="*/ 1728614 h 6689159"/>
              <a:gd name="connsiteX72" fmla="*/ 5611312 w 6689158"/>
              <a:gd name="connsiteY72" fmla="*/ 1554887 h 6689159"/>
              <a:gd name="connsiteX73" fmla="*/ 5610671 w 6689158"/>
              <a:gd name="connsiteY73" fmla="*/ 1554917 h 6689159"/>
              <a:gd name="connsiteX74" fmla="*/ 3930424 w 6689158"/>
              <a:gd name="connsiteY74" fmla="*/ 1991564 h 6689159"/>
              <a:gd name="connsiteX75" fmla="*/ 3863712 w 6689158"/>
              <a:gd name="connsiteY75" fmla="*/ 2025688 h 6689159"/>
              <a:gd name="connsiteX76" fmla="*/ 3998266 w 6689158"/>
              <a:gd name="connsiteY76" fmla="*/ 2153752 h 6689159"/>
              <a:gd name="connsiteX77" fmla="*/ 4470031 w 6689158"/>
              <a:gd name="connsiteY77" fmla="*/ 2590407 h 6689159"/>
              <a:gd name="connsiteX78" fmla="*/ 4801691 w 6689158"/>
              <a:gd name="connsiteY78" fmla="*/ 2888769 h 6689159"/>
              <a:gd name="connsiteX79" fmla="*/ 4815328 w 6689158"/>
              <a:gd name="connsiteY79" fmla="*/ 2881367 h 6689159"/>
              <a:gd name="connsiteX80" fmla="*/ 5066831 w 6689158"/>
              <a:gd name="connsiteY80" fmla="*/ 2830591 h 6689159"/>
              <a:gd name="connsiteX81" fmla="*/ 5712962 w 6689158"/>
              <a:gd name="connsiteY81" fmla="*/ 3476722 h 6689159"/>
              <a:gd name="connsiteX82" fmla="*/ 5699834 w 6689158"/>
              <a:gd name="connsiteY82" fmla="*/ 3606939 h 6689159"/>
              <a:gd name="connsiteX83" fmla="*/ 5684600 w 6689158"/>
              <a:gd name="connsiteY83" fmla="*/ 3656022 h 6689159"/>
              <a:gd name="connsiteX84" fmla="*/ 5861148 w 6689158"/>
              <a:gd name="connsiteY84" fmla="*/ 3805497 h 6689159"/>
              <a:gd name="connsiteX85" fmla="*/ 6147161 w 6689158"/>
              <a:gd name="connsiteY85" fmla="*/ 4039666 h 6689159"/>
              <a:gd name="connsiteX86" fmla="*/ 6147160 w 6689158"/>
              <a:gd name="connsiteY86" fmla="*/ 4039665 h 6689159"/>
              <a:gd name="connsiteX87" fmla="*/ 6176112 w 6689158"/>
              <a:gd name="connsiteY87" fmla="*/ 3927066 h 6689159"/>
              <a:gd name="connsiteX88" fmla="*/ 6234832 w 6689158"/>
              <a:gd name="connsiteY88" fmla="*/ 3344579 h 6689159"/>
              <a:gd name="connsiteX89" fmla="*/ 5741222 w 6689158"/>
              <a:gd name="connsiteY89" fmla="*/ 1728614 h 6689159"/>
              <a:gd name="connsiteX90" fmla="*/ 1958215 w 6689158"/>
              <a:gd name="connsiteY90" fmla="*/ 808450 h 6689159"/>
              <a:gd name="connsiteX91" fmla="*/ 1728612 w 6689158"/>
              <a:gd name="connsiteY91" fmla="*/ 947938 h 6689159"/>
              <a:gd name="connsiteX92" fmla="*/ 1300863 w 6689158"/>
              <a:gd name="connsiteY92" fmla="*/ 1300863 h 6689159"/>
              <a:gd name="connsiteX93" fmla="*/ 1258822 w 6689158"/>
              <a:gd name="connsiteY93" fmla="*/ 1347119 h 6689159"/>
              <a:gd name="connsiteX94" fmla="*/ 1258823 w 6689158"/>
              <a:gd name="connsiteY94" fmla="*/ 1347121 h 6689159"/>
              <a:gd name="connsiteX95" fmla="*/ 1263190 w 6689158"/>
              <a:gd name="connsiteY95" fmla="*/ 1402742 h 6689159"/>
              <a:gd name="connsiteX96" fmla="*/ 1504198 w 6689158"/>
              <a:gd name="connsiteY96" fmla="*/ 2390321 h 6689159"/>
              <a:gd name="connsiteX97" fmla="*/ 1570031 w 6689158"/>
              <a:gd name="connsiteY97" fmla="*/ 2538525 h 6689159"/>
              <a:gd name="connsiteX98" fmla="*/ 1593172 w 6689158"/>
              <a:gd name="connsiteY98" fmla="*/ 2532572 h 6689159"/>
              <a:gd name="connsiteX99" fmla="*/ 1772170 w 6689158"/>
              <a:gd name="connsiteY99" fmla="*/ 2514528 h 6689159"/>
              <a:gd name="connsiteX100" fmla="*/ 1951170 w 6689158"/>
              <a:gd name="connsiteY100" fmla="*/ 2532573 h 6689159"/>
              <a:gd name="connsiteX101" fmla="*/ 1953707 w 6689158"/>
              <a:gd name="connsiteY101" fmla="*/ 2533225 h 6689159"/>
              <a:gd name="connsiteX102" fmla="*/ 2046764 w 6689158"/>
              <a:gd name="connsiteY102" fmla="*/ 2419427 h 6689159"/>
              <a:gd name="connsiteX103" fmla="*/ 2304042 w 6689158"/>
              <a:gd name="connsiteY103" fmla="*/ 2155240 h 6689159"/>
              <a:gd name="connsiteX104" fmla="*/ 2679904 w 6689158"/>
              <a:gd name="connsiteY104" fmla="*/ 1840257 h 6689159"/>
              <a:gd name="connsiteX105" fmla="*/ 2839402 w 6689158"/>
              <a:gd name="connsiteY105" fmla="*/ 1728600 h 6689159"/>
              <a:gd name="connsiteX106" fmla="*/ 2839403 w 6689158"/>
              <a:gd name="connsiteY106" fmla="*/ 1728599 h 6689159"/>
              <a:gd name="connsiteX107" fmla="*/ 2180258 w 6689158"/>
              <a:gd name="connsiteY107" fmla="*/ 1049601 h 6689159"/>
              <a:gd name="connsiteX108" fmla="*/ 1958217 w 6689158"/>
              <a:gd name="connsiteY108" fmla="*/ 808450 h 6689159"/>
              <a:gd name="connsiteX109" fmla="*/ 1958215 w 6689158"/>
              <a:gd name="connsiteY109" fmla="*/ 808451 h 6689159"/>
              <a:gd name="connsiteX110" fmla="*/ 1958215 w 6689158"/>
              <a:gd name="connsiteY110" fmla="*/ 808450 h 6689159"/>
              <a:gd name="connsiteX111" fmla="*/ 3344580 w 6689158"/>
              <a:gd name="connsiteY111" fmla="*/ 454327 h 6689159"/>
              <a:gd name="connsiteX112" fmla="*/ 2485108 w 6689158"/>
              <a:gd name="connsiteY112" fmla="*/ 584267 h 6689159"/>
              <a:gd name="connsiteX113" fmla="*/ 2426658 w 6689158"/>
              <a:gd name="connsiteY113" fmla="*/ 605660 h 6689159"/>
              <a:gd name="connsiteX114" fmla="*/ 2608239 w 6689158"/>
              <a:gd name="connsiteY114" fmla="*/ 793623 h 6689159"/>
              <a:gd name="connsiteX115" fmla="*/ 3061380 w 6689158"/>
              <a:gd name="connsiteY115" fmla="*/ 1249579 h 6689159"/>
              <a:gd name="connsiteX116" fmla="*/ 3282982 w 6689158"/>
              <a:gd name="connsiteY116" fmla="*/ 1466429 h 6689159"/>
              <a:gd name="connsiteX117" fmla="*/ 3282982 w 6689158"/>
              <a:gd name="connsiteY117" fmla="*/ 1466430 h 6689159"/>
              <a:gd name="connsiteX118" fmla="*/ 3293669 w 6689158"/>
              <a:gd name="connsiteY118" fmla="*/ 1460635 h 6689159"/>
              <a:gd name="connsiteX119" fmla="*/ 4895242 w 6689158"/>
              <a:gd name="connsiteY119" fmla="*/ 1001928 h 6689159"/>
              <a:gd name="connsiteX120" fmla="*/ 5020677 w 6689158"/>
              <a:gd name="connsiteY120" fmla="*/ 992902 h 6689159"/>
              <a:gd name="connsiteX121" fmla="*/ 4960548 w 6689158"/>
              <a:gd name="connsiteY121" fmla="*/ 947937 h 6689159"/>
              <a:gd name="connsiteX122" fmla="*/ 3344580 w 6689158"/>
              <a:gd name="connsiteY122" fmla="*/ 454327 h 6689159"/>
              <a:gd name="connsiteX123" fmla="*/ 3344579 w 6689158"/>
              <a:gd name="connsiteY123" fmla="*/ 0 h 6689159"/>
              <a:gd name="connsiteX124" fmla="*/ 5709555 w 6689158"/>
              <a:gd name="connsiteY124" fmla="*/ 979605 h 6689159"/>
              <a:gd name="connsiteX125" fmla="*/ 5925421 w 6689158"/>
              <a:gd name="connsiteY125" fmla="*/ 1217117 h 6689159"/>
              <a:gd name="connsiteX126" fmla="*/ 6117959 w 6689158"/>
              <a:gd name="connsiteY126" fmla="*/ 1474595 h 6689159"/>
              <a:gd name="connsiteX127" fmla="*/ 6162894 w 6689158"/>
              <a:gd name="connsiteY127" fmla="*/ 1548561 h 6689159"/>
              <a:gd name="connsiteX128" fmla="*/ 6162893 w 6689158"/>
              <a:gd name="connsiteY128" fmla="*/ 1548563 h 6689159"/>
              <a:gd name="connsiteX129" fmla="*/ 6285487 w 6689158"/>
              <a:gd name="connsiteY129" fmla="*/ 1750355 h 6689159"/>
              <a:gd name="connsiteX130" fmla="*/ 6689158 w 6689158"/>
              <a:gd name="connsiteY130" fmla="*/ 3344580 h 6689159"/>
              <a:gd name="connsiteX131" fmla="*/ 6538793 w 6689158"/>
              <a:gd name="connsiteY131" fmla="*/ 4339156 h 6689159"/>
              <a:gd name="connsiteX132" fmla="*/ 6534721 w 6689158"/>
              <a:gd name="connsiteY132" fmla="*/ 4350281 h 6689159"/>
              <a:gd name="connsiteX133" fmla="*/ 6426326 w 6689158"/>
              <a:gd name="connsiteY133" fmla="*/ 4646440 h 6689159"/>
              <a:gd name="connsiteX134" fmla="*/ 6421122 w 6689158"/>
              <a:gd name="connsiteY134" fmla="*/ 4657245 h 6689159"/>
              <a:gd name="connsiteX135" fmla="*/ 6372396 w 6689158"/>
              <a:gd name="connsiteY135" fmla="*/ 4758392 h 6689159"/>
              <a:gd name="connsiteX136" fmla="*/ 6285487 w 6689158"/>
              <a:gd name="connsiteY136" fmla="*/ 4938805 h 6689159"/>
              <a:gd name="connsiteX137" fmla="*/ 6117958 w 6689158"/>
              <a:gd name="connsiteY137" fmla="*/ 5214566 h 6689159"/>
              <a:gd name="connsiteX138" fmla="*/ 6035322 w 6689158"/>
              <a:gd name="connsiteY138" fmla="*/ 5325072 h 6689159"/>
              <a:gd name="connsiteX139" fmla="*/ 5925420 w 6689158"/>
              <a:gd name="connsiteY139" fmla="*/ 5472042 h 6689159"/>
              <a:gd name="connsiteX140" fmla="*/ 3344580 w 6689158"/>
              <a:gd name="connsiteY140" fmla="*/ 6689159 h 6689159"/>
              <a:gd name="connsiteX141" fmla="*/ 1474594 w 6689158"/>
              <a:gd name="connsiteY141" fmla="*/ 6117958 h 6689159"/>
              <a:gd name="connsiteX142" fmla="*/ 1464440 w 6689158"/>
              <a:gd name="connsiteY142" fmla="*/ 6110366 h 6689159"/>
              <a:gd name="connsiteX143" fmla="*/ 1217117 w 6689158"/>
              <a:gd name="connsiteY143" fmla="*/ 5925420 h 6689159"/>
              <a:gd name="connsiteX144" fmla="*/ 979606 w 6689158"/>
              <a:gd name="connsiteY144" fmla="*/ 5709555 h 6689159"/>
              <a:gd name="connsiteX145" fmla="*/ 941121 w 6689158"/>
              <a:gd name="connsiteY145" fmla="*/ 5667211 h 6689159"/>
              <a:gd name="connsiteX146" fmla="*/ 763739 w 6689158"/>
              <a:gd name="connsiteY146" fmla="*/ 5472043 h 6689159"/>
              <a:gd name="connsiteX147" fmla="*/ 0 w 6689158"/>
              <a:gd name="connsiteY147" fmla="*/ 3344580 h 6689159"/>
              <a:gd name="connsiteX148" fmla="*/ 763739 w 6689158"/>
              <a:gd name="connsiteY148" fmla="*/ 1217118 h 6689159"/>
              <a:gd name="connsiteX149" fmla="*/ 979605 w 6689158"/>
              <a:gd name="connsiteY149" fmla="*/ 979604 h 6689159"/>
              <a:gd name="connsiteX150" fmla="*/ 1217117 w 6689158"/>
              <a:gd name="connsiteY150" fmla="*/ 763739 h 6689159"/>
              <a:gd name="connsiteX151" fmla="*/ 1252792 w 6689158"/>
              <a:gd name="connsiteY151" fmla="*/ 737062 h 6689159"/>
              <a:gd name="connsiteX152" fmla="*/ 1474594 w 6689158"/>
              <a:gd name="connsiteY152" fmla="*/ 571201 h 6689159"/>
              <a:gd name="connsiteX153" fmla="*/ 1650297 w 6689158"/>
              <a:gd name="connsiteY153" fmla="*/ 464459 h 6689159"/>
              <a:gd name="connsiteX154" fmla="*/ 1750354 w 6689158"/>
              <a:gd name="connsiteY154" fmla="*/ 403673 h 6689159"/>
              <a:gd name="connsiteX155" fmla="*/ 2042719 w 6689158"/>
              <a:gd name="connsiteY155" fmla="*/ 262835 h 6689159"/>
              <a:gd name="connsiteX156" fmla="*/ 2083584 w 6689158"/>
              <a:gd name="connsiteY156" fmla="*/ 247876 h 6689159"/>
              <a:gd name="connsiteX157" fmla="*/ 2350003 w 6689158"/>
              <a:gd name="connsiteY157" fmla="*/ 150366 h 6689159"/>
              <a:gd name="connsiteX158" fmla="*/ 3344579 w 6689158"/>
              <a:gd name="connsiteY158" fmla="*/ 0 h 66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689158" h="6689159">
                <a:moveTo>
                  <a:pt x="2177650" y="4188652"/>
                </a:moveTo>
                <a:lnTo>
                  <a:pt x="2117889" y="4221089"/>
                </a:lnTo>
                <a:cubicBezTo>
                  <a:pt x="2038196" y="4254797"/>
                  <a:pt x="1952555" y="4277204"/>
                  <a:pt x="1862982" y="4286300"/>
                </a:cubicBezTo>
                <a:lnTo>
                  <a:pt x="1796860" y="4289641"/>
                </a:lnTo>
                <a:lnTo>
                  <a:pt x="1788544" y="4308481"/>
                </a:lnTo>
                <a:cubicBezTo>
                  <a:pt x="1649933" y="4662588"/>
                  <a:pt x="1555530" y="5035690"/>
                  <a:pt x="1505667" y="5419718"/>
                </a:cubicBezTo>
                <a:lnTo>
                  <a:pt x="1490555" y="5560700"/>
                </a:lnTo>
                <a:lnTo>
                  <a:pt x="1506111" y="5574838"/>
                </a:lnTo>
                <a:cubicBezTo>
                  <a:pt x="2005718" y="5987150"/>
                  <a:pt x="2646224" y="6234831"/>
                  <a:pt x="3344580" y="6234832"/>
                </a:cubicBezTo>
                <a:cubicBezTo>
                  <a:pt x="4142701" y="6234832"/>
                  <a:pt x="4865264" y="5911329"/>
                  <a:pt x="5388297" y="5388296"/>
                </a:cubicBezTo>
                <a:lnTo>
                  <a:pt x="5390660" y="5385697"/>
                </a:lnTo>
                <a:lnTo>
                  <a:pt x="5273213" y="5388582"/>
                </a:lnTo>
                <a:cubicBezTo>
                  <a:pt x="5000604" y="5388582"/>
                  <a:pt x="4733644" y="5365097"/>
                  <a:pt x="4474354" y="5320095"/>
                </a:cubicBezTo>
                <a:lnTo>
                  <a:pt x="4280135" y="5277799"/>
                </a:lnTo>
                <a:lnTo>
                  <a:pt x="4254882" y="5324324"/>
                </a:lnTo>
                <a:cubicBezTo>
                  <a:pt x="4147754" y="5482893"/>
                  <a:pt x="3966336" y="5587147"/>
                  <a:pt x="3760568" y="5587147"/>
                </a:cubicBezTo>
                <a:cubicBezTo>
                  <a:pt x="3431341" y="5587148"/>
                  <a:pt x="3164448" y="5320255"/>
                  <a:pt x="3164448" y="4991027"/>
                </a:cubicBezTo>
                <a:lnTo>
                  <a:pt x="3175376" y="4882633"/>
                </a:lnTo>
                <a:lnTo>
                  <a:pt x="3026882" y="4807637"/>
                </a:lnTo>
                <a:cubicBezTo>
                  <a:pt x="2806384" y="4684443"/>
                  <a:pt x="2597608" y="4543671"/>
                  <a:pt x="2402585" y="4387289"/>
                </a:cubicBezTo>
                <a:lnTo>
                  <a:pt x="2177650" y="4188652"/>
                </a:lnTo>
                <a:close/>
                <a:moveTo>
                  <a:pt x="3414840" y="2285703"/>
                </a:moveTo>
                <a:lnTo>
                  <a:pt x="3364850" y="2318041"/>
                </a:lnTo>
                <a:cubicBezTo>
                  <a:pt x="3184029" y="2441699"/>
                  <a:pt x="3011417" y="2580194"/>
                  <a:pt x="2848518" y="2733562"/>
                </a:cubicBezTo>
                <a:cubicBezTo>
                  <a:pt x="2794219" y="2784685"/>
                  <a:pt x="2741504" y="2836983"/>
                  <a:pt x="2690374" y="2890404"/>
                </a:cubicBezTo>
                <a:lnTo>
                  <a:pt x="2571277" y="3021477"/>
                </a:lnTo>
                <a:lnTo>
                  <a:pt x="2590552" y="3056989"/>
                </a:lnTo>
                <a:cubicBezTo>
                  <a:pt x="2635496" y="3163249"/>
                  <a:pt x="2660350" y="3280075"/>
                  <a:pt x="2660349" y="3402707"/>
                </a:cubicBezTo>
                <a:cubicBezTo>
                  <a:pt x="2660349" y="3525339"/>
                  <a:pt x="2635496" y="3642166"/>
                  <a:pt x="2590552" y="3748426"/>
                </a:cubicBezTo>
                <a:lnTo>
                  <a:pt x="2530886" y="3858356"/>
                </a:lnTo>
                <a:lnTo>
                  <a:pt x="2709229" y="4015297"/>
                </a:lnTo>
                <a:cubicBezTo>
                  <a:pt x="2883421" y="4154485"/>
                  <a:pt x="3069894" y="4279782"/>
                  <a:pt x="3266837" y="4389432"/>
                </a:cubicBezTo>
                <a:lnTo>
                  <a:pt x="3452642" y="4482945"/>
                </a:lnTo>
                <a:lnTo>
                  <a:pt x="3528532" y="4441753"/>
                </a:lnTo>
                <a:cubicBezTo>
                  <a:pt x="3599851" y="4411587"/>
                  <a:pt x="3678262" y="4394906"/>
                  <a:pt x="3760569" y="4394906"/>
                </a:cubicBezTo>
                <a:cubicBezTo>
                  <a:pt x="4007489" y="4394906"/>
                  <a:pt x="4219347" y="4545034"/>
                  <a:pt x="4309843" y="4758990"/>
                </a:cubicBezTo>
                <a:lnTo>
                  <a:pt x="4320607" y="4793664"/>
                </a:lnTo>
                <a:lnTo>
                  <a:pt x="4559688" y="4845550"/>
                </a:lnTo>
                <a:cubicBezTo>
                  <a:pt x="4791281" y="4885605"/>
                  <a:pt x="5029726" y="4906507"/>
                  <a:pt x="5273213" y="4906508"/>
                </a:cubicBezTo>
                <a:cubicBezTo>
                  <a:pt x="5412349" y="4906509"/>
                  <a:pt x="5549838" y="4899682"/>
                  <a:pt x="5685342" y="4886359"/>
                </a:cubicBezTo>
                <a:lnTo>
                  <a:pt x="5794448" y="4872934"/>
                </a:lnTo>
                <a:lnTo>
                  <a:pt x="5885995" y="4722245"/>
                </a:lnTo>
                <a:cubicBezTo>
                  <a:pt x="5930488" y="4640341"/>
                  <a:pt x="5971138" y="4556042"/>
                  <a:pt x="6007702" y="4469596"/>
                </a:cubicBezTo>
                <a:lnTo>
                  <a:pt x="6025566" y="4420788"/>
                </a:lnTo>
                <a:lnTo>
                  <a:pt x="5774209" y="4251797"/>
                </a:lnTo>
                <a:cubicBezTo>
                  <a:pt x="5695392" y="4196988"/>
                  <a:pt x="5614173" y="4138974"/>
                  <a:pt x="5530775" y="4077911"/>
                </a:cubicBezTo>
                <a:lnTo>
                  <a:pt x="5435413" y="4006461"/>
                </a:lnTo>
                <a:lnTo>
                  <a:pt x="5428090" y="4012503"/>
                </a:lnTo>
                <a:cubicBezTo>
                  <a:pt x="5324966" y="4082173"/>
                  <a:pt x="5200649" y="4122851"/>
                  <a:pt x="5066831" y="4122852"/>
                </a:cubicBezTo>
                <a:cubicBezTo>
                  <a:pt x="4709982" y="4122851"/>
                  <a:pt x="4420700" y="3833569"/>
                  <a:pt x="4420700" y="3476722"/>
                </a:cubicBezTo>
                <a:cubicBezTo>
                  <a:pt x="4420700" y="3432115"/>
                  <a:pt x="4425221" y="3388566"/>
                  <a:pt x="4433828" y="3346504"/>
                </a:cubicBezTo>
                <a:lnTo>
                  <a:pt x="4468981" y="3233259"/>
                </a:lnTo>
                <a:lnTo>
                  <a:pt x="4439706" y="3208684"/>
                </a:lnTo>
                <a:cubicBezTo>
                  <a:pt x="4147944" y="2959751"/>
                  <a:pt x="3844619" y="2688962"/>
                  <a:pt x="3535763" y="2400517"/>
                </a:cubicBezTo>
                <a:lnTo>
                  <a:pt x="3414840" y="2285703"/>
                </a:lnTo>
                <a:close/>
                <a:moveTo>
                  <a:pt x="851869" y="1886744"/>
                </a:moveTo>
                <a:lnTo>
                  <a:pt x="803165" y="1966913"/>
                </a:lnTo>
                <a:cubicBezTo>
                  <a:pt x="580695" y="2376442"/>
                  <a:pt x="454327" y="2845754"/>
                  <a:pt x="454328" y="3344581"/>
                </a:cubicBezTo>
                <a:cubicBezTo>
                  <a:pt x="454328" y="3943171"/>
                  <a:pt x="636299" y="4499261"/>
                  <a:pt x="947938" y="4960549"/>
                </a:cubicBezTo>
                <a:lnTo>
                  <a:pt x="959588" y="4976126"/>
                </a:lnTo>
                <a:lnTo>
                  <a:pt x="959588" y="4976125"/>
                </a:lnTo>
                <a:lnTo>
                  <a:pt x="964880" y="4912286"/>
                </a:lnTo>
                <a:cubicBezTo>
                  <a:pt x="990878" y="4670949"/>
                  <a:pt x="1034536" y="4433392"/>
                  <a:pt x="1095934" y="4201672"/>
                </a:cubicBezTo>
                <a:lnTo>
                  <a:pt x="1147594" y="4033598"/>
                </a:lnTo>
                <a:lnTo>
                  <a:pt x="1144134" y="4030744"/>
                </a:lnTo>
                <a:cubicBezTo>
                  <a:pt x="983406" y="3870015"/>
                  <a:pt x="883992" y="3647972"/>
                  <a:pt x="883992" y="3402708"/>
                </a:cubicBezTo>
                <a:cubicBezTo>
                  <a:pt x="883992" y="3157445"/>
                  <a:pt x="983406" y="2935399"/>
                  <a:pt x="1144135" y="2774670"/>
                </a:cubicBezTo>
                <a:lnTo>
                  <a:pt x="1146941" y="2772355"/>
                </a:lnTo>
                <a:lnTo>
                  <a:pt x="1073336" y="2611529"/>
                </a:lnTo>
                <a:cubicBezTo>
                  <a:pt x="979051" y="2379203"/>
                  <a:pt x="904593" y="2137173"/>
                  <a:pt x="851993" y="1887409"/>
                </a:cubicBezTo>
                <a:cubicBezTo>
                  <a:pt x="851952" y="1887187"/>
                  <a:pt x="851910" y="1886966"/>
                  <a:pt x="851869" y="1886744"/>
                </a:cubicBezTo>
                <a:close/>
                <a:moveTo>
                  <a:pt x="5741222" y="1728614"/>
                </a:moveTo>
                <a:lnTo>
                  <a:pt x="5611312" y="1554887"/>
                </a:lnTo>
                <a:lnTo>
                  <a:pt x="5610671" y="1554917"/>
                </a:lnTo>
                <a:cubicBezTo>
                  <a:pt x="5021968" y="1595521"/>
                  <a:pt x="4452369" y="1740883"/>
                  <a:pt x="3930424" y="1991564"/>
                </a:cubicBezTo>
                <a:lnTo>
                  <a:pt x="3863712" y="2025688"/>
                </a:lnTo>
                <a:lnTo>
                  <a:pt x="3998266" y="2153752"/>
                </a:lnTo>
                <a:cubicBezTo>
                  <a:pt x="4155631" y="2301454"/>
                  <a:pt x="4313025" y="2447127"/>
                  <a:pt x="4470031" y="2590407"/>
                </a:cubicBezTo>
                <a:lnTo>
                  <a:pt x="4801691" y="2888769"/>
                </a:lnTo>
                <a:lnTo>
                  <a:pt x="4815328" y="2881367"/>
                </a:lnTo>
                <a:cubicBezTo>
                  <a:pt x="4892631" y="2848671"/>
                  <a:pt x="4977620" y="2830591"/>
                  <a:pt x="5066831" y="2830591"/>
                </a:cubicBezTo>
                <a:cubicBezTo>
                  <a:pt x="5423680" y="2830591"/>
                  <a:pt x="5712962" y="3119873"/>
                  <a:pt x="5712962" y="3476722"/>
                </a:cubicBezTo>
                <a:cubicBezTo>
                  <a:pt x="5712962" y="3521327"/>
                  <a:pt x="5708442" y="3564877"/>
                  <a:pt x="5699834" y="3606939"/>
                </a:cubicBezTo>
                <a:lnTo>
                  <a:pt x="5684600" y="3656022"/>
                </a:lnTo>
                <a:lnTo>
                  <a:pt x="5861148" y="3805497"/>
                </a:lnTo>
                <a:lnTo>
                  <a:pt x="6147161" y="4039666"/>
                </a:lnTo>
                <a:lnTo>
                  <a:pt x="6147160" y="4039665"/>
                </a:lnTo>
                <a:lnTo>
                  <a:pt x="6176112" y="3927066"/>
                </a:lnTo>
                <a:cubicBezTo>
                  <a:pt x="6214612" y="3738918"/>
                  <a:pt x="6234831" y="3544110"/>
                  <a:pt x="6234832" y="3344579"/>
                </a:cubicBezTo>
                <a:cubicBezTo>
                  <a:pt x="6234832" y="2745990"/>
                  <a:pt x="6052862" y="2189901"/>
                  <a:pt x="5741222" y="1728614"/>
                </a:cubicBezTo>
                <a:close/>
                <a:moveTo>
                  <a:pt x="1958215" y="808450"/>
                </a:moveTo>
                <a:lnTo>
                  <a:pt x="1728612" y="947938"/>
                </a:lnTo>
                <a:cubicBezTo>
                  <a:pt x="1574851" y="1051818"/>
                  <a:pt x="1431621" y="1170105"/>
                  <a:pt x="1300863" y="1300863"/>
                </a:cubicBezTo>
                <a:lnTo>
                  <a:pt x="1258822" y="1347119"/>
                </a:lnTo>
                <a:cubicBezTo>
                  <a:pt x="1258822" y="1347120"/>
                  <a:pt x="1258823" y="1347120"/>
                  <a:pt x="1258823" y="1347121"/>
                </a:cubicBezTo>
                <a:lnTo>
                  <a:pt x="1263190" y="1402742"/>
                </a:lnTo>
                <a:cubicBezTo>
                  <a:pt x="1299315" y="1747145"/>
                  <a:pt x="1381685" y="2078308"/>
                  <a:pt x="1504198" y="2390321"/>
                </a:cubicBezTo>
                <a:lnTo>
                  <a:pt x="1570031" y="2538525"/>
                </a:lnTo>
                <a:lnTo>
                  <a:pt x="1593172" y="2532572"/>
                </a:lnTo>
                <a:cubicBezTo>
                  <a:pt x="1650990" y="2520742"/>
                  <a:pt x="1710855" y="2514529"/>
                  <a:pt x="1772170" y="2514528"/>
                </a:cubicBezTo>
                <a:cubicBezTo>
                  <a:pt x="1833487" y="2514528"/>
                  <a:pt x="1893351" y="2520742"/>
                  <a:pt x="1951170" y="2532573"/>
                </a:cubicBezTo>
                <a:lnTo>
                  <a:pt x="1953707" y="2533225"/>
                </a:lnTo>
                <a:lnTo>
                  <a:pt x="2046764" y="2419427"/>
                </a:lnTo>
                <a:cubicBezTo>
                  <a:pt x="2128031" y="2328363"/>
                  <a:pt x="2213787" y="2240216"/>
                  <a:pt x="2304042" y="2155240"/>
                </a:cubicBezTo>
                <a:cubicBezTo>
                  <a:pt x="2424382" y="2041945"/>
                  <a:pt x="2549872" y="1936968"/>
                  <a:pt x="2679904" y="1840257"/>
                </a:cubicBezTo>
                <a:lnTo>
                  <a:pt x="2839402" y="1728600"/>
                </a:lnTo>
                <a:lnTo>
                  <a:pt x="2839403" y="1728599"/>
                </a:lnTo>
                <a:lnTo>
                  <a:pt x="2180258" y="1049601"/>
                </a:lnTo>
                <a:lnTo>
                  <a:pt x="1958217" y="808450"/>
                </a:lnTo>
                <a:cubicBezTo>
                  <a:pt x="1958215" y="808450"/>
                  <a:pt x="1958216" y="808451"/>
                  <a:pt x="1958215" y="808451"/>
                </a:cubicBezTo>
                <a:lnTo>
                  <a:pt x="1958215" y="808450"/>
                </a:lnTo>
                <a:close/>
                <a:moveTo>
                  <a:pt x="3344580" y="454327"/>
                </a:moveTo>
                <a:cubicBezTo>
                  <a:pt x="3045285" y="454327"/>
                  <a:pt x="2756615" y="499820"/>
                  <a:pt x="2485108" y="584267"/>
                </a:cubicBezTo>
                <a:lnTo>
                  <a:pt x="2426658" y="605660"/>
                </a:lnTo>
                <a:lnTo>
                  <a:pt x="2608239" y="793623"/>
                </a:lnTo>
                <a:cubicBezTo>
                  <a:pt x="2757007" y="945441"/>
                  <a:pt x="2908179" y="1097562"/>
                  <a:pt x="3061380" y="1249579"/>
                </a:cubicBezTo>
                <a:lnTo>
                  <a:pt x="3282982" y="1466429"/>
                </a:lnTo>
                <a:lnTo>
                  <a:pt x="3282982" y="1466430"/>
                </a:lnTo>
                <a:lnTo>
                  <a:pt x="3293669" y="1460635"/>
                </a:lnTo>
                <a:cubicBezTo>
                  <a:pt x="3791705" y="1208444"/>
                  <a:pt x="4334237" y="1056393"/>
                  <a:pt x="4895242" y="1001928"/>
                </a:cubicBezTo>
                <a:lnTo>
                  <a:pt x="5020677" y="992902"/>
                </a:lnTo>
                <a:lnTo>
                  <a:pt x="4960548" y="947937"/>
                </a:lnTo>
                <a:cubicBezTo>
                  <a:pt x="4499260" y="636298"/>
                  <a:pt x="3943171" y="454328"/>
                  <a:pt x="3344580" y="454327"/>
                </a:cubicBezTo>
                <a:close/>
                <a:moveTo>
                  <a:pt x="3344579" y="0"/>
                </a:moveTo>
                <a:cubicBezTo>
                  <a:pt x="4268160" y="-1"/>
                  <a:pt x="5104305" y="374355"/>
                  <a:pt x="5709555" y="979605"/>
                </a:cubicBezTo>
                <a:lnTo>
                  <a:pt x="5925421" y="1217117"/>
                </a:lnTo>
                <a:cubicBezTo>
                  <a:pt x="5993582" y="1299709"/>
                  <a:pt x="6057852" y="1385627"/>
                  <a:pt x="6117959" y="1474595"/>
                </a:cubicBezTo>
                <a:lnTo>
                  <a:pt x="6162894" y="1548561"/>
                </a:lnTo>
                <a:cubicBezTo>
                  <a:pt x="6162893" y="1548562"/>
                  <a:pt x="6162894" y="1548563"/>
                  <a:pt x="6162893" y="1548563"/>
                </a:cubicBezTo>
                <a:lnTo>
                  <a:pt x="6285487" y="1750355"/>
                </a:lnTo>
                <a:cubicBezTo>
                  <a:pt x="6542927" y="2224259"/>
                  <a:pt x="6689159" y="2767342"/>
                  <a:pt x="6689158" y="3344580"/>
                </a:cubicBezTo>
                <a:cubicBezTo>
                  <a:pt x="6689160" y="3690923"/>
                  <a:pt x="6636516" y="4024970"/>
                  <a:pt x="6538793" y="4339156"/>
                </a:cubicBezTo>
                <a:lnTo>
                  <a:pt x="6534721" y="4350281"/>
                </a:lnTo>
                <a:lnTo>
                  <a:pt x="6426326" y="4646440"/>
                </a:lnTo>
                <a:lnTo>
                  <a:pt x="6421122" y="4657245"/>
                </a:lnTo>
                <a:lnTo>
                  <a:pt x="6372396" y="4758392"/>
                </a:lnTo>
                <a:lnTo>
                  <a:pt x="6285487" y="4938805"/>
                </a:lnTo>
                <a:cubicBezTo>
                  <a:pt x="6233999" y="5033584"/>
                  <a:pt x="6178063" y="5125599"/>
                  <a:pt x="6117958" y="5214566"/>
                </a:cubicBezTo>
                <a:lnTo>
                  <a:pt x="6035322" y="5325072"/>
                </a:lnTo>
                <a:lnTo>
                  <a:pt x="5925420" y="5472042"/>
                </a:lnTo>
                <a:cubicBezTo>
                  <a:pt x="5311975" y="6215366"/>
                  <a:pt x="4383609" y="6689158"/>
                  <a:pt x="3344580" y="6689159"/>
                </a:cubicBezTo>
                <a:cubicBezTo>
                  <a:pt x="2651895" y="6689159"/>
                  <a:pt x="2008392" y="6478585"/>
                  <a:pt x="1474594" y="6117958"/>
                </a:cubicBezTo>
                <a:lnTo>
                  <a:pt x="1464440" y="6110366"/>
                </a:lnTo>
                <a:lnTo>
                  <a:pt x="1217117" y="5925420"/>
                </a:lnTo>
                <a:cubicBezTo>
                  <a:pt x="1134526" y="5857259"/>
                  <a:pt x="1055262" y="5785212"/>
                  <a:pt x="979606" y="5709555"/>
                </a:cubicBezTo>
                <a:lnTo>
                  <a:pt x="941121" y="5667211"/>
                </a:lnTo>
                <a:lnTo>
                  <a:pt x="763739" y="5472043"/>
                </a:lnTo>
                <a:cubicBezTo>
                  <a:pt x="286616" y="4893903"/>
                  <a:pt x="1" y="4152713"/>
                  <a:pt x="0" y="3344580"/>
                </a:cubicBezTo>
                <a:cubicBezTo>
                  <a:pt x="0" y="2536448"/>
                  <a:pt x="286616" y="1795258"/>
                  <a:pt x="763739" y="1217118"/>
                </a:cubicBezTo>
                <a:lnTo>
                  <a:pt x="979605" y="979604"/>
                </a:lnTo>
                <a:cubicBezTo>
                  <a:pt x="1055262" y="903949"/>
                  <a:pt x="1134525" y="831900"/>
                  <a:pt x="1217117" y="763739"/>
                </a:cubicBezTo>
                <a:lnTo>
                  <a:pt x="1252792" y="737062"/>
                </a:lnTo>
                <a:lnTo>
                  <a:pt x="1474594" y="571201"/>
                </a:lnTo>
                <a:lnTo>
                  <a:pt x="1650297" y="464459"/>
                </a:lnTo>
                <a:lnTo>
                  <a:pt x="1750354" y="403673"/>
                </a:lnTo>
                <a:cubicBezTo>
                  <a:pt x="1845135" y="352185"/>
                  <a:pt x="1942683" y="305145"/>
                  <a:pt x="2042719" y="262835"/>
                </a:cubicBezTo>
                <a:lnTo>
                  <a:pt x="2083584" y="247876"/>
                </a:lnTo>
                <a:lnTo>
                  <a:pt x="2350003" y="150366"/>
                </a:lnTo>
                <a:cubicBezTo>
                  <a:pt x="2664191" y="52644"/>
                  <a:pt x="2998237" y="0"/>
                  <a:pt x="3344579"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ea typeface="Segoe UI" pitchFamily="34" charset="0"/>
              <a:cs typeface="Segoe UI" pitchFamily="34" charset="0"/>
            </a:endParaRPr>
          </a:p>
        </p:txBody>
      </p:sp>
      <p:sp>
        <p:nvSpPr>
          <p:cNvPr id="101" name="TextBox 100"/>
          <p:cNvSpPr txBox="1"/>
          <p:nvPr/>
        </p:nvSpPr>
        <p:spPr>
          <a:xfrm>
            <a:off x="2027237" y="4280116"/>
            <a:ext cx="1324463"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Web Application </a:t>
            </a:r>
          </a:p>
        </p:txBody>
      </p:sp>
      <p:cxnSp>
        <p:nvCxnSpPr>
          <p:cNvPr id="102" name="Straight Connector 101"/>
          <p:cNvCxnSpPr>
            <a:stCxn id="100" idx="130"/>
            <a:endCxn id="104" idx="32"/>
          </p:cNvCxnSpPr>
          <p:nvPr/>
        </p:nvCxnSpPr>
        <p:spPr>
          <a:xfrm flipV="1">
            <a:off x="2961897" y="3920270"/>
            <a:ext cx="863234" cy="376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170237" y="4266789"/>
            <a:ext cx="1636566" cy="350865"/>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FFFFFF"/>
                </a:solidFill>
                <a:effectLst/>
                <a:uLnTx/>
                <a:uFillTx/>
              </a:rPr>
              <a:t>Azure SQL DB</a:t>
            </a:r>
          </a:p>
        </p:txBody>
      </p:sp>
      <p:sp>
        <p:nvSpPr>
          <p:cNvPr id="104" name="Freeform 103"/>
          <p:cNvSpPr/>
          <p:nvPr/>
        </p:nvSpPr>
        <p:spPr bwMode="auto">
          <a:xfrm>
            <a:off x="3736295" y="3574475"/>
            <a:ext cx="538566" cy="690740"/>
          </a:xfrm>
          <a:custGeom>
            <a:avLst/>
            <a:gdLst>
              <a:gd name="connsiteX0" fmla="*/ 737517 w 1455401"/>
              <a:gd name="connsiteY0" fmla="*/ 911351 h 1866625"/>
              <a:gd name="connsiteX1" fmla="*/ 785815 w 1455401"/>
              <a:gd name="connsiteY1" fmla="*/ 937839 h 1866625"/>
              <a:gd name="connsiteX2" fmla="*/ 803471 w 1455401"/>
              <a:gd name="connsiteY2" fmla="*/ 1010286 h 1866625"/>
              <a:gd name="connsiteX3" fmla="*/ 784774 w 1455401"/>
              <a:gd name="connsiteY3" fmla="*/ 1079356 h 1866625"/>
              <a:gd name="connsiteX4" fmla="*/ 735697 w 1455401"/>
              <a:gd name="connsiteY4" fmla="*/ 1105062 h 1866625"/>
              <a:gd name="connsiteX5" fmla="*/ 685192 w 1455401"/>
              <a:gd name="connsiteY5" fmla="*/ 1079616 h 1866625"/>
              <a:gd name="connsiteX6" fmla="*/ 666627 w 1455401"/>
              <a:gd name="connsiteY6" fmla="*/ 1008726 h 1866625"/>
              <a:gd name="connsiteX7" fmla="*/ 685324 w 1455401"/>
              <a:gd name="connsiteY7" fmla="*/ 936797 h 1866625"/>
              <a:gd name="connsiteX8" fmla="*/ 737517 w 1455401"/>
              <a:gd name="connsiteY8" fmla="*/ 911351 h 1866625"/>
              <a:gd name="connsiteX9" fmla="*/ 974881 w 1455401"/>
              <a:gd name="connsiteY9" fmla="*/ 822027 h 1866625"/>
              <a:gd name="connsiteX10" fmla="*/ 974881 w 1455401"/>
              <a:gd name="connsiteY10" fmla="*/ 1194390 h 1866625"/>
              <a:gd name="connsiteX11" fmla="*/ 1215333 w 1455401"/>
              <a:gd name="connsiteY11" fmla="*/ 1194390 h 1866625"/>
              <a:gd name="connsiteX12" fmla="*/ 1215333 w 1455401"/>
              <a:gd name="connsiteY12" fmla="*/ 1106622 h 1866625"/>
              <a:gd name="connsiteX13" fmla="*/ 1087058 w 1455401"/>
              <a:gd name="connsiteY13" fmla="*/ 1106622 h 1866625"/>
              <a:gd name="connsiteX14" fmla="*/ 1087058 w 1455401"/>
              <a:gd name="connsiteY14" fmla="*/ 822027 h 1866625"/>
              <a:gd name="connsiteX15" fmla="*/ 738555 w 1455401"/>
              <a:gd name="connsiteY15" fmla="*/ 815793 h 1866625"/>
              <a:gd name="connsiteX16" fmla="*/ 639361 w 1455401"/>
              <a:gd name="connsiteY16" fmla="*/ 840592 h 1866625"/>
              <a:gd name="connsiteX17" fmla="*/ 571587 w 1455401"/>
              <a:gd name="connsiteY17" fmla="*/ 910832 h 1866625"/>
              <a:gd name="connsiteX18" fmla="*/ 547438 w 1455401"/>
              <a:gd name="connsiteY18" fmla="*/ 1013140 h 1866625"/>
              <a:gd name="connsiteX19" fmla="*/ 571328 w 1455401"/>
              <a:gd name="connsiteY19" fmla="*/ 1110386 h 1866625"/>
              <a:gd name="connsiteX20" fmla="*/ 638192 w 1455401"/>
              <a:gd name="connsiteY20" fmla="*/ 1177121 h 1866625"/>
              <a:gd name="connsiteX21" fmla="*/ 733622 w 1455401"/>
              <a:gd name="connsiteY21" fmla="*/ 1200880 h 1866625"/>
              <a:gd name="connsiteX22" fmla="*/ 776983 w 1455401"/>
              <a:gd name="connsiteY22" fmla="*/ 1196466 h 1866625"/>
              <a:gd name="connsiteX23" fmla="*/ 824244 w 1455401"/>
              <a:gd name="connsiteY23" fmla="*/ 1244504 h 1866625"/>
              <a:gd name="connsiteX24" fmla="*/ 964983 w 1455401"/>
              <a:gd name="connsiteY24" fmla="*/ 1244504 h 1866625"/>
              <a:gd name="connsiteX25" fmla="*/ 866571 w 1455401"/>
              <a:gd name="connsiteY25" fmla="*/ 1149465 h 1866625"/>
              <a:gd name="connsiteX26" fmla="*/ 922399 w 1455401"/>
              <a:gd name="connsiteY26" fmla="*/ 1007169 h 1866625"/>
              <a:gd name="connsiteX27" fmla="*/ 899420 w 1455401"/>
              <a:gd name="connsiteY27" fmla="*/ 907325 h 1866625"/>
              <a:gd name="connsiteX28" fmla="*/ 834241 w 1455401"/>
              <a:gd name="connsiteY28" fmla="*/ 839555 h 1866625"/>
              <a:gd name="connsiteX29" fmla="*/ 738555 w 1455401"/>
              <a:gd name="connsiteY29" fmla="*/ 815793 h 1866625"/>
              <a:gd name="connsiteX30" fmla="*/ 391194 w 1455401"/>
              <a:gd name="connsiteY30" fmla="*/ 815793 h 1866625"/>
              <a:gd name="connsiteX31" fmla="*/ 281097 w 1455401"/>
              <a:gd name="connsiteY31" fmla="*/ 848123 h 1866625"/>
              <a:gd name="connsiteX32" fmla="*/ 240067 w 1455401"/>
              <a:gd name="connsiteY32" fmla="*/ 934462 h 1866625"/>
              <a:gd name="connsiteX33" fmla="*/ 329914 w 1455401"/>
              <a:gd name="connsiteY33" fmla="*/ 1046120 h 1866625"/>
              <a:gd name="connsiteX34" fmla="*/ 367955 w 1455401"/>
              <a:gd name="connsiteY34" fmla="*/ 1062479 h 1866625"/>
              <a:gd name="connsiteX35" fmla="*/ 383276 w 1455401"/>
              <a:gd name="connsiteY35" fmla="*/ 1075330 h 1866625"/>
              <a:gd name="connsiteX36" fmla="*/ 388337 w 1455401"/>
              <a:gd name="connsiteY36" fmla="*/ 1091301 h 1866625"/>
              <a:gd name="connsiteX37" fmla="*/ 378212 w 1455401"/>
              <a:gd name="connsiteY37" fmla="*/ 1110645 h 1866625"/>
              <a:gd name="connsiteX38" fmla="*/ 349649 w 1455401"/>
              <a:gd name="connsiteY38" fmla="*/ 1117266 h 1866625"/>
              <a:gd name="connsiteX39" fmla="*/ 296937 w 1455401"/>
              <a:gd name="connsiteY39" fmla="*/ 1106750 h 1866625"/>
              <a:gd name="connsiteX40" fmla="*/ 245263 w 1455401"/>
              <a:gd name="connsiteY40" fmla="*/ 1079097 h 1866625"/>
              <a:gd name="connsiteX41" fmla="*/ 245263 w 1455401"/>
              <a:gd name="connsiteY41" fmla="*/ 1181145 h 1866625"/>
              <a:gd name="connsiteX42" fmla="*/ 352243 w 1455401"/>
              <a:gd name="connsiteY42" fmla="*/ 1200880 h 1866625"/>
              <a:gd name="connsiteX43" fmla="*/ 438454 w 1455401"/>
              <a:gd name="connsiteY43" fmla="*/ 1187378 h 1866625"/>
              <a:gd name="connsiteX44" fmla="*/ 494152 w 1455401"/>
              <a:gd name="connsiteY44" fmla="*/ 1146351 h 1866625"/>
              <a:gd name="connsiteX45" fmla="*/ 514018 w 1455401"/>
              <a:gd name="connsiteY45" fmla="*/ 1081695 h 1866625"/>
              <a:gd name="connsiteX46" fmla="*/ 489997 w 1455401"/>
              <a:gd name="connsiteY46" fmla="*/ 1015737 h 1866625"/>
              <a:gd name="connsiteX47" fmla="*/ 408072 w 1455401"/>
              <a:gd name="connsiteY47" fmla="*/ 964582 h 1866625"/>
              <a:gd name="connsiteX48" fmla="*/ 369512 w 1455401"/>
              <a:gd name="connsiteY48" fmla="*/ 944719 h 1866625"/>
              <a:gd name="connsiteX49" fmla="*/ 360293 w 1455401"/>
              <a:gd name="connsiteY49" fmla="*/ 925372 h 1866625"/>
              <a:gd name="connsiteX50" fmla="*/ 371719 w 1455401"/>
              <a:gd name="connsiteY50" fmla="*/ 906159 h 1866625"/>
              <a:gd name="connsiteX51" fmla="*/ 401842 w 1455401"/>
              <a:gd name="connsiteY51" fmla="*/ 899147 h 1866625"/>
              <a:gd name="connsiteX52" fmla="*/ 494283 w 1455401"/>
              <a:gd name="connsiteY52" fmla="*/ 924853 h 1866625"/>
              <a:gd name="connsiteX53" fmla="*/ 494283 w 1455401"/>
              <a:gd name="connsiteY53" fmla="*/ 830076 h 1866625"/>
              <a:gd name="connsiteX54" fmla="*/ 456761 w 1455401"/>
              <a:gd name="connsiteY54" fmla="*/ 821245 h 1866625"/>
              <a:gd name="connsiteX55" fmla="*/ 427029 w 1455401"/>
              <a:gd name="connsiteY55" fmla="*/ 817350 h 1866625"/>
              <a:gd name="connsiteX56" fmla="*/ 391194 w 1455401"/>
              <a:gd name="connsiteY56" fmla="*/ 815793 h 1866625"/>
              <a:gd name="connsiteX57" fmla="*/ 1 w 1455401"/>
              <a:gd name="connsiteY57" fmla="*/ 235984 h 1866625"/>
              <a:gd name="connsiteX58" fmla="*/ 1 w 1455401"/>
              <a:gd name="connsiteY58" fmla="*/ 257081 h 1866625"/>
              <a:gd name="connsiteX59" fmla="*/ 1 w 1455401"/>
              <a:gd name="connsiteY59" fmla="*/ 296835 h 1866625"/>
              <a:gd name="connsiteX60" fmla="*/ 0 w 1455401"/>
              <a:gd name="connsiteY60" fmla="*/ 296838 h 1866625"/>
              <a:gd name="connsiteX61" fmla="*/ 1 w 1455401"/>
              <a:gd name="connsiteY61" fmla="*/ 235984 h 1866625"/>
              <a:gd name="connsiteX62" fmla="*/ 727701 w 1455401"/>
              <a:gd name="connsiteY62" fmla="*/ 107085 h 1866625"/>
              <a:gd name="connsiteX63" fmla="*/ 225411 w 1455401"/>
              <a:gd name="connsiteY63" fmla="*/ 254506 h 1866625"/>
              <a:gd name="connsiteX64" fmla="*/ 727701 w 1455401"/>
              <a:gd name="connsiteY64" fmla="*/ 401926 h 1866625"/>
              <a:gd name="connsiteX65" fmla="*/ 1229991 w 1455401"/>
              <a:gd name="connsiteY65" fmla="*/ 254506 h 1866625"/>
              <a:gd name="connsiteX66" fmla="*/ 727701 w 1455401"/>
              <a:gd name="connsiteY66" fmla="*/ 107085 h 1866625"/>
              <a:gd name="connsiteX67" fmla="*/ 727700 w 1455401"/>
              <a:gd name="connsiteY67" fmla="*/ 0 h 1866625"/>
              <a:gd name="connsiteX68" fmla="*/ 1451644 w 1455401"/>
              <a:gd name="connsiteY68" fmla="*/ 266488 h 1866625"/>
              <a:gd name="connsiteX69" fmla="*/ 1454289 w 1455401"/>
              <a:gd name="connsiteY69" fmla="*/ 287858 h 1866625"/>
              <a:gd name="connsiteX70" fmla="*/ 1455400 w 1455401"/>
              <a:gd name="connsiteY70" fmla="*/ 287858 h 1866625"/>
              <a:gd name="connsiteX71" fmla="*/ 1455400 w 1455401"/>
              <a:gd name="connsiteY71" fmla="*/ 296838 h 1866625"/>
              <a:gd name="connsiteX72" fmla="*/ 1455401 w 1455401"/>
              <a:gd name="connsiteY72" fmla="*/ 1569784 h 1866625"/>
              <a:gd name="connsiteX73" fmla="*/ 1455401 w 1455401"/>
              <a:gd name="connsiteY73" fmla="*/ 1569787 h 1866625"/>
              <a:gd name="connsiteX74" fmla="*/ 1455401 w 1455401"/>
              <a:gd name="connsiteY74" fmla="*/ 1569790 h 1866625"/>
              <a:gd name="connsiteX75" fmla="*/ 1455401 w 1455401"/>
              <a:gd name="connsiteY75" fmla="*/ 1578767 h 1866625"/>
              <a:gd name="connsiteX76" fmla="*/ 1454289 w 1455401"/>
              <a:gd name="connsiteY76" fmla="*/ 1578767 h 1866625"/>
              <a:gd name="connsiteX77" fmla="*/ 1451644 w 1455401"/>
              <a:gd name="connsiteY77" fmla="*/ 1600137 h 1866625"/>
              <a:gd name="connsiteX78" fmla="*/ 727701 w 1455401"/>
              <a:gd name="connsiteY78" fmla="*/ 1866625 h 1866625"/>
              <a:gd name="connsiteX79" fmla="*/ 3758 w 1455401"/>
              <a:gd name="connsiteY79" fmla="*/ 1600137 h 1866625"/>
              <a:gd name="connsiteX80" fmla="*/ 1113 w 1455401"/>
              <a:gd name="connsiteY80" fmla="*/ 1578767 h 1866625"/>
              <a:gd name="connsiteX81" fmla="*/ 1 w 1455401"/>
              <a:gd name="connsiteY81" fmla="*/ 1578767 h 1866625"/>
              <a:gd name="connsiteX82" fmla="*/ 1 w 1455401"/>
              <a:gd name="connsiteY82" fmla="*/ 1569787 h 1866625"/>
              <a:gd name="connsiteX83" fmla="*/ 1 w 1455401"/>
              <a:gd name="connsiteY83" fmla="*/ 296841 h 1866625"/>
              <a:gd name="connsiteX84" fmla="*/ 1 w 1455401"/>
              <a:gd name="connsiteY84" fmla="*/ 296835 h 1866625"/>
              <a:gd name="connsiteX85" fmla="*/ 1 w 1455401"/>
              <a:gd name="connsiteY85" fmla="*/ 296835 h 1866625"/>
              <a:gd name="connsiteX86" fmla="*/ 3758 w 1455401"/>
              <a:gd name="connsiteY86" fmla="*/ 266488 h 1866625"/>
              <a:gd name="connsiteX87" fmla="*/ 727700 w 1455401"/>
              <a:gd name="connsiteY87"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5401" h="1866625">
                <a:moveTo>
                  <a:pt x="737517" y="911351"/>
                </a:moveTo>
                <a:cubicBezTo>
                  <a:pt x="757941" y="911351"/>
                  <a:pt x="774041" y="920179"/>
                  <a:pt x="785815" y="937839"/>
                </a:cubicBezTo>
                <a:cubicBezTo>
                  <a:pt x="797585" y="955495"/>
                  <a:pt x="803471" y="979644"/>
                  <a:pt x="803471" y="1010286"/>
                </a:cubicBezTo>
                <a:cubicBezTo>
                  <a:pt x="803471" y="1039193"/>
                  <a:pt x="797241" y="1062219"/>
                  <a:pt x="784774" y="1079356"/>
                </a:cubicBezTo>
                <a:cubicBezTo>
                  <a:pt x="772310" y="1096493"/>
                  <a:pt x="755951" y="1105062"/>
                  <a:pt x="735697" y="1105062"/>
                </a:cubicBezTo>
                <a:cubicBezTo>
                  <a:pt x="714406" y="1105062"/>
                  <a:pt x="697571" y="1096582"/>
                  <a:pt x="685192" y="1079616"/>
                </a:cubicBezTo>
                <a:cubicBezTo>
                  <a:pt x="672814" y="1062649"/>
                  <a:pt x="666627" y="1039023"/>
                  <a:pt x="666627" y="1008726"/>
                </a:cubicBezTo>
                <a:cubicBezTo>
                  <a:pt x="666627" y="977739"/>
                  <a:pt x="672857" y="953764"/>
                  <a:pt x="685324" y="936797"/>
                </a:cubicBezTo>
                <a:cubicBezTo>
                  <a:pt x="697787" y="919834"/>
                  <a:pt x="715184" y="911351"/>
                  <a:pt x="737517" y="911351"/>
                </a:cubicBezTo>
                <a:close/>
                <a:moveTo>
                  <a:pt x="974881" y="822027"/>
                </a:moveTo>
                <a:lnTo>
                  <a:pt x="974881" y="1194390"/>
                </a:lnTo>
                <a:lnTo>
                  <a:pt x="1215333" y="1194390"/>
                </a:lnTo>
                <a:lnTo>
                  <a:pt x="1215333" y="1106622"/>
                </a:lnTo>
                <a:lnTo>
                  <a:pt x="1087058" y="1106622"/>
                </a:lnTo>
                <a:lnTo>
                  <a:pt x="1087058" y="822027"/>
                </a:lnTo>
                <a:close/>
                <a:moveTo>
                  <a:pt x="738555" y="815793"/>
                </a:moveTo>
                <a:cubicBezTo>
                  <a:pt x="701508" y="815793"/>
                  <a:pt x="668443" y="824059"/>
                  <a:pt x="639361" y="840592"/>
                </a:cubicBezTo>
                <a:cubicBezTo>
                  <a:pt x="610279" y="857125"/>
                  <a:pt x="587687" y="880538"/>
                  <a:pt x="571587" y="910832"/>
                </a:cubicBezTo>
                <a:cubicBezTo>
                  <a:pt x="555488" y="941126"/>
                  <a:pt x="547438" y="975230"/>
                  <a:pt x="547438" y="1013140"/>
                </a:cubicBezTo>
                <a:cubicBezTo>
                  <a:pt x="547438" y="1049322"/>
                  <a:pt x="555403" y="1081737"/>
                  <a:pt x="571328" y="1110386"/>
                </a:cubicBezTo>
                <a:cubicBezTo>
                  <a:pt x="587253" y="1139037"/>
                  <a:pt x="609543" y="1161282"/>
                  <a:pt x="638192" y="1177121"/>
                </a:cubicBezTo>
                <a:cubicBezTo>
                  <a:pt x="666843" y="1192961"/>
                  <a:pt x="698651" y="1200880"/>
                  <a:pt x="733622" y="1200880"/>
                </a:cubicBezTo>
                <a:cubicBezTo>
                  <a:pt x="748680" y="1200880"/>
                  <a:pt x="763137" y="1199408"/>
                  <a:pt x="776983" y="1196466"/>
                </a:cubicBezTo>
                <a:lnTo>
                  <a:pt x="824244" y="1244504"/>
                </a:lnTo>
                <a:lnTo>
                  <a:pt x="964983" y="1244504"/>
                </a:lnTo>
                <a:lnTo>
                  <a:pt x="866571" y="1149465"/>
                </a:lnTo>
                <a:cubicBezTo>
                  <a:pt x="903791" y="1112248"/>
                  <a:pt x="922399" y="1064814"/>
                  <a:pt x="922399" y="1007169"/>
                </a:cubicBezTo>
                <a:cubicBezTo>
                  <a:pt x="922399" y="969949"/>
                  <a:pt x="914737" y="936669"/>
                  <a:pt x="899420" y="907325"/>
                </a:cubicBezTo>
                <a:cubicBezTo>
                  <a:pt x="884099" y="877983"/>
                  <a:pt x="862373" y="855391"/>
                  <a:pt x="834241" y="839555"/>
                </a:cubicBezTo>
                <a:cubicBezTo>
                  <a:pt x="806111" y="823715"/>
                  <a:pt x="774215" y="815793"/>
                  <a:pt x="738555" y="815793"/>
                </a:cubicBezTo>
                <a:close/>
                <a:moveTo>
                  <a:pt x="391194" y="815793"/>
                </a:moveTo>
                <a:cubicBezTo>
                  <a:pt x="345146" y="815793"/>
                  <a:pt x="308448" y="826569"/>
                  <a:pt x="281097" y="848123"/>
                </a:cubicBezTo>
                <a:cubicBezTo>
                  <a:pt x="253743" y="869674"/>
                  <a:pt x="240067" y="898454"/>
                  <a:pt x="240067" y="934462"/>
                </a:cubicBezTo>
                <a:cubicBezTo>
                  <a:pt x="240067" y="985877"/>
                  <a:pt x="270016" y="1023094"/>
                  <a:pt x="329914" y="1046120"/>
                </a:cubicBezTo>
                <a:cubicBezTo>
                  <a:pt x="348437" y="1053043"/>
                  <a:pt x="361117" y="1058495"/>
                  <a:pt x="367955" y="1062479"/>
                </a:cubicBezTo>
                <a:cubicBezTo>
                  <a:pt x="374793" y="1066459"/>
                  <a:pt x="379900" y="1070745"/>
                  <a:pt x="383276" y="1075330"/>
                </a:cubicBezTo>
                <a:cubicBezTo>
                  <a:pt x="386652" y="1079918"/>
                  <a:pt x="388337" y="1085242"/>
                  <a:pt x="388337" y="1091301"/>
                </a:cubicBezTo>
                <a:cubicBezTo>
                  <a:pt x="388337" y="1099784"/>
                  <a:pt x="384964" y="1106231"/>
                  <a:pt x="378212" y="1110645"/>
                </a:cubicBezTo>
                <a:cubicBezTo>
                  <a:pt x="371459" y="1115059"/>
                  <a:pt x="361938" y="1117266"/>
                  <a:pt x="349649" y="1117266"/>
                </a:cubicBezTo>
                <a:cubicBezTo>
                  <a:pt x="333375" y="1117266"/>
                  <a:pt x="315805" y="1113762"/>
                  <a:pt x="296937" y="1106750"/>
                </a:cubicBezTo>
                <a:cubicBezTo>
                  <a:pt x="278066" y="1099742"/>
                  <a:pt x="260843" y="1090523"/>
                  <a:pt x="245263" y="1079097"/>
                </a:cubicBezTo>
                <a:lnTo>
                  <a:pt x="245263" y="1181145"/>
                </a:lnTo>
                <a:cubicBezTo>
                  <a:pt x="277632" y="1194301"/>
                  <a:pt x="313296" y="1200880"/>
                  <a:pt x="352243" y="1200880"/>
                </a:cubicBezTo>
                <a:cubicBezTo>
                  <a:pt x="385828" y="1200880"/>
                  <a:pt x="414565" y="1196380"/>
                  <a:pt x="438454" y="1187378"/>
                </a:cubicBezTo>
                <a:cubicBezTo>
                  <a:pt x="462344" y="1178376"/>
                  <a:pt x="480910" y="1164700"/>
                  <a:pt x="494152" y="1146351"/>
                </a:cubicBezTo>
                <a:cubicBezTo>
                  <a:pt x="507397" y="1127999"/>
                  <a:pt x="514018" y="1106448"/>
                  <a:pt x="514018" y="1081695"/>
                </a:cubicBezTo>
                <a:cubicBezTo>
                  <a:pt x="514018" y="1056245"/>
                  <a:pt x="506011" y="1034260"/>
                  <a:pt x="489997" y="1015737"/>
                </a:cubicBezTo>
                <a:cubicBezTo>
                  <a:pt x="473987" y="997214"/>
                  <a:pt x="446678" y="980163"/>
                  <a:pt x="408072" y="964582"/>
                </a:cubicBezTo>
                <a:cubicBezTo>
                  <a:pt x="388511" y="956447"/>
                  <a:pt x="375657" y="949826"/>
                  <a:pt x="369512" y="944719"/>
                </a:cubicBezTo>
                <a:cubicBezTo>
                  <a:pt x="363367" y="939612"/>
                  <a:pt x="360293" y="933162"/>
                  <a:pt x="360293" y="925372"/>
                </a:cubicBezTo>
                <a:cubicBezTo>
                  <a:pt x="360293" y="917237"/>
                  <a:pt x="364103" y="910832"/>
                  <a:pt x="371719" y="906159"/>
                </a:cubicBezTo>
                <a:cubicBezTo>
                  <a:pt x="379338" y="901482"/>
                  <a:pt x="389378" y="899147"/>
                  <a:pt x="401842" y="899147"/>
                </a:cubicBezTo>
                <a:cubicBezTo>
                  <a:pt x="432136" y="899147"/>
                  <a:pt x="462948" y="907716"/>
                  <a:pt x="494283" y="924853"/>
                </a:cubicBezTo>
                <a:lnTo>
                  <a:pt x="494283" y="830076"/>
                </a:lnTo>
                <a:cubicBezTo>
                  <a:pt x="478184" y="825748"/>
                  <a:pt x="465677" y="822805"/>
                  <a:pt x="456761" y="821245"/>
                </a:cubicBezTo>
                <a:cubicBezTo>
                  <a:pt x="447847" y="819688"/>
                  <a:pt x="437936" y="818391"/>
                  <a:pt x="427029" y="817350"/>
                </a:cubicBezTo>
                <a:cubicBezTo>
                  <a:pt x="416122" y="816312"/>
                  <a:pt x="404177" y="815793"/>
                  <a:pt x="391194" y="815793"/>
                </a:cubicBezTo>
                <a:close/>
                <a:moveTo>
                  <a:pt x="1" y="235984"/>
                </a:moveTo>
                <a:cubicBezTo>
                  <a:pt x="1" y="233280"/>
                  <a:pt x="1" y="238148"/>
                  <a:pt x="1" y="257081"/>
                </a:cubicBezTo>
                <a:lnTo>
                  <a:pt x="1" y="296835"/>
                </a:lnTo>
                <a:lnTo>
                  <a:pt x="0" y="296838"/>
                </a:lnTo>
                <a:cubicBezTo>
                  <a:pt x="0" y="296839"/>
                  <a:pt x="0" y="242745"/>
                  <a:pt x="1" y="235984"/>
                </a:cubicBezTo>
                <a:close/>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lnTo>
                  <a:pt x="1" y="296835"/>
                </a:lnTo>
                <a:lnTo>
                  <a:pt x="1" y="296835"/>
                </a:lnTo>
                <a:lnTo>
                  <a:pt x="3758" y="266488"/>
                </a:lnTo>
                <a:cubicBezTo>
                  <a:pt x="41023" y="116806"/>
                  <a:pt x="350921" y="0"/>
                  <a:pt x="727700" y="0"/>
                </a:cubicBezTo>
                <a:close/>
              </a:path>
            </a:pathLst>
          </a:cu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105" name="Straight Connector 104"/>
          <p:cNvCxnSpPr>
            <a:endCxn id="100" idx="148"/>
          </p:cNvCxnSpPr>
          <p:nvPr/>
        </p:nvCxnSpPr>
        <p:spPr>
          <a:xfrm>
            <a:off x="1826806" y="3216646"/>
            <a:ext cx="515788" cy="485038"/>
          </a:xfrm>
          <a:prstGeom prst="line">
            <a:avLst/>
          </a:prstGeom>
          <a:ln w="28575">
            <a:solidFill>
              <a:srgbClr val="BAD80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9" name="Bent Arrow 108"/>
          <p:cNvSpPr/>
          <p:nvPr/>
        </p:nvSpPr>
        <p:spPr bwMode="auto">
          <a:xfrm rot="10800000">
            <a:off x="4387679" y="3566656"/>
            <a:ext cx="963338" cy="541178"/>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11" name="Bent Arrow 110"/>
          <p:cNvSpPr/>
          <p:nvPr/>
        </p:nvSpPr>
        <p:spPr bwMode="auto">
          <a:xfrm>
            <a:off x="3932237" y="2958542"/>
            <a:ext cx="1020501" cy="562385"/>
          </a:xfrm>
          <a:prstGeom prst="bentArrow">
            <a:avLst>
              <a:gd name="adj1" fmla="val 25000"/>
              <a:gd name="adj2" fmla="val 25000"/>
              <a:gd name="adj3" fmla="val 25000"/>
              <a:gd name="adj4" fmla="val 63496"/>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43" name="Group 42"/>
          <p:cNvGrpSpPr/>
          <p:nvPr/>
        </p:nvGrpSpPr>
        <p:grpSpPr>
          <a:xfrm>
            <a:off x="4256336" y="3280345"/>
            <a:ext cx="827206" cy="467321"/>
            <a:chOff x="868441" y="3605184"/>
            <a:chExt cx="1392994" cy="823823"/>
          </a:xfrm>
        </p:grpSpPr>
        <p:sp>
          <p:nvSpPr>
            <p:cNvPr id="49" name="Freeform 64"/>
            <p:cNvSpPr/>
            <p:nvPr/>
          </p:nvSpPr>
          <p:spPr bwMode="auto">
            <a:xfrm rot="20794211">
              <a:off x="1166082" y="3901231"/>
              <a:ext cx="527774" cy="527776"/>
            </a:xfrm>
            <a:custGeom>
              <a:avLst/>
              <a:gdLst>
                <a:gd name="connsiteX0" fmla="*/ 495300 w 990600"/>
                <a:gd name="connsiteY0" fmla="*/ 397328 h 990600"/>
                <a:gd name="connsiteX1" fmla="*/ 397328 w 990600"/>
                <a:gd name="connsiteY1" fmla="*/ 495300 h 990600"/>
                <a:gd name="connsiteX2" fmla="*/ 495300 w 990600"/>
                <a:gd name="connsiteY2" fmla="*/ 593272 h 990600"/>
                <a:gd name="connsiteX3" fmla="*/ 593272 w 990600"/>
                <a:gd name="connsiteY3" fmla="*/ 495300 h 990600"/>
                <a:gd name="connsiteX4" fmla="*/ 495300 w 990600"/>
                <a:gd name="connsiteY4" fmla="*/ 397328 h 990600"/>
                <a:gd name="connsiteX5" fmla="*/ 495300 w 990600"/>
                <a:gd name="connsiteY5" fmla="*/ 286687 h 990600"/>
                <a:gd name="connsiteX6" fmla="*/ 703913 w 990600"/>
                <a:gd name="connsiteY6" fmla="*/ 495300 h 990600"/>
                <a:gd name="connsiteX7" fmla="*/ 495300 w 990600"/>
                <a:gd name="connsiteY7" fmla="*/ 703913 h 990600"/>
                <a:gd name="connsiteX8" fmla="*/ 286687 w 990600"/>
                <a:gd name="connsiteY8" fmla="*/ 495300 h 990600"/>
                <a:gd name="connsiteX9" fmla="*/ 495300 w 990600"/>
                <a:gd name="connsiteY9" fmla="*/ 286687 h 990600"/>
                <a:gd name="connsiteX10" fmla="*/ 491466 w 990600"/>
                <a:gd name="connsiteY10" fmla="*/ 204590 h 990600"/>
                <a:gd name="connsiteX11" fmla="*/ 199701 w 990600"/>
                <a:gd name="connsiteY11" fmla="*/ 496355 h 990600"/>
                <a:gd name="connsiteX12" fmla="*/ 491466 w 990600"/>
                <a:gd name="connsiteY12" fmla="*/ 788120 h 990600"/>
                <a:gd name="connsiteX13" fmla="*/ 783231 w 990600"/>
                <a:gd name="connsiteY13" fmla="*/ 496355 h 990600"/>
                <a:gd name="connsiteX14" fmla="*/ 491466 w 990600"/>
                <a:gd name="connsiteY14" fmla="*/ 204590 h 990600"/>
                <a:gd name="connsiteX15" fmla="*/ 495300 w 990600"/>
                <a:gd name="connsiteY15" fmla="*/ 0 h 990600"/>
                <a:gd name="connsiteX16" fmla="*/ 569646 w 990600"/>
                <a:gd name="connsiteY16" fmla="*/ 7495 h 990600"/>
                <a:gd name="connsiteX17" fmla="*/ 579473 w 990600"/>
                <a:gd name="connsiteY17" fmla="*/ 56169 h 990600"/>
                <a:gd name="connsiteX18" fmla="*/ 704851 w 990600"/>
                <a:gd name="connsiteY18" fmla="*/ 139276 h 990600"/>
                <a:gd name="connsiteX19" fmla="*/ 757816 w 990600"/>
                <a:gd name="connsiteY19" fmla="*/ 128583 h 990600"/>
                <a:gd name="connsiteX20" fmla="*/ 795090 w 990600"/>
                <a:gd name="connsiteY20" fmla="*/ 103452 h 990600"/>
                <a:gd name="connsiteX21" fmla="*/ 845530 w 990600"/>
                <a:gd name="connsiteY21" fmla="*/ 145070 h 990600"/>
                <a:gd name="connsiteX22" fmla="*/ 884828 w 990600"/>
                <a:gd name="connsiteY22" fmla="*/ 192699 h 990600"/>
                <a:gd name="connsiteX23" fmla="*/ 884770 w 990600"/>
                <a:gd name="connsiteY23" fmla="*/ 192738 h 990600"/>
                <a:gd name="connsiteX24" fmla="*/ 844915 w 990600"/>
                <a:gd name="connsiteY24" fmla="*/ 288955 h 990600"/>
                <a:gd name="connsiteX25" fmla="*/ 980987 w 990600"/>
                <a:gd name="connsiteY25" fmla="*/ 425027 h 990600"/>
                <a:gd name="connsiteX26" fmla="*/ 983466 w 990600"/>
                <a:gd name="connsiteY26" fmla="*/ 424527 h 990600"/>
                <a:gd name="connsiteX27" fmla="*/ 990600 w 990600"/>
                <a:gd name="connsiteY27" fmla="*/ 495300 h 990600"/>
                <a:gd name="connsiteX28" fmla="*/ 982776 w 990600"/>
                <a:gd name="connsiteY28" fmla="*/ 572916 h 990600"/>
                <a:gd name="connsiteX29" fmla="*/ 934431 w 990600"/>
                <a:gd name="connsiteY29" fmla="*/ 582676 h 990600"/>
                <a:gd name="connsiteX30" fmla="*/ 851324 w 990600"/>
                <a:gd name="connsiteY30" fmla="*/ 708055 h 990600"/>
                <a:gd name="connsiteX31" fmla="*/ 862018 w 990600"/>
                <a:gd name="connsiteY31" fmla="*/ 761020 h 990600"/>
                <a:gd name="connsiteX32" fmla="*/ 885959 w 990600"/>
                <a:gd name="connsiteY32" fmla="*/ 796530 h 990600"/>
                <a:gd name="connsiteX33" fmla="*/ 845530 w 990600"/>
                <a:gd name="connsiteY33" fmla="*/ 845530 h 990600"/>
                <a:gd name="connsiteX34" fmla="*/ 799364 w 990600"/>
                <a:gd name="connsiteY34" fmla="*/ 883621 h 990600"/>
                <a:gd name="connsiteX35" fmla="*/ 757816 w 990600"/>
                <a:gd name="connsiteY35" fmla="*/ 855608 h 990600"/>
                <a:gd name="connsiteX36" fmla="*/ 704851 w 990600"/>
                <a:gd name="connsiteY36" fmla="*/ 844915 h 990600"/>
                <a:gd name="connsiteX37" fmla="*/ 568779 w 990600"/>
                <a:gd name="connsiteY37" fmla="*/ 980987 h 990600"/>
                <a:gd name="connsiteX38" fmla="*/ 569216 w 990600"/>
                <a:gd name="connsiteY38" fmla="*/ 983149 h 990600"/>
                <a:gd name="connsiteX39" fmla="*/ 495300 w 990600"/>
                <a:gd name="connsiteY39" fmla="*/ 990600 h 990600"/>
                <a:gd name="connsiteX40" fmla="*/ 420957 w 990600"/>
                <a:gd name="connsiteY40" fmla="*/ 983106 h 990600"/>
                <a:gd name="connsiteX41" fmla="*/ 411130 w 990600"/>
                <a:gd name="connsiteY41" fmla="*/ 934431 h 990600"/>
                <a:gd name="connsiteX42" fmla="*/ 285751 w 990600"/>
                <a:gd name="connsiteY42" fmla="*/ 851324 h 990600"/>
                <a:gd name="connsiteX43" fmla="*/ 232786 w 990600"/>
                <a:gd name="connsiteY43" fmla="*/ 862017 h 990600"/>
                <a:gd name="connsiteX44" fmla="*/ 195512 w 990600"/>
                <a:gd name="connsiteY44" fmla="*/ 887148 h 990600"/>
                <a:gd name="connsiteX45" fmla="*/ 145070 w 990600"/>
                <a:gd name="connsiteY45" fmla="*/ 845530 h 990600"/>
                <a:gd name="connsiteX46" fmla="*/ 108168 w 990600"/>
                <a:gd name="connsiteY46" fmla="*/ 800805 h 990600"/>
                <a:gd name="connsiteX47" fmla="*/ 134992 w 990600"/>
                <a:gd name="connsiteY47" fmla="*/ 761020 h 990600"/>
                <a:gd name="connsiteX48" fmla="*/ 145685 w 990600"/>
                <a:gd name="connsiteY48" fmla="*/ 708055 h 990600"/>
                <a:gd name="connsiteX49" fmla="*/ 9613 w 990600"/>
                <a:gd name="connsiteY49" fmla="*/ 571983 h 990600"/>
                <a:gd name="connsiteX50" fmla="*/ 7768 w 990600"/>
                <a:gd name="connsiteY50" fmla="*/ 572356 h 990600"/>
                <a:gd name="connsiteX51" fmla="*/ 0 w 990600"/>
                <a:gd name="connsiteY51" fmla="*/ 495300 h 990600"/>
                <a:gd name="connsiteX52" fmla="*/ 7165 w 990600"/>
                <a:gd name="connsiteY52" fmla="*/ 424228 h 990600"/>
                <a:gd name="connsiteX53" fmla="*/ 56169 w 990600"/>
                <a:gd name="connsiteY53" fmla="*/ 414334 h 990600"/>
                <a:gd name="connsiteX54" fmla="*/ 139276 w 990600"/>
                <a:gd name="connsiteY54" fmla="*/ 288955 h 990600"/>
                <a:gd name="connsiteX55" fmla="*/ 128583 w 990600"/>
                <a:gd name="connsiteY55" fmla="*/ 235990 h 990600"/>
                <a:gd name="connsiteX56" fmla="*/ 102263 w 990600"/>
                <a:gd name="connsiteY56" fmla="*/ 196953 h 990600"/>
                <a:gd name="connsiteX57" fmla="*/ 145070 w 990600"/>
                <a:gd name="connsiteY57" fmla="*/ 145070 h 990600"/>
                <a:gd name="connsiteX58" fmla="*/ 191237 w 990600"/>
                <a:gd name="connsiteY58" fmla="*/ 106979 h 990600"/>
                <a:gd name="connsiteX59" fmla="*/ 232786 w 990600"/>
                <a:gd name="connsiteY59" fmla="*/ 134992 h 990600"/>
                <a:gd name="connsiteX60" fmla="*/ 285751 w 990600"/>
                <a:gd name="connsiteY60" fmla="*/ 145685 h 990600"/>
                <a:gd name="connsiteX61" fmla="*/ 421823 w 990600"/>
                <a:gd name="connsiteY61" fmla="*/ 9613 h 990600"/>
                <a:gd name="connsiteX62" fmla="*/ 421387 w 990600"/>
                <a:gd name="connsiteY62" fmla="*/ 7451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00" h="990600">
                  <a:moveTo>
                    <a:pt x="495300" y="397328"/>
                  </a:moveTo>
                  <a:cubicBezTo>
                    <a:pt x="441192" y="397328"/>
                    <a:pt x="397328" y="441192"/>
                    <a:pt x="397328" y="495300"/>
                  </a:cubicBezTo>
                  <a:cubicBezTo>
                    <a:pt x="397328" y="549408"/>
                    <a:pt x="441192" y="593272"/>
                    <a:pt x="495300" y="593272"/>
                  </a:cubicBezTo>
                  <a:cubicBezTo>
                    <a:pt x="549408" y="593272"/>
                    <a:pt x="593272" y="549408"/>
                    <a:pt x="593272" y="495300"/>
                  </a:cubicBezTo>
                  <a:cubicBezTo>
                    <a:pt x="593272" y="441192"/>
                    <a:pt x="549408" y="397328"/>
                    <a:pt x="495300" y="397328"/>
                  </a:cubicBezTo>
                  <a:close/>
                  <a:moveTo>
                    <a:pt x="495300" y="286687"/>
                  </a:moveTo>
                  <a:cubicBezTo>
                    <a:pt x="610514" y="286687"/>
                    <a:pt x="703913" y="380086"/>
                    <a:pt x="703913" y="495300"/>
                  </a:cubicBezTo>
                  <a:cubicBezTo>
                    <a:pt x="703913" y="610514"/>
                    <a:pt x="610514" y="703913"/>
                    <a:pt x="495300" y="703913"/>
                  </a:cubicBezTo>
                  <a:cubicBezTo>
                    <a:pt x="380086" y="703913"/>
                    <a:pt x="286687" y="610514"/>
                    <a:pt x="286687" y="495300"/>
                  </a:cubicBezTo>
                  <a:cubicBezTo>
                    <a:pt x="286687" y="380086"/>
                    <a:pt x="380086" y="286687"/>
                    <a:pt x="495300" y="286687"/>
                  </a:cubicBezTo>
                  <a:close/>
                  <a:moveTo>
                    <a:pt x="491466" y="204590"/>
                  </a:moveTo>
                  <a:cubicBezTo>
                    <a:pt x="330329" y="204590"/>
                    <a:pt x="199701" y="335218"/>
                    <a:pt x="199701" y="496355"/>
                  </a:cubicBezTo>
                  <a:cubicBezTo>
                    <a:pt x="199701" y="657492"/>
                    <a:pt x="330329" y="788120"/>
                    <a:pt x="491466" y="788120"/>
                  </a:cubicBezTo>
                  <a:cubicBezTo>
                    <a:pt x="652603" y="788120"/>
                    <a:pt x="783231" y="657492"/>
                    <a:pt x="783231" y="496355"/>
                  </a:cubicBezTo>
                  <a:cubicBezTo>
                    <a:pt x="783231" y="335218"/>
                    <a:pt x="652603" y="204590"/>
                    <a:pt x="491466" y="204590"/>
                  </a:cubicBezTo>
                  <a:close/>
                  <a:moveTo>
                    <a:pt x="495300" y="0"/>
                  </a:moveTo>
                  <a:lnTo>
                    <a:pt x="569646" y="7495"/>
                  </a:lnTo>
                  <a:lnTo>
                    <a:pt x="579473" y="56169"/>
                  </a:lnTo>
                  <a:cubicBezTo>
                    <a:pt x="600130" y="105007"/>
                    <a:pt x="648489" y="139276"/>
                    <a:pt x="704851" y="139276"/>
                  </a:cubicBezTo>
                  <a:cubicBezTo>
                    <a:pt x="723639" y="139276"/>
                    <a:pt x="741537" y="135468"/>
                    <a:pt x="757816" y="128583"/>
                  </a:cubicBezTo>
                  <a:lnTo>
                    <a:pt x="795090" y="103452"/>
                  </a:lnTo>
                  <a:lnTo>
                    <a:pt x="845530" y="145070"/>
                  </a:lnTo>
                  <a:lnTo>
                    <a:pt x="884828" y="192699"/>
                  </a:lnTo>
                  <a:lnTo>
                    <a:pt x="884770" y="192738"/>
                  </a:lnTo>
                  <a:cubicBezTo>
                    <a:pt x="860146" y="217362"/>
                    <a:pt x="844915" y="251380"/>
                    <a:pt x="844915" y="288955"/>
                  </a:cubicBezTo>
                  <a:cubicBezTo>
                    <a:pt x="844915" y="364105"/>
                    <a:pt x="905837" y="425027"/>
                    <a:pt x="980987" y="425027"/>
                  </a:cubicBezTo>
                  <a:lnTo>
                    <a:pt x="983466" y="424527"/>
                  </a:lnTo>
                  <a:lnTo>
                    <a:pt x="990600" y="495300"/>
                  </a:lnTo>
                  <a:lnTo>
                    <a:pt x="982776" y="572916"/>
                  </a:lnTo>
                  <a:lnTo>
                    <a:pt x="934431" y="582676"/>
                  </a:lnTo>
                  <a:cubicBezTo>
                    <a:pt x="885593" y="603333"/>
                    <a:pt x="851324" y="651693"/>
                    <a:pt x="851324" y="708055"/>
                  </a:cubicBezTo>
                  <a:cubicBezTo>
                    <a:pt x="851324" y="726843"/>
                    <a:pt x="855132" y="744741"/>
                    <a:pt x="862018" y="761020"/>
                  </a:cubicBezTo>
                  <a:lnTo>
                    <a:pt x="885959" y="796530"/>
                  </a:lnTo>
                  <a:lnTo>
                    <a:pt x="845530" y="845530"/>
                  </a:lnTo>
                  <a:lnTo>
                    <a:pt x="799364" y="883621"/>
                  </a:lnTo>
                  <a:lnTo>
                    <a:pt x="757816" y="855608"/>
                  </a:lnTo>
                  <a:cubicBezTo>
                    <a:pt x="741537" y="848723"/>
                    <a:pt x="723639" y="844915"/>
                    <a:pt x="704851" y="844915"/>
                  </a:cubicBezTo>
                  <a:cubicBezTo>
                    <a:pt x="629701" y="844915"/>
                    <a:pt x="568779" y="905837"/>
                    <a:pt x="568779" y="980987"/>
                  </a:cubicBezTo>
                  <a:lnTo>
                    <a:pt x="569216" y="983149"/>
                  </a:lnTo>
                  <a:lnTo>
                    <a:pt x="495300" y="990600"/>
                  </a:lnTo>
                  <a:lnTo>
                    <a:pt x="420957" y="983106"/>
                  </a:lnTo>
                  <a:lnTo>
                    <a:pt x="411130" y="934431"/>
                  </a:lnTo>
                  <a:cubicBezTo>
                    <a:pt x="390473" y="885593"/>
                    <a:pt x="342114" y="851324"/>
                    <a:pt x="285751" y="851324"/>
                  </a:cubicBezTo>
                  <a:cubicBezTo>
                    <a:pt x="266964" y="851324"/>
                    <a:pt x="249066" y="855132"/>
                    <a:pt x="232786" y="862017"/>
                  </a:cubicBezTo>
                  <a:lnTo>
                    <a:pt x="195512" y="887148"/>
                  </a:lnTo>
                  <a:lnTo>
                    <a:pt x="145070" y="845530"/>
                  </a:lnTo>
                  <a:lnTo>
                    <a:pt x="108168" y="800805"/>
                  </a:lnTo>
                  <a:lnTo>
                    <a:pt x="134992" y="761020"/>
                  </a:lnTo>
                  <a:cubicBezTo>
                    <a:pt x="141878" y="744741"/>
                    <a:pt x="145685" y="726843"/>
                    <a:pt x="145685" y="708055"/>
                  </a:cubicBezTo>
                  <a:cubicBezTo>
                    <a:pt x="145685" y="632905"/>
                    <a:pt x="84763" y="571983"/>
                    <a:pt x="9613" y="571983"/>
                  </a:cubicBezTo>
                  <a:lnTo>
                    <a:pt x="7768" y="572356"/>
                  </a:lnTo>
                  <a:lnTo>
                    <a:pt x="0" y="495300"/>
                  </a:lnTo>
                  <a:lnTo>
                    <a:pt x="7165" y="424228"/>
                  </a:lnTo>
                  <a:lnTo>
                    <a:pt x="56169" y="414334"/>
                  </a:lnTo>
                  <a:cubicBezTo>
                    <a:pt x="105008" y="393677"/>
                    <a:pt x="139276" y="345318"/>
                    <a:pt x="139276" y="288955"/>
                  </a:cubicBezTo>
                  <a:cubicBezTo>
                    <a:pt x="139276" y="270168"/>
                    <a:pt x="135469" y="252269"/>
                    <a:pt x="128583" y="235990"/>
                  </a:cubicBezTo>
                  <a:lnTo>
                    <a:pt x="102263" y="196953"/>
                  </a:lnTo>
                  <a:lnTo>
                    <a:pt x="145070" y="145070"/>
                  </a:lnTo>
                  <a:lnTo>
                    <a:pt x="191237" y="106979"/>
                  </a:lnTo>
                  <a:lnTo>
                    <a:pt x="232786" y="134992"/>
                  </a:lnTo>
                  <a:cubicBezTo>
                    <a:pt x="249066" y="141877"/>
                    <a:pt x="266964" y="145685"/>
                    <a:pt x="285751" y="145685"/>
                  </a:cubicBezTo>
                  <a:cubicBezTo>
                    <a:pt x="360901" y="145685"/>
                    <a:pt x="421823" y="84763"/>
                    <a:pt x="421823" y="9613"/>
                  </a:cubicBezTo>
                  <a:lnTo>
                    <a:pt x="421387" y="74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0" name="Freeform 65"/>
            <p:cNvSpPr/>
            <p:nvPr/>
          </p:nvSpPr>
          <p:spPr bwMode="auto">
            <a:xfrm rot="19350922">
              <a:off x="1478796" y="3605184"/>
              <a:ext cx="336011" cy="336011"/>
            </a:xfrm>
            <a:custGeom>
              <a:avLst/>
              <a:gdLst>
                <a:gd name="connsiteX0" fmla="*/ 495300 w 990600"/>
                <a:gd name="connsiteY0" fmla="*/ 397328 h 990600"/>
                <a:gd name="connsiteX1" fmla="*/ 397328 w 990600"/>
                <a:gd name="connsiteY1" fmla="*/ 495300 h 990600"/>
                <a:gd name="connsiteX2" fmla="*/ 495300 w 990600"/>
                <a:gd name="connsiteY2" fmla="*/ 593272 h 990600"/>
                <a:gd name="connsiteX3" fmla="*/ 593272 w 990600"/>
                <a:gd name="connsiteY3" fmla="*/ 495300 h 990600"/>
                <a:gd name="connsiteX4" fmla="*/ 495300 w 990600"/>
                <a:gd name="connsiteY4" fmla="*/ 397328 h 990600"/>
                <a:gd name="connsiteX5" fmla="*/ 495300 w 990600"/>
                <a:gd name="connsiteY5" fmla="*/ 286687 h 990600"/>
                <a:gd name="connsiteX6" fmla="*/ 703913 w 990600"/>
                <a:gd name="connsiteY6" fmla="*/ 495300 h 990600"/>
                <a:gd name="connsiteX7" fmla="*/ 495300 w 990600"/>
                <a:gd name="connsiteY7" fmla="*/ 703913 h 990600"/>
                <a:gd name="connsiteX8" fmla="*/ 286687 w 990600"/>
                <a:gd name="connsiteY8" fmla="*/ 495300 h 990600"/>
                <a:gd name="connsiteX9" fmla="*/ 495300 w 990600"/>
                <a:gd name="connsiteY9" fmla="*/ 286687 h 990600"/>
                <a:gd name="connsiteX10" fmla="*/ 491466 w 990600"/>
                <a:gd name="connsiteY10" fmla="*/ 204590 h 990600"/>
                <a:gd name="connsiteX11" fmla="*/ 199701 w 990600"/>
                <a:gd name="connsiteY11" fmla="*/ 496355 h 990600"/>
                <a:gd name="connsiteX12" fmla="*/ 491466 w 990600"/>
                <a:gd name="connsiteY12" fmla="*/ 788120 h 990600"/>
                <a:gd name="connsiteX13" fmla="*/ 783231 w 990600"/>
                <a:gd name="connsiteY13" fmla="*/ 496355 h 990600"/>
                <a:gd name="connsiteX14" fmla="*/ 491466 w 990600"/>
                <a:gd name="connsiteY14" fmla="*/ 204590 h 990600"/>
                <a:gd name="connsiteX15" fmla="*/ 495300 w 990600"/>
                <a:gd name="connsiteY15" fmla="*/ 0 h 990600"/>
                <a:gd name="connsiteX16" fmla="*/ 569646 w 990600"/>
                <a:gd name="connsiteY16" fmla="*/ 7495 h 990600"/>
                <a:gd name="connsiteX17" fmla="*/ 579473 w 990600"/>
                <a:gd name="connsiteY17" fmla="*/ 56169 h 990600"/>
                <a:gd name="connsiteX18" fmla="*/ 704851 w 990600"/>
                <a:gd name="connsiteY18" fmla="*/ 139276 h 990600"/>
                <a:gd name="connsiteX19" fmla="*/ 757816 w 990600"/>
                <a:gd name="connsiteY19" fmla="*/ 128583 h 990600"/>
                <a:gd name="connsiteX20" fmla="*/ 795090 w 990600"/>
                <a:gd name="connsiteY20" fmla="*/ 103452 h 990600"/>
                <a:gd name="connsiteX21" fmla="*/ 845530 w 990600"/>
                <a:gd name="connsiteY21" fmla="*/ 145070 h 990600"/>
                <a:gd name="connsiteX22" fmla="*/ 884828 w 990600"/>
                <a:gd name="connsiteY22" fmla="*/ 192699 h 990600"/>
                <a:gd name="connsiteX23" fmla="*/ 884770 w 990600"/>
                <a:gd name="connsiteY23" fmla="*/ 192738 h 990600"/>
                <a:gd name="connsiteX24" fmla="*/ 844915 w 990600"/>
                <a:gd name="connsiteY24" fmla="*/ 288955 h 990600"/>
                <a:gd name="connsiteX25" fmla="*/ 980987 w 990600"/>
                <a:gd name="connsiteY25" fmla="*/ 425027 h 990600"/>
                <a:gd name="connsiteX26" fmla="*/ 983466 w 990600"/>
                <a:gd name="connsiteY26" fmla="*/ 424527 h 990600"/>
                <a:gd name="connsiteX27" fmla="*/ 990600 w 990600"/>
                <a:gd name="connsiteY27" fmla="*/ 495300 h 990600"/>
                <a:gd name="connsiteX28" fmla="*/ 982776 w 990600"/>
                <a:gd name="connsiteY28" fmla="*/ 572916 h 990600"/>
                <a:gd name="connsiteX29" fmla="*/ 934431 w 990600"/>
                <a:gd name="connsiteY29" fmla="*/ 582676 h 990600"/>
                <a:gd name="connsiteX30" fmla="*/ 851324 w 990600"/>
                <a:gd name="connsiteY30" fmla="*/ 708055 h 990600"/>
                <a:gd name="connsiteX31" fmla="*/ 862018 w 990600"/>
                <a:gd name="connsiteY31" fmla="*/ 761020 h 990600"/>
                <a:gd name="connsiteX32" fmla="*/ 885959 w 990600"/>
                <a:gd name="connsiteY32" fmla="*/ 796530 h 990600"/>
                <a:gd name="connsiteX33" fmla="*/ 845530 w 990600"/>
                <a:gd name="connsiteY33" fmla="*/ 845530 h 990600"/>
                <a:gd name="connsiteX34" fmla="*/ 799364 w 990600"/>
                <a:gd name="connsiteY34" fmla="*/ 883621 h 990600"/>
                <a:gd name="connsiteX35" fmla="*/ 757816 w 990600"/>
                <a:gd name="connsiteY35" fmla="*/ 855608 h 990600"/>
                <a:gd name="connsiteX36" fmla="*/ 704851 w 990600"/>
                <a:gd name="connsiteY36" fmla="*/ 844915 h 990600"/>
                <a:gd name="connsiteX37" fmla="*/ 568779 w 990600"/>
                <a:gd name="connsiteY37" fmla="*/ 980987 h 990600"/>
                <a:gd name="connsiteX38" fmla="*/ 569216 w 990600"/>
                <a:gd name="connsiteY38" fmla="*/ 983149 h 990600"/>
                <a:gd name="connsiteX39" fmla="*/ 495300 w 990600"/>
                <a:gd name="connsiteY39" fmla="*/ 990600 h 990600"/>
                <a:gd name="connsiteX40" fmla="*/ 420957 w 990600"/>
                <a:gd name="connsiteY40" fmla="*/ 983106 h 990600"/>
                <a:gd name="connsiteX41" fmla="*/ 411130 w 990600"/>
                <a:gd name="connsiteY41" fmla="*/ 934431 h 990600"/>
                <a:gd name="connsiteX42" fmla="*/ 285751 w 990600"/>
                <a:gd name="connsiteY42" fmla="*/ 851324 h 990600"/>
                <a:gd name="connsiteX43" fmla="*/ 232786 w 990600"/>
                <a:gd name="connsiteY43" fmla="*/ 862017 h 990600"/>
                <a:gd name="connsiteX44" fmla="*/ 195512 w 990600"/>
                <a:gd name="connsiteY44" fmla="*/ 887148 h 990600"/>
                <a:gd name="connsiteX45" fmla="*/ 145070 w 990600"/>
                <a:gd name="connsiteY45" fmla="*/ 845530 h 990600"/>
                <a:gd name="connsiteX46" fmla="*/ 108168 w 990600"/>
                <a:gd name="connsiteY46" fmla="*/ 800805 h 990600"/>
                <a:gd name="connsiteX47" fmla="*/ 134992 w 990600"/>
                <a:gd name="connsiteY47" fmla="*/ 761020 h 990600"/>
                <a:gd name="connsiteX48" fmla="*/ 145685 w 990600"/>
                <a:gd name="connsiteY48" fmla="*/ 708055 h 990600"/>
                <a:gd name="connsiteX49" fmla="*/ 9613 w 990600"/>
                <a:gd name="connsiteY49" fmla="*/ 571983 h 990600"/>
                <a:gd name="connsiteX50" fmla="*/ 7768 w 990600"/>
                <a:gd name="connsiteY50" fmla="*/ 572356 h 990600"/>
                <a:gd name="connsiteX51" fmla="*/ 0 w 990600"/>
                <a:gd name="connsiteY51" fmla="*/ 495300 h 990600"/>
                <a:gd name="connsiteX52" fmla="*/ 7165 w 990600"/>
                <a:gd name="connsiteY52" fmla="*/ 424228 h 990600"/>
                <a:gd name="connsiteX53" fmla="*/ 56169 w 990600"/>
                <a:gd name="connsiteY53" fmla="*/ 414334 h 990600"/>
                <a:gd name="connsiteX54" fmla="*/ 139276 w 990600"/>
                <a:gd name="connsiteY54" fmla="*/ 288955 h 990600"/>
                <a:gd name="connsiteX55" fmla="*/ 128583 w 990600"/>
                <a:gd name="connsiteY55" fmla="*/ 235990 h 990600"/>
                <a:gd name="connsiteX56" fmla="*/ 102263 w 990600"/>
                <a:gd name="connsiteY56" fmla="*/ 196953 h 990600"/>
                <a:gd name="connsiteX57" fmla="*/ 145070 w 990600"/>
                <a:gd name="connsiteY57" fmla="*/ 145070 h 990600"/>
                <a:gd name="connsiteX58" fmla="*/ 191237 w 990600"/>
                <a:gd name="connsiteY58" fmla="*/ 106979 h 990600"/>
                <a:gd name="connsiteX59" fmla="*/ 232786 w 990600"/>
                <a:gd name="connsiteY59" fmla="*/ 134992 h 990600"/>
                <a:gd name="connsiteX60" fmla="*/ 285751 w 990600"/>
                <a:gd name="connsiteY60" fmla="*/ 145685 h 990600"/>
                <a:gd name="connsiteX61" fmla="*/ 421823 w 990600"/>
                <a:gd name="connsiteY61" fmla="*/ 9613 h 990600"/>
                <a:gd name="connsiteX62" fmla="*/ 421387 w 990600"/>
                <a:gd name="connsiteY62" fmla="*/ 7451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00" h="990600">
                  <a:moveTo>
                    <a:pt x="495300" y="397328"/>
                  </a:moveTo>
                  <a:cubicBezTo>
                    <a:pt x="441192" y="397328"/>
                    <a:pt x="397328" y="441192"/>
                    <a:pt x="397328" y="495300"/>
                  </a:cubicBezTo>
                  <a:cubicBezTo>
                    <a:pt x="397328" y="549408"/>
                    <a:pt x="441192" y="593272"/>
                    <a:pt x="495300" y="593272"/>
                  </a:cubicBezTo>
                  <a:cubicBezTo>
                    <a:pt x="549408" y="593272"/>
                    <a:pt x="593272" y="549408"/>
                    <a:pt x="593272" y="495300"/>
                  </a:cubicBezTo>
                  <a:cubicBezTo>
                    <a:pt x="593272" y="441192"/>
                    <a:pt x="549408" y="397328"/>
                    <a:pt x="495300" y="397328"/>
                  </a:cubicBezTo>
                  <a:close/>
                  <a:moveTo>
                    <a:pt x="495300" y="286687"/>
                  </a:moveTo>
                  <a:cubicBezTo>
                    <a:pt x="610514" y="286687"/>
                    <a:pt x="703913" y="380086"/>
                    <a:pt x="703913" y="495300"/>
                  </a:cubicBezTo>
                  <a:cubicBezTo>
                    <a:pt x="703913" y="610514"/>
                    <a:pt x="610514" y="703913"/>
                    <a:pt x="495300" y="703913"/>
                  </a:cubicBezTo>
                  <a:cubicBezTo>
                    <a:pt x="380086" y="703913"/>
                    <a:pt x="286687" y="610514"/>
                    <a:pt x="286687" y="495300"/>
                  </a:cubicBezTo>
                  <a:cubicBezTo>
                    <a:pt x="286687" y="380086"/>
                    <a:pt x="380086" y="286687"/>
                    <a:pt x="495300" y="286687"/>
                  </a:cubicBezTo>
                  <a:close/>
                  <a:moveTo>
                    <a:pt x="491466" y="204590"/>
                  </a:moveTo>
                  <a:cubicBezTo>
                    <a:pt x="330329" y="204590"/>
                    <a:pt x="199701" y="335218"/>
                    <a:pt x="199701" y="496355"/>
                  </a:cubicBezTo>
                  <a:cubicBezTo>
                    <a:pt x="199701" y="657492"/>
                    <a:pt x="330329" y="788120"/>
                    <a:pt x="491466" y="788120"/>
                  </a:cubicBezTo>
                  <a:cubicBezTo>
                    <a:pt x="652603" y="788120"/>
                    <a:pt x="783231" y="657492"/>
                    <a:pt x="783231" y="496355"/>
                  </a:cubicBezTo>
                  <a:cubicBezTo>
                    <a:pt x="783231" y="335218"/>
                    <a:pt x="652603" y="204590"/>
                    <a:pt x="491466" y="204590"/>
                  </a:cubicBezTo>
                  <a:close/>
                  <a:moveTo>
                    <a:pt x="495300" y="0"/>
                  </a:moveTo>
                  <a:lnTo>
                    <a:pt x="569646" y="7495"/>
                  </a:lnTo>
                  <a:lnTo>
                    <a:pt x="579473" y="56169"/>
                  </a:lnTo>
                  <a:cubicBezTo>
                    <a:pt x="600130" y="105007"/>
                    <a:pt x="648489" y="139276"/>
                    <a:pt x="704851" y="139276"/>
                  </a:cubicBezTo>
                  <a:cubicBezTo>
                    <a:pt x="723639" y="139276"/>
                    <a:pt x="741537" y="135468"/>
                    <a:pt x="757816" y="128583"/>
                  </a:cubicBezTo>
                  <a:lnTo>
                    <a:pt x="795090" y="103452"/>
                  </a:lnTo>
                  <a:lnTo>
                    <a:pt x="845530" y="145070"/>
                  </a:lnTo>
                  <a:lnTo>
                    <a:pt x="884828" y="192699"/>
                  </a:lnTo>
                  <a:lnTo>
                    <a:pt x="884770" y="192738"/>
                  </a:lnTo>
                  <a:cubicBezTo>
                    <a:pt x="860146" y="217362"/>
                    <a:pt x="844915" y="251380"/>
                    <a:pt x="844915" y="288955"/>
                  </a:cubicBezTo>
                  <a:cubicBezTo>
                    <a:pt x="844915" y="364105"/>
                    <a:pt x="905837" y="425027"/>
                    <a:pt x="980987" y="425027"/>
                  </a:cubicBezTo>
                  <a:lnTo>
                    <a:pt x="983466" y="424527"/>
                  </a:lnTo>
                  <a:lnTo>
                    <a:pt x="990600" y="495300"/>
                  </a:lnTo>
                  <a:lnTo>
                    <a:pt x="982776" y="572916"/>
                  </a:lnTo>
                  <a:lnTo>
                    <a:pt x="934431" y="582676"/>
                  </a:lnTo>
                  <a:cubicBezTo>
                    <a:pt x="885593" y="603333"/>
                    <a:pt x="851324" y="651693"/>
                    <a:pt x="851324" y="708055"/>
                  </a:cubicBezTo>
                  <a:cubicBezTo>
                    <a:pt x="851324" y="726843"/>
                    <a:pt x="855132" y="744741"/>
                    <a:pt x="862018" y="761020"/>
                  </a:cubicBezTo>
                  <a:lnTo>
                    <a:pt x="885959" y="796530"/>
                  </a:lnTo>
                  <a:lnTo>
                    <a:pt x="845530" y="845530"/>
                  </a:lnTo>
                  <a:lnTo>
                    <a:pt x="799364" y="883621"/>
                  </a:lnTo>
                  <a:lnTo>
                    <a:pt x="757816" y="855608"/>
                  </a:lnTo>
                  <a:cubicBezTo>
                    <a:pt x="741537" y="848723"/>
                    <a:pt x="723639" y="844915"/>
                    <a:pt x="704851" y="844915"/>
                  </a:cubicBezTo>
                  <a:cubicBezTo>
                    <a:pt x="629701" y="844915"/>
                    <a:pt x="568779" y="905837"/>
                    <a:pt x="568779" y="980987"/>
                  </a:cubicBezTo>
                  <a:lnTo>
                    <a:pt x="569216" y="983149"/>
                  </a:lnTo>
                  <a:lnTo>
                    <a:pt x="495300" y="990600"/>
                  </a:lnTo>
                  <a:lnTo>
                    <a:pt x="420957" y="983106"/>
                  </a:lnTo>
                  <a:lnTo>
                    <a:pt x="411130" y="934431"/>
                  </a:lnTo>
                  <a:cubicBezTo>
                    <a:pt x="390473" y="885593"/>
                    <a:pt x="342114" y="851324"/>
                    <a:pt x="285751" y="851324"/>
                  </a:cubicBezTo>
                  <a:cubicBezTo>
                    <a:pt x="266964" y="851324"/>
                    <a:pt x="249066" y="855132"/>
                    <a:pt x="232786" y="862017"/>
                  </a:cubicBezTo>
                  <a:lnTo>
                    <a:pt x="195512" y="887148"/>
                  </a:lnTo>
                  <a:lnTo>
                    <a:pt x="145070" y="845530"/>
                  </a:lnTo>
                  <a:lnTo>
                    <a:pt x="108168" y="800805"/>
                  </a:lnTo>
                  <a:lnTo>
                    <a:pt x="134992" y="761020"/>
                  </a:lnTo>
                  <a:cubicBezTo>
                    <a:pt x="141878" y="744741"/>
                    <a:pt x="145685" y="726843"/>
                    <a:pt x="145685" y="708055"/>
                  </a:cubicBezTo>
                  <a:cubicBezTo>
                    <a:pt x="145685" y="632905"/>
                    <a:pt x="84763" y="571983"/>
                    <a:pt x="9613" y="571983"/>
                  </a:cubicBezTo>
                  <a:lnTo>
                    <a:pt x="7768" y="572356"/>
                  </a:lnTo>
                  <a:lnTo>
                    <a:pt x="0" y="495300"/>
                  </a:lnTo>
                  <a:lnTo>
                    <a:pt x="7165" y="424228"/>
                  </a:lnTo>
                  <a:lnTo>
                    <a:pt x="56169" y="414334"/>
                  </a:lnTo>
                  <a:cubicBezTo>
                    <a:pt x="105008" y="393677"/>
                    <a:pt x="139276" y="345318"/>
                    <a:pt x="139276" y="288955"/>
                  </a:cubicBezTo>
                  <a:cubicBezTo>
                    <a:pt x="139276" y="270168"/>
                    <a:pt x="135469" y="252269"/>
                    <a:pt x="128583" y="235990"/>
                  </a:cubicBezTo>
                  <a:lnTo>
                    <a:pt x="102263" y="196953"/>
                  </a:lnTo>
                  <a:lnTo>
                    <a:pt x="145070" y="145070"/>
                  </a:lnTo>
                  <a:lnTo>
                    <a:pt x="191237" y="106979"/>
                  </a:lnTo>
                  <a:lnTo>
                    <a:pt x="232786" y="134992"/>
                  </a:lnTo>
                  <a:cubicBezTo>
                    <a:pt x="249066" y="141877"/>
                    <a:pt x="266964" y="145685"/>
                    <a:pt x="285751" y="145685"/>
                  </a:cubicBezTo>
                  <a:cubicBezTo>
                    <a:pt x="360901" y="145685"/>
                    <a:pt x="421823" y="84763"/>
                    <a:pt x="421823" y="9613"/>
                  </a:cubicBezTo>
                  <a:lnTo>
                    <a:pt x="421387" y="74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1" name="Freeform 66"/>
            <p:cNvSpPr/>
            <p:nvPr/>
          </p:nvSpPr>
          <p:spPr bwMode="auto">
            <a:xfrm rot="21392933">
              <a:off x="1798160" y="3680900"/>
              <a:ext cx="357023" cy="357022"/>
            </a:xfrm>
            <a:custGeom>
              <a:avLst/>
              <a:gdLst>
                <a:gd name="connsiteX0" fmla="*/ 495300 w 990600"/>
                <a:gd name="connsiteY0" fmla="*/ 397328 h 990600"/>
                <a:gd name="connsiteX1" fmla="*/ 397328 w 990600"/>
                <a:gd name="connsiteY1" fmla="*/ 495300 h 990600"/>
                <a:gd name="connsiteX2" fmla="*/ 495300 w 990600"/>
                <a:gd name="connsiteY2" fmla="*/ 593272 h 990600"/>
                <a:gd name="connsiteX3" fmla="*/ 593272 w 990600"/>
                <a:gd name="connsiteY3" fmla="*/ 495300 h 990600"/>
                <a:gd name="connsiteX4" fmla="*/ 495300 w 990600"/>
                <a:gd name="connsiteY4" fmla="*/ 397328 h 990600"/>
                <a:gd name="connsiteX5" fmla="*/ 495300 w 990600"/>
                <a:gd name="connsiteY5" fmla="*/ 286687 h 990600"/>
                <a:gd name="connsiteX6" fmla="*/ 703913 w 990600"/>
                <a:gd name="connsiteY6" fmla="*/ 495300 h 990600"/>
                <a:gd name="connsiteX7" fmla="*/ 495300 w 990600"/>
                <a:gd name="connsiteY7" fmla="*/ 703913 h 990600"/>
                <a:gd name="connsiteX8" fmla="*/ 286687 w 990600"/>
                <a:gd name="connsiteY8" fmla="*/ 495300 h 990600"/>
                <a:gd name="connsiteX9" fmla="*/ 495300 w 990600"/>
                <a:gd name="connsiteY9" fmla="*/ 286687 h 990600"/>
                <a:gd name="connsiteX10" fmla="*/ 491466 w 990600"/>
                <a:gd name="connsiteY10" fmla="*/ 204590 h 990600"/>
                <a:gd name="connsiteX11" fmla="*/ 199701 w 990600"/>
                <a:gd name="connsiteY11" fmla="*/ 496355 h 990600"/>
                <a:gd name="connsiteX12" fmla="*/ 491466 w 990600"/>
                <a:gd name="connsiteY12" fmla="*/ 788120 h 990600"/>
                <a:gd name="connsiteX13" fmla="*/ 783231 w 990600"/>
                <a:gd name="connsiteY13" fmla="*/ 496355 h 990600"/>
                <a:gd name="connsiteX14" fmla="*/ 491466 w 990600"/>
                <a:gd name="connsiteY14" fmla="*/ 204590 h 990600"/>
                <a:gd name="connsiteX15" fmla="*/ 495300 w 990600"/>
                <a:gd name="connsiteY15" fmla="*/ 0 h 990600"/>
                <a:gd name="connsiteX16" fmla="*/ 569646 w 990600"/>
                <a:gd name="connsiteY16" fmla="*/ 7495 h 990600"/>
                <a:gd name="connsiteX17" fmla="*/ 579473 w 990600"/>
                <a:gd name="connsiteY17" fmla="*/ 56169 h 990600"/>
                <a:gd name="connsiteX18" fmla="*/ 704851 w 990600"/>
                <a:gd name="connsiteY18" fmla="*/ 139276 h 990600"/>
                <a:gd name="connsiteX19" fmla="*/ 757816 w 990600"/>
                <a:gd name="connsiteY19" fmla="*/ 128583 h 990600"/>
                <a:gd name="connsiteX20" fmla="*/ 795090 w 990600"/>
                <a:gd name="connsiteY20" fmla="*/ 103452 h 990600"/>
                <a:gd name="connsiteX21" fmla="*/ 845530 w 990600"/>
                <a:gd name="connsiteY21" fmla="*/ 145070 h 990600"/>
                <a:gd name="connsiteX22" fmla="*/ 884828 w 990600"/>
                <a:gd name="connsiteY22" fmla="*/ 192699 h 990600"/>
                <a:gd name="connsiteX23" fmla="*/ 884770 w 990600"/>
                <a:gd name="connsiteY23" fmla="*/ 192738 h 990600"/>
                <a:gd name="connsiteX24" fmla="*/ 844915 w 990600"/>
                <a:gd name="connsiteY24" fmla="*/ 288955 h 990600"/>
                <a:gd name="connsiteX25" fmla="*/ 980987 w 990600"/>
                <a:gd name="connsiteY25" fmla="*/ 425027 h 990600"/>
                <a:gd name="connsiteX26" fmla="*/ 983466 w 990600"/>
                <a:gd name="connsiteY26" fmla="*/ 424527 h 990600"/>
                <a:gd name="connsiteX27" fmla="*/ 990600 w 990600"/>
                <a:gd name="connsiteY27" fmla="*/ 495300 h 990600"/>
                <a:gd name="connsiteX28" fmla="*/ 982776 w 990600"/>
                <a:gd name="connsiteY28" fmla="*/ 572916 h 990600"/>
                <a:gd name="connsiteX29" fmla="*/ 934431 w 990600"/>
                <a:gd name="connsiteY29" fmla="*/ 582676 h 990600"/>
                <a:gd name="connsiteX30" fmla="*/ 851324 w 990600"/>
                <a:gd name="connsiteY30" fmla="*/ 708055 h 990600"/>
                <a:gd name="connsiteX31" fmla="*/ 862018 w 990600"/>
                <a:gd name="connsiteY31" fmla="*/ 761020 h 990600"/>
                <a:gd name="connsiteX32" fmla="*/ 885959 w 990600"/>
                <a:gd name="connsiteY32" fmla="*/ 796530 h 990600"/>
                <a:gd name="connsiteX33" fmla="*/ 845530 w 990600"/>
                <a:gd name="connsiteY33" fmla="*/ 845530 h 990600"/>
                <a:gd name="connsiteX34" fmla="*/ 799364 w 990600"/>
                <a:gd name="connsiteY34" fmla="*/ 883621 h 990600"/>
                <a:gd name="connsiteX35" fmla="*/ 757816 w 990600"/>
                <a:gd name="connsiteY35" fmla="*/ 855608 h 990600"/>
                <a:gd name="connsiteX36" fmla="*/ 704851 w 990600"/>
                <a:gd name="connsiteY36" fmla="*/ 844915 h 990600"/>
                <a:gd name="connsiteX37" fmla="*/ 568779 w 990600"/>
                <a:gd name="connsiteY37" fmla="*/ 980987 h 990600"/>
                <a:gd name="connsiteX38" fmla="*/ 569216 w 990600"/>
                <a:gd name="connsiteY38" fmla="*/ 983149 h 990600"/>
                <a:gd name="connsiteX39" fmla="*/ 495300 w 990600"/>
                <a:gd name="connsiteY39" fmla="*/ 990600 h 990600"/>
                <a:gd name="connsiteX40" fmla="*/ 420957 w 990600"/>
                <a:gd name="connsiteY40" fmla="*/ 983106 h 990600"/>
                <a:gd name="connsiteX41" fmla="*/ 411130 w 990600"/>
                <a:gd name="connsiteY41" fmla="*/ 934431 h 990600"/>
                <a:gd name="connsiteX42" fmla="*/ 285751 w 990600"/>
                <a:gd name="connsiteY42" fmla="*/ 851324 h 990600"/>
                <a:gd name="connsiteX43" fmla="*/ 232786 w 990600"/>
                <a:gd name="connsiteY43" fmla="*/ 862017 h 990600"/>
                <a:gd name="connsiteX44" fmla="*/ 195512 w 990600"/>
                <a:gd name="connsiteY44" fmla="*/ 887148 h 990600"/>
                <a:gd name="connsiteX45" fmla="*/ 145070 w 990600"/>
                <a:gd name="connsiteY45" fmla="*/ 845530 h 990600"/>
                <a:gd name="connsiteX46" fmla="*/ 108168 w 990600"/>
                <a:gd name="connsiteY46" fmla="*/ 800805 h 990600"/>
                <a:gd name="connsiteX47" fmla="*/ 134992 w 990600"/>
                <a:gd name="connsiteY47" fmla="*/ 761020 h 990600"/>
                <a:gd name="connsiteX48" fmla="*/ 145685 w 990600"/>
                <a:gd name="connsiteY48" fmla="*/ 708055 h 990600"/>
                <a:gd name="connsiteX49" fmla="*/ 9613 w 990600"/>
                <a:gd name="connsiteY49" fmla="*/ 571983 h 990600"/>
                <a:gd name="connsiteX50" fmla="*/ 7768 w 990600"/>
                <a:gd name="connsiteY50" fmla="*/ 572356 h 990600"/>
                <a:gd name="connsiteX51" fmla="*/ 0 w 990600"/>
                <a:gd name="connsiteY51" fmla="*/ 495300 h 990600"/>
                <a:gd name="connsiteX52" fmla="*/ 7165 w 990600"/>
                <a:gd name="connsiteY52" fmla="*/ 424228 h 990600"/>
                <a:gd name="connsiteX53" fmla="*/ 56169 w 990600"/>
                <a:gd name="connsiteY53" fmla="*/ 414334 h 990600"/>
                <a:gd name="connsiteX54" fmla="*/ 139276 w 990600"/>
                <a:gd name="connsiteY54" fmla="*/ 288955 h 990600"/>
                <a:gd name="connsiteX55" fmla="*/ 128583 w 990600"/>
                <a:gd name="connsiteY55" fmla="*/ 235990 h 990600"/>
                <a:gd name="connsiteX56" fmla="*/ 102263 w 990600"/>
                <a:gd name="connsiteY56" fmla="*/ 196953 h 990600"/>
                <a:gd name="connsiteX57" fmla="*/ 145070 w 990600"/>
                <a:gd name="connsiteY57" fmla="*/ 145070 h 990600"/>
                <a:gd name="connsiteX58" fmla="*/ 191237 w 990600"/>
                <a:gd name="connsiteY58" fmla="*/ 106979 h 990600"/>
                <a:gd name="connsiteX59" fmla="*/ 232786 w 990600"/>
                <a:gd name="connsiteY59" fmla="*/ 134992 h 990600"/>
                <a:gd name="connsiteX60" fmla="*/ 285751 w 990600"/>
                <a:gd name="connsiteY60" fmla="*/ 145685 h 990600"/>
                <a:gd name="connsiteX61" fmla="*/ 421823 w 990600"/>
                <a:gd name="connsiteY61" fmla="*/ 9613 h 990600"/>
                <a:gd name="connsiteX62" fmla="*/ 421387 w 990600"/>
                <a:gd name="connsiteY62" fmla="*/ 7451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00" h="990600">
                  <a:moveTo>
                    <a:pt x="495300" y="397328"/>
                  </a:moveTo>
                  <a:cubicBezTo>
                    <a:pt x="441192" y="397328"/>
                    <a:pt x="397328" y="441192"/>
                    <a:pt x="397328" y="495300"/>
                  </a:cubicBezTo>
                  <a:cubicBezTo>
                    <a:pt x="397328" y="549408"/>
                    <a:pt x="441192" y="593272"/>
                    <a:pt x="495300" y="593272"/>
                  </a:cubicBezTo>
                  <a:cubicBezTo>
                    <a:pt x="549408" y="593272"/>
                    <a:pt x="593272" y="549408"/>
                    <a:pt x="593272" y="495300"/>
                  </a:cubicBezTo>
                  <a:cubicBezTo>
                    <a:pt x="593272" y="441192"/>
                    <a:pt x="549408" y="397328"/>
                    <a:pt x="495300" y="397328"/>
                  </a:cubicBezTo>
                  <a:close/>
                  <a:moveTo>
                    <a:pt x="495300" y="286687"/>
                  </a:moveTo>
                  <a:cubicBezTo>
                    <a:pt x="610514" y="286687"/>
                    <a:pt x="703913" y="380086"/>
                    <a:pt x="703913" y="495300"/>
                  </a:cubicBezTo>
                  <a:cubicBezTo>
                    <a:pt x="703913" y="610514"/>
                    <a:pt x="610514" y="703913"/>
                    <a:pt x="495300" y="703913"/>
                  </a:cubicBezTo>
                  <a:cubicBezTo>
                    <a:pt x="380086" y="703913"/>
                    <a:pt x="286687" y="610514"/>
                    <a:pt x="286687" y="495300"/>
                  </a:cubicBezTo>
                  <a:cubicBezTo>
                    <a:pt x="286687" y="380086"/>
                    <a:pt x="380086" y="286687"/>
                    <a:pt x="495300" y="286687"/>
                  </a:cubicBezTo>
                  <a:close/>
                  <a:moveTo>
                    <a:pt x="491466" y="204590"/>
                  </a:moveTo>
                  <a:cubicBezTo>
                    <a:pt x="330329" y="204590"/>
                    <a:pt x="199701" y="335218"/>
                    <a:pt x="199701" y="496355"/>
                  </a:cubicBezTo>
                  <a:cubicBezTo>
                    <a:pt x="199701" y="657492"/>
                    <a:pt x="330329" y="788120"/>
                    <a:pt x="491466" y="788120"/>
                  </a:cubicBezTo>
                  <a:cubicBezTo>
                    <a:pt x="652603" y="788120"/>
                    <a:pt x="783231" y="657492"/>
                    <a:pt x="783231" y="496355"/>
                  </a:cubicBezTo>
                  <a:cubicBezTo>
                    <a:pt x="783231" y="335218"/>
                    <a:pt x="652603" y="204590"/>
                    <a:pt x="491466" y="204590"/>
                  </a:cubicBezTo>
                  <a:close/>
                  <a:moveTo>
                    <a:pt x="495300" y="0"/>
                  </a:moveTo>
                  <a:lnTo>
                    <a:pt x="569646" y="7495"/>
                  </a:lnTo>
                  <a:lnTo>
                    <a:pt x="579473" y="56169"/>
                  </a:lnTo>
                  <a:cubicBezTo>
                    <a:pt x="600130" y="105007"/>
                    <a:pt x="648489" y="139276"/>
                    <a:pt x="704851" y="139276"/>
                  </a:cubicBezTo>
                  <a:cubicBezTo>
                    <a:pt x="723639" y="139276"/>
                    <a:pt x="741537" y="135468"/>
                    <a:pt x="757816" y="128583"/>
                  </a:cubicBezTo>
                  <a:lnTo>
                    <a:pt x="795090" y="103452"/>
                  </a:lnTo>
                  <a:lnTo>
                    <a:pt x="845530" y="145070"/>
                  </a:lnTo>
                  <a:lnTo>
                    <a:pt x="884828" y="192699"/>
                  </a:lnTo>
                  <a:lnTo>
                    <a:pt x="884770" y="192738"/>
                  </a:lnTo>
                  <a:cubicBezTo>
                    <a:pt x="860146" y="217362"/>
                    <a:pt x="844915" y="251380"/>
                    <a:pt x="844915" y="288955"/>
                  </a:cubicBezTo>
                  <a:cubicBezTo>
                    <a:pt x="844915" y="364105"/>
                    <a:pt x="905837" y="425027"/>
                    <a:pt x="980987" y="425027"/>
                  </a:cubicBezTo>
                  <a:lnTo>
                    <a:pt x="983466" y="424527"/>
                  </a:lnTo>
                  <a:lnTo>
                    <a:pt x="990600" y="495300"/>
                  </a:lnTo>
                  <a:lnTo>
                    <a:pt x="982776" y="572916"/>
                  </a:lnTo>
                  <a:lnTo>
                    <a:pt x="934431" y="582676"/>
                  </a:lnTo>
                  <a:cubicBezTo>
                    <a:pt x="885593" y="603333"/>
                    <a:pt x="851324" y="651693"/>
                    <a:pt x="851324" y="708055"/>
                  </a:cubicBezTo>
                  <a:cubicBezTo>
                    <a:pt x="851324" y="726843"/>
                    <a:pt x="855132" y="744741"/>
                    <a:pt x="862018" y="761020"/>
                  </a:cubicBezTo>
                  <a:lnTo>
                    <a:pt x="885959" y="796530"/>
                  </a:lnTo>
                  <a:lnTo>
                    <a:pt x="845530" y="845530"/>
                  </a:lnTo>
                  <a:lnTo>
                    <a:pt x="799364" y="883621"/>
                  </a:lnTo>
                  <a:lnTo>
                    <a:pt x="757816" y="855608"/>
                  </a:lnTo>
                  <a:cubicBezTo>
                    <a:pt x="741537" y="848723"/>
                    <a:pt x="723639" y="844915"/>
                    <a:pt x="704851" y="844915"/>
                  </a:cubicBezTo>
                  <a:cubicBezTo>
                    <a:pt x="629701" y="844915"/>
                    <a:pt x="568779" y="905837"/>
                    <a:pt x="568779" y="980987"/>
                  </a:cubicBezTo>
                  <a:lnTo>
                    <a:pt x="569216" y="983149"/>
                  </a:lnTo>
                  <a:lnTo>
                    <a:pt x="495300" y="990600"/>
                  </a:lnTo>
                  <a:lnTo>
                    <a:pt x="420957" y="983106"/>
                  </a:lnTo>
                  <a:lnTo>
                    <a:pt x="411130" y="934431"/>
                  </a:lnTo>
                  <a:cubicBezTo>
                    <a:pt x="390473" y="885593"/>
                    <a:pt x="342114" y="851324"/>
                    <a:pt x="285751" y="851324"/>
                  </a:cubicBezTo>
                  <a:cubicBezTo>
                    <a:pt x="266964" y="851324"/>
                    <a:pt x="249066" y="855132"/>
                    <a:pt x="232786" y="862017"/>
                  </a:cubicBezTo>
                  <a:lnTo>
                    <a:pt x="195512" y="887148"/>
                  </a:lnTo>
                  <a:lnTo>
                    <a:pt x="145070" y="845530"/>
                  </a:lnTo>
                  <a:lnTo>
                    <a:pt x="108168" y="800805"/>
                  </a:lnTo>
                  <a:lnTo>
                    <a:pt x="134992" y="761020"/>
                  </a:lnTo>
                  <a:cubicBezTo>
                    <a:pt x="141878" y="744741"/>
                    <a:pt x="145685" y="726843"/>
                    <a:pt x="145685" y="708055"/>
                  </a:cubicBezTo>
                  <a:cubicBezTo>
                    <a:pt x="145685" y="632905"/>
                    <a:pt x="84763" y="571983"/>
                    <a:pt x="9613" y="571983"/>
                  </a:cubicBezTo>
                  <a:lnTo>
                    <a:pt x="7768" y="572356"/>
                  </a:lnTo>
                  <a:lnTo>
                    <a:pt x="0" y="495300"/>
                  </a:lnTo>
                  <a:lnTo>
                    <a:pt x="7165" y="424228"/>
                  </a:lnTo>
                  <a:lnTo>
                    <a:pt x="56169" y="414334"/>
                  </a:lnTo>
                  <a:cubicBezTo>
                    <a:pt x="105008" y="393677"/>
                    <a:pt x="139276" y="345318"/>
                    <a:pt x="139276" y="288955"/>
                  </a:cubicBezTo>
                  <a:cubicBezTo>
                    <a:pt x="139276" y="270168"/>
                    <a:pt x="135469" y="252269"/>
                    <a:pt x="128583" y="235990"/>
                  </a:cubicBezTo>
                  <a:lnTo>
                    <a:pt x="102263" y="196953"/>
                  </a:lnTo>
                  <a:lnTo>
                    <a:pt x="145070" y="145070"/>
                  </a:lnTo>
                  <a:lnTo>
                    <a:pt x="191237" y="106979"/>
                  </a:lnTo>
                  <a:lnTo>
                    <a:pt x="232786" y="134992"/>
                  </a:lnTo>
                  <a:cubicBezTo>
                    <a:pt x="249066" y="141877"/>
                    <a:pt x="266964" y="145685"/>
                    <a:pt x="285751" y="145685"/>
                  </a:cubicBezTo>
                  <a:cubicBezTo>
                    <a:pt x="360901" y="145685"/>
                    <a:pt x="421823" y="84763"/>
                    <a:pt x="421823" y="9613"/>
                  </a:cubicBezTo>
                  <a:lnTo>
                    <a:pt x="421387" y="74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2" name="Freeform 67"/>
            <p:cNvSpPr/>
            <p:nvPr/>
          </p:nvSpPr>
          <p:spPr bwMode="auto">
            <a:xfrm rot="19894211">
              <a:off x="1980743" y="4006835"/>
              <a:ext cx="280692" cy="280692"/>
            </a:xfrm>
            <a:custGeom>
              <a:avLst/>
              <a:gdLst>
                <a:gd name="connsiteX0" fmla="*/ 495300 w 990600"/>
                <a:gd name="connsiteY0" fmla="*/ 397328 h 990600"/>
                <a:gd name="connsiteX1" fmla="*/ 397328 w 990600"/>
                <a:gd name="connsiteY1" fmla="*/ 495300 h 990600"/>
                <a:gd name="connsiteX2" fmla="*/ 495300 w 990600"/>
                <a:gd name="connsiteY2" fmla="*/ 593272 h 990600"/>
                <a:gd name="connsiteX3" fmla="*/ 593272 w 990600"/>
                <a:gd name="connsiteY3" fmla="*/ 495300 h 990600"/>
                <a:gd name="connsiteX4" fmla="*/ 495300 w 990600"/>
                <a:gd name="connsiteY4" fmla="*/ 397328 h 990600"/>
                <a:gd name="connsiteX5" fmla="*/ 495300 w 990600"/>
                <a:gd name="connsiteY5" fmla="*/ 286687 h 990600"/>
                <a:gd name="connsiteX6" fmla="*/ 703913 w 990600"/>
                <a:gd name="connsiteY6" fmla="*/ 495300 h 990600"/>
                <a:gd name="connsiteX7" fmla="*/ 495300 w 990600"/>
                <a:gd name="connsiteY7" fmla="*/ 703913 h 990600"/>
                <a:gd name="connsiteX8" fmla="*/ 286687 w 990600"/>
                <a:gd name="connsiteY8" fmla="*/ 495300 h 990600"/>
                <a:gd name="connsiteX9" fmla="*/ 495300 w 990600"/>
                <a:gd name="connsiteY9" fmla="*/ 286687 h 990600"/>
                <a:gd name="connsiteX10" fmla="*/ 491466 w 990600"/>
                <a:gd name="connsiteY10" fmla="*/ 204590 h 990600"/>
                <a:gd name="connsiteX11" fmla="*/ 199701 w 990600"/>
                <a:gd name="connsiteY11" fmla="*/ 496355 h 990600"/>
                <a:gd name="connsiteX12" fmla="*/ 491466 w 990600"/>
                <a:gd name="connsiteY12" fmla="*/ 788120 h 990600"/>
                <a:gd name="connsiteX13" fmla="*/ 783231 w 990600"/>
                <a:gd name="connsiteY13" fmla="*/ 496355 h 990600"/>
                <a:gd name="connsiteX14" fmla="*/ 491466 w 990600"/>
                <a:gd name="connsiteY14" fmla="*/ 204590 h 990600"/>
                <a:gd name="connsiteX15" fmla="*/ 495300 w 990600"/>
                <a:gd name="connsiteY15" fmla="*/ 0 h 990600"/>
                <a:gd name="connsiteX16" fmla="*/ 569646 w 990600"/>
                <a:gd name="connsiteY16" fmla="*/ 7495 h 990600"/>
                <a:gd name="connsiteX17" fmla="*/ 579473 w 990600"/>
                <a:gd name="connsiteY17" fmla="*/ 56169 h 990600"/>
                <a:gd name="connsiteX18" fmla="*/ 704851 w 990600"/>
                <a:gd name="connsiteY18" fmla="*/ 139276 h 990600"/>
                <a:gd name="connsiteX19" fmla="*/ 757816 w 990600"/>
                <a:gd name="connsiteY19" fmla="*/ 128583 h 990600"/>
                <a:gd name="connsiteX20" fmla="*/ 795090 w 990600"/>
                <a:gd name="connsiteY20" fmla="*/ 103452 h 990600"/>
                <a:gd name="connsiteX21" fmla="*/ 845530 w 990600"/>
                <a:gd name="connsiteY21" fmla="*/ 145070 h 990600"/>
                <a:gd name="connsiteX22" fmla="*/ 884828 w 990600"/>
                <a:gd name="connsiteY22" fmla="*/ 192699 h 990600"/>
                <a:gd name="connsiteX23" fmla="*/ 884770 w 990600"/>
                <a:gd name="connsiteY23" fmla="*/ 192738 h 990600"/>
                <a:gd name="connsiteX24" fmla="*/ 844915 w 990600"/>
                <a:gd name="connsiteY24" fmla="*/ 288955 h 990600"/>
                <a:gd name="connsiteX25" fmla="*/ 980987 w 990600"/>
                <a:gd name="connsiteY25" fmla="*/ 425027 h 990600"/>
                <a:gd name="connsiteX26" fmla="*/ 983466 w 990600"/>
                <a:gd name="connsiteY26" fmla="*/ 424527 h 990600"/>
                <a:gd name="connsiteX27" fmla="*/ 990600 w 990600"/>
                <a:gd name="connsiteY27" fmla="*/ 495300 h 990600"/>
                <a:gd name="connsiteX28" fmla="*/ 982776 w 990600"/>
                <a:gd name="connsiteY28" fmla="*/ 572916 h 990600"/>
                <a:gd name="connsiteX29" fmla="*/ 934431 w 990600"/>
                <a:gd name="connsiteY29" fmla="*/ 582676 h 990600"/>
                <a:gd name="connsiteX30" fmla="*/ 851324 w 990600"/>
                <a:gd name="connsiteY30" fmla="*/ 708055 h 990600"/>
                <a:gd name="connsiteX31" fmla="*/ 862018 w 990600"/>
                <a:gd name="connsiteY31" fmla="*/ 761020 h 990600"/>
                <a:gd name="connsiteX32" fmla="*/ 885959 w 990600"/>
                <a:gd name="connsiteY32" fmla="*/ 796530 h 990600"/>
                <a:gd name="connsiteX33" fmla="*/ 845530 w 990600"/>
                <a:gd name="connsiteY33" fmla="*/ 845530 h 990600"/>
                <a:gd name="connsiteX34" fmla="*/ 799364 w 990600"/>
                <a:gd name="connsiteY34" fmla="*/ 883621 h 990600"/>
                <a:gd name="connsiteX35" fmla="*/ 757816 w 990600"/>
                <a:gd name="connsiteY35" fmla="*/ 855608 h 990600"/>
                <a:gd name="connsiteX36" fmla="*/ 704851 w 990600"/>
                <a:gd name="connsiteY36" fmla="*/ 844915 h 990600"/>
                <a:gd name="connsiteX37" fmla="*/ 568779 w 990600"/>
                <a:gd name="connsiteY37" fmla="*/ 980987 h 990600"/>
                <a:gd name="connsiteX38" fmla="*/ 569216 w 990600"/>
                <a:gd name="connsiteY38" fmla="*/ 983149 h 990600"/>
                <a:gd name="connsiteX39" fmla="*/ 495300 w 990600"/>
                <a:gd name="connsiteY39" fmla="*/ 990600 h 990600"/>
                <a:gd name="connsiteX40" fmla="*/ 420957 w 990600"/>
                <a:gd name="connsiteY40" fmla="*/ 983106 h 990600"/>
                <a:gd name="connsiteX41" fmla="*/ 411130 w 990600"/>
                <a:gd name="connsiteY41" fmla="*/ 934431 h 990600"/>
                <a:gd name="connsiteX42" fmla="*/ 285751 w 990600"/>
                <a:gd name="connsiteY42" fmla="*/ 851324 h 990600"/>
                <a:gd name="connsiteX43" fmla="*/ 232786 w 990600"/>
                <a:gd name="connsiteY43" fmla="*/ 862017 h 990600"/>
                <a:gd name="connsiteX44" fmla="*/ 195512 w 990600"/>
                <a:gd name="connsiteY44" fmla="*/ 887148 h 990600"/>
                <a:gd name="connsiteX45" fmla="*/ 145070 w 990600"/>
                <a:gd name="connsiteY45" fmla="*/ 845530 h 990600"/>
                <a:gd name="connsiteX46" fmla="*/ 108168 w 990600"/>
                <a:gd name="connsiteY46" fmla="*/ 800805 h 990600"/>
                <a:gd name="connsiteX47" fmla="*/ 134992 w 990600"/>
                <a:gd name="connsiteY47" fmla="*/ 761020 h 990600"/>
                <a:gd name="connsiteX48" fmla="*/ 145685 w 990600"/>
                <a:gd name="connsiteY48" fmla="*/ 708055 h 990600"/>
                <a:gd name="connsiteX49" fmla="*/ 9613 w 990600"/>
                <a:gd name="connsiteY49" fmla="*/ 571983 h 990600"/>
                <a:gd name="connsiteX50" fmla="*/ 7768 w 990600"/>
                <a:gd name="connsiteY50" fmla="*/ 572356 h 990600"/>
                <a:gd name="connsiteX51" fmla="*/ 0 w 990600"/>
                <a:gd name="connsiteY51" fmla="*/ 495300 h 990600"/>
                <a:gd name="connsiteX52" fmla="*/ 7165 w 990600"/>
                <a:gd name="connsiteY52" fmla="*/ 424228 h 990600"/>
                <a:gd name="connsiteX53" fmla="*/ 56169 w 990600"/>
                <a:gd name="connsiteY53" fmla="*/ 414334 h 990600"/>
                <a:gd name="connsiteX54" fmla="*/ 139276 w 990600"/>
                <a:gd name="connsiteY54" fmla="*/ 288955 h 990600"/>
                <a:gd name="connsiteX55" fmla="*/ 128583 w 990600"/>
                <a:gd name="connsiteY55" fmla="*/ 235990 h 990600"/>
                <a:gd name="connsiteX56" fmla="*/ 102263 w 990600"/>
                <a:gd name="connsiteY56" fmla="*/ 196953 h 990600"/>
                <a:gd name="connsiteX57" fmla="*/ 145070 w 990600"/>
                <a:gd name="connsiteY57" fmla="*/ 145070 h 990600"/>
                <a:gd name="connsiteX58" fmla="*/ 191237 w 990600"/>
                <a:gd name="connsiteY58" fmla="*/ 106979 h 990600"/>
                <a:gd name="connsiteX59" fmla="*/ 232786 w 990600"/>
                <a:gd name="connsiteY59" fmla="*/ 134992 h 990600"/>
                <a:gd name="connsiteX60" fmla="*/ 285751 w 990600"/>
                <a:gd name="connsiteY60" fmla="*/ 145685 h 990600"/>
                <a:gd name="connsiteX61" fmla="*/ 421823 w 990600"/>
                <a:gd name="connsiteY61" fmla="*/ 9613 h 990600"/>
                <a:gd name="connsiteX62" fmla="*/ 421387 w 990600"/>
                <a:gd name="connsiteY62" fmla="*/ 7451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00" h="990600">
                  <a:moveTo>
                    <a:pt x="495300" y="397328"/>
                  </a:moveTo>
                  <a:cubicBezTo>
                    <a:pt x="441192" y="397328"/>
                    <a:pt x="397328" y="441192"/>
                    <a:pt x="397328" y="495300"/>
                  </a:cubicBezTo>
                  <a:cubicBezTo>
                    <a:pt x="397328" y="549408"/>
                    <a:pt x="441192" y="593272"/>
                    <a:pt x="495300" y="593272"/>
                  </a:cubicBezTo>
                  <a:cubicBezTo>
                    <a:pt x="549408" y="593272"/>
                    <a:pt x="593272" y="549408"/>
                    <a:pt x="593272" y="495300"/>
                  </a:cubicBezTo>
                  <a:cubicBezTo>
                    <a:pt x="593272" y="441192"/>
                    <a:pt x="549408" y="397328"/>
                    <a:pt x="495300" y="397328"/>
                  </a:cubicBezTo>
                  <a:close/>
                  <a:moveTo>
                    <a:pt x="495300" y="286687"/>
                  </a:moveTo>
                  <a:cubicBezTo>
                    <a:pt x="610514" y="286687"/>
                    <a:pt x="703913" y="380086"/>
                    <a:pt x="703913" y="495300"/>
                  </a:cubicBezTo>
                  <a:cubicBezTo>
                    <a:pt x="703913" y="610514"/>
                    <a:pt x="610514" y="703913"/>
                    <a:pt x="495300" y="703913"/>
                  </a:cubicBezTo>
                  <a:cubicBezTo>
                    <a:pt x="380086" y="703913"/>
                    <a:pt x="286687" y="610514"/>
                    <a:pt x="286687" y="495300"/>
                  </a:cubicBezTo>
                  <a:cubicBezTo>
                    <a:pt x="286687" y="380086"/>
                    <a:pt x="380086" y="286687"/>
                    <a:pt x="495300" y="286687"/>
                  </a:cubicBezTo>
                  <a:close/>
                  <a:moveTo>
                    <a:pt x="491466" y="204590"/>
                  </a:moveTo>
                  <a:cubicBezTo>
                    <a:pt x="330329" y="204590"/>
                    <a:pt x="199701" y="335218"/>
                    <a:pt x="199701" y="496355"/>
                  </a:cubicBezTo>
                  <a:cubicBezTo>
                    <a:pt x="199701" y="657492"/>
                    <a:pt x="330329" y="788120"/>
                    <a:pt x="491466" y="788120"/>
                  </a:cubicBezTo>
                  <a:cubicBezTo>
                    <a:pt x="652603" y="788120"/>
                    <a:pt x="783231" y="657492"/>
                    <a:pt x="783231" y="496355"/>
                  </a:cubicBezTo>
                  <a:cubicBezTo>
                    <a:pt x="783231" y="335218"/>
                    <a:pt x="652603" y="204590"/>
                    <a:pt x="491466" y="204590"/>
                  </a:cubicBezTo>
                  <a:close/>
                  <a:moveTo>
                    <a:pt x="495300" y="0"/>
                  </a:moveTo>
                  <a:lnTo>
                    <a:pt x="569646" y="7495"/>
                  </a:lnTo>
                  <a:lnTo>
                    <a:pt x="579473" y="56169"/>
                  </a:lnTo>
                  <a:cubicBezTo>
                    <a:pt x="600130" y="105007"/>
                    <a:pt x="648489" y="139276"/>
                    <a:pt x="704851" y="139276"/>
                  </a:cubicBezTo>
                  <a:cubicBezTo>
                    <a:pt x="723639" y="139276"/>
                    <a:pt x="741537" y="135468"/>
                    <a:pt x="757816" y="128583"/>
                  </a:cubicBezTo>
                  <a:lnTo>
                    <a:pt x="795090" y="103452"/>
                  </a:lnTo>
                  <a:lnTo>
                    <a:pt x="845530" y="145070"/>
                  </a:lnTo>
                  <a:lnTo>
                    <a:pt x="884828" y="192699"/>
                  </a:lnTo>
                  <a:lnTo>
                    <a:pt x="884770" y="192738"/>
                  </a:lnTo>
                  <a:cubicBezTo>
                    <a:pt x="860146" y="217362"/>
                    <a:pt x="844915" y="251380"/>
                    <a:pt x="844915" y="288955"/>
                  </a:cubicBezTo>
                  <a:cubicBezTo>
                    <a:pt x="844915" y="364105"/>
                    <a:pt x="905837" y="425027"/>
                    <a:pt x="980987" y="425027"/>
                  </a:cubicBezTo>
                  <a:lnTo>
                    <a:pt x="983466" y="424527"/>
                  </a:lnTo>
                  <a:lnTo>
                    <a:pt x="990600" y="495300"/>
                  </a:lnTo>
                  <a:lnTo>
                    <a:pt x="982776" y="572916"/>
                  </a:lnTo>
                  <a:lnTo>
                    <a:pt x="934431" y="582676"/>
                  </a:lnTo>
                  <a:cubicBezTo>
                    <a:pt x="885593" y="603333"/>
                    <a:pt x="851324" y="651693"/>
                    <a:pt x="851324" y="708055"/>
                  </a:cubicBezTo>
                  <a:cubicBezTo>
                    <a:pt x="851324" y="726843"/>
                    <a:pt x="855132" y="744741"/>
                    <a:pt x="862018" y="761020"/>
                  </a:cubicBezTo>
                  <a:lnTo>
                    <a:pt x="885959" y="796530"/>
                  </a:lnTo>
                  <a:lnTo>
                    <a:pt x="845530" y="845530"/>
                  </a:lnTo>
                  <a:lnTo>
                    <a:pt x="799364" y="883621"/>
                  </a:lnTo>
                  <a:lnTo>
                    <a:pt x="757816" y="855608"/>
                  </a:lnTo>
                  <a:cubicBezTo>
                    <a:pt x="741537" y="848723"/>
                    <a:pt x="723639" y="844915"/>
                    <a:pt x="704851" y="844915"/>
                  </a:cubicBezTo>
                  <a:cubicBezTo>
                    <a:pt x="629701" y="844915"/>
                    <a:pt x="568779" y="905837"/>
                    <a:pt x="568779" y="980987"/>
                  </a:cubicBezTo>
                  <a:lnTo>
                    <a:pt x="569216" y="983149"/>
                  </a:lnTo>
                  <a:lnTo>
                    <a:pt x="495300" y="990600"/>
                  </a:lnTo>
                  <a:lnTo>
                    <a:pt x="420957" y="983106"/>
                  </a:lnTo>
                  <a:lnTo>
                    <a:pt x="411130" y="934431"/>
                  </a:lnTo>
                  <a:cubicBezTo>
                    <a:pt x="390473" y="885593"/>
                    <a:pt x="342114" y="851324"/>
                    <a:pt x="285751" y="851324"/>
                  </a:cubicBezTo>
                  <a:cubicBezTo>
                    <a:pt x="266964" y="851324"/>
                    <a:pt x="249066" y="855132"/>
                    <a:pt x="232786" y="862017"/>
                  </a:cubicBezTo>
                  <a:lnTo>
                    <a:pt x="195512" y="887148"/>
                  </a:lnTo>
                  <a:lnTo>
                    <a:pt x="145070" y="845530"/>
                  </a:lnTo>
                  <a:lnTo>
                    <a:pt x="108168" y="800805"/>
                  </a:lnTo>
                  <a:lnTo>
                    <a:pt x="134992" y="761020"/>
                  </a:lnTo>
                  <a:cubicBezTo>
                    <a:pt x="141878" y="744741"/>
                    <a:pt x="145685" y="726843"/>
                    <a:pt x="145685" y="708055"/>
                  </a:cubicBezTo>
                  <a:cubicBezTo>
                    <a:pt x="145685" y="632905"/>
                    <a:pt x="84763" y="571983"/>
                    <a:pt x="9613" y="571983"/>
                  </a:cubicBezTo>
                  <a:lnTo>
                    <a:pt x="7768" y="572356"/>
                  </a:lnTo>
                  <a:lnTo>
                    <a:pt x="0" y="495300"/>
                  </a:lnTo>
                  <a:lnTo>
                    <a:pt x="7165" y="424228"/>
                  </a:lnTo>
                  <a:lnTo>
                    <a:pt x="56169" y="414334"/>
                  </a:lnTo>
                  <a:cubicBezTo>
                    <a:pt x="105008" y="393677"/>
                    <a:pt x="139276" y="345318"/>
                    <a:pt x="139276" y="288955"/>
                  </a:cubicBezTo>
                  <a:cubicBezTo>
                    <a:pt x="139276" y="270168"/>
                    <a:pt x="135469" y="252269"/>
                    <a:pt x="128583" y="235990"/>
                  </a:cubicBezTo>
                  <a:lnTo>
                    <a:pt x="102263" y="196953"/>
                  </a:lnTo>
                  <a:lnTo>
                    <a:pt x="145070" y="145070"/>
                  </a:lnTo>
                  <a:lnTo>
                    <a:pt x="191237" y="106979"/>
                  </a:lnTo>
                  <a:lnTo>
                    <a:pt x="232786" y="134992"/>
                  </a:lnTo>
                  <a:cubicBezTo>
                    <a:pt x="249066" y="141877"/>
                    <a:pt x="266964" y="145685"/>
                    <a:pt x="285751" y="145685"/>
                  </a:cubicBezTo>
                  <a:cubicBezTo>
                    <a:pt x="360901" y="145685"/>
                    <a:pt x="421823" y="84763"/>
                    <a:pt x="421823" y="9613"/>
                  </a:cubicBezTo>
                  <a:lnTo>
                    <a:pt x="421387" y="74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3" name="Freeform 68"/>
            <p:cNvSpPr/>
            <p:nvPr/>
          </p:nvSpPr>
          <p:spPr bwMode="auto">
            <a:xfrm rot="19894211">
              <a:off x="868441" y="3926987"/>
              <a:ext cx="317870" cy="317869"/>
            </a:xfrm>
            <a:custGeom>
              <a:avLst/>
              <a:gdLst>
                <a:gd name="connsiteX0" fmla="*/ 495300 w 990600"/>
                <a:gd name="connsiteY0" fmla="*/ 397328 h 990600"/>
                <a:gd name="connsiteX1" fmla="*/ 397328 w 990600"/>
                <a:gd name="connsiteY1" fmla="*/ 495300 h 990600"/>
                <a:gd name="connsiteX2" fmla="*/ 495300 w 990600"/>
                <a:gd name="connsiteY2" fmla="*/ 593272 h 990600"/>
                <a:gd name="connsiteX3" fmla="*/ 593272 w 990600"/>
                <a:gd name="connsiteY3" fmla="*/ 495300 h 990600"/>
                <a:gd name="connsiteX4" fmla="*/ 495300 w 990600"/>
                <a:gd name="connsiteY4" fmla="*/ 397328 h 990600"/>
                <a:gd name="connsiteX5" fmla="*/ 495300 w 990600"/>
                <a:gd name="connsiteY5" fmla="*/ 286687 h 990600"/>
                <a:gd name="connsiteX6" fmla="*/ 703913 w 990600"/>
                <a:gd name="connsiteY6" fmla="*/ 495300 h 990600"/>
                <a:gd name="connsiteX7" fmla="*/ 495300 w 990600"/>
                <a:gd name="connsiteY7" fmla="*/ 703913 h 990600"/>
                <a:gd name="connsiteX8" fmla="*/ 286687 w 990600"/>
                <a:gd name="connsiteY8" fmla="*/ 495300 h 990600"/>
                <a:gd name="connsiteX9" fmla="*/ 495300 w 990600"/>
                <a:gd name="connsiteY9" fmla="*/ 286687 h 990600"/>
                <a:gd name="connsiteX10" fmla="*/ 491466 w 990600"/>
                <a:gd name="connsiteY10" fmla="*/ 204590 h 990600"/>
                <a:gd name="connsiteX11" fmla="*/ 199701 w 990600"/>
                <a:gd name="connsiteY11" fmla="*/ 496355 h 990600"/>
                <a:gd name="connsiteX12" fmla="*/ 491466 w 990600"/>
                <a:gd name="connsiteY12" fmla="*/ 788120 h 990600"/>
                <a:gd name="connsiteX13" fmla="*/ 783231 w 990600"/>
                <a:gd name="connsiteY13" fmla="*/ 496355 h 990600"/>
                <a:gd name="connsiteX14" fmla="*/ 491466 w 990600"/>
                <a:gd name="connsiteY14" fmla="*/ 204590 h 990600"/>
                <a:gd name="connsiteX15" fmla="*/ 495300 w 990600"/>
                <a:gd name="connsiteY15" fmla="*/ 0 h 990600"/>
                <a:gd name="connsiteX16" fmla="*/ 569646 w 990600"/>
                <a:gd name="connsiteY16" fmla="*/ 7495 h 990600"/>
                <a:gd name="connsiteX17" fmla="*/ 579473 w 990600"/>
                <a:gd name="connsiteY17" fmla="*/ 56169 h 990600"/>
                <a:gd name="connsiteX18" fmla="*/ 704851 w 990600"/>
                <a:gd name="connsiteY18" fmla="*/ 139276 h 990600"/>
                <a:gd name="connsiteX19" fmla="*/ 757816 w 990600"/>
                <a:gd name="connsiteY19" fmla="*/ 128583 h 990600"/>
                <a:gd name="connsiteX20" fmla="*/ 795090 w 990600"/>
                <a:gd name="connsiteY20" fmla="*/ 103452 h 990600"/>
                <a:gd name="connsiteX21" fmla="*/ 845530 w 990600"/>
                <a:gd name="connsiteY21" fmla="*/ 145070 h 990600"/>
                <a:gd name="connsiteX22" fmla="*/ 884828 w 990600"/>
                <a:gd name="connsiteY22" fmla="*/ 192699 h 990600"/>
                <a:gd name="connsiteX23" fmla="*/ 884770 w 990600"/>
                <a:gd name="connsiteY23" fmla="*/ 192738 h 990600"/>
                <a:gd name="connsiteX24" fmla="*/ 844915 w 990600"/>
                <a:gd name="connsiteY24" fmla="*/ 288955 h 990600"/>
                <a:gd name="connsiteX25" fmla="*/ 980987 w 990600"/>
                <a:gd name="connsiteY25" fmla="*/ 425027 h 990600"/>
                <a:gd name="connsiteX26" fmla="*/ 983466 w 990600"/>
                <a:gd name="connsiteY26" fmla="*/ 424527 h 990600"/>
                <a:gd name="connsiteX27" fmla="*/ 990600 w 990600"/>
                <a:gd name="connsiteY27" fmla="*/ 495300 h 990600"/>
                <a:gd name="connsiteX28" fmla="*/ 982776 w 990600"/>
                <a:gd name="connsiteY28" fmla="*/ 572916 h 990600"/>
                <a:gd name="connsiteX29" fmla="*/ 934431 w 990600"/>
                <a:gd name="connsiteY29" fmla="*/ 582676 h 990600"/>
                <a:gd name="connsiteX30" fmla="*/ 851324 w 990600"/>
                <a:gd name="connsiteY30" fmla="*/ 708055 h 990600"/>
                <a:gd name="connsiteX31" fmla="*/ 862018 w 990600"/>
                <a:gd name="connsiteY31" fmla="*/ 761020 h 990600"/>
                <a:gd name="connsiteX32" fmla="*/ 885959 w 990600"/>
                <a:gd name="connsiteY32" fmla="*/ 796530 h 990600"/>
                <a:gd name="connsiteX33" fmla="*/ 845530 w 990600"/>
                <a:gd name="connsiteY33" fmla="*/ 845530 h 990600"/>
                <a:gd name="connsiteX34" fmla="*/ 799364 w 990600"/>
                <a:gd name="connsiteY34" fmla="*/ 883621 h 990600"/>
                <a:gd name="connsiteX35" fmla="*/ 757816 w 990600"/>
                <a:gd name="connsiteY35" fmla="*/ 855608 h 990600"/>
                <a:gd name="connsiteX36" fmla="*/ 704851 w 990600"/>
                <a:gd name="connsiteY36" fmla="*/ 844915 h 990600"/>
                <a:gd name="connsiteX37" fmla="*/ 568779 w 990600"/>
                <a:gd name="connsiteY37" fmla="*/ 980987 h 990600"/>
                <a:gd name="connsiteX38" fmla="*/ 569216 w 990600"/>
                <a:gd name="connsiteY38" fmla="*/ 983149 h 990600"/>
                <a:gd name="connsiteX39" fmla="*/ 495300 w 990600"/>
                <a:gd name="connsiteY39" fmla="*/ 990600 h 990600"/>
                <a:gd name="connsiteX40" fmla="*/ 420957 w 990600"/>
                <a:gd name="connsiteY40" fmla="*/ 983106 h 990600"/>
                <a:gd name="connsiteX41" fmla="*/ 411130 w 990600"/>
                <a:gd name="connsiteY41" fmla="*/ 934431 h 990600"/>
                <a:gd name="connsiteX42" fmla="*/ 285751 w 990600"/>
                <a:gd name="connsiteY42" fmla="*/ 851324 h 990600"/>
                <a:gd name="connsiteX43" fmla="*/ 232786 w 990600"/>
                <a:gd name="connsiteY43" fmla="*/ 862017 h 990600"/>
                <a:gd name="connsiteX44" fmla="*/ 195512 w 990600"/>
                <a:gd name="connsiteY44" fmla="*/ 887148 h 990600"/>
                <a:gd name="connsiteX45" fmla="*/ 145070 w 990600"/>
                <a:gd name="connsiteY45" fmla="*/ 845530 h 990600"/>
                <a:gd name="connsiteX46" fmla="*/ 108168 w 990600"/>
                <a:gd name="connsiteY46" fmla="*/ 800805 h 990600"/>
                <a:gd name="connsiteX47" fmla="*/ 134992 w 990600"/>
                <a:gd name="connsiteY47" fmla="*/ 761020 h 990600"/>
                <a:gd name="connsiteX48" fmla="*/ 145685 w 990600"/>
                <a:gd name="connsiteY48" fmla="*/ 708055 h 990600"/>
                <a:gd name="connsiteX49" fmla="*/ 9613 w 990600"/>
                <a:gd name="connsiteY49" fmla="*/ 571983 h 990600"/>
                <a:gd name="connsiteX50" fmla="*/ 7768 w 990600"/>
                <a:gd name="connsiteY50" fmla="*/ 572356 h 990600"/>
                <a:gd name="connsiteX51" fmla="*/ 0 w 990600"/>
                <a:gd name="connsiteY51" fmla="*/ 495300 h 990600"/>
                <a:gd name="connsiteX52" fmla="*/ 7165 w 990600"/>
                <a:gd name="connsiteY52" fmla="*/ 424228 h 990600"/>
                <a:gd name="connsiteX53" fmla="*/ 56169 w 990600"/>
                <a:gd name="connsiteY53" fmla="*/ 414334 h 990600"/>
                <a:gd name="connsiteX54" fmla="*/ 139276 w 990600"/>
                <a:gd name="connsiteY54" fmla="*/ 288955 h 990600"/>
                <a:gd name="connsiteX55" fmla="*/ 128583 w 990600"/>
                <a:gd name="connsiteY55" fmla="*/ 235990 h 990600"/>
                <a:gd name="connsiteX56" fmla="*/ 102263 w 990600"/>
                <a:gd name="connsiteY56" fmla="*/ 196953 h 990600"/>
                <a:gd name="connsiteX57" fmla="*/ 145070 w 990600"/>
                <a:gd name="connsiteY57" fmla="*/ 145070 h 990600"/>
                <a:gd name="connsiteX58" fmla="*/ 191237 w 990600"/>
                <a:gd name="connsiteY58" fmla="*/ 106979 h 990600"/>
                <a:gd name="connsiteX59" fmla="*/ 232786 w 990600"/>
                <a:gd name="connsiteY59" fmla="*/ 134992 h 990600"/>
                <a:gd name="connsiteX60" fmla="*/ 285751 w 990600"/>
                <a:gd name="connsiteY60" fmla="*/ 145685 h 990600"/>
                <a:gd name="connsiteX61" fmla="*/ 421823 w 990600"/>
                <a:gd name="connsiteY61" fmla="*/ 9613 h 990600"/>
                <a:gd name="connsiteX62" fmla="*/ 421387 w 990600"/>
                <a:gd name="connsiteY62" fmla="*/ 7451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00" h="990600">
                  <a:moveTo>
                    <a:pt x="495300" y="397328"/>
                  </a:moveTo>
                  <a:cubicBezTo>
                    <a:pt x="441192" y="397328"/>
                    <a:pt x="397328" y="441192"/>
                    <a:pt x="397328" y="495300"/>
                  </a:cubicBezTo>
                  <a:cubicBezTo>
                    <a:pt x="397328" y="549408"/>
                    <a:pt x="441192" y="593272"/>
                    <a:pt x="495300" y="593272"/>
                  </a:cubicBezTo>
                  <a:cubicBezTo>
                    <a:pt x="549408" y="593272"/>
                    <a:pt x="593272" y="549408"/>
                    <a:pt x="593272" y="495300"/>
                  </a:cubicBezTo>
                  <a:cubicBezTo>
                    <a:pt x="593272" y="441192"/>
                    <a:pt x="549408" y="397328"/>
                    <a:pt x="495300" y="397328"/>
                  </a:cubicBezTo>
                  <a:close/>
                  <a:moveTo>
                    <a:pt x="495300" y="286687"/>
                  </a:moveTo>
                  <a:cubicBezTo>
                    <a:pt x="610514" y="286687"/>
                    <a:pt x="703913" y="380086"/>
                    <a:pt x="703913" y="495300"/>
                  </a:cubicBezTo>
                  <a:cubicBezTo>
                    <a:pt x="703913" y="610514"/>
                    <a:pt x="610514" y="703913"/>
                    <a:pt x="495300" y="703913"/>
                  </a:cubicBezTo>
                  <a:cubicBezTo>
                    <a:pt x="380086" y="703913"/>
                    <a:pt x="286687" y="610514"/>
                    <a:pt x="286687" y="495300"/>
                  </a:cubicBezTo>
                  <a:cubicBezTo>
                    <a:pt x="286687" y="380086"/>
                    <a:pt x="380086" y="286687"/>
                    <a:pt x="495300" y="286687"/>
                  </a:cubicBezTo>
                  <a:close/>
                  <a:moveTo>
                    <a:pt x="491466" y="204590"/>
                  </a:moveTo>
                  <a:cubicBezTo>
                    <a:pt x="330329" y="204590"/>
                    <a:pt x="199701" y="335218"/>
                    <a:pt x="199701" y="496355"/>
                  </a:cubicBezTo>
                  <a:cubicBezTo>
                    <a:pt x="199701" y="657492"/>
                    <a:pt x="330329" y="788120"/>
                    <a:pt x="491466" y="788120"/>
                  </a:cubicBezTo>
                  <a:cubicBezTo>
                    <a:pt x="652603" y="788120"/>
                    <a:pt x="783231" y="657492"/>
                    <a:pt x="783231" y="496355"/>
                  </a:cubicBezTo>
                  <a:cubicBezTo>
                    <a:pt x="783231" y="335218"/>
                    <a:pt x="652603" y="204590"/>
                    <a:pt x="491466" y="204590"/>
                  </a:cubicBezTo>
                  <a:close/>
                  <a:moveTo>
                    <a:pt x="495300" y="0"/>
                  </a:moveTo>
                  <a:lnTo>
                    <a:pt x="569646" y="7495"/>
                  </a:lnTo>
                  <a:lnTo>
                    <a:pt x="579473" y="56169"/>
                  </a:lnTo>
                  <a:cubicBezTo>
                    <a:pt x="600130" y="105007"/>
                    <a:pt x="648489" y="139276"/>
                    <a:pt x="704851" y="139276"/>
                  </a:cubicBezTo>
                  <a:cubicBezTo>
                    <a:pt x="723639" y="139276"/>
                    <a:pt x="741537" y="135468"/>
                    <a:pt x="757816" y="128583"/>
                  </a:cubicBezTo>
                  <a:lnTo>
                    <a:pt x="795090" y="103452"/>
                  </a:lnTo>
                  <a:lnTo>
                    <a:pt x="845530" y="145070"/>
                  </a:lnTo>
                  <a:lnTo>
                    <a:pt x="884828" y="192699"/>
                  </a:lnTo>
                  <a:lnTo>
                    <a:pt x="884770" y="192738"/>
                  </a:lnTo>
                  <a:cubicBezTo>
                    <a:pt x="860146" y="217362"/>
                    <a:pt x="844915" y="251380"/>
                    <a:pt x="844915" y="288955"/>
                  </a:cubicBezTo>
                  <a:cubicBezTo>
                    <a:pt x="844915" y="364105"/>
                    <a:pt x="905837" y="425027"/>
                    <a:pt x="980987" y="425027"/>
                  </a:cubicBezTo>
                  <a:lnTo>
                    <a:pt x="983466" y="424527"/>
                  </a:lnTo>
                  <a:lnTo>
                    <a:pt x="990600" y="495300"/>
                  </a:lnTo>
                  <a:lnTo>
                    <a:pt x="982776" y="572916"/>
                  </a:lnTo>
                  <a:lnTo>
                    <a:pt x="934431" y="582676"/>
                  </a:lnTo>
                  <a:cubicBezTo>
                    <a:pt x="885593" y="603333"/>
                    <a:pt x="851324" y="651693"/>
                    <a:pt x="851324" y="708055"/>
                  </a:cubicBezTo>
                  <a:cubicBezTo>
                    <a:pt x="851324" y="726843"/>
                    <a:pt x="855132" y="744741"/>
                    <a:pt x="862018" y="761020"/>
                  </a:cubicBezTo>
                  <a:lnTo>
                    <a:pt x="885959" y="796530"/>
                  </a:lnTo>
                  <a:lnTo>
                    <a:pt x="845530" y="845530"/>
                  </a:lnTo>
                  <a:lnTo>
                    <a:pt x="799364" y="883621"/>
                  </a:lnTo>
                  <a:lnTo>
                    <a:pt x="757816" y="855608"/>
                  </a:lnTo>
                  <a:cubicBezTo>
                    <a:pt x="741537" y="848723"/>
                    <a:pt x="723639" y="844915"/>
                    <a:pt x="704851" y="844915"/>
                  </a:cubicBezTo>
                  <a:cubicBezTo>
                    <a:pt x="629701" y="844915"/>
                    <a:pt x="568779" y="905837"/>
                    <a:pt x="568779" y="980987"/>
                  </a:cubicBezTo>
                  <a:lnTo>
                    <a:pt x="569216" y="983149"/>
                  </a:lnTo>
                  <a:lnTo>
                    <a:pt x="495300" y="990600"/>
                  </a:lnTo>
                  <a:lnTo>
                    <a:pt x="420957" y="983106"/>
                  </a:lnTo>
                  <a:lnTo>
                    <a:pt x="411130" y="934431"/>
                  </a:lnTo>
                  <a:cubicBezTo>
                    <a:pt x="390473" y="885593"/>
                    <a:pt x="342114" y="851324"/>
                    <a:pt x="285751" y="851324"/>
                  </a:cubicBezTo>
                  <a:cubicBezTo>
                    <a:pt x="266964" y="851324"/>
                    <a:pt x="249066" y="855132"/>
                    <a:pt x="232786" y="862017"/>
                  </a:cubicBezTo>
                  <a:lnTo>
                    <a:pt x="195512" y="887148"/>
                  </a:lnTo>
                  <a:lnTo>
                    <a:pt x="145070" y="845530"/>
                  </a:lnTo>
                  <a:lnTo>
                    <a:pt x="108168" y="800805"/>
                  </a:lnTo>
                  <a:lnTo>
                    <a:pt x="134992" y="761020"/>
                  </a:lnTo>
                  <a:cubicBezTo>
                    <a:pt x="141878" y="744741"/>
                    <a:pt x="145685" y="726843"/>
                    <a:pt x="145685" y="708055"/>
                  </a:cubicBezTo>
                  <a:cubicBezTo>
                    <a:pt x="145685" y="632905"/>
                    <a:pt x="84763" y="571983"/>
                    <a:pt x="9613" y="571983"/>
                  </a:cubicBezTo>
                  <a:lnTo>
                    <a:pt x="7768" y="572356"/>
                  </a:lnTo>
                  <a:lnTo>
                    <a:pt x="0" y="495300"/>
                  </a:lnTo>
                  <a:lnTo>
                    <a:pt x="7165" y="424228"/>
                  </a:lnTo>
                  <a:lnTo>
                    <a:pt x="56169" y="414334"/>
                  </a:lnTo>
                  <a:cubicBezTo>
                    <a:pt x="105008" y="393677"/>
                    <a:pt x="139276" y="345318"/>
                    <a:pt x="139276" y="288955"/>
                  </a:cubicBezTo>
                  <a:cubicBezTo>
                    <a:pt x="139276" y="270168"/>
                    <a:pt x="135469" y="252269"/>
                    <a:pt x="128583" y="235990"/>
                  </a:cubicBezTo>
                  <a:lnTo>
                    <a:pt x="102263" y="196953"/>
                  </a:lnTo>
                  <a:lnTo>
                    <a:pt x="145070" y="145070"/>
                  </a:lnTo>
                  <a:lnTo>
                    <a:pt x="191237" y="106979"/>
                  </a:lnTo>
                  <a:lnTo>
                    <a:pt x="232786" y="134992"/>
                  </a:lnTo>
                  <a:cubicBezTo>
                    <a:pt x="249066" y="141877"/>
                    <a:pt x="266964" y="145685"/>
                    <a:pt x="285751" y="145685"/>
                  </a:cubicBezTo>
                  <a:cubicBezTo>
                    <a:pt x="360901" y="145685"/>
                    <a:pt x="421823" y="84763"/>
                    <a:pt x="421823" y="9613"/>
                  </a:cubicBezTo>
                  <a:lnTo>
                    <a:pt x="421387" y="74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16" name="TextBox 115"/>
          <p:cNvSpPr txBox="1"/>
          <p:nvPr/>
        </p:nvSpPr>
        <p:spPr>
          <a:xfrm>
            <a:off x="4626587" y="5899860"/>
            <a:ext cx="1297209" cy="493002"/>
          </a:xfrm>
          <a:prstGeom prst="rect">
            <a:avLst/>
          </a:prstGeom>
          <a:noFill/>
        </p:spPr>
        <p:txBody>
          <a:bodyPr wrap="none" lIns="182750" tIns="146200" rIns="182750" bIns="146200" rtlCol="0">
            <a:spAutoFit/>
          </a:bodyPr>
          <a:lstStyle/>
          <a:p>
            <a:pPr marL="0" marR="0" lvl="0" indent="0" algn="ctr" defTabSz="931326" eaLnBrk="1" fontAlgn="base" latinLnBrk="0" hangingPunct="1">
              <a:lnSpc>
                <a:spcPct val="90000"/>
              </a:lnSpc>
              <a:spcBef>
                <a:spcPct val="0"/>
              </a:spcBef>
              <a:spcAft>
                <a:spcPts val="600"/>
              </a:spcAft>
              <a:buClrTx/>
              <a:buSzTx/>
              <a:buFontTx/>
              <a:buNone/>
              <a:tabLst/>
              <a:defRPr/>
            </a:pPr>
            <a:r>
              <a:rPr kumimoji="0" lang="en-US" sz="1428" b="0" i="0" u="none" strike="noStrike" kern="0" cap="none" spc="0" normalizeH="0" baseline="0" noProof="0" dirty="0">
                <a:ln>
                  <a:noFill/>
                </a:ln>
                <a:solidFill>
                  <a:srgbClr val="0078D7"/>
                </a:solidFill>
                <a:effectLst/>
                <a:uLnTx/>
                <a:uFillTx/>
              </a:rPr>
              <a:t> Developer </a:t>
            </a:r>
            <a:endParaRPr kumimoji="0" lang="en-US" sz="1020" b="0" i="0" u="none" strike="noStrike" kern="0" cap="none" spc="0" normalizeH="0" baseline="0" noProof="0" dirty="0">
              <a:ln>
                <a:noFill/>
              </a:ln>
              <a:solidFill>
                <a:srgbClr val="0078D7"/>
              </a:solidFill>
              <a:effectLst/>
              <a:uLnTx/>
              <a:uFillTx/>
            </a:endParaRPr>
          </a:p>
        </p:txBody>
      </p:sp>
      <p:sp>
        <p:nvSpPr>
          <p:cNvPr id="77" name="TextBox 76"/>
          <p:cNvSpPr txBox="1"/>
          <p:nvPr/>
        </p:nvSpPr>
        <p:spPr>
          <a:xfrm>
            <a:off x="1724737" y="5728317"/>
            <a:ext cx="2913631" cy="531614"/>
          </a:xfrm>
          <a:prstGeom prst="rect">
            <a:avLst/>
          </a:prstGeom>
          <a:noFill/>
          <a:ln>
            <a:noFill/>
          </a:ln>
        </p:spPr>
        <p:txBody>
          <a:bodyPr wrap="square" rtlCol="0">
            <a:spAutoFit/>
          </a:bodyPr>
          <a:lstStyle/>
          <a:p>
            <a:pPr marL="0" marR="0" lvl="0" indent="0" defTabSz="95130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Developer focuses on the app while the service auto-tunes</a:t>
            </a:r>
          </a:p>
        </p:txBody>
      </p:sp>
      <p:sp>
        <p:nvSpPr>
          <p:cNvPr id="78" name="Rectangle 77"/>
          <p:cNvSpPr/>
          <p:nvPr/>
        </p:nvSpPr>
        <p:spPr bwMode="auto">
          <a:xfrm>
            <a:off x="1417637" y="4806517"/>
            <a:ext cx="4491380" cy="1801091"/>
          </a:xfrm>
          <a:prstGeom prst="rect">
            <a:avLst/>
          </a:prstGeom>
          <a:noFill/>
          <a:ln w="28575">
            <a:solidFill>
              <a:srgbClr val="107C1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39909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2161837" cy="932563"/>
          </a:xfrm>
        </p:spPr>
        <p:txBody>
          <a:bodyPr/>
          <a:lstStyle/>
          <a:p>
            <a:r>
              <a:rPr lang="en-US" sz="5400" dirty="0"/>
              <a:t>Demo - Automatic Performance Tuning</a:t>
            </a:r>
          </a:p>
        </p:txBody>
      </p:sp>
      <p:sp>
        <p:nvSpPr>
          <p:cNvPr id="62" name="Rectangle 61"/>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Advisor</a:t>
            </a:r>
          </a:p>
        </p:txBody>
      </p:sp>
    </p:spTree>
    <p:extLst>
      <p:ext uri="{BB962C8B-B14F-4D97-AF65-F5344CB8AC3E}">
        <p14:creationId xmlns:p14="http://schemas.microsoft.com/office/powerpoint/2010/main" val="1479422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098762"/>
          </a:xfrm>
        </p:spPr>
        <p:txBody>
          <a:bodyPr/>
          <a:lstStyle/>
          <a:p>
            <a:r>
              <a:rPr lang="en-US" sz="6600" dirty="0"/>
              <a:t>Customer Testimonials</a:t>
            </a:r>
          </a:p>
        </p:txBody>
      </p:sp>
      <p:sp>
        <p:nvSpPr>
          <p:cNvPr id="41" name="Rectangle 40"/>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What do our customers say</a:t>
            </a:r>
          </a:p>
        </p:txBody>
      </p:sp>
    </p:spTree>
    <p:extLst>
      <p:ext uri="{BB962C8B-B14F-4D97-AF65-F5344CB8AC3E}">
        <p14:creationId xmlns:p14="http://schemas.microsoft.com/office/powerpoint/2010/main" val="19564328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“Rimini”- Summary &amp; benefits</a:t>
            </a:r>
          </a:p>
        </p:txBody>
      </p:sp>
      <p:sp>
        <p:nvSpPr>
          <p:cNvPr id="3" name="Text Placeholder 2"/>
          <p:cNvSpPr>
            <a:spLocks noGrp="1"/>
          </p:cNvSpPr>
          <p:nvPr>
            <p:ph type="body" sz="quarter" idx="11"/>
          </p:nvPr>
        </p:nvSpPr>
        <p:spPr>
          <a:xfrm>
            <a:off x="275481" y="1549871"/>
            <a:ext cx="11887878" cy="4919191"/>
          </a:xfrm>
        </p:spPr>
        <p:txBody>
          <a:bodyPr/>
          <a:lstStyle/>
          <a:p>
            <a:pPr marL="0" indent="0">
              <a:buNone/>
            </a:pPr>
            <a:r>
              <a:rPr lang="en-US" dirty="0">
                <a:solidFill>
                  <a:schemeClr val="tx1"/>
                </a:solidFill>
              </a:rPr>
              <a:t>SaaS that scales on demand, handles peak loads</a:t>
            </a:r>
          </a:p>
          <a:p>
            <a:pPr marL="0" indent="0">
              <a:buNone/>
            </a:pPr>
            <a:endParaRPr lang="en-US" dirty="0">
              <a:solidFill>
                <a:schemeClr val="tx1"/>
              </a:solidFill>
            </a:endParaRPr>
          </a:p>
          <a:p>
            <a:pPr marL="0" indent="0">
              <a:buNone/>
            </a:pPr>
            <a:r>
              <a:rPr lang="en-US" dirty="0">
                <a:solidFill>
                  <a:schemeClr val="tx1"/>
                </a:solidFill>
              </a:rPr>
              <a:t>Perf monitoring: proactive &amp; easy-to-use</a:t>
            </a:r>
          </a:p>
          <a:p>
            <a:pPr marL="0" indent="0">
              <a:buNone/>
            </a:pPr>
            <a:endParaRPr lang="en-US" dirty="0">
              <a:solidFill>
                <a:schemeClr val="tx1"/>
              </a:solidFill>
            </a:endParaRPr>
          </a:p>
          <a:p>
            <a:pPr marL="0" indent="0">
              <a:buNone/>
            </a:pPr>
            <a:r>
              <a:rPr lang="en-US" dirty="0">
                <a:solidFill>
                  <a:schemeClr val="tx1"/>
                </a:solidFill>
              </a:rPr>
              <a:t>Built-in intelligence recommends how to tune perf</a:t>
            </a:r>
          </a:p>
          <a:p>
            <a:pPr marL="0" indent="0">
              <a:buNone/>
            </a:pPr>
            <a:endParaRPr lang="en-US" dirty="0">
              <a:solidFill>
                <a:schemeClr val="tx1"/>
              </a:solidFill>
            </a:endParaRPr>
          </a:p>
          <a:p>
            <a:pPr marL="0" indent="0">
              <a:buNone/>
            </a:pPr>
            <a:r>
              <a:rPr lang="en-US" dirty="0">
                <a:solidFill>
                  <a:schemeClr val="tx1"/>
                </a:solidFill>
              </a:rPr>
              <a:t>Automatic tuning takes burden away from DevOps</a:t>
            </a:r>
          </a:p>
        </p:txBody>
      </p:sp>
    </p:spTree>
    <p:extLst>
      <p:ext uri="{BB962C8B-B14F-4D97-AF65-F5344CB8AC3E}">
        <p14:creationId xmlns:p14="http://schemas.microsoft.com/office/powerpoint/2010/main" val="3363634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572" r="37572"/>
          <a:stretch>
            <a:fillRect/>
          </a:stretch>
        </p:blipFill>
        <p:spPr/>
      </p:pic>
      <p:sp>
        <p:nvSpPr>
          <p:cNvPr id="14" name="Rectangle 13"/>
          <p:cNvSpPr/>
          <p:nvPr/>
        </p:nvSpPr>
        <p:spPr bwMode="auto">
          <a:xfrm>
            <a:off x="6218238" y="1432776"/>
            <a:ext cx="5942757" cy="3434307"/>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 name="Title 3"/>
          <p:cNvSpPr>
            <a:spLocks noGrp="1"/>
          </p:cNvSpPr>
          <p:nvPr>
            <p:ph type="title"/>
          </p:nvPr>
        </p:nvSpPr>
        <p:spPr/>
        <p:txBody>
          <a:bodyPr/>
          <a:lstStyle/>
          <a:p>
            <a:r>
              <a:rPr lang="en-US"/>
              <a:t>Decreasing the </a:t>
            </a:r>
            <a:r>
              <a:rPr lang="en-US" dirty="0"/>
              <a:t>database</a:t>
            </a:r>
            <a:r>
              <a:rPr lang="en-US"/>
              <a:t> resource utilization</a:t>
            </a:r>
            <a:endParaRPr lang="en-US" dirty="0"/>
          </a:p>
        </p:txBody>
      </p:sp>
      <p:sp>
        <p:nvSpPr>
          <p:cNvPr id="8" name="Text Placeholder 7"/>
          <p:cNvSpPr>
            <a:spLocks noGrp="1"/>
          </p:cNvSpPr>
          <p:nvPr>
            <p:ph type="body" sz="quarter" idx="13"/>
          </p:nvPr>
        </p:nvSpPr>
        <p:spPr/>
        <p:txBody>
          <a:bodyPr/>
          <a:lstStyle/>
          <a:p>
            <a:r>
              <a:rPr lang="en-US" dirty="0"/>
              <a:t>“Database Advisor identified an issue in our application and provided the correct fix”</a:t>
            </a:r>
          </a:p>
          <a:p>
            <a:pPr algn="r"/>
            <a:r>
              <a:rPr lang="en-US" sz="2000" dirty="0">
                <a:latin typeface="+mn-lt"/>
              </a:rPr>
              <a:t>– Kendall Miller, CEO, Gibraltar Software</a:t>
            </a:r>
          </a:p>
        </p:txBody>
      </p:sp>
      <p:pic>
        <p:nvPicPr>
          <p:cNvPr id="16" name="Picture Placeholder 11"/>
          <p:cNvPicPr>
            <a:picLocks noChangeAspect="1"/>
          </p:cNvPicPr>
          <p:nvPr/>
        </p:nvPicPr>
        <p:blipFill>
          <a:blip r:embed="rId4"/>
          <a:stretch>
            <a:fillRect/>
          </a:stretch>
        </p:blipFill>
        <p:spPr bwMode="gray">
          <a:xfrm>
            <a:off x="7589643" y="1432776"/>
            <a:ext cx="3434307" cy="3434307"/>
          </a:xfrm>
          <a:prstGeom prst="rect">
            <a:avLst/>
          </a:prstGeom>
        </p:spPr>
      </p:pic>
      <p:sp>
        <p:nvSpPr>
          <p:cNvPr id="13" name="Rectangle 12"/>
          <p:cNvSpPr/>
          <p:nvPr/>
        </p:nvSpPr>
        <p:spPr bwMode="auto">
          <a:xfrm>
            <a:off x="310493" y="1440154"/>
            <a:ext cx="5485625" cy="1000888"/>
          </a:xfrm>
          <a:prstGeom prst="rect">
            <a:avLst/>
          </a:prstGeom>
          <a:solidFill>
            <a:schemeClr val="bg1"/>
          </a:solidFill>
          <a:ln>
            <a:solidFill>
              <a:srgbClr val="29292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ext Placeholder 1"/>
          <p:cNvSpPr>
            <a:spLocks noGrp="1"/>
          </p:cNvSpPr>
          <p:nvPr>
            <p:ph type="body" sz="quarter" idx="12"/>
          </p:nvPr>
        </p:nvSpPr>
        <p:spPr>
          <a:xfrm>
            <a:off x="310495" y="2668347"/>
            <a:ext cx="5485622" cy="3808231"/>
          </a:xfrm>
        </p:spPr>
        <p:txBody>
          <a:bodyPr/>
          <a:lstStyle/>
          <a:p>
            <a:pPr>
              <a:spcBef>
                <a:spcPts val="0"/>
              </a:spcBef>
              <a:spcAft>
                <a:spcPts val="340"/>
              </a:spcAft>
              <a:buSzTx/>
              <a:defRPr/>
            </a:pPr>
            <a:r>
              <a:rPr lang="en-US" dirty="0"/>
              <a:t>A US-based company that builds Loupe, a logging &amp; monitoring system for .NET applications</a:t>
            </a:r>
          </a:p>
          <a:p>
            <a:pPr>
              <a:spcBef>
                <a:spcPts val="0"/>
              </a:spcBef>
              <a:spcAft>
                <a:spcPts val="340"/>
              </a:spcAft>
              <a:buSzTx/>
              <a:defRPr/>
            </a:pPr>
            <a:endParaRPr lang="en-US" dirty="0"/>
          </a:p>
          <a:p>
            <a:pPr>
              <a:spcBef>
                <a:spcPts val="0"/>
              </a:spcBef>
              <a:spcAft>
                <a:spcPts val="340"/>
              </a:spcAft>
              <a:buSzTx/>
              <a:defRPr/>
            </a:pPr>
            <a:r>
              <a:rPr lang="en-US"/>
              <a:t>Uses </a:t>
            </a:r>
            <a:r>
              <a:rPr lang="en-US" dirty="0"/>
              <a:t>SQL Database as the back end for their </a:t>
            </a:r>
            <a:r>
              <a:rPr lang="en-US"/>
              <a:t>SaaS application</a:t>
            </a:r>
            <a:endParaRPr lang="en-US" dirty="0"/>
          </a:p>
          <a:p>
            <a:pPr>
              <a:spcBef>
                <a:spcPts val="0"/>
              </a:spcBef>
              <a:spcAft>
                <a:spcPts val="340"/>
              </a:spcAft>
              <a:buSzTx/>
              <a:defRPr/>
            </a:pPr>
            <a:endParaRPr lang="en-US" dirty="0"/>
          </a:p>
          <a:p>
            <a:pPr>
              <a:spcBef>
                <a:spcPts val="0"/>
              </a:spcBef>
              <a:spcAft>
                <a:spcPts val="340"/>
              </a:spcAft>
              <a:buSzTx/>
              <a:defRPr/>
            </a:pPr>
            <a:r>
              <a:rPr lang="en-US" dirty="0"/>
              <a:t>Uses Database Advisor </a:t>
            </a:r>
            <a:r>
              <a:rPr lang="en-US"/>
              <a:t>to transform their </a:t>
            </a:r>
            <a:r>
              <a:rPr lang="en-US" dirty="0"/>
              <a:t>“</a:t>
            </a:r>
            <a:r>
              <a:rPr lang="en-US"/>
              <a:t>very </a:t>
            </a:r>
            <a:r>
              <a:rPr lang="en-US" dirty="0"/>
              <a:t>expensive” queries into “cheap and fast</a:t>
            </a:r>
            <a:r>
              <a:rPr lang="en-US"/>
              <a:t>” queries.</a:t>
            </a:r>
            <a:endParaRPr lang="en-US" dirty="0"/>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01" y="1513937"/>
            <a:ext cx="5325523" cy="803055"/>
          </a:xfrm>
          <a:prstGeom prst="rect">
            <a:avLst/>
          </a:prstGeom>
        </p:spPr>
      </p:pic>
    </p:spTree>
    <p:extLst>
      <p:ext uri="{BB962C8B-B14F-4D97-AF65-F5344CB8AC3E}">
        <p14:creationId xmlns:p14="http://schemas.microsoft.com/office/powerpoint/2010/main" val="12824880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10493" y="1440155"/>
            <a:ext cx="5485625" cy="1386233"/>
          </a:xfrm>
          <a:prstGeom prst="rect">
            <a:avLst/>
          </a:prstGeom>
          <a:noFill/>
          <a:ln>
            <a:solidFill>
              <a:srgbClr val="29292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2" name="Grafik 2"/>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1" t="16076" r="11" b="41154"/>
          <a:stretch/>
        </p:blipFill>
        <p:spPr>
          <a:xfrm>
            <a:off x="6218239" y="1436364"/>
            <a:ext cx="5942108" cy="3432498"/>
          </a:xfrm>
          <a:prstGeom prst="rect">
            <a:avLst/>
          </a:prstGeom>
        </p:spPr>
      </p:pic>
      <p:sp>
        <p:nvSpPr>
          <p:cNvPr id="4" name="Title 3"/>
          <p:cNvSpPr>
            <a:spLocks noGrp="1"/>
          </p:cNvSpPr>
          <p:nvPr>
            <p:ph type="title"/>
          </p:nvPr>
        </p:nvSpPr>
        <p:spPr>
          <a:xfrm>
            <a:off x="275481" y="295274"/>
            <a:ext cx="11887878" cy="917575"/>
          </a:xfrm>
        </p:spPr>
        <p:txBody>
          <a:bodyPr/>
          <a:lstStyle/>
          <a:p>
            <a:r>
              <a:rPr lang="en-US"/>
              <a:t>Tuning performance </a:t>
            </a:r>
            <a:r>
              <a:rPr lang="en-US" dirty="0"/>
              <a:t>for </a:t>
            </a:r>
            <a:r>
              <a:rPr lang="en-US"/>
              <a:t>1000s of</a:t>
            </a:r>
            <a:r>
              <a:rPr lang="en-US" dirty="0"/>
              <a:t> </a:t>
            </a:r>
            <a:r>
              <a:rPr lang="en-US"/>
              <a:t>cloud </a:t>
            </a:r>
            <a:r>
              <a:rPr lang="en-US" dirty="0"/>
              <a:t>DBs</a:t>
            </a:r>
          </a:p>
        </p:txBody>
      </p:sp>
      <p:sp>
        <p:nvSpPr>
          <p:cNvPr id="7" name="Text Placeholder 6"/>
          <p:cNvSpPr>
            <a:spLocks noGrp="1"/>
          </p:cNvSpPr>
          <p:nvPr>
            <p:ph type="body" sz="quarter" idx="12"/>
          </p:nvPr>
        </p:nvSpPr>
        <p:spPr>
          <a:xfrm>
            <a:off x="196210" y="3259173"/>
            <a:ext cx="5714188" cy="3436451"/>
          </a:xfrm>
        </p:spPr>
        <p:txBody>
          <a:bodyPr/>
          <a:lstStyle/>
          <a:p>
            <a:pPr>
              <a:spcBef>
                <a:spcPts val="0"/>
              </a:spcBef>
              <a:spcAft>
                <a:spcPts val="340"/>
              </a:spcAft>
              <a:buSzTx/>
              <a:defRPr/>
            </a:pPr>
            <a:r>
              <a:rPr lang="en-US" dirty="0"/>
              <a:t>Builds document lifecycle management systems for global markets </a:t>
            </a:r>
          </a:p>
          <a:p>
            <a:pPr>
              <a:spcBef>
                <a:spcPts val="0"/>
              </a:spcBef>
              <a:spcAft>
                <a:spcPts val="340"/>
              </a:spcAft>
              <a:buSzTx/>
              <a:defRPr/>
            </a:pPr>
            <a:endParaRPr lang="en-US" dirty="0"/>
          </a:p>
          <a:p>
            <a:pPr>
              <a:spcBef>
                <a:spcPts val="0"/>
              </a:spcBef>
              <a:spcAft>
                <a:spcPts val="340"/>
              </a:spcAft>
              <a:buSzTx/>
              <a:defRPr/>
            </a:pPr>
            <a:r>
              <a:rPr lang="en-US"/>
              <a:t>Uses SQL </a:t>
            </a:r>
            <a:r>
              <a:rPr lang="en-US" dirty="0"/>
              <a:t>Database as a back end for their </a:t>
            </a:r>
            <a:r>
              <a:rPr lang="en-US"/>
              <a:t>SaaS application</a:t>
            </a:r>
            <a:endParaRPr lang="en-US" dirty="0"/>
          </a:p>
          <a:p>
            <a:pPr>
              <a:spcBef>
                <a:spcPts val="0"/>
              </a:spcBef>
              <a:spcAft>
                <a:spcPts val="340"/>
              </a:spcAft>
              <a:buSzTx/>
              <a:defRPr/>
            </a:pPr>
            <a:endParaRPr lang="en-US" dirty="0"/>
          </a:p>
          <a:p>
            <a:pPr>
              <a:spcBef>
                <a:spcPts val="0"/>
              </a:spcBef>
              <a:spcAft>
                <a:spcPts val="340"/>
              </a:spcAft>
              <a:buSzTx/>
              <a:defRPr/>
            </a:pPr>
            <a:r>
              <a:rPr lang="en-US" dirty="0"/>
              <a:t>Uses Database Advisor to keep their application running at max speed</a:t>
            </a:r>
          </a:p>
          <a:p>
            <a:endParaRPr lang="en-US" dirty="0"/>
          </a:p>
        </p:txBody>
      </p:sp>
      <p:sp>
        <p:nvSpPr>
          <p:cNvPr id="8" name="Text Placeholder 7"/>
          <p:cNvSpPr>
            <a:spLocks noGrp="1"/>
          </p:cNvSpPr>
          <p:nvPr>
            <p:ph type="body" sz="quarter" idx="13"/>
          </p:nvPr>
        </p:nvSpPr>
        <p:spPr/>
        <p:txBody>
          <a:bodyPr/>
          <a:lstStyle/>
          <a:p>
            <a:r>
              <a:rPr lang="en-US" sz="2800" dirty="0"/>
              <a:t>“We find Database Advisor very useful for tuning DB performance”</a:t>
            </a:r>
          </a:p>
          <a:p>
            <a:endParaRPr lang="en-US" sz="2000" dirty="0"/>
          </a:p>
          <a:p>
            <a:pPr algn="r"/>
            <a:r>
              <a:rPr lang="en-US" sz="2000" dirty="0">
                <a:latin typeface="+mn-lt"/>
              </a:rPr>
              <a:t>Christoph Weidling, Director R&amp;D</a:t>
            </a:r>
          </a:p>
        </p:txBody>
      </p:sp>
      <p:pic>
        <p:nvPicPr>
          <p:cNvPr id="12" name="Picture 11"/>
          <p:cNvPicPr>
            <a:picLocks noChangeAspect="1"/>
          </p:cNvPicPr>
          <p:nvPr/>
        </p:nvPicPr>
        <p:blipFill>
          <a:blip r:embed="rId4"/>
          <a:stretch>
            <a:fillRect/>
          </a:stretch>
        </p:blipFill>
        <p:spPr>
          <a:xfrm>
            <a:off x="421697" y="1580978"/>
            <a:ext cx="5263216" cy="1091837"/>
          </a:xfrm>
          <a:prstGeom prst="rect">
            <a:avLst/>
          </a:prstGeom>
        </p:spPr>
      </p:pic>
      <p:sp>
        <p:nvSpPr>
          <p:cNvPr id="9" name="Text Placeholder 6"/>
          <p:cNvSpPr txBox="1">
            <a:spLocks/>
          </p:cNvSpPr>
          <p:nvPr/>
        </p:nvSpPr>
        <p:spPr>
          <a:xfrm>
            <a:off x="275482" y="3558074"/>
            <a:ext cx="5485622" cy="3436451"/>
          </a:xfrm>
          <a:prstGeom prst="rect">
            <a:avLst/>
          </a:prstGeom>
        </p:spPr>
        <p:txBody>
          <a:bodyPr vert="horz" wrap="square" lIns="182854" tIns="146283" rIns="182854" bIns="146283"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63" rtl="0" eaLnBrk="1" fontAlgn="auto" latinLnBrk="0" hangingPunct="1">
              <a:lnSpc>
                <a:spcPct val="90000"/>
              </a:lnSpc>
              <a:spcBef>
                <a:spcPts val="0"/>
              </a:spcBef>
              <a:spcAft>
                <a:spcPts val="340"/>
              </a:spcAft>
              <a:buClrTx/>
              <a:buSzTx/>
              <a:buFont typeface="Arial" pitchFamily="34" charset="0"/>
              <a:buNone/>
              <a:tabLst/>
              <a:defRPr/>
            </a:pPr>
            <a:endPar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30414270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10493" y="1440155"/>
            <a:ext cx="5485625" cy="1386233"/>
          </a:xfrm>
          <a:prstGeom prst="rect">
            <a:avLst/>
          </a:prstGeom>
          <a:noFill/>
          <a:ln>
            <a:solidFill>
              <a:srgbClr val="29292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 name="Title 3"/>
          <p:cNvSpPr>
            <a:spLocks noGrp="1"/>
          </p:cNvSpPr>
          <p:nvPr>
            <p:ph type="title"/>
          </p:nvPr>
        </p:nvSpPr>
        <p:spPr>
          <a:xfrm>
            <a:off x="275481" y="295274"/>
            <a:ext cx="11887878" cy="917575"/>
          </a:xfrm>
        </p:spPr>
        <p:txBody>
          <a:bodyPr/>
          <a:lstStyle/>
          <a:p>
            <a:r>
              <a:rPr lang="en-US" dirty="0"/>
              <a:t>Improving cloud and on-</a:t>
            </a:r>
            <a:r>
              <a:rPr lang="en-US" dirty="0" err="1"/>
              <a:t>prem</a:t>
            </a:r>
            <a:r>
              <a:rPr lang="en-US" dirty="0"/>
              <a:t> performance</a:t>
            </a:r>
          </a:p>
        </p:txBody>
      </p:sp>
      <p:sp>
        <p:nvSpPr>
          <p:cNvPr id="7" name="Text Placeholder 6"/>
          <p:cNvSpPr>
            <a:spLocks noGrp="1"/>
          </p:cNvSpPr>
          <p:nvPr>
            <p:ph type="body" sz="quarter" idx="12"/>
          </p:nvPr>
        </p:nvSpPr>
        <p:spPr>
          <a:xfrm>
            <a:off x="157350" y="3259173"/>
            <a:ext cx="5827736" cy="3436451"/>
          </a:xfrm>
        </p:spPr>
        <p:txBody>
          <a:bodyPr/>
          <a:lstStyle/>
          <a:p>
            <a:pPr>
              <a:spcBef>
                <a:spcPts val="0"/>
              </a:spcBef>
              <a:spcAft>
                <a:spcPts val="340"/>
              </a:spcAft>
              <a:buSzTx/>
              <a:defRPr/>
            </a:pPr>
            <a:r>
              <a:rPr lang="en-US" sz="2040" dirty="0"/>
              <a:t>Umbraco is a CMS used by 350K websites</a:t>
            </a:r>
          </a:p>
          <a:p>
            <a:pPr>
              <a:spcBef>
                <a:spcPts val="0"/>
              </a:spcBef>
              <a:spcAft>
                <a:spcPts val="340"/>
              </a:spcAft>
              <a:buSzTx/>
              <a:defRPr/>
            </a:pPr>
            <a:endParaRPr lang="en-US" sz="2040" dirty="0"/>
          </a:p>
          <a:p>
            <a:pPr>
              <a:spcBef>
                <a:spcPts val="0"/>
              </a:spcBef>
              <a:spcAft>
                <a:spcPts val="340"/>
              </a:spcAft>
              <a:buSzTx/>
              <a:defRPr/>
            </a:pPr>
            <a:r>
              <a:rPr lang="en-US" sz="2040" dirty="0"/>
              <a:t>Umbraco as a service provides unlimited hosting, smooth deployments, and automated upgrades. They’re using Elastic Pools.</a:t>
            </a:r>
          </a:p>
          <a:p>
            <a:pPr>
              <a:spcBef>
                <a:spcPts val="0"/>
              </a:spcBef>
              <a:spcAft>
                <a:spcPts val="340"/>
              </a:spcAft>
              <a:buSzTx/>
              <a:defRPr/>
            </a:pPr>
            <a:endParaRPr lang="en-US" sz="2040" dirty="0"/>
          </a:p>
          <a:p>
            <a:pPr>
              <a:spcBef>
                <a:spcPts val="0"/>
              </a:spcBef>
              <a:spcAft>
                <a:spcPts val="340"/>
              </a:spcAft>
              <a:buSzTx/>
              <a:defRPr/>
            </a:pPr>
            <a:r>
              <a:rPr lang="en-US" sz="2040" dirty="0"/>
              <a:t>Uses Database Advisor recommendations to improve their application running both on Azure SQL DB and on-premises.</a:t>
            </a:r>
          </a:p>
          <a:p>
            <a:pPr>
              <a:spcBef>
                <a:spcPts val="0"/>
              </a:spcBef>
              <a:spcAft>
                <a:spcPts val="340"/>
              </a:spcAft>
              <a:buSzTx/>
              <a:defRPr/>
            </a:pPr>
            <a:endParaRPr lang="en-US" sz="2040" dirty="0"/>
          </a:p>
          <a:p>
            <a:pPr>
              <a:spcBef>
                <a:spcPts val="0"/>
              </a:spcBef>
              <a:spcAft>
                <a:spcPts val="340"/>
              </a:spcAft>
              <a:buSzTx/>
              <a:defRPr/>
            </a:pPr>
            <a:r>
              <a:rPr lang="en-US" sz="2040" dirty="0">
                <a:hlinkClick r:id="rId3"/>
              </a:rPr>
              <a:t>Public case study</a:t>
            </a:r>
            <a:endParaRPr lang="en-US" sz="2040" dirty="0"/>
          </a:p>
        </p:txBody>
      </p:sp>
      <p:sp>
        <p:nvSpPr>
          <p:cNvPr id="8" name="Text Placeholder 7"/>
          <p:cNvSpPr>
            <a:spLocks noGrp="1"/>
          </p:cNvSpPr>
          <p:nvPr>
            <p:ph type="body" sz="quarter" idx="13"/>
          </p:nvPr>
        </p:nvSpPr>
        <p:spPr/>
        <p:txBody>
          <a:bodyPr/>
          <a:lstStyle/>
          <a:p>
            <a:r>
              <a:rPr lang="en-US" sz="2040" dirty="0"/>
              <a:t>“Learnings from Database Advisor give us insight into possible performance improvements of our application, which benefits all customers no matter where they are hosted.”</a:t>
            </a:r>
          </a:p>
          <a:p>
            <a:endParaRPr lang="en-US" sz="1632" dirty="0"/>
          </a:p>
          <a:p>
            <a:pPr algn="r"/>
            <a:r>
              <a:rPr lang="en-US" sz="1632" dirty="0">
                <a:latin typeface="+mn-lt"/>
              </a:rPr>
              <a:t>Morten Christensen, Tech Lead, Umbraco</a:t>
            </a:r>
          </a:p>
        </p:txBody>
      </p:sp>
      <p:pic>
        <p:nvPicPr>
          <p:cNvPr id="6" name="Picture Placeholder 5"/>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33574" t="27602" r="33888" b="45136"/>
          <a:stretch/>
        </p:blipFill>
        <p:spPr>
          <a:xfrm>
            <a:off x="6220217" y="1403182"/>
            <a:ext cx="5949334" cy="346568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731" y="1488932"/>
            <a:ext cx="4327122" cy="1288677"/>
          </a:xfrm>
          <a:prstGeom prst="rect">
            <a:avLst/>
          </a:prstGeom>
        </p:spPr>
      </p:pic>
    </p:spTree>
    <p:extLst>
      <p:ext uri="{BB962C8B-B14F-4D97-AF65-F5344CB8AC3E}">
        <p14:creationId xmlns:p14="http://schemas.microsoft.com/office/powerpoint/2010/main" val="2814851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136944031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063922" y="3386513"/>
            <a:ext cx="1057506" cy="75155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Publish to internal store</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cxnSp>
        <p:nvCxnSpPr>
          <p:cNvPr id="37" name="Straight Arrow Connector 36"/>
          <p:cNvCxnSpPr/>
          <p:nvPr/>
        </p:nvCxnSpPr>
        <p:spPr>
          <a:xfrm>
            <a:off x="10651394" y="679568"/>
            <a:ext cx="0" cy="3823523"/>
          </a:xfrm>
          <a:prstGeom prst="straightConnector1">
            <a:avLst/>
          </a:prstGeom>
          <a:ln w="254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9180763" y="158352"/>
            <a:ext cx="2941262" cy="369332"/>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On Demand Insights</a:t>
            </a:r>
            <a:endParaRPr kumimoji="0" lang="en-US" sz="1800"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sp>
        <p:nvSpPr>
          <p:cNvPr id="39" name="TextBox 38"/>
          <p:cNvSpPr txBox="1"/>
          <p:nvPr/>
        </p:nvSpPr>
        <p:spPr>
          <a:xfrm>
            <a:off x="11023582" y="2351409"/>
            <a:ext cx="1057506" cy="75155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Fetch </a:t>
            </a:r>
            <a:r>
              <a:rPr kumimoji="0" lang="en-US" sz="1428" b="1" i="0" u="none" strike="noStrike" kern="0" cap="none" spc="0" normalizeH="0" baseline="0" noProof="0">
                <a:ln>
                  <a:noFill/>
                </a:ln>
                <a:solidFill>
                  <a:sysClr val="windowText" lastClr="000000"/>
                </a:solidFill>
                <a:effectLst/>
                <a:uLnTx/>
                <a:uFillTx/>
                <a:latin typeface="Segoe WP Light" panose="020B0502040204020203" pitchFamily="34" charset="0"/>
                <a:cs typeface="Segoe WP Light" panose="020B0502040204020203" pitchFamily="34" charset="0"/>
              </a:rPr>
              <a:t>query perf insights</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cxnSp>
        <p:nvCxnSpPr>
          <p:cNvPr id="40" name="Straight Arrow Connector 39"/>
          <p:cNvCxnSpPr/>
          <p:nvPr/>
        </p:nvCxnSpPr>
        <p:spPr>
          <a:xfrm flipV="1">
            <a:off x="10863011" y="679568"/>
            <a:ext cx="0" cy="3823523"/>
          </a:xfrm>
          <a:prstGeom prst="straightConnector1">
            <a:avLst/>
          </a:prstGeom>
          <a:ln w="254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1673862" y="571215"/>
            <a:ext cx="1892644" cy="1645901"/>
          </a:xfrm>
          <a:prstGeom prst="straightConnector1">
            <a:avLst/>
          </a:prstGeom>
          <a:ln w="254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2125885" y="158352"/>
            <a:ext cx="4168552" cy="369332"/>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Recommendations </a:t>
            </a:r>
            <a:r>
              <a:rPr kumimoji="0" lang="en-US" sz="1800" b="1" i="0" u="none" strike="noStrike" kern="0" cap="none" spc="0" normalizeH="0" baseline="0" noProof="0">
                <a:ln>
                  <a:noFill/>
                </a:ln>
                <a:solidFill>
                  <a:sysClr val="windowText" lastClr="000000"/>
                </a:solidFill>
                <a:effectLst/>
                <a:uLnTx/>
                <a:uFillTx/>
                <a:latin typeface="Segoe WP Light" panose="020B0502040204020203" pitchFamily="34" charset="0"/>
                <a:cs typeface="Segoe WP Light" panose="020B0502040204020203" pitchFamily="34" charset="0"/>
              </a:rPr>
              <a:t>/ Automatic Tuning</a:t>
            </a:r>
            <a:endParaRPr kumimoji="0" lang="en-US" sz="1800"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sp>
        <p:nvSpPr>
          <p:cNvPr id="43" name="TextBox 42"/>
          <p:cNvSpPr txBox="1"/>
          <p:nvPr/>
        </p:nvSpPr>
        <p:spPr>
          <a:xfrm>
            <a:off x="7041188" y="4045896"/>
            <a:ext cx="1057506" cy="312073"/>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Execute</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cxnSp>
        <p:nvCxnSpPr>
          <p:cNvPr id="47" name="Straight Arrow Connector 46"/>
          <p:cNvCxnSpPr/>
          <p:nvPr/>
        </p:nvCxnSpPr>
        <p:spPr>
          <a:xfrm>
            <a:off x="4389457" y="571214"/>
            <a:ext cx="2285975" cy="1477396"/>
          </a:xfrm>
          <a:prstGeom prst="straightConnector1">
            <a:avLst/>
          </a:prstGeom>
          <a:ln w="254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8" name="Rounded Rectangle 47"/>
          <p:cNvSpPr/>
          <p:nvPr/>
        </p:nvSpPr>
        <p:spPr>
          <a:xfrm>
            <a:off x="731896" y="1047459"/>
            <a:ext cx="10969947" cy="365756"/>
          </a:xfrm>
          <a:prstGeom prst="roundRect">
            <a:avLst>
              <a:gd name="adj"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black"/>
                </a:solidFill>
                <a:effectLst/>
                <a:uLnTx/>
                <a:uFillTx/>
              </a:rPr>
              <a:t>Azure Portal 	</a:t>
            </a:r>
            <a:r>
              <a:rPr kumimoji="0" lang="en-US" sz="1600" b="0" i="0" u="none" strike="noStrike" kern="0" cap="none" spc="0" normalizeH="0" baseline="0" noProof="0" dirty="0">
                <a:ln>
                  <a:noFill/>
                </a:ln>
                <a:solidFill>
                  <a:srgbClr val="292929"/>
                </a:solidFill>
                <a:effectLst/>
                <a:uLnTx/>
                <a:uFillTx/>
              </a:rPr>
              <a:t>or</a:t>
            </a:r>
            <a:r>
              <a:rPr kumimoji="0" lang="en-US" sz="1632" b="0" i="0" u="none" strike="noStrike" kern="0" cap="none" spc="0" normalizeH="0" baseline="0" noProof="0" dirty="0">
                <a:ln>
                  <a:noFill/>
                </a:ln>
                <a:solidFill>
                  <a:prstClr val="black">
                    <a:lumMod val="50000"/>
                    <a:lumOff val="50000"/>
                  </a:prstClr>
                </a:solidFill>
                <a:effectLst/>
                <a:uLnTx/>
                <a:uFillTx/>
              </a:rPr>
              <a:t>	</a:t>
            </a:r>
            <a:r>
              <a:rPr kumimoji="0" lang="en-US" sz="1632" b="0" i="0" u="none" strike="noStrike" kern="0" cap="none" spc="0" normalizeH="0" baseline="0" noProof="0" dirty="0">
                <a:ln>
                  <a:noFill/>
                </a:ln>
                <a:solidFill>
                  <a:prstClr val="black"/>
                </a:solidFill>
                <a:effectLst/>
                <a:uLnTx/>
                <a:uFillTx/>
              </a:rPr>
              <a:t> </a:t>
            </a:r>
            <a:r>
              <a:rPr kumimoji="0" lang="en-US" sz="1836" b="0" i="0" u="none" strike="noStrike" kern="0" cap="none" spc="0" normalizeH="0" baseline="0" noProof="0" dirty="0">
                <a:ln>
                  <a:noFill/>
                </a:ln>
                <a:solidFill>
                  <a:prstClr val="black"/>
                </a:solidFill>
                <a:effectLst/>
                <a:uLnTx/>
                <a:uFillTx/>
              </a:rPr>
              <a:t>Power Shell 	</a:t>
            </a:r>
            <a:r>
              <a:rPr kumimoji="0" lang="en-US" sz="1600" b="0" i="0" u="none" strike="noStrike" kern="0" cap="none" spc="0" normalizeH="0" baseline="0" noProof="0" dirty="0">
                <a:ln>
                  <a:noFill/>
                </a:ln>
                <a:solidFill>
                  <a:srgbClr val="292929"/>
                </a:solidFill>
                <a:effectLst/>
                <a:uLnTx/>
                <a:uFillTx/>
              </a:rPr>
              <a:t>or</a:t>
            </a:r>
            <a:r>
              <a:rPr kumimoji="0" lang="en-US" sz="1836" b="0" i="0" u="none" strike="noStrike" kern="0" cap="none" spc="0" normalizeH="0" baseline="0" noProof="0" dirty="0">
                <a:ln>
                  <a:noFill/>
                </a:ln>
                <a:solidFill>
                  <a:schemeClr val="bg1">
                    <a:lumMod val="60000"/>
                    <a:lumOff val="40000"/>
                  </a:schemeClr>
                </a:solidFill>
                <a:effectLst/>
                <a:uLnTx/>
                <a:uFillTx/>
              </a:rPr>
              <a:t> </a:t>
            </a:r>
            <a:r>
              <a:rPr kumimoji="0" lang="en-US" sz="1836" b="0" i="0" u="none" strike="noStrike" kern="0" cap="none" spc="0" normalizeH="0" baseline="0" noProof="0" dirty="0">
                <a:ln>
                  <a:noFill/>
                </a:ln>
                <a:solidFill>
                  <a:prstClr val="black"/>
                </a:solidFill>
                <a:effectLst/>
                <a:uLnTx/>
                <a:uFillTx/>
              </a:rPr>
              <a:t>	REST API</a:t>
            </a:r>
          </a:p>
        </p:txBody>
      </p:sp>
      <p:graphicFrame>
        <p:nvGraphicFramePr>
          <p:cNvPr id="51" name="Diagram 50">
            <a:hlinkClick r:id="rId3" action="ppaction://hlinksldjump"/>
          </p:cNvPr>
          <p:cNvGraphicFramePr/>
          <p:nvPr>
            <p:extLst/>
          </p:nvPr>
        </p:nvGraphicFramePr>
        <p:xfrm>
          <a:off x="9692919" y="4594530"/>
          <a:ext cx="2100899" cy="1655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2" name="Straight Arrow Connector 51"/>
          <p:cNvCxnSpPr/>
          <p:nvPr/>
        </p:nvCxnSpPr>
        <p:spPr>
          <a:xfrm flipH="1">
            <a:off x="7589822" y="5386179"/>
            <a:ext cx="2285975" cy="0"/>
          </a:xfrm>
          <a:prstGeom prst="straightConnector1">
            <a:avLst/>
          </a:prstGeom>
          <a:ln w="254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389457" y="5421580"/>
            <a:ext cx="1715495" cy="0"/>
          </a:xfrm>
          <a:prstGeom prst="straightConnector1">
            <a:avLst/>
          </a:prstGeom>
          <a:ln w="254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Can 53">
            <a:hlinkClick r:id="rId9" action="ppaction://hlinksldjump"/>
          </p:cNvPr>
          <p:cNvSpPr/>
          <p:nvPr/>
        </p:nvSpPr>
        <p:spPr>
          <a:xfrm>
            <a:off x="530555" y="2239622"/>
            <a:ext cx="1455855" cy="1318295"/>
          </a:xfrm>
          <a:prstGeom prst="can">
            <a:avLst/>
          </a:prstGeom>
          <a:solidFill>
            <a:srgbClr val="BAD80A"/>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Segoe WP Light" panose="020B0502040204020203" pitchFamily="34" charset="0"/>
                <a:cs typeface="Segoe WP Light" panose="020B0502040204020203" pitchFamily="34" charset="0"/>
              </a:rPr>
              <a:t>Insights Store</a:t>
            </a:r>
          </a:p>
        </p:txBody>
      </p:sp>
      <p:cxnSp>
        <p:nvCxnSpPr>
          <p:cNvPr id="55" name="Straight Arrow Connector 54"/>
          <p:cNvCxnSpPr/>
          <p:nvPr/>
        </p:nvCxnSpPr>
        <p:spPr>
          <a:xfrm>
            <a:off x="7589822" y="5536510"/>
            <a:ext cx="2285975" cy="0"/>
          </a:xfrm>
          <a:prstGeom prst="straightConnector1">
            <a:avLst/>
          </a:prstGeom>
          <a:ln w="254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1673862" y="3588702"/>
            <a:ext cx="561931" cy="978663"/>
          </a:xfrm>
          <a:prstGeom prst="straightConnector1">
            <a:avLst/>
          </a:prstGeom>
          <a:ln w="254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040594" y="4837966"/>
            <a:ext cx="1111778" cy="53181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Usage </a:t>
            </a:r>
            <a:b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b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Telemetry</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cxnSp>
        <p:nvCxnSpPr>
          <p:cNvPr id="58" name="Straight Arrow Connector 57"/>
          <p:cNvCxnSpPr/>
          <p:nvPr/>
        </p:nvCxnSpPr>
        <p:spPr>
          <a:xfrm flipH="1">
            <a:off x="6928087" y="3863018"/>
            <a:ext cx="204540" cy="721613"/>
          </a:xfrm>
          <a:prstGeom prst="straightConnector1">
            <a:avLst/>
          </a:prstGeom>
          <a:ln w="254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7965884" y="5601861"/>
            <a:ext cx="1206158" cy="53181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Usage </a:t>
            </a:r>
            <a:b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b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Telemetry</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sp>
        <p:nvSpPr>
          <p:cNvPr id="63" name="TextBox 62"/>
          <p:cNvSpPr txBox="1"/>
          <p:nvPr/>
        </p:nvSpPr>
        <p:spPr>
          <a:xfrm>
            <a:off x="2127613" y="1714918"/>
            <a:ext cx="1544701" cy="75155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Expose with customer facing interface</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8229" y="4292691"/>
            <a:ext cx="3021227" cy="1840982"/>
          </a:xfrm>
          <a:prstGeom prst="rect">
            <a:avLst/>
          </a:prstGeom>
        </p:spPr>
      </p:pic>
      <p:graphicFrame>
        <p:nvGraphicFramePr>
          <p:cNvPr id="34" name="Diagram 33">
            <a:hlinkClick r:id="rId9" action="ppaction://hlinksldjump"/>
          </p:cNvPr>
          <p:cNvGraphicFramePr/>
          <p:nvPr>
            <p:extLst/>
          </p:nvPr>
        </p:nvGraphicFramePr>
        <p:xfrm>
          <a:off x="2235793" y="4411652"/>
          <a:ext cx="1879347" cy="170594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60" name="Picture 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2481" y="1786999"/>
            <a:ext cx="3236034" cy="1971874"/>
          </a:xfrm>
          <a:prstGeom prst="rect">
            <a:avLst/>
          </a:prstGeom>
        </p:spPr>
      </p:pic>
      <p:graphicFrame>
        <p:nvGraphicFramePr>
          <p:cNvPr id="49" name="Diagram 48"/>
          <p:cNvGraphicFramePr/>
          <p:nvPr>
            <p:extLst/>
          </p:nvPr>
        </p:nvGraphicFramePr>
        <p:xfrm>
          <a:off x="6935892" y="2048610"/>
          <a:ext cx="1779225" cy="166728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61" name="TextBox 60"/>
          <p:cNvSpPr txBox="1"/>
          <p:nvPr/>
        </p:nvSpPr>
        <p:spPr>
          <a:xfrm>
            <a:off x="5349830" y="1642269"/>
            <a:ext cx="1057506" cy="312073"/>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Apply</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sp>
        <p:nvSpPr>
          <p:cNvPr id="84" name="TextBox 83"/>
          <p:cNvSpPr txBox="1"/>
          <p:nvPr/>
        </p:nvSpPr>
        <p:spPr>
          <a:xfrm>
            <a:off x="1466383" y="5446056"/>
            <a:ext cx="1185733" cy="58477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92929"/>
                </a:solidFill>
                <a:effectLst/>
                <a:uLnTx/>
                <a:uFillTx/>
                <a:latin typeface="Segoe WP Light" panose="020B0502040204020203" pitchFamily="34" charset="0"/>
                <a:cs typeface="Segoe WP Light" panose="020B0502040204020203" pitchFamily="34" charset="0"/>
              </a:rPr>
              <a:t>Scale out processing</a:t>
            </a:r>
            <a:endParaRPr kumimoji="0" lang="en-US" sz="2000" b="0" i="0" u="none" strike="noStrike" kern="0" cap="none" spc="0" normalizeH="0" baseline="0" noProof="0" dirty="0">
              <a:ln>
                <a:noFill/>
              </a:ln>
              <a:solidFill>
                <a:srgbClr val="292929"/>
              </a:solidFill>
              <a:effectLst/>
              <a:uLnTx/>
              <a:uFillTx/>
              <a:latin typeface="Segoe WP Light" panose="020B0502040204020203" pitchFamily="34" charset="0"/>
              <a:cs typeface="Segoe WP Light" panose="020B0502040204020203" pitchFamily="34" charset="0"/>
            </a:endParaRPr>
          </a:p>
        </p:txBody>
      </p:sp>
      <p:sp>
        <p:nvSpPr>
          <p:cNvPr id="85" name="TextBox 84"/>
          <p:cNvSpPr txBox="1"/>
          <p:nvPr/>
        </p:nvSpPr>
        <p:spPr>
          <a:xfrm>
            <a:off x="5996328" y="3069455"/>
            <a:ext cx="1057506" cy="584775"/>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92929"/>
                </a:solidFill>
                <a:effectLst/>
                <a:uLnTx/>
                <a:uFillTx/>
                <a:latin typeface="Segoe WP Light" panose="020B0502040204020203" pitchFamily="34" charset="0"/>
                <a:cs typeface="Segoe WP Light" panose="020B0502040204020203" pitchFamily="34" charset="0"/>
              </a:rPr>
              <a:t>Service Fabric</a:t>
            </a:r>
            <a:endParaRPr kumimoji="0" lang="en-US" sz="2000" b="0" i="0" u="none" strike="noStrike" kern="0" cap="none" spc="0" normalizeH="0" baseline="0" noProof="0" dirty="0">
              <a:ln>
                <a:noFill/>
              </a:ln>
              <a:solidFill>
                <a:srgbClr val="292929"/>
              </a:solidFill>
              <a:effectLst/>
              <a:uLnTx/>
              <a:uFillTx/>
              <a:latin typeface="Segoe WP Light" panose="020B0502040204020203" pitchFamily="34" charset="0"/>
              <a:cs typeface="Segoe WP Light" panose="020B0502040204020203" pitchFamily="34" charset="0"/>
            </a:endParaRPr>
          </a:p>
        </p:txBody>
      </p:sp>
      <p:sp>
        <p:nvSpPr>
          <p:cNvPr id="36" name="Can 35">
            <a:hlinkClick r:id="rId21" action="ppaction://hlinksldjump"/>
          </p:cNvPr>
          <p:cNvSpPr/>
          <p:nvPr/>
        </p:nvSpPr>
        <p:spPr>
          <a:xfrm>
            <a:off x="6218237" y="4647980"/>
            <a:ext cx="1278363" cy="1344861"/>
          </a:xfrm>
          <a:prstGeom prst="can">
            <a:avLst/>
          </a:prstGeom>
          <a:ln w="15875">
            <a:solidFill>
              <a:srgbClr val="96969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Customer DB</a:t>
            </a:r>
          </a:p>
        </p:txBody>
      </p:sp>
      <p:sp>
        <p:nvSpPr>
          <p:cNvPr id="50" name="Shape 49"/>
          <p:cNvSpPr/>
          <p:nvPr/>
        </p:nvSpPr>
        <p:spPr>
          <a:xfrm>
            <a:off x="5447816" y="5514054"/>
            <a:ext cx="1371585" cy="1259807"/>
          </a:xfrm>
          <a:prstGeom prst="gear9">
            <a:avLst/>
          </a:prstGeom>
          <a:solidFill>
            <a:srgbClr val="BAD80A"/>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nchor="ct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cs typeface="Segoe WP Light" panose="020B0502040204020203" pitchFamily="34" charset="0"/>
              </a:rPr>
              <a:t>Query Store</a:t>
            </a:r>
          </a:p>
        </p:txBody>
      </p:sp>
      <p:sp>
        <p:nvSpPr>
          <p:cNvPr id="31" name="Rectangle 30"/>
          <p:cNvSpPr/>
          <p:nvPr/>
        </p:nvSpPr>
        <p:spPr bwMode="auto">
          <a:xfrm>
            <a:off x="4884550" y="4050728"/>
            <a:ext cx="4376003" cy="2723133"/>
          </a:xfrm>
          <a:prstGeom prst="rect">
            <a:avLst/>
          </a:prstGeom>
          <a:noFill/>
          <a:ln w="28575">
            <a:solidFill>
              <a:srgbClr val="107C1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2" name="TextBox 31"/>
          <p:cNvSpPr txBox="1"/>
          <p:nvPr/>
        </p:nvSpPr>
        <p:spPr>
          <a:xfrm>
            <a:off x="7965884" y="4768197"/>
            <a:ext cx="1206158" cy="531812"/>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Direct </a:t>
            </a:r>
            <a:b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br>
            <a:r>
              <a:rPr kumimoji="0" lang="en-US" sz="1428" b="1"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rPr>
              <a:t>query</a:t>
            </a:r>
            <a:endParaRPr kumimoji="0" lang="en-US" sz="1836" b="0" i="0" u="none" strike="noStrike" kern="0" cap="none" spc="0" normalizeH="0" baseline="0" noProof="0" dirty="0">
              <a:ln>
                <a:noFill/>
              </a:ln>
              <a:solidFill>
                <a:sysClr val="windowText" lastClr="000000"/>
              </a:solidFill>
              <a:effectLst/>
              <a:uLnTx/>
              <a:uFillTx/>
              <a:latin typeface="Segoe WP Light" panose="020B0502040204020203" pitchFamily="34" charset="0"/>
              <a:cs typeface="Segoe WP Light" panose="020B0502040204020203" pitchFamily="34" charset="0"/>
            </a:endParaRPr>
          </a:p>
        </p:txBody>
      </p:sp>
    </p:spTree>
    <p:extLst>
      <p:ext uri="{BB962C8B-B14F-4D97-AF65-F5344CB8AC3E}">
        <p14:creationId xmlns:p14="http://schemas.microsoft.com/office/powerpoint/2010/main" val="877270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1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500"/>
                                        <p:tgtEl>
                                          <p:spTgt spid="5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42" grpId="0"/>
      <p:bldP spid="43" grpId="0"/>
      <p:bldP spid="48" grpId="0" animBg="1"/>
      <p:bldGraphic spid="51" grpId="0">
        <p:bldAsOne/>
      </p:bldGraphic>
      <p:bldP spid="54" grpId="0" animBg="1"/>
      <p:bldP spid="57" grpId="0"/>
      <p:bldP spid="62" grpId="0"/>
      <p:bldP spid="63" grpId="0"/>
      <p:bldGraphic spid="34" grpId="0">
        <p:bldAsOne/>
      </p:bldGraphic>
      <p:bldGraphic spid="49" grpId="0">
        <p:bldAsOne/>
      </p:bldGraphic>
      <p:bldP spid="61" grpId="0"/>
      <p:bldP spid="84" grpId="0"/>
      <p:bldP spid="85" grpId="0"/>
      <p:bldP spid="50"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Accelerated Learning, powered by the Cloud</a:t>
            </a:r>
          </a:p>
        </p:txBody>
      </p:sp>
      <p:sp>
        <p:nvSpPr>
          <p:cNvPr id="7" name="Text Placeholder 6"/>
          <p:cNvSpPr>
            <a:spLocks noGrp="1"/>
          </p:cNvSpPr>
          <p:nvPr>
            <p:ph type="body" sz="quarter" idx="10"/>
          </p:nvPr>
        </p:nvSpPr>
        <p:spPr>
          <a:xfrm>
            <a:off x="274639" y="1212849"/>
            <a:ext cx="6073719" cy="627864"/>
          </a:xfrm>
        </p:spPr>
        <p:txBody>
          <a:bodyPr/>
          <a:lstStyle/>
          <a:p>
            <a:r>
              <a:rPr lang="en-US" dirty="0"/>
              <a:t>Customer </a:t>
            </a:r>
            <a:r>
              <a:rPr lang="en-US" b="1" dirty="0"/>
              <a:t>Feedback</a:t>
            </a:r>
          </a:p>
        </p:txBody>
      </p:sp>
      <p:sp>
        <p:nvSpPr>
          <p:cNvPr id="8" name="Text Placeholder 7"/>
          <p:cNvSpPr>
            <a:spLocks noGrp="1"/>
          </p:cNvSpPr>
          <p:nvPr>
            <p:ph type="body" sz="quarter" idx="11"/>
          </p:nvPr>
        </p:nvSpPr>
        <p:spPr>
          <a:xfrm>
            <a:off x="6675439" y="1212849"/>
            <a:ext cx="5486399" cy="627864"/>
          </a:xfrm>
        </p:spPr>
        <p:txBody>
          <a:bodyPr/>
          <a:lstStyle/>
          <a:p>
            <a:pPr algn="r"/>
            <a:r>
              <a:rPr lang="en-US" dirty="0"/>
              <a:t>Real-Time </a:t>
            </a:r>
            <a:r>
              <a:rPr lang="en-US" b="1" dirty="0"/>
              <a:t>Telemetry</a:t>
            </a:r>
          </a:p>
        </p:txBody>
      </p:sp>
      <p:grpSp>
        <p:nvGrpSpPr>
          <p:cNvPr id="10" name="Group 9"/>
          <p:cNvGrpSpPr/>
          <p:nvPr/>
        </p:nvGrpSpPr>
        <p:grpSpPr>
          <a:xfrm>
            <a:off x="503237" y="2049462"/>
            <a:ext cx="5610225" cy="1042988"/>
            <a:chOff x="1189037" y="1796225"/>
            <a:chExt cx="5610225" cy="1042988"/>
          </a:xfrm>
        </p:grpSpPr>
        <p:pic>
          <p:nvPicPr>
            <p:cNvPr id="4" name="Picture 3"/>
            <p:cNvPicPr>
              <a:picLocks noChangeAspect="1"/>
            </p:cNvPicPr>
            <p:nvPr/>
          </p:nvPicPr>
          <p:blipFill rotWithShape="1">
            <a:blip r:embed="rId3"/>
            <a:srcRect r="43905" b="68444"/>
            <a:stretch/>
          </p:blipFill>
          <p:spPr>
            <a:xfrm>
              <a:off x="1189037" y="1796225"/>
              <a:ext cx="5610225" cy="1042988"/>
            </a:xfrm>
            <a:prstGeom prst="rect">
              <a:avLst/>
            </a:prstGeom>
          </p:spPr>
        </p:pic>
        <p:sp>
          <p:nvSpPr>
            <p:cNvPr id="5" name="Rounded Rectangle 4"/>
            <p:cNvSpPr/>
            <p:nvPr/>
          </p:nvSpPr>
          <p:spPr bwMode="auto">
            <a:xfrm>
              <a:off x="5303837" y="2201862"/>
              <a:ext cx="1196529" cy="533400"/>
            </a:xfrm>
            <a:prstGeom prst="roundRect">
              <a:avLst/>
            </a:prstGeom>
            <a:no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pic>
        <p:nvPicPr>
          <p:cNvPr id="12" name="Picture 11"/>
          <p:cNvPicPr>
            <a:picLocks noChangeAspect="1"/>
          </p:cNvPicPr>
          <p:nvPr/>
        </p:nvPicPr>
        <p:blipFill>
          <a:blip r:embed="rId4"/>
          <a:stretch>
            <a:fillRect/>
          </a:stretch>
        </p:blipFill>
        <p:spPr>
          <a:xfrm>
            <a:off x="7937" y="3402957"/>
            <a:ext cx="6340421" cy="3591568"/>
          </a:xfrm>
          <a:prstGeom prst="rect">
            <a:avLst/>
          </a:prstGeom>
        </p:spPr>
      </p:pic>
      <p:pic>
        <p:nvPicPr>
          <p:cNvPr id="13" name="Picture 12"/>
          <p:cNvPicPr>
            <a:picLocks noChangeAspect="1"/>
          </p:cNvPicPr>
          <p:nvPr/>
        </p:nvPicPr>
        <p:blipFill>
          <a:blip r:embed="rId5"/>
          <a:stretch>
            <a:fillRect/>
          </a:stretch>
        </p:blipFill>
        <p:spPr>
          <a:xfrm>
            <a:off x="6827837" y="1834825"/>
            <a:ext cx="5573652" cy="5169346"/>
          </a:xfrm>
          <a:prstGeom prst="rect">
            <a:avLst/>
          </a:prstGeom>
        </p:spPr>
      </p:pic>
      <p:sp>
        <p:nvSpPr>
          <p:cNvPr id="14" name="Text Placeholder 6"/>
          <p:cNvSpPr txBox="1">
            <a:spLocks/>
          </p:cNvSpPr>
          <p:nvPr/>
        </p:nvSpPr>
        <p:spPr>
          <a:xfrm>
            <a:off x="6321399" y="1206961"/>
            <a:ext cx="53339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2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a:pPr>
            <a:r>
              <a:rPr kumimoji="0" lang="en-US" sz="32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a:t>
            </a:r>
            <a:endParaRPr kumimoji="0" lang="en-US" sz="3200" b="1"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endParaRPr>
          </a:p>
        </p:txBody>
      </p:sp>
    </p:spTree>
    <p:extLst>
      <p:ext uri="{BB962C8B-B14F-4D97-AF65-F5344CB8AC3E}">
        <p14:creationId xmlns:p14="http://schemas.microsoft.com/office/powerpoint/2010/main" val="1894759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2113" y="2685427"/>
            <a:ext cx="11557324" cy="3631235"/>
            <a:chOff x="281288" y="1416031"/>
            <a:chExt cx="11882071" cy="3733270"/>
          </a:xfrm>
        </p:grpSpPr>
        <p:sp>
          <p:nvSpPr>
            <p:cNvPr id="4" name="Rectangle 3"/>
            <p:cNvSpPr/>
            <p:nvPr/>
          </p:nvSpPr>
          <p:spPr bwMode="auto">
            <a:xfrm>
              <a:off x="281288" y="1416032"/>
              <a:ext cx="3891276" cy="373326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Insights into DB</a:t>
              </a:r>
            </a:p>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Performance</a:t>
              </a:r>
            </a:p>
            <a:p>
              <a:pPr marL="0" marR="0" lvl="0" indent="0" defTabSz="932472" eaLnBrk="1" fontAlgn="base" latinLnBrk="0" hangingPunct="1">
                <a:lnSpc>
                  <a:spcPct val="90000"/>
                </a:lnSpc>
                <a:spcBef>
                  <a:spcPct val="0"/>
                </a:spcBef>
                <a:spcAft>
                  <a:spcPts val="612"/>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Query Store for tracking query perf</a:t>
              </a: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Query Insights for monitoring &amp; tuning</a:t>
              </a:r>
              <a:endParaRPr kumimoji="0" lang="en-US" sz="2800" b="0" i="0" u="none" strike="noStrike" kern="0" cap="none" spc="0" normalizeH="0" baseline="0" noProof="0" dirty="0">
                <a:ln>
                  <a:noFill/>
                </a:ln>
                <a:solidFill>
                  <a:srgbClr val="FFFFFF"/>
                </a:solidFill>
                <a:effectLst/>
                <a:uLnTx/>
                <a:uFillTx/>
                <a:latin typeface="Segoe UI Light"/>
              </a:endParaRPr>
            </a:p>
          </p:txBody>
        </p:sp>
        <p:sp>
          <p:nvSpPr>
            <p:cNvPr id="6" name="Rectangle 5"/>
            <p:cNvSpPr/>
            <p:nvPr/>
          </p:nvSpPr>
          <p:spPr bwMode="auto">
            <a:xfrm>
              <a:off x="4250905" y="1416032"/>
              <a:ext cx="3914153" cy="3733269"/>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Tailored Tuning</a:t>
              </a:r>
            </a:p>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Recommendations</a:t>
              </a:r>
            </a:p>
            <a:p>
              <a:pPr marL="0" marR="0" lvl="0" indent="0" defTabSz="932472" eaLnBrk="1" fontAlgn="base" latinLnBrk="0" hangingPunct="1">
                <a:lnSpc>
                  <a:spcPct val="90000"/>
                </a:lnSpc>
                <a:spcBef>
                  <a:spcPct val="0"/>
                </a:spcBef>
                <a:spcAft>
                  <a:spcPts val="612"/>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Adjusted as your app evolves over time</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Easy to implement and validate</a:t>
              </a:r>
            </a:p>
          </p:txBody>
        </p:sp>
        <p:sp>
          <p:nvSpPr>
            <p:cNvPr id="7" name="Rectangle 6"/>
            <p:cNvSpPr/>
            <p:nvPr/>
          </p:nvSpPr>
          <p:spPr bwMode="auto">
            <a:xfrm>
              <a:off x="8285648" y="1416031"/>
              <a:ext cx="3877711" cy="3706163"/>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1"/>
                  </a:solidFill>
                  <a:effectLst/>
                  <a:uLnTx/>
                  <a:uFillTx/>
                </a:rPr>
                <a:t>Automatic Tuning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1"/>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chemeClr val="tx1"/>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rPr>
                <a:t>No human intervention needed</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rPr>
                <a:t>Easily scales to 1000s of DBs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tx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tx1"/>
                </a:solidFill>
                <a:effectLst/>
                <a:uLnTx/>
                <a:uFillTx/>
              </a:endParaRPr>
            </a:p>
          </p:txBody>
        </p:sp>
      </p:grpSp>
      <p:sp>
        <p:nvSpPr>
          <p:cNvPr id="8" name="Title 3"/>
          <p:cNvSpPr txBox="1">
            <a:spLocks/>
          </p:cNvSpPr>
          <p:nvPr/>
        </p:nvSpPr>
        <p:spPr>
          <a:xfrm>
            <a:off x="198437" y="449262"/>
            <a:ext cx="12115735" cy="1828786"/>
          </a:xfrm>
          <a:prstGeom prst="rect">
            <a:avLst/>
          </a:prstGeom>
        </p:spPr>
        <p:txBody>
          <a:bodyPr anchor="ctr"/>
          <a:lstStyle>
            <a:lvl1pPr algn="l" defTabSz="932563" rtl="0" eaLnBrk="1" latinLnBrk="0" hangingPunct="1">
              <a:lnSpc>
                <a:spcPct val="90000"/>
              </a:lnSpc>
              <a:spcBef>
                <a:spcPct val="0"/>
              </a:spcBef>
              <a:buNone/>
              <a:defRPr lang="en-US" sz="5399" b="0" kern="1200" cap="none" spc="-102"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a:lstStyle>
          <a:p>
            <a:pPr marL="0" marR="0" lvl="0" indent="0" algn="ctr" defTabSz="9325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t>Azure SQL </a:t>
            </a:r>
            <a:r>
              <a:rPr kumimoji="0" lang="en-US" sz="4800" b="0" i="0" u="none" strike="noStrike" kern="1200" cap="none" spc="-102" normalizeH="0" baseline="0" noProof="0">
                <a:ln w="3175">
                  <a:noFill/>
                </a:ln>
                <a:gradFill>
                  <a:gsLst>
                    <a:gs pos="7080">
                      <a:schemeClr val="tx1"/>
                    </a:gs>
                    <a:gs pos="26000">
                      <a:schemeClr val="tx1"/>
                    </a:gs>
                  </a:gsLst>
                  <a:lin ang="5400000" scaled="0"/>
                </a:gradFill>
                <a:effectLst/>
                <a:uLnTx/>
                <a:uFillTx/>
                <a:latin typeface="+mj-lt"/>
                <a:ea typeface="+mn-ea"/>
                <a:cs typeface="Segoe UI" pitchFamily="34" charset="0"/>
              </a:rPr>
              <a:t>Database </a:t>
            </a:r>
            <a:r>
              <a:rPr kumimoji="0" lang="en-US" sz="4800"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t>p</a:t>
            </a:r>
            <a:r>
              <a:rPr kumimoji="0" lang="en-US" sz="4800" b="0" i="0" u="none" strike="noStrike" kern="1200" cap="none" spc="-102" normalizeH="0" baseline="0" noProof="0" dirty="0" err="1">
                <a:ln w="3175">
                  <a:noFill/>
                </a:ln>
                <a:gradFill>
                  <a:gsLst>
                    <a:gs pos="7080">
                      <a:schemeClr val="tx1"/>
                    </a:gs>
                    <a:gs pos="26000">
                      <a:schemeClr val="tx1"/>
                    </a:gs>
                  </a:gsLst>
                  <a:lin ang="5400000" scaled="0"/>
                </a:gradFill>
                <a:effectLst/>
                <a:uLnTx/>
                <a:uFillTx/>
                <a:latin typeface="+mj-lt"/>
                <a:ea typeface="+mn-ea"/>
                <a:cs typeface="Segoe UI" pitchFamily="34" charset="0"/>
              </a:rPr>
              <a:t>erformance</a:t>
            </a:r>
            <a:r>
              <a:rPr kumimoji="0" lang="en-US" sz="4800" b="0" i="0" u="none" strike="noStrike" kern="1200" cap="none" spc="-102" normalizeH="0" baseline="0" noProof="0">
                <a:ln w="3175">
                  <a:noFill/>
                </a:ln>
                <a:gradFill>
                  <a:gsLst>
                    <a:gs pos="7080">
                      <a:schemeClr val="tx1"/>
                    </a:gs>
                    <a:gs pos="26000">
                      <a:schemeClr val="tx1"/>
                    </a:gs>
                  </a:gsLst>
                  <a:lin ang="5400000" scaled="0"/>
                </a:gradFill>
                <a:effectLst/>
                <a:uLnTx/>
                <a:uFillTx/>
                <a:latin typeface="+mj-lt"/>
                <a:ea typeface="+mn-ea"/>
                <a:cs typeface="Segoe UI" pitchFamily="34" charset="0"/>
              </a:rPr>
              <a:t> </a:t>
            </a:r>
            <a:br>
              <a:rPr kumimoji="0" lang="en-US" sz="4800"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br>
            <a:r>
              <a:rPr kumimoji="0" lang="en-US" sz="4800"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t>powered by </a:t>
            </a:r>
            <a:r>
              <a:rPr kumimoji="0" lang="en-US" sz="4800" b="0" i="0" u="none" strike="noStrike" kern="1200" cap="none" spc="-102" normalizeH="0" baseline="0" noProof="0">
                <a:ln w="3175">
                  <a:noFill/>
                </a:ln>
                <a:gradFill>
                  <a:gsLst>
                    <a:gs pos="7080">
                      <a:schemeClr val="tx1"/>
                    </a:gs>
                    <a:gs pos="26000">
                      <a:schemeClr val="tx1"/>
                    </a:gs>
                  </a:gsLst>
                  <a:lin ang="5400000" scaled="0"/>
                </a:gradFill>
                <a:effectLst/>
                <a:uLnTx/>
                <a:uFillTx/>
                <a:latin typeface="+mj-lt"/>
                <a:ea typeface="+mn-ea"/>
                <a:cs typeface="Segoe UI" pitchFamily="34" charset="0"/>
              </a:rPr>
              <a:t>built-in intelligence</a:t>
            </a:r>
            <a:endParaRPr kumimoji="0" lang="en-US" sz="4800"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endParaRPr>
          </a:p>
        </p:txBody>
      </p:sp>
    </p:spTree>
    <p:extLst>
      <p:ext uri="{BB962C8B-B14F-4D97-AF65-F5344CB8AC3E}">
        <p14:creationId xmlns:p14="http://schemas.microsoft.com/office/powerpoint/2010/main" val="20721900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2161837" cy="2428357"/>
          </a:xfrm>
        </p:spPr>
        <p:txBody>
          <a:bodyPr/>
          <a:lstStyle/>
          <a:p>
            <a:r>
              <a:rPr lang="en-US" sz="5400" dirty="0"/>
              <a:t>Automatic tuning demo</a:t>
            </a:r>
            <a:br>
              <a:rPr lang="en-US" sz="5400" dirty="0"/>
            </a:br>
            <a:br>
              <a:rPr lang="en-US" sz="5400" dirty="0"/>
            </a:br>
            <a:r>
              <a:rPr lang="en-US" sz="5400" dirty="0"/>
              <a:t>What happened in the meantime?</a:t>
            </a:r>
          </a:p>
        </p:txBody>
      </p:sp>
      <p:sp>
        <p:nvSpPr>
          <p:cNvPr id="62" name="Rectangle 61"/>
          <p:cNvSpPr/>
          <p:nvPr/>
        </p:nvSpPr>
        <p:spPr bwMode="auto">
          <a:xfrm>
            <a:off x="356022" y="4411662"/>
            <a:ext cx="7908925" cy="1833117"/>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Advisor</a:t>
            </a:r>
          </a:p>
        </p:txBody>
      </p:sp>
    </p:spTree>
    <p:extLst>
      <p:ext uri="{BB962C8B-B14F-4D97-AF65-F5344CB8AC3E}">
        <p14:creationId xmlns:p14="http://schemas.microsoft.com/office/powerpoint/2010/main" val="1544521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5252643" y="3700441"/>
            <a:ext cx="2275676" cy="1231106"/>
          </a:xfrm>
          <a:prstGeom prst="rect">
            <a:avLst/>
          </a:prstGeom>
          <a:noFill/>
        </p:spPr>
        <p:txBody>
          <a:bodyPr wrap="square" rtlCol="0">
            <a:sp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Azure Security Center </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Segoe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Segoe UI Light"/>
            </a:endParaRPr>
          </a:p>
        </p:txBody>
      </p:sp>
      <p:sp>
        <p:nvSpPr>
          <p:cNvPr id="156" name="Rectangle 155"/>
          <p:cNvSpPr/>
          <p:nvPr/>
        </p:nvSpPr>
        <p:spPr bwMode="auto">
          <a:xfrm>
            <a:off x="5343844" y="1693046"/>
            <a:ext cx="2530778" cy="8446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Azure REST API</a:t>
            </a:r>
            <a:endParaRPr kumimoji="0" lang="en-US" sz="2000" b="0" i="0" u="none" strike="noStrike" kern="0" cap="none" spc="0" normalizeH="0" baseline="0" noProof="0" dirty="0">
              <a:ln>
                <a:noFill/>
              </a:ln>
              <a:solidFill>
                <a:srgbClr val="FFFFFF"/>
              </a:solidFill>
              <a:effectLst/>
              <a:uLnTx/>
              <a:uFillTx/>
              <a:cs typeface="Segoe UI" panose="020B0502040204020203" pitchFamily="34" charset="0"/>
            </a:endParaRPr>
          </a:p>
        </p:txBody>
      </p:sp>
      <p:sp>
        <p:nvSpPr>
          <p:cNvPr id="159" name="Freeform 158"/>
          <p:cNvSpPr>
            <a:spLocks noChangeAspect="1"/>
          </p:cNvSpPr>
          <p:nvPr/>
        </p:nvSpPr>
        <p:spPr bwMode="auto">
          <a:xfrm flipH="1">
            <a:off x="6734258" y="3445899"/>
            <a:ext cx="4018596" cy="1682999"/>
          </a:xfrm>
          <a:custGeom>
            <a:avLst/>
            <a:gdLst>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3510138 w 6988814"/>
              <a:gd name="connsiteY11" fmla="*/ 2926484 h 2926484"/>
              <a:gd name="connsiteX12" fmla="*/ 6488096 w 6988814"/>
              <a:gd name="connsiteY12" fmla="*/ 2926484 h 2926484"/>
              <a:gd name="connsiteX13" fmla="*/ 6988814 w 6988814"/>
              <a:gd name="connsiteY13" fmla="*/ 2416657 h 2926484"/>
              <a:gd name="connsiteX14" fmla="*/ 6611079 w 6988814"/>
              <a:gd name="connsiteY14" fmla="*/ 1933200 h 2926484"/>
              <a:gd name="connsiteX15" fmla="*/ 6022515 w 6988814"/>
              <a:gd name="connsiteY15" fmla="*/ 1476113 h 2926484"/>
              <a:gd name="connsiteX16" fmla="*/ 4950802 w 6988814"/>
              <a:gd name="connsiteY16" fmla="*/ 456458 h 2926484"/>
              <a:gd name="connsiteX17" fmla="*/ 4503305 w 6988814"/>
              <a:gd name="connsiteY17" fmla="*/ 553802 h 2926484"/>
              <a:gd name="connsiteX18" fmla="*/ 4485079 w 6988814"/>
              <a:gd name="connsiteY18" fmla="*/ 563704 h 2926484"/>
              <a:gd name="connsiteX19" fmla="*/ 4378568 w 6988814"/>
              <a:gd name="connsiteY19" fmla="*/ 615309 h 2926484"/>
              <a:gd name="connsiteX20" fmla="*/ 3403484 w 6988814"/>
              <a:gd name="connsiteY20"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3494407 w 6988814"/>
              <a:gd name="connsiteY10" fmla="*/ 2925679 h 2926484"/>
              <a:gd name="connsiteX11" fmla="*/ 6488096 w 6988814"/>
              <a:gd name="connsiteY11" fmla="*/ 2926484 h 2926484"/>
              <a:gd name="connsiteX12" fmla="*/ 6988814 w 6988814"/>
              <a:gd name="connsiteY12" fmla="*/ 2416657 h 2926484"/>
              <a:gd name="connsiteX13" fmla="*/ 6611079 w 6988814"/>
              <a:gd name="connsiteY13" fmla="*/ 1933200 h 2926484"/>
              <a:gd name="connsiteX14" fmla="*/ 6022515 w 6988814"/>
              <a:gd name="connsiteY14" fmla="*/ 1476113 h 2926484"/>
              <a:gd name="connsiteX15" fmla="*/ 4950802 w 6988814"/>
              <a:gd name="connsiteY15" fmla="*/ 456458 h 2926484"/>
              <a:gd name="connsiteX16" fmla="*/ 4503305 w 6988814"/>
              <a:gd name="connsiteY16" fmla="*/ 553802 h 2926484"/>
              <a:gd name="connsiteX17" fmla="*/ 4485079 w 6988814"/>
              <a:gd name="connsiteY17" fmla="*/ 563704 h 2926484"/>
              <a:gd name="connsiteX18" fmla="*/ 4378568 w 6988814"/>
              <a:gd name="connsiteY18" fmla="*/ 615309 h 2926484"/>
              <a:gd name="connsiteX19" fmla="*/ 3403484 w 6988814"/>
              <a:gd name="connsiteY19"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3478676 w 6988814"/>
              <a:gd name="connsiteY9" fmla="*/ 2926484 h 2926484"/>
              <a:gd name="connsiteX10" fmla="*/ 6488096 w 6988814"/>
              <a:gd name="connsiteY10" fmla="*/ 2926484 h 2926484"/>
              <a:gd name="connsiteX11" fmla="*/ 6988814 w 6988814"/>
              <a:gd name="connsiteY11" fmla="*/ 2416657 h 2926484"/>
              <a:gd name="connsiteX12" fmla="*/ 6611079 w 6988814"/>
              <a:gd name="connsiteY12" fmla="*/ 1933200 h 2926484"/>
              <a:gd name="connsiteX13" fmla="*/ 6022515 w 6988814"/>
              <a:gd name="connsiteY13" fmla="*/ 1476113 h 2926484"/>
              <a:gd name="connsiteX14" fmla="*/ 4950802 w 6988814"/>
              <a:gd name="connsiteY14" fmla="*/ 456458 h 2926484"/>
              <a:gd name="connsiteX15" fmla="*/ 4503305 w 6988814"/>
              <a:gd name="connsiteY15" fmla="*/ 553802 h 2926484"/>
              <a:gd name="connsiteX16" fmla="*/ 4485079 w 6988814"/>
              <a:gd name="connsiteY16" fmla="*/ 563704 h 2926484"/>
              <a:gd name="connsiteX17" fmla="*/ 4378568 w 6988814"/>
              <a:gd name="connsiteY17" fmla="*/ 615309 h 2926484"/>
              <a:gd name="connsiteX18" fmla="*/ 3403484 w 6988814"/>
              <a:gd name="connsiteY18" fmla="*/ 0 h 2926484"/>
              <a:gd name="connsiteX0" fmla="*/ 3403484 w 6988814"/>
              <a:gd name="connsiteY0" fmla="*/ 0 h 2926484"/>
              <a:gd name="connsiteX1" fmla="*/ 2531894 w 6988814"/>
              <a:gd name="connsiteY1" fmla="*/ 449808 h 2926484"/>
              <a:gd name="connsiteX2" fmla="*/ 2473404 w 6988814"/>
              <a:gd name="connsiteY2" fmla="*/ 549273 h 2926484"/>
              <a:gd name="connsiteX3" fmla="*/ 2343549 w 6988814"/>
              <a:gd name="connsiteY3" fmla="*/ 500684 h 2926484"/>
              <a:gd name="connsiteX4" fmla="*/ 2038012 w 6988814"/>
              <a:gd name="connsiteY4" fmla="*/ 456458 h 2926484"/>
              <a:gd name="connsiteX5" fmla="*/ 966299 w 6988814"/>
              <a:gd name="connsiteY5" fmla="*/ 1476113 h 2926484"/>
              <a:gd name="connsiteX6" fmla="*/ 377735 w 6988814"/>
              <a:gd name="connsiteY6" fmla="*/ 1933200 h 2926484"/>
              <a:gd name="connsiteX7" fmla="*/ 0 w 6988814"/>
              <a:gd name="connsiteY7" fmla="*/ 2416657 h 2926484"/>
              <a:gd name="connsiteX8" fmla="*/ 500719 w 6988814"/>
              <a:gd name="connsiteY8" fmla="*/ 2926484 h 2926484"/>
              <a:gd name="connsiteX9" fmla="*/ 6488096 w 6988814"/>
              <a:gd name="connsiteY9" fmla="*/ 2926484 h 2926484"/>
              <a:gd name="connsiteX10" fmla="*/ 6988814 w 6988814"/>
              <a:gd name="connsiteY10" fmla="*/ 2416657 h 2926484"/>
              <a:gd name="connsiteX11" fmla="*/ 6611079 w 6988814"/>
              <a:gd name="connsiteY11" fmla="*/ 1933200 h 2926484"/>
              <a:gd name="connsiteX12" fmla="*/ 6022515 w 6988814"/>
              <a:gd name="connsiteY12" fmla="*/ 1476113 h 2926484"/>
              <a:gd name="connsiteX13" fmla="*/ 4950802 w 6988814"/>
              <a:gd name="connsiteY13" fmla="*/ 456458 h 2926484"/>
              <a:gd name="connsiteX14" fmla="*/ 4503305 w 6988814"/>
              <a:gd name="connsiteY14" fmla="*/ 553802 h 2926484"/>
              <a:gd name="connsiteX15" fmla="*/ 4485079 w 6988814"/>
              <a:gd name="connsiteY15" fmla="*/ 563704 h 2926484"/>
              <a:gd name="connsiteX16" fmla="*/ 4378568 w 6988814"/>
              <a:gd name="connsiteY16" fmla="*/ 615309 h 2926484"/>
              <a:gd name="connsiteX17" fmla="*/ 3403484 w 6988814"/>
              <a:gd name="connsiteY17" fmla="*/ 0 h 2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8814" h="2926484">
                <a:moveTo>
                  <a:pt x="3403484" y="0"/>
                </a:moveTo>
                <a:cubicBezTo>
                  <a:pt x="3046613" y="0"/>
                  <a:pt x="2727487" y="178550"/>
                  <a:pt x="2531894" y="449808"/>
                </a:cubicBezTo>
                <a:lnTo>
                  <a:pt x="2473404" y="549273"/>
                </a:lnTo>
                <a:lnTo>
                  <a:pt x="2343549" y="500684"/>
                </a:lnTo>
                <a:cubicBezTo>
                  <a:pt x="2246096" y="471841"/>
                  <a:pt x="2143426" y="456458"/>
                  <a:pt x="2038012" y="456458"/>
                </a:cubicBezTo>
                <a:cubicBezTo>
                  <a:pt x="1467018" y="456458"/>
                  <a:pt x="992653" y="913545"/>
                  <a:pt x="966299" y="1476113"/>
                </a:cubicBezTo>
                <a:cubicBezTo>
                  <a:pt x="702763" y="1511274"/>
                  <a:pt x="483150" y="1687076"/>
                  <a:pt x="377735" y="1933200"/>
                </a:cubicBezTo>
                <a:cubicBezTo>
                  <a:pt x="158122" y="1985940"/>
                  <a:pt x="0" y="2179323"/>
                  <a:pt x="0" y="2416657"/>
                </a:cubicBezTo>
                <a:cubicBezTo>
                  <a:pt x="0" y="2697941"/>
                  <a:pt x="228398" y="2926484"/>
                  <a:pt x="500719" y="2926484"/>
                </a:cubicBezTo>
                <a:lnTo>
                  <a:pt x="6488096" y="2926484"/>
                </a:lnTo>
                <a:cubicBezTo>
                  <a:pt x="6760416" y="2926484"/>
                  <a:pt x="6988814" y="2697941"/>
                  <a:pt x="6988814" y="2416657"/>
                </a:cubicBezTo>
                <a:cubicBezTo>
                  <a:pt x="6988814" y="2179323"/>
                  <a:pt x="6830693" y="1985940"/>
                  <a:pt x="6611079" y="1933200"/>
                </a:cubicBezTo>
                <a:cubicBezTo>
                  <a:pt x="6505665" y="1687076"/>
                  <a:pt x="6286051" y="1511274"/>
                  <a:pt x="6022515" y="1476113"/>
                </a:cubicBezTo>
                <a:cubicBezTo>
                  <a:pt x="5996162" y="913545"/>
                  <a:pt x="5521797" y="456458"/>
                  <a:pt x="4950802" y="456458"/>
                </a:cubicBezTo>
                <a:cubicBezTo>
                  <a:pt x="4792680" y="456458"/>
                  <a:pt x="4640735" y="491069"/>
                  <a:pt x="4503305" y="553802"/>
                </a:cubicBezTo>
                <a:lnTo>
                  <a:pt x="4485079" y="563704"/>
                </a:lnTo>
                <a:lnTo>
                  <a:pt x="4378568" y="615309"/>
                </a:lnTo>
                <a:cubicBezTo>
                  <a:pt x="4202877" y="246124"/>
                  <a:pt x="3825142" y="0"/>
                  <a:pt x="3403484" y="0"/>
                </a:cubicBezTo>
                <a:close/>
              </a:path>
            </a:pathLst>
          </a:custGeom>
          <a:solidFill>
            <a:srgbClr val="44B0FF"/>
          </a:solidFill>
          <a:ln>
            <a:noFill/>
          </a:ln>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33333"/>
              </a:solidFill>
              <a:effectLst/>
              <a:uLnTx/>
              <a:uFillTx/>
            </a:endParaRPr>
          </a:p>
        </p:txBody>
      </p:sp>
      <p:sp>
        <p:nvSpPr>
          <p:cNvPr id="171" name="TextBox 170"/>
          <p:cNvSpPr txBox="1"/>
          <p:nvPr/>
        </p:nvSpPr>
        <p:spPr>
          <a:xfrm>
            <a:off x="6904037" y="4411662"/>
            <a:ext cx="3750187" cy="1037207"/>
          </a:xfrm>
          <a:prstGeom prst="rect">
            <a:avLst/>
          </a:prstGeom>
          <a:no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rPr>
              <a:t>The intelligent cloud database </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rPr>
              <a:t>for app developers </a:t>
            </a:r>
            <a:br>
              <a:rPr kumimoji="0" lang="en-US" sz="2400" b="0" i="0" u="none" strike="noStrike" kern="0" cap="none" spc="0" normalizeH="0" baseline="0" noProof="0" dirty="0">
                <a:ln>
                  <a:noFill/>
                </a:ln>
                <a:solidFill>
                  <a:srgbClr val="FFFFFF"/>
                </a:solidFill>
                <a:effectLst/>
                <a:uLnTx/>
                <a:uFillTx/>
              </a:rPr>
            </a:br>
            <a:endParaRPr kumimoji="0" lang="en-US" sz="2400" b="0" i="0" u="none" strike="noStrike" kern="0" cap="none" spc="0" normalizeH="0" baseline="0" noProof="0" dirty="0">
              <a:ln>
                <a:noFill/>
              </a:ln>
              <a:solidFill>
                <a:srgbClr val="FFFFFF"/>
              </a:solidFill>
              <a:effectLst/>
              <a:uLnTx/>
              <a:uFillTx/>
            </a:endParaRPr>
          </a:p>
        </p:txBody>
      </p:sp>
      <p:sp>
        <p:nvSpPr>
          <p:cNvPr id="172" name="Freeform 171"/>
          <p:cNvSpPr/>
          <p:nvPr/>
        </p:nvSpPr>
        <p:spPr bwMode="auto">
          <a:xfrm>
            <a:off x="8394113" y="3711375"/>
            <a:ext cx="538566" cy="690740"/>
          </a:xfrm>
          <a:custGeom>
            <a:avLst/>
            <a:gdLst>
              <a:gd name="connsiteX0" fmla="*/ 737517 w 1455401"/>
              <a:gd name="connsiteY0" fmla="*/ 911351 h 1866625"/>
              <a:gd name="connsiteX1" fmla="*/ 785815 w 1455401"/>
              <a:gd name="connsiteY1" fmla="*/ 937839 h 1866625"/>
              <a:gd name="connsiteX2" fmla="*/ 803471 w 1455401"/>
              <a:gd name="connsiteY2" fmla="*/ 1010286 h 1866625"/>
              <a:gd name="connsiteX3" fmla="*/ 784774 w 1455401"/>
              <a:gd name="connsiteY3" fmla="*/ 1079356 h 1866625"/>
              <a:gd name="connsiteX4" fmla="*/ 735697 w 1455401"/>
              <a:gd name="connsiteY4" fmla="*/ 1105062 h 1866625"/>
              <a:gd name="connsiteX5" fmla="*/ 685192 w 1455401"/>
              <a:gd name="connsiteY5" fmla="*/ 1079616 h 1866625"/>
              <a:gd name="connsiteX6" fmla="*/ 666627 w 1455401"/>
              <a:gd name="connsiteY6" fmla="*/ 1008726 h 1866625"/>
              <a:gd name="connsiteX7" fmla="*/ 685324 w 1455401"/>
              <a:gd name="connsiteY7" fmla="*/ 936797 h 1866625"/>
              <a:gd name="connsiteX8" fmla="*/ 737517 w 1455401"/>
              <a:gd name="connsiteY8" fmla="*/ 911351 h 1866625"/>
              <a:gd name="connsiteX9" fmla="*/ 974881 w 1455401"/>
              <a:gd name="connsiteY9" fmla="*/ 822027 h 1866625"/>
              <a:gd name="connsiteX10" fmla="*/ 974881 w 1455401"/>
              <a:gd name="connsiteY10" fmla="*/ 1194390 h 1866625"/>
              <a:gd name="connsiteX11" fmla="*/ 1215333 w 1455401"/>
              <a:gd name="connsiteY11" fmla="*/ 1194390 h 1866625"/>
              <a:gd name="connsiteX12" fmla="*/ 1215333 w 1455401"/>
              <a:gd name="connsiteY12" fmla="*/ 1106622 h 1866625"/>
              <a:gd name="connsiteX13" fmla="*/ 1087058 w 1455401"/>
              <a:gd name="connsiteY13" fmla="*/ 1106622 h 1866625"/>
              <a:gd name="connsiteX14" fmla="*/ 1087058 w 1455401"/>
              <a:gd name="connsiteY14" fmla="*/ 822027 h 1866625"/>
              <a:gd name="connsiteX15" fmla="*/ 738555 w 1455401"/>
              <a:gd name="connsiteY15" fmla="*/ 815793 h 1866625"/>
              <a:gd name="connsiteX16" fmla="*/ 639361 w 1455401"/>
              <a:gd name="connsiteY16" fmla="*/ 840592 h 1866625"/>
              <a:gd name="connsiteX17" fmla="*/ 571587 w 1455401"/>
              <a:gd name="connsiteY17" fmla="*/ 910832 h 1866625"/>
              <a:gd name="connsiteX18" fmla="*/ 547438 w 1455401"/>
              <a:gd name="connsiteY18" fmla="*/ 1013140 h 1866625"/>
              <a:gd name="connsiteX19" fmla="*/ 571328 w 1455401"/>
              <a:gd name="connsiteY19" fmla="*/ 1110386 h 1866625"/>
              <a:gd name="connsiteX20" fmla="*/ 638192 w 1455401"/>
              <a:gd name="connsiteY20" fmla="*/ 1177121 h 1866625"/>
              <a:gd name="connsiteX21" fmla="*/ 733622 w 1455401"/>
              <a:gd name="connsiteY21" fmla="*/ 1200880 h 1866625"/>
              <a:gd name="connsiteX22" fmla="*/ 776983 w 1455401"/>
              <a:gd name="connsiteY22" fmla="*/ 1196466 h 1866625"/>
              <a:gd name="connsiteX23" fmla="*/ 824244 w 1455401"/>
              <a:gd name="connsiteY23" fmla="*/ 1244504 h 1866625"/>
              <a:gd name="connsiteX24" fmla="*/ 964983 w 1455401"/>
              <a:gd name="connsiteY24" fmla="*/ 1244504 h 1866625"/>
              <a:gd name="connsiteX25" fmla="*/ 866571 w 1455401"/>
              <a:gd name="connsiteY25" fmla="*/ 1149465 h 1866625"/>
              <a:gd name="connsiteX26" fmla="*/ 922399 w 1455401"/>
              <a:gd name="connsiteY26" fmla="*/ 1007169 h 1866625"/>
              <a:gd name="connsiteX27" fmla="*/ 899420 w 1455401"/>
              <a:gd name="connsiteY27" fmla="*/ 907325 h 1866625"/>
              <a:gd name="connsiteX28" fmla="*/ 834241 w 1455401"/>
              <a:gd name="connsiteY28" fmla="*/ 839555 h 1866625"/>
              <a:gd name="connsiteX29" fmla="*/ 738555 w 1455401"/>
              <a:gd name="connsiteY29" fmla="*/ 815793 h 1866625"/>
              <a:gd name="connsiteX30" fmla="*/ 391194 w 1455401"/>
              <a:gd name="connsiteY30" fmla="*/ 815793 h 1866625"/>
              <a:gd name="connsiteX31" fmla="*/ 281097 w 1455401"/>
              <a:gd name="connsiteY31" fmla="*/ 848123 h 1866625"/>
              <a:gd name="connsiteX32" fmla="*/ 240067 w 1455401"/>
              <a:gd name="connsiteY32" fmla="*/ 934462 h 1866625"/>
              <a:gd name="connsiteX33" fmla="*/ 329914 w 1455401"/>
              <a:gd name="connsiteY33" fmla="*/ 1046120 h 1866625"/>
              <a:gd name="connsiteX34" fmla="*/ 367955 w 1455401"/>
              <a:gd name="connsiteY34" fmla="*/ 1062479 h 1866625"/>
              <a:gd name="connsiteX35" fmla="*/ 383276 w 1455401"/>
              <a:gd name="connsiteY35" fmla="*/ 1075330 h 1866625"/>
              <a:gd name="connsiteX36" fmla="*/ 388337 w 1455401"/>
              <a:gd name="connsiteY36" fmla="*/ 1091301 h 1866625"/>
              <a:gd name="connsiteX37" fmla="*/ 378212 w 1455401"/>
              <a:gd name="connsiteY37" fmla="*/ 1110645 h 1866625"/>
              <a:gd name="connsiteX38" fmla="*/ 349649 w 1455401"/>
              <a:gd name="connsiteY38" fmla="*/ 1117266 h 1866625"/>
              <a:gd name="connsiteX39" fmla="*/ 296937 w 1455401"/>
              <a:gd name="connsiteY39" fmla="*/ 1106750 h 1866625"/>
              <a:gd name="connsiteX40" fmla="*/ 245263 w 1455401"/>
              <a:gd name="connsiteY40" fmla="*/ 1079097 h 1866625"/>
              <a:gd name="connsiteX41" fmla="*/ 245263 w 1455401"/>
              <a:gd name="connsiteY41" fmla="*/ 1181145 h 1866625"/>
              <a:gd name="connsiteX42" fmla="*/ 352243 w 1455401"/>
              <a:gd name="connsiteY42" fmla="*/ 1200880 h 1866625"/>
              <a:gd name="connsiteX43" fmla="*/ 438454 w 1455401"/>
              <a:gd name="connsiteY43" fmla="*/ 1187378 h 1866625"/>
              <a:gd name="connsiteX44" fmla="*/ 494152 w 1455401"/>
              <a:gd name="connsiteY44" fmla="*/ 1146351 h 1866625"/>
              <a:gd name="connsiteX45" fmla="*/ 514018 w 1455401"/>
              <a:gd name="connsiteY45" fmla="*/ 1081695 h 1866625"/>
              <a:gd name="connsiteX46" fmla="*/ 489997 w 1455401"/>
              <a:gd name="connsiteY46" fmla="*/ 1015737 h 1866625"/>
              <a:gd name="connsiteX47" fmla="*/ 408072 w 1455401"/>
              <a:gd name="connsiteY47" fmla="*/ 964582 h 1866625"/>
              <a:gd name="connsiteX48" fmla="*/ 369512 w 1455401"/>
              <a:gd name="connsiteY48" fmla="*/ 944719 h 1866625"/>
              <a:gd name="connsiteX49" fmla="*/ 360293 w 1455401"/>
              <a:gd name="connsiteY49" fmla="*/ 925372 h 1866625"/>
              <a:gd name="connsiteX50" fmla="*/ 371719 w 1455401"/>
              <a:gd name="connsiteY50" fmla="*/ 906159 h 1866625"/>
              <a:gd name="connsiteX51" fmla="*/ 401842 w 1455401"/>
              <a:gd name="connsiteY51" fmla="*/ 899147 h 1866625"/>
              <a:gd name="connsiteX52" fmla="*/ 494283 w 1455401"/>
              <a:gd name="connsiteY52" fmla="*/ 924853 h 1866625"/>
              <a:gd name="connsiteX53" fmla="*/ 494283 w 1455401"/>
              <a:gd name="connsiteY53" fmla="*/ 830076 h 1866625"/>
              <a:gd name="connsiteX54" fmla="*/ 456761 w 1455401"/>
              <a:gd name="connsiteY54" fmla="*/ 821245 h 1866625"/>
              <a:gd name="connsiteX55" fmla="*/ 427029 w 1455401"/>
              <a:gd name="connsiteY55" fmla="*/ 817350 h 1866625"/>
              <a:gd name="connsiteX56" fmla="*/ 391194 w 1455401"/>
              <a:gd name="connsiteY56" fmla="*/ 815793 h 1866625"/>
              <a:gd name="connsiteX57" fmla="*/ 1 w 1455401"/>
              <a:gd name="connsiteY57" fmla="*/ 235984 h 1866625"/>
              <a:gd name="connsiteX58" fmla="*/ 1 w 1455401"/>
              <a:gd name="connsiteY58" fmla="*/ 257081 h 1866625"/>
              <a:gd name="connsiteX59" fmla="*/ 1 w 1455401"/>
              <a:gd name="connsiteY59" fmla="*/ 296835 h 1866625"/>
              <a:gd name="connsiteX60" fmla="*/ 0 w 1455401"/>
              <a:gd name="connsiteY60" fmla="*/ 296838 h 1866625"/>
              <a:gd name="connsiteX61" fmla="*/ 1 w 1455401"/>
              <a:gd name="connsiteY61" fmla="*/ 235984 h 1866625"/>
              <a:gd name="connsiteX62" fmla="*/ 727701 w 1455401"/>
              <a:gd name="connsiteY62" fmla="*/ 107085 h 1866625"/>
              <a:gd name="connsiteX63" fmla="*/ 225411 w 1455401"/>
              <a:gd name="connsiteY63" fmla="*/ 254506 h 1866625"/>
              <a:gd name="connsiteX64" fmla="*/ 727701 w 1455401"/>
              <a:gd name="connsiteY64" fmla="*/ 401926 h 1866625"/>
              <a:gd name="connsiteX65" fmla="*/ 1229991 w 1455401"/>
              <a:gd name="connsiteY65" fmla="*/ 254506 h 1866625"/>
              <a:gd name="connsiteX66" fmla="*/ 727701 w 1455401"/>
              <a:gd name="connsiteY66" fmla="*/ 107085 h 1866625"/>
              <a:gd name="connsiteX67" fmla="*/ 727700 w 1455401"/>
              <a:gd name="connsiteY67" fmla="*/ 0 h 1866625"/>
              <a:gd name="connsiteX68" fmla="*/ 1451644 w 1455401"/>
              <a:gd name="connsiteY68" fmla="*/ 266488 h 1866625"/>
              <a:gd name="connsiteX69" fmla="*/ 1454289 w 1455401"/>
              <a:gd name="connsiteY69" fmla="*/ 287858 h 1866625"/>
              <a:gd name="connsiteX70" fmla="*/ 1455400 w 1455401"/>
              <a:gd name="connsiteY70" fmla="*/ 287858 h 1866625"/>
              <a:gd name="connsiteX71" fmla="*/ 1455400 w 1455401"/>
              <a:gd name="connsiteY71" fmla="*/ 296838 h 1866625"/>
              <a:gd name="connsiteX72" fmla="*/ 1455401 w 1455401"/>
              <a:gd name="connsiteY72" fmla="*/ 1569784 h 1866625"/>
              <a:gd name="connsiteX73" fmla="*/ 1455401 w 1455401"/>
              <a:gd name="connsiteY73" fmla="*/ 1569787 h 1866625"/>
              <a:gd name="connsiteX74" fmla="*/ 1455401 w 1455401"/>
              <a:gd name="connsiteY74" fmla="*/ 1569790 h 1866625"/>
              <a:gd name="connsiteX75" fmla="*/ 1455401 w 1455401"/>
              <a:gd name="connsiteY75" fmla="*/ 1578767 h 1866625"/>
              <a:gd name="connsiteX76" fmla="*/ 1454289 w 1455401"/>
              <a:gd name="connsiteY76" fmla="*/ 1578767 h 1866625"/>
              <a:gd name="connsiteX77" fmla="*/ 1451644 w 1455401"/>
              <a:gd name="connsiteY77" fmla="*/ 1600137 h 1866625"/>
              <a:gd name="connsiteX78" fmla="*/ 727701 w 1455401"/>
              <a:gd name="connsiteY78" fmla="*/ 1866625 h 1866625"/>
              <a:gd name="connsiteX79" fmla="*/ 3758 w 1455401"/>
              <a:gd name="connsiteY79" fmla="*/ 1600137 h 1866625"/>
              <a:gd name="connsiteX80" fmla="*/ 1113 w 1455401"/>
              <a:gd name="connsiteY80" fmla="*/ 1578767 h 1866625"/>
              <a:gd name="connsiteX81" fmla="*/ 1 w 1455401"/>
              <a:gd name="connsiteY81" fmla="*/ 1578767 h 1866625"/>
              <a:gd name="connsiteX82" fmla="*/ 1 w 1455401"/>
              <a:gd name="connsiteY82" fmla="*/ 1569787 h 1866625"/>
              <a:gd name="connsiteX83" fmla="*/ 1 w 1455401"/>
              <a:gd name="connsiteY83" fmla="*/ 296841 h 1866625"/>
              <a:gd name="connsiteX84" fmla="*/ 1 w 1455401"/>
              <a:gd name="connsiteY84" fmla="*/ 296835 h 1866625"/>
              <a:gd name="connsiteX85" fmla="*/ 1 w 1455401"/>
              <a:gd name="connsiteY85" fmla="*/ 296835 h 1866625"/>
              <a:gd name="connsiteX86" fmla="*/ 3758 w 1455401"/>
              <a:gd name="connsiteY86" fmla="*/ 266488 h 1866625"/>
              <a:gd name="connsiteX87" fmla="*/ 727700 w 1455401"/>
              <a:gd name="connsiteY87" fmla="*/ 0 h 186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55401" h="1866625">
                <a:moveTo>
                  <a:pt x="737517" y="911351"/>
                </a:moveTo>
                <a:cubicBezTo>
                  <a:pt x="757941" y="911351"/>
                  <a:pt x="774041" y="920179"/>
                  <a:pt x="785815" y="937839"/>
                </a:cubicBezTo>
                <a:cubicBezTo>
                  <a:pt x="797585" y="955495"/>
                  <a:pt x="803471" y="979644"/>
                  <a:pt x="803471" y="1010286"/>
                </a:cubicBezTo>
                <a:cubicBezTo>
                  <a:pt x="803471" y="1039193"/>
                  <a:pt x="797241" y="1062219"/>
                  <a:pt x="784774" y="1079356"/>
                </a:cubicBezTo>
                <a:cubicBezTo>
                  <a:pt x="772310" y="1096493"/>
                  <a:pt x="755951" y="1105062"/>
                  <a:pt x="735697" y="1105062"/>
                </a:cubicBezTo>
                <a:cubicBezTo>
                  <a:pt x="714406" y="1105062"/>
                  <a:pt x="697571" y="1096582"/>
                  <a:pt x="685192" y="1079616"/>
                </a:cubicBezTo>
                <a:cubicBezTo>
                  <a:pt x="672814" y="1062649"/>
                  <a:pt x="666627" y="1039023"/>
                  <a:pt x="666627" y="1008726"/>
                </a:cubicBezTo>
                <a:cubicBezTo>
                  <a:pt x="666627" y="977739"/>
                  <a:pt x="672857" y="953764"/>
                  <a:pt x="685324" y="936797"/>
                </a:cubicBezTo>
                <a:cubicBezTo>
                  <a:pt x="697787" y="919834"/>
                  <a:pt x="715184" y="911351"/>
                  <a:pt x="737517" y="911351"/>
                </a:cubicBezTo>
                <a:close/>
                <a:moveTo>
                  <a:pt x="974881" y="822027"/>
                </a:moveTo>
                <a:lnTo>
                  <a:pt x="974881" y="1194390"/>
                </a:lnTo>
                <a:lnTo>
                  <a:pt x="1215333" y="1194390"/>
                </a:lnTo>
                <a:lnTo>
                  <a:pt x="1215333" y="1106622"/>
                </a:lnTo>
                <a:lnTo>
                  <a:pt x="1087058" y="1106622"/>
                </a:lnTo>
                <a:lnTo>
                  <a:pt x="1087058" y="822027"/>
                </a:lnTo>
                <a:close/>
                <a:moveTo>
                  <a:pt x="738555" y="815793"/>
                </a:moveTo>
                <a:cubicBezTo>
                  <a:pt x="701508" y="815793"/>
                  <a:pt x="668443" y="824059"/>
                  <a:pt x="639361" y="840592"/>
                </a:cubicBezTo>
                <a:cubicBezTo>
                  <a:pt x="610279" y="857125"/>
                  <a:pt x="587687" y="880538"/>
                  <a:pt x="571587" y="910832"/>
                </a:cubicBezTo>
                <a:cubicBezTo>
                  <a:pt x="555488" y="941126"/>
                  <a:pt x="547438" y="975230"/>
                  <a:pt x="547438" y="1013140"/>
                </a:cubicBezTo>
                <a:cubicBezTo>
                  <a:pt x="547438" y="1049322"/>
                  <a:pt x="555403" y="1081737"/>
                  <a:pt x="571328" y="1110386"/>
                </a:cubicBezTo>
                <a:cubicBezTo>
                  <a:pt x="587253" y="1139037"/>
                  <a:pt x="609543" y="1161282"/>
                  <a:pt x="638192" y="1177121"/>
                </a:cubicBezTo>
                <a:cubicBezTo>
                  <a:pt x="666843" y="1192961"/>
                  <a:pt x="698651" y="1200880"/>
                  <a:pt x="733622" y="1200880"/>
                </a:cubicBezTo>
                <a:cubicBezTo>
                  <a:pt x="748680" y="1200880"/>
                  <a:pt x="763137" y="1199408"/>
                  <a:pt x="776983" y="1196466"/>
                </a:cubicBezTo>
                <a:lnTo>
                  <a:pt x="824244" y="1244504"/>
                </a:lnTo>
                <a:lnTo>
                  <a:pt x="964983" y="1244504"/>
                </a:lnTo>
                <a:lnTo>
                  <a:pt x="866571" y="1149465"/>
                </a:lnTo>
                <a:cubicBezTo>
                  <a:pt x="903791" y="1112248"/>
                  <a:pt x="922399" y="1064814"/>
                  <a:pt x="922399" y="1007169"/>
                </a:cubicBezTo>
                <a:cubicBezTo>
                  <a:pt x="922399" y="969949"/>
                  <a:pt x="914737" y="936669"/>
                  <a:pt x="899420" y="907325"/>
                </a:cubicBezTo>
                <a:cubicBezTo>
                  <a:pt x="884099" y="877983"/>
                  <a:pt x="862373" y="855391"/>
                  <a:pt x="834241" y="839555"/>
                </a:cubicBezTo>
                <a:cubicBezTo>
                  <a:pt x="806111" y="823715"/>
                  <a:pt x="774215" y="815793"/>
                  <a:pt x="738555" y="815793"/>
                </a:cubicBezTo>
                <a:close/>
                <a:moveTo>
                  <a:pt x="391194" y="815793"/>
                </a:moveTo>
                <a:cubicBezTo>
                  <a:pt x="345146" y="815793"/>
                  <a:pt x="308448" y="826569"/>
                  <a:pt x="281097" y="848123"/>
                </a:cubicBezTo>
                <a:cubicBezTo>
                  <a:pt x="253743" y="869674"/>
                  <a:pt x="240067" y="898454"/>
                  <a:pt x="240067" y="934462"/>
                </a:cubicBezTo>
                <a:cubicBezTo>
                  <a:pt x="240067" y="985877"/>
                  <a:pt x="270016" y="1023094"/>
                  <a:pt x="329914" y="1046120"/>
                </a:cubicBezTo>
                <a:cubicBezTo>
                  <a:pt x="348437" y="1053043"/>
                  <a:pt x="361117" y="1058495"/>
                  <a:pt x="367955" y="1062479"/>
                </a:cubicBezTo>
                <a:cubicBezTo>
                  <a:pt x="374793" y="1066459"/>
                  <a:pt x="379900" y="1070745"/>
                  <a:pt x="383276" y="1075330"/>
                </a:cubicBezTo>
                <a:cubicBezTo>
                  <a:pt x="386652" y="1079918"/>
                  <a:pt x="388337" y="1085242"/>
                  <a:pt x="388337" y="1091301"/>
                </a:cubicBezTo>
                <a:cubicBezTo>
                  <a:pt x="388337" y="1099784"/>
                  <a:pt x="384964" y="1106231"/>
                  <a:pt x="378212" y="1110645"/>
                </a:cubicBezTo>
                <a:cubicBezTo>
                  <a:pt x="371459" y="1115059"/>
                  <a:pt x="361938" y="1117266"/>
                  <a:pt x="349649" y="1117266"/>
                </a:cubicBezTo>
                <a:cubicBezTo>
                  <a:pt x="333375" y="1117266"/>
                  <a:pt x="315805" y="1113762"/>
                  <a:pt x="296937" y="1106750"/>
                </a:cubicBezTo>
                <a:cubicBezTo>
                  <a:pt x="278066" y="1099742"/>
                  <a:pt x="260843" y="1090523"/>
                  <a:pt x="245263" y="1079097"/>
                </a:cubicBezTo>
                <a:lnTo>
                  <a:pt x="245263" y="1181145"/>
                </a:lnTo>
                <a:cubicBezTo>
                  <a:pt x="277632" y="1194301"/>
                  <a:pt x="313296" y="1200880"/>
                  <a:pt x="352243" y="1200880"/>
                </a:cubicBezTo>
                <a:cubicBezTo>
                  <a:pt x="385828" y="1200880"/>
                  <a:pt x="414565" y="1196380"/>
                  <a:pt x="438454" y="1187378"/>
                </a:cubicBezTo>
                <a:cubicBezTo>
                  <a:pt x="462344" y="1178376"/>
                  <a:pt x="480910" y="1164700"/>
                  <a:pt x="494152" y="1146351"/>
                </a:cubicBezTo>
                <a:cubicBezTo>
                  <a:pt x="507397" y="1127999"/>
                  <a:pt x="514018" y="1106448"/>
                  <a:pt x="514018" y="1081695"/>
                </a:cubicBezTo>
                <a:cubicBezTo>
                  <a:pt x="514018" y="1056245"/>
                  <a:pt x="506011" y="1034260"/>
                  <a:pt x="489997" y="1015737"/>
                </a:cubicBezTo>
                <a:cubicBezTo>
                  <a:pt x="473987" y="997214"/>
                  <a:pt x="446678" y="980163"/>
                  <a:pt x="408072" y="964582"/>
                </a:cubicBezTo>
                <a:cubicBezTo>
                  <a:pt x="388511" y="956447"/>
                  <a:pt x="375657" y="949826"/>
                  <a:pt x="369512" y="944719"/>
                </a:cubicBezTo>
                <a:cubicBezTo>
                  <a:pt x="363367" y="939612"/>
                  <a:pt x="360293" y="933162"/>
                  <a:pt x="360293" y="925372"/>
                </a:cubicBezTo>
                <a:cubicBezTo>
                  <a:pt x="360293" y="917237"/>
                  <a:pt x="364103" y="910832"/>
                  <a:pt x="371719" y="906159"/>
                </a:cubicBezTo>
                <a:cubicBezTo>
                  <a:pt x="379338" y="901482"/>
                  <a:pt x="389378" y="899147"/>
                  <a:pt x="401842" y="899147"/>
                </a:cubicBezTo>
                <a:cubicBezTo>
                  <a:pt x="432136" y="899147"/>
                  <a:pt x="462948" y="907716"/>
                  <a:pt x="494283" y="924853"/>
                </a:cubicBezTo>
                <a:lnTo>
                  <a:pt x="494283" y="830076"/>
                </a:lnTo>
                <a:cubicBezTo>
                  <a:pt x="478184" y="825748"/>
                  <a:pt x="465677" y="822805"/>
                  <a:pt x="456761" y="821245"/>
                </a:cubicBezTo>
                <a:cubicBezTo>
                  <a:pt x="447847" y="819688"/>
                  <a:pt x="437936" y="818391"/>
                  <a:pt x="427029" y="817350"/>
                </a:cubicBezTo>
                <a:cubicBezTo>
                  <a:pt x="416122" y="816312"/>
                  <a:pt x="404177" y="815793"/>
                  <a:pt x="391194" y="815793"/>
                </a:cubicBezTo>
                <a:close/>
                <a:moveTo>
                  <a:pt x="1" y="235984"/>
                </a:moveTo>
                <a:cubicBezTo>
                  <a:pt x="1" y="233280"/>
                  <a:pt x="1" y="238148"/>
                  <a:pt x="1" y="257081"/>
                </a:cubicBezTo>
                <a:lnTo>
                  <a:pt x="1" y="296835"/>
                </a:lnTo>
                <a:lnTo>
                  <a:pt x="0" y="296838"/>
                </a:lnTo>
                <a:cubicBezTo>
                  <a:pt x="0" y="296839"/>
                  <a:pt x="0" y="242745"/>
                  <a:pt x="1" y="235984"/>
                </a:cubicBezTo>
                <a:close/>
                <a:moveTo>
                  <a:pt x="727701" y="107085"/>
                </a:moveTo>
                <a:cubicBezTo>
                  <a:pt x="450294" y="107085"/>
                  <a:pt x="225411" y="173087"/>
                  <a:pt x="225411" y="254506"/>
                </a:cubicBezTo>
                <a:cubicBezTo>
                  <a:pt x="225411" y="335924"/>
                  <a:pt x="450294" y="401926"/>
                  <a:pt x="727701" y="401926"/>
                </a:cubicBezTo>
                <a:cubicBezTo>
                  <a:pt x="1005108" y="401926"/>
                  <a:pt x="1229991" y="335924"/>
                  <a:pt x="1229991" y="254506"/>
                </a:cubicBezTo>
                <a:cubicBezTo>
                  <a:pt x="1229991" y="173087"/>
                  <a:pt x="1005108" y="107085"/>
                  <a:pt x="727701" y="107085"/>
                </a:cubicBezTo>
                <a:close/>
                <a:moveTo>
                  <a:pt x="727700" y="0"/>
                </a:moveTo>
                <a:cubicBezTo>
                  <a:pt x="1104479" y="0"/>
                  <a:pt x="1414378" y="116806"/>
                  <a:pt x="1451644" y="266488"/>
                </a:cubicBezTo>
                <a:lnTo>
                  <a:pt x="1454289" y="287858"/>
                </a:lnTo>
                <a:lnTo>
                  <a:pt x="1455400" y="287858"/>
                </a:lnTo>
                <a:lnTo>
                  <a:pt x="1455400" y="296838"/>
                </a:lnTo>
                <a:cubicBezTo>
                  <a:pt x="1455400" y="510492"/>
                  <a:pt x="1455401" y="1357626"/>
                  <a:pt x="1455401" y="1569784"/>
                </a:cubicBezTo>
                <a:lnTo>
                  <a:pt x="1455401" y="1569787"/>
                </a:lnTo>
                <a:lnTo>
                  <a:pt x="1455401" y="1569790"/>
                </a:lnTo>
                <a:lnTo>
                  <a:pt x="1455401" y="1578767"/>
                </a:lnTo>
                <a:lnTo>
                  <a:pt x="1454289" y="1578767"/>
                </a:lnTo>
                <a:lnTo>
                  <a:pt x="1451644" y="1600137"/>
                </a:lnTo>
                <a:cubicBezTo>
                  <a:pt x="1414379" y="1749819"/>
                  <a:pt x="1104480" y="1866625"/>
                  <a:pt x="727701" y="1866625"/>
                </a:cubicBezTo>
                <a:cubicBezTo>
                  <a:pt x="350922" y="1866625"/>
                  <a:pt x="41024" y="1749819"/>
                  <a:pt x="3758" y="1600137"/>
                </a:cubicBezTo>
                <a:lnTo>
                  <a:pt x="1113" y="1578767"/>
                </a:lnTo>
                <a:lnTo>
                  <a:pt x="1" y="1578767"/>
                </a:lnTo>
                <a:lnTo>
                  <a:pt x="1" y="1569787"/>
                </a:lnTo>
                <a:lnTo>
                  <a:pt x="1" y="296841"/>
                </a:lnTo>
                <a:lnTo>
                  <a:pt x="1" y="296835"/>
                </a:lnTo>
                <a:lnTo>
                  <a:pt x="1" y="296835"/>
                </a:lnTo>
                <a:lnTo>
                  <a:pt x="3758" y="266488"/>
                </a:lnTo>
                <a:cubicBezTo>
                  <a:pt x="41023" y="116806"/>
                  <a:pt x="350921" y="0"/>
                  <a:pt x="727700" y="0"/>
                </a:cubicBezTo>
                <a:close/>
              </a:path>
            </a:pathLst>
          </a:cu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79" name="Straight Connector 78"/>
          <p:cNvCxnSpPr/>
          <p:nvPr/>
        </p:nvCxnSpPr>
        <p:spPr>
          <a:xfrm>
            <a:off x="7066185" y="2158961"/>
            <a:ext cx="1327928" cy="1483262"/>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932357" y="2078193"/>
            <a:ext cx="1753713" cy="1550538"/>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2" name="Title 1"/>
          <p:cNvSpPr>
            <a:spLocks noGrp="1"/>
          </p:cNvSpPr>
          <p:nvPr>
            <p:ph type="title"/>
          </p:nvPr>
        </p:nvSpPr>
        <p:spPr>
          <a:xfrm>
            <a:off x="0" y="922928"/>
            <a:ext cx="5350284" cy="4820192"/>
          </a:xfrm>
        </p:spPr>
        <p:txBody>
          <a:bodyPr/>
          <a:lstStyle/>
          <a:p>
            <a:pPr algn="ctr">
              <a:spcAft>
                <a:spcPts val="600"/>
              </a:spcAft>
            </a:pPr>
            <a:r>
              <a:rPr lang="en-US" sz="5400" b="1" spc="-100" dirty="0"/>
              <a:t>Intelligent</a:t>
            </a:r>
            <a:r>
              <a:rPr lang="en-US" sz="5400" spc="-100" dirty="0"/>
              <a:t> cloud database </a:t>
            </a:r>
            <a:r>
              <a:rPr lang="en-US" sz="5400" b="1" dirty="0"/>
              <a:t>Insights</a:t>
            </a:r>
            <a:br>
              <a:rPr lang="en-US" sz="5400" dirty="0"/>
            </a:br>
            <a:br>
              <a:rPr lang="en-US" sz="5400" dirty="0"/>
            </a:br>
            <a:r>
              <a:rPr lang="en-US" sz="5400" spc="-100" dirty="0"/>
              <a:t>Available </a:t>
            </a:r>
            <a:r>
              <a:rPr lang="en-US" sz="5400" b="1" spc="-100" dirty="0"/>
              <a:t>Anywhere</a:t>
            </a:r>
          </a:p>
        </p:txBody>
      </p:sp>
      <p:cxnSp>
        <p:nvCxnSpPr>
          <p:cNvPr id="17" name="Straight Connector 16"/>
          <p:cNvCxnSpPr>
            <a:endCxn id="159" idx="16"/>
          </p:cNvCxnSpPr>
          <p:nvPr/>
        </p:nvCxnSpPr>
        <p:spPr>
          <a:xfrm>
            <a:off x="6837393" y="3295307"/>
            <a:ext cx="1397767" cy="504452"/>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9931363" y="1631526"/>
            <a:ext cx="2530778" cy="8446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PowerShell</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Segoe UI" panose="020B0502040204020203" pitchFamily="34" charset="0"/>
            </a:endParaRPr>
          </a:p>
        </p:txBody>
      </p:sp>
      <p:sp>
        <p:nvSpPr>
          <p:cNvPr id="23" name="Rectangle 22"/>
          <p:cNvSpPr/>
          <p:nvPr/>
        </p:nvSpPr>
        <p:spPr bwMode="auto">
          <a:xfrm>
            <a:off x="10095533" y="3878314"/>
            <a:ext cx="2530778" cy="8446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Application</a:t>
            </a:r>
            <a:br>
              <a:rPr kumimoji="0" lang="en-US" sz="1800" b="0" i="0" u="none" strike="noStrike" kern="0" cap="none" spc="0" normalizeH="0" baseline="0" noProof="0" dirty="0">
                <a:ln>
                  <a:noFill/>
                </a:ln>
                <a:solidFill>
                  <a:srgbClr val="FFFFFF"/>
                </a:solidFill>
                <a:effectLst/>
                <a:uLnTx/>
                <a:uFillTx/>
                <a:cs typeface="Segoe UI" panose="020B0502040204020203" pitchFamily="34" charset="0"/>
              </a:rPr>
            </a:b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Insights </a:t>
            </a:r>
          </a:p>
        </p:txBody>
      </p:sp>
      <p:cxnSp>
        <p:nvCxnSpPr>
          <p:cNvPr id="29" name="Straight Connector 28"/>
          <p:cNvCxnSpPr/>
          <p:nvPr/>
        </p:nvCxnSpPr>
        <p:spPr>
          <a:xfrm flipH="1">
            <a:off x="9020256" y="3236264"/>
            <a:ext cx="1882882" cy="563495"/>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1"/>
          <p:cNvSpPr/>
          <p:nvPr/>
        </p:nvSpPr>
        <p:spPr bwMode="auto">
          <a:xfrm>
            <a:off x="7824482" y="104404"/>
            <a:ext cx="1677827" cy="1166071"/>
          </a:xfrm>
          <a:custGeom>
            <a:avLst/>
            <a:gdLst>
              <a:gd name="connsiteX0" fmla="*/ 1284515 w 2231572"/>
              <a:gd name="connsiteY0" fmla="*/ 821106 h 1866158"/>
              <a:gd name="connsiteX1" fmla="*/ 1284515 w 2231572"/>
              <a:gd name="connsiteY1" fmla="*/ 1756765 h 1866158"/>
              <a:gd name="connsiteX2" fmla="*/ 2111829 w 2231572"/>
              <a:gd name="connsiteY2" fmla="*/ 1756765 h 1866158"/>
              <a:gd name="connsiteX3" fmla="*/ 2111829 w 2231572"/>
              <a:gd name="connsiteY3" fmla="*/ 821106 h 1866158"/>
              <a:gd name="connsiteX4" fmla="*/ 119742 w 2231572"/>
              <a:gd name="connsiteY4" fmla="*/ 530819 h 1866158"/>
              <a:gd name="connsiteX5" fmla="*/ 119742 w 2231572"/>
              <a:gd name="connsiteY5" fmla="*/ 1756764 h 1866158"/>
              <a:gd name="connsiteX6" fmla="*/ 1204685 w 2231572"/>
              <a:gd name="connsiteY6" fmla="*/ 1756764 h 1866158"/>
              <a:gd name="connsiteX7" fmla="*/ 1204685 w 2231572"/>
              <a:gd name="connsiteY7" fmla="*/ 530819 h 1866158"/>
              <a:gd name="connsiteX8" fmla="*/ 1284515 w 2231572"/>
              <a:gd name="connsiteY8" fmla="*/ 109394 h 1866158"/>
              <a:gd name="connsiteX9" fmla="*/ 1284515 w 2231572"/>
              <a:gd name="connsiteY9" fmla="*/ 737650 h 1866158"/>
              <a:gd name="connsiteX10" fmla="*/ 2111829 w 2231572"/>
              <a:gd name="connsiteY10" fmla="*/ 737650 h 1866158"/>
              <a:gd name="connsiteX11" fmla="*/ 2111829 w 2231572"/>
              <a:gd name="connsiteY11" fmla="*/ 109394 h 1866158"/>
              <a:gd name="connsiteX12" fmla="*/ 119743 w 2231572"/>
              <a:gd name="connsiteY12" fmla="*/ 109393 h 1866158"/>
              <a:gd name="connsiteX13" fmla="*/ 119743 w 2231572"/>
              <a:gd name="connsiteY13" fmla="*/ 454620 h 1866158"/>
              <a:gd name="connsiteX14" fmla="*/ 947057 w 2231572"/>
              <a:gd name="connsiteY14" fmla="*/ 454620 h 1866158"/>
              <a:gd name="connsiteX15" fmla="*/ 947057 w 2231572"/>
              <a:gd name="connsiteY15" fmla="*/ 109393 h 1866158"/>
              <a:gd name="connsiteX16" fmla="*/ 1026887 w 2231572"/>
              <a:gd name="connsiteY16" fmla="*/ 109131 h 1866158"/>
              <a:gd name="connsiteX17" fmla="*/ 1026887 w 2231572"/>
              <a:gd name="connsiteY17" fmla="*/ 454358 h 1866158"/>
              <a:gd name="connsiteX18" fmla="*/ 1204684 w 2231572"/>
              <a:gd name="connsiteY18" fmla="*/ 454358 h 1866158"/>
              <a:gd name="connsiteX19" fmla="*/ 1204684 w 2231572"/>
              <a:gd name="connsiteY19" fmla="*/ 109131 h 1866158"/>
              <a:gd name="connsiteX20" fmla="*/ 0 w 2231572"/>
              <a:gd name="connsiteY20" fmla="*/ 0 h 1866158"/>
              <a:gd name="connsiteX21" fmla="*/ 2231572 w 2231572"/>
              <a:gd name="connsiteY21" fmla="*/ 0 h 1866158"/>
              <a:gd name="connsiteX22" fmla="*/ 2231572 w 2231572"/>
              <a:gd name="connsiteY22" fmla="*/ 1866158 h 1866158"/>
              <a:gd name="connsiteX23" fmla="*/ 0 w 2231572"/>
              <a:gd name="connsiteY23" fmla="*/ 1866158 h 186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1572" h="1866158">
                <a:moveTo>
                  <a:pt x="1284515" y="821106"/>
                </a:moveTo>
                <a:lnTo>
                  <a:pt x="1284515" y="1756765"/>
                </a:lnTo>
                <a:lnTo>
                  <a:pt x="2111829" y="1756765"/>
                </a:lnTo>
                <a:lnTo>
                  <a:pt x="2111829" y="821106"/>
                </a:lnTo>
                <a:close/>
                <a:moveTo>
                  <a:pt x="119742" y="530819"/>
                </a:moveTo>
                <a:lnTo>
                  <a:pt x="119742" y="1756764"/>
                </a:lnTo>
                <a:lnTo>
                  <a:pt x="1204685" y="1756764"/>
                </a:lnTo>
                <a:lnTo>
                  <a:pt x="1204685" y="530819"/>
                </a:lnTo>
                <a:close/>
                <a:moveTo>
                  <a:pt x="1284515" y="109394"/>
                </a:moveTo>
                <a:lnTo>
                  <a:pt x="1284515" y="737650"/>
                </a:lnTo>
                <a:lnTo>
                  <a:pt x="2111829" y="737650"/>
                </a:lnTo>
                <a:lnTo>
                  <a:pt x="2111829" y="109394"/>
                </a:lnTo>
                <a:close/>
                <a:moveTo>
                  <a:pt x="119743" y="109393"/>
                </a:moveTo>
                <a:lnTo>
                  <a:pt x="119743" y="454620"/>
                </a:lnTo>
                <a:lnTo>
                  <a:pt x="947057" y="454620"/>
                </a:lnTo>
                <a:lnTo>
                  <a:pt x="947057" y="109393"/>
                </a:lnTo>
                <a:close/>
                <a:moveTo>
                  <a:pt x="1026887" y="109131"/>
                </a:moveTo>
                <a:lnTo>
                  <a:pt x="1026887" y="454358"/>
                </a:lnTo>
                <a:lnTo>
                  <a:pt x="1204684" y="454358"/>
                </a:lnTo>
                <a:lnTo>
                  <a:pt x="1204684" y="109131"/>
                </a:lnTo>
                <a:close/>
                <a:moveTo>
                  <a:pt x="0" y="0"/>
                </a:moveTo>
                <a:lnTo>
                  <a:pt x="2231572" y="0"/>
                </a:lnTo>
                <a:lnTo>
                  <a:pt x="2231572" y="1866158"/>
                </a:lnTo>
                <a:lnTo>
                  <a:pt x="0" y="1866158"/>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8" name="Freeform 56"/>
          <p:cNvSpPr>
            <a:spLocks noChangeAspect="1"/>
          </p:cNvSpPr>
          <p:nvPr/>
        </p:nvSpPr>
        <p:spPr bwMode="auto">
          <a:xfrm>
            <a:off x="5803300" y="2443968"/>
            <a:ext cx="1042018" cy="1173004"/>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marL="0" marR="0" lvl="0" indent="0" algn="ctr" defTabSz="950843" eaLnBrk="1" fontAlgn="base" latinLnBrk="0" hangingPunct="1">
              <a:lnSpc>
                <a:spcPct val="100000"/>
              </a:lnSpc>
              <a:spcBef>
                <a:spcPct val="0"/>
              </a:spcBef>
              <a:spcAft>
                <a:spcPct val="0"/>
              </a:spcAft>
              <a:buClrTx/>
              <a:buSzTx/>
              <a:buFontTx/>
              <a:buNone/>
              <a:tabLst/>
              <a:defRPr/>
            </a:pPr>
            <a:endParaRPr kumimoji="0" lang="en-US" sz="1873" b="0" i="0" u="none" strike="noStrike" kern="0" cap="none" spc="-52" normalizeH="0" baseline="0" noProof="0" dirty="0">
              <a:ln>
                <a:noFill/>
              </a:ln>
              <a:solidFill>
                <a:srgbClr val="0078D7"/>
              </a:solidFill>
              <a:effectLst/>
              <a:uLnTx/>
              <a:uFillTx/>
              <a:latin typeface="Segoe UI Semilight"/>
              <a:ea typeface="Segoe UI" pitchFamily="34" charset="0"/>
              <a:cs typeface="Segoe UI" pitchFamily="34"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11064598" y="2614846"/>
            <a:ext cx="726490" cy="1034522"/>
          </a:xfrm>
          <a:prstGeom prst="rect">
            <a:avLst/>
          </a:prstGeom>
        </p:spPr>
      </p:pic>
      <p:pic>
        <p:nvPicPr>
          <p:cNvPr id="9" name="Picture 8"/>
          <p:cNvPicPr>
            <a:picLocks noChangeAspect="1"/>
          </p:cNvPicPr>
          <p:nvPr/>
        </p:nvPicPr>
        <p:blipFill>
          <a:blip r:embed="rId5"/>
          <a:stretch>
            <a:fillRect/>
          </a:stretch>
        </p:blipFill>
        <p:spPr>
          <a:xfrm>
            <a:off x="10724708" y="612143"/>
            <a:ext cx="944087" cy="944087"/>
          </a:xfrm>
          <a:prstGeom prst="rect">
            <a:avLst/>
          </a:prstGeom>
        </p:spPr>
      </p:pic>
      <p:sp>
        <p:nvSpPr>
          <p:cNvPr id="20" name="Rectangle 19"/>
          <p:cNvSpPr/>
          <p:nvPr/>
        </p:nvSpPr>
        <p:spPr bwMode="auto">
          <a:xfrm>
            <a:off x="7400585" y="1388733"/>
            <a:ext cx="2530778" cy="84463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Segoe UI" panose="020B0502040204020203" pitchFamily="34" charset="0"/>
              </a:rPr>
              <a:t>Azure Portal</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cs typeface="Segoe UI" panose="020B0502040204020203" pitchFamily="34" charset="0"/>
            </a:endParaRPr>
          </a:p>
        </p:txBody>
      </p:sp>
      <p:cxnSp>
        <p:nvCxnSpPr>
          <p:cNvPr id="22" name="Straight Connector 21"/>
          <p:cNvCxnSpPr/>
          <p:nvPr/>
        </p:nvCxnSpPr>
        <p:spPr>
          <a:xfrm>
            <a:off x="8666877" y="1811048"/>
            <a:ext cx="36705" cy="1817683"/>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6"/>
          <a:srcRect l="13528" t="24777" r="13960" b="20658"/>
          <a:stretch/>
        </p:blipFill>
        <p:spPr>
          <a:xfrm>
            <a:off x="5803300" y="462051"/>
            <a:ext cx="1691729" cy="1189261"/>
          </a:xfrm>
          <a:prstGeom prst="rect">
            <a:avLst/>
          </a:prstGeom>
        </p:spPr>
      </p:pic>
      <p:grpSp>
        <p:nvGrpSpPr>
          <p:cNvPr id="3" name="Group 2"/>
          <p:cNvGrpSpPr/>
          <p:nvPr/>
        </p:nvGrpSpPr>
        <p:grpSpPr>
          <a:xfrm>
            <a:off x="5829957" y="5538805"/>
            <a:ext cx="6380598" cy="1172593"/>
            <a:chOff x="5989637" y="5428351"/>
            <a:chExt cx="6380598" cy="1172593"/>
          </a:xfrm>
        </p:grpSpPr>
        <p:sp>
          <p:nvSpPr>
            <p:cNvPr id="2" name="Rectangle 1"/>
            <p:cNvSpPr/>
            <p:nvPr/>
          </p:nvSpPr>
          <p:spPr bwMode="auto">
            <a:xfrm>
              <a:off x="5989637" y="5428351"/>
              <a:ext cx="6380598" cy="1172593"/>
            </a:xfrm>
            <a:prstGeom prst="rect">
              <a:avLst/>
            </a:prstGeom>
            <a:solidFill>
              <a:schemeClr val="bg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34" name="Group 33"/>
            <p:cNvGrpSpPr/>
            <p:nvPr/>
          </p:nvGrpSpPr>
          <p:grpSpPr>
            <a:xfrm>
              <a:off x="6317958" y="5640829"/>
              <a:ext cx="5790060" cy="633375"/>
              <a:chOff x="309433" y="2938924"/>
              <a:chExt cx="5790060" cy="633375"/>
            </a:xfrm>
          </p:grpSpPr>
          <p:pic>
            <p:nvPicPr>
              <p:cNvPr id="35" name="Picture 4" descr="http://www.jbase.com/new/products/images/java.png"/>
              <p:cNvPicPr>
                <a:picLocks noChangeAspect="1" noChangeArrowheads="1"/>
              </p:cNvPicPr>
              <p:nvPr/>
            </p:nvPicPr>
            <p:blipFill>
              <a:blip r:embed="rId7" cstate="print">
                <a:extLst/>
              </a:blip>
              <a:srcRect/>
              <a:stretch>
                <a:fillRect/>
              </a:stretch>
            </p:blipFill>
            <p:spPr bwMode="auto">
              <a:xfrm>
                <a:off x="4095747" y="2938924"/>
                <a:ext cx="316242" cy="622920"/>
              </a:xfrm>
              <a:prstGeom prst="rect">
                <a:avLst/>
              </a:prstGeom>
            </p:spPr>
          </p:pic>
          <p:pic>
            <p:nvPicPr>
              <p:cNvPr id="36" name="Picture 35" descr="PHP.png"/>
              <p:cNvPicPr>
                <a:picLocks noChangeAspect="1"/>
              </p:cNvPicPr>
              <p:nvPr/>
            </p:nvPicPr>
            <p:blipFill>
              <a:blip r:embed="rId8" cstate="print">
                <a:extLst/>
              </a:blip>
              <a:stretch>
                <a:fillRect/>
              </a:stretch>
            </p:blipFill>
            <p:spPr>
              <a:xfrm>
                <a:off x="4659091" y="3050797"/>
                <a:ext cx="718931" cy="39917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2397" y="3129435"/>
                <a:ext cx="866766" cy="241897"/>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5126" y="2978124"/>
                <a:ext cx="474367" cy="544519"/>
              </a:xfrm>
              <a:prstGeom prst="rect">
                <a:avLst/>
              </a:prstGeom>
            </p:spPr>
          </p:pic>
          <p:pic>
            <p:nvPicPr>
              <p:cNvPr id="39" name="Picture 2" descr="https://upload.wikimedia.org/wikipedia/commons/thumb/f/f8/Python_logo_and_wordmark.svg/486px-Python_logo_and_wordmark.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6265" y="3101882"/>
                <a:ext cx="1002380" cy="297003"/>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3"/>
              <p:cNvSpPr>
                <a:spLocks noChangeAspect="1" noEditPoints="1"/>
              </p:cNvSpPr>
              <p:nvPr/>
            </p:nvSpPr>
            <p:spPr bwMode="black">
              <a:xfrm>
                <a:off x="999812" y="3036553"/>
                <a:ext cx="485483" cy="486090"/>
              </a:xfrm>
              <a:custGeom>
                <a:avLst/>
                <a:gdLst>
                  <a:gd name="T0" fmla="*/ 600 w 800"/>
                  <a:gd name="T1" fmla="*/ 0 h 801"/>
                  <a:gd name="T2" fmla="*/ 283 w 800"/>
                  <a:gd name="T3" fmla="*/ 317 h 801"/>
                  <a:gd name="T4" fmla="*/ 81 w 800"/>
                  <a:gd name="T5" fmla="*/ 159 h 801"/>
                  <a:gd name="T6" fmla="*/ 0 w 800"/>
                  <a:gd name="T7" fmla="*/ 200 h 801"/>
                  <a:gd name="T8" fmla="*/ 0 w 800"/>
                  <a:gd name="T9" fmla="*/ 600 h 801"/>
                  <a:gd name="T10" fmla="*/ 81 w 800"/>
                  <a:gd name="T11" fmla="*/ 641 h 801"/>
                  <a:gd name="T12" fmla="*/ 283 w 800"/>
                  <a:gd name="T13" fmla="*/ 484 h 801"/>
                  <a:gd name="T14" fmla="*/ 600 w 800"/>
                  <a:gd name="T15" fmla="*/ 801 h 801"/>
                  <a:gd name="T16" fmla="*/ 800 w 800"/>
                  <a:gd name="T17" fmla="*/ 722 h 801"/>
                  <a:gd name="T18" fmla="*/ 800 w 800"/>
                  <a:gd name="T19" fmla="*/ 78 h 801"/>
                  <a:gd name="T20" fmla="*/ 600 w 800"/>
                  <a:gd name="T21" fmla="*/ 0 h 801"/>
                  <a:gd name="T22" fmla="*/ 81 w 800"/>
                  <a:gd name="T23" fmla="*/ 519 h 801"/>
                  <a:gd name="T24" fmla="*/ 81 w 800"/>
                  <a:gd name="T25" fmla="*/ 281 h 801"/>
                  <a:gd name="T26" fmla="*/ 200 w 800"/>
                  <a:gd name="T27" fmla="*/ 400 h 801"/>
                  <a:gd name="T28" fmla="*/ 81 w 800"/>
                  <a:gd name="T29" fmla="*/ 519 h 801"/>
                  <a:gd name="T30" fmla="*/ 388 w 800"/>
                  <a:gd name="T31" fmla="*/ 400 h 801"/>
                  <a:gd name="T32" fmla="*/ 600 w 800"/>
                  <a:gd name="T33" fmla="*/ 236 h 801"/>
                  <a:gd name="T34" fmla="*/ 600 w 800"/>
                  <a:gd name="T35" fmla="*/ 565 h 801"/>
                  <a:gd name="T36" fmla="*/ 388 w 800"/>
                  <a:gd name="T37" fmla="*/ 40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0" h="801">
                    <a:moveTo>
                      <a:pt x="600" y="0"/>
                    </a:moveTo>
                    <a:lnTo>
                      <a:pt x="283" y="317"/>
                    </a:lnTo>
                    <a:lnTo>
                      <a:pt x="81" y="159"/>
                    </a:lnTo>
                    <a:lnTo>
                      <a:pt x="0" y="200"/>
                    </a:lnTo>
                    <a:lnTo>
                      <a:pt x="0" y="600"/>
                    </a:lnTo>
                    <a:lnTo>
                      <a:pt x="81" y="641"/>
                    </a:lnTo>
                    <a:lnTo>
                      <a:pt x="283" y="484"/>
                    </a:lnTo>
                    <a:lnTo>
                      <a:pt x="600" y="801"/>
                    </a:lnTo>
                    <a:lnTo>
                      <a:pt x="800" y="722"/>
                    </a:lnTo>
                    <a:lnTo>
                      <a:pt x="800" y="78"/>
                    </a:lnTo>
                    <a:lnTo>
                      <a:pt x="600" y="0"/>
                    </a:lnTo>
                    <a:close/>
                    <a:moveTo>
                      <a:pt x="81" y="519"/>
                    </a:moveTo>
                    <a:lnTo>
                      <a:pt x="81" y="281"/>
                    </a:lnTo>
                    <a:lnTo>
                      <a:pt x="200" y="400"/>
                    </a:lnTo>
                    <a:lnTo>
                      <a:pt x="81" y="519"/>
                    </a:lnTo>
                    <a:close/>
                    <a:moveTo>
                      <a:pt x="388" y="400"/>
                    </a:moveTo>
                    <a:lnTo>
                      <a:pt x="600" y="236"/>
                    </a:lnTo>
                    <a:lnTo>
                      <a:pt x="600" y="565"/>
                    </a:lnTo>
                    <a:lnTo>
                      <a:pt x="388" y="400"/>
                    </a:lnTo>
                    <a:close/>
                  </a:path>
                </a:pathLst>
              </a:custGeom>
              <a:solidFill>
                <a:srgbClr val="5C005C"/>
              </a:solidFill>
              <a:ln>
                <a:noFill/>
              </a:ln>
            </p:spPr>
            <p:txBody>
              <a:bodyPr vert="horz" wrap="square" lIns="89642" tIns="44821" rIns="89642" bIns="44821"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latin typeface="Segoe UI"/>
                </a:endParaRPr>
              </a:p>
            </p:txBody>
          </p:sp>
          <p:grpSp>
            <p:nvGrpSpPr>
              <p:cNvPr id="41" name="Group 40"/>
              <p:cNvGrpSpPr>
                <a:grpSpLocks noChangeAspect="1"/>
              </p:cNvGrpSpPr>
              <p:nvPr/>
            </p:nvGrpSpPr>
            <p:grpSpPr>
              <a:xfrm>
                <a:off x="309433" y="2996658"/>
                <a:ext cx="443277" cy="575641"/>
                <a:chOff x="377825" y="1184276"/>
                <a:chExt cx="1020763" cy="1325563"/>
              </a:xfrm>
              <a:solidFill>
                <a:srgbClr val="A80000"/>
              </a:solidFill>
            </p:grpSpPr>
            <p:sp>
              <p:nvSpPr>
                <p:cNvPr id="42" name="Oval 122"/>
                <p:cNvSpPr>
                  <a:spLocks noChangeArrowheads="1"/>
                </p:cNvSpPr>
                <p:nvPr/>
              </p:nvSpPr>
              <p:spPr bwMode="auto">
                <a:xfrm>
                  <a:off x="395288" y="1184276"/>
                  <a:ext cx="985837" cy="187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Segoe UI"/>
                  </a:endParaRPr>
                </a:p>
              </p:txBody>
            </p:sp>
            <p:sp>
              <p:nvSpPr>
                <p:cNvPr id="44" name="Freeform 123"/>
                <p:cNvSpPr>
                  <a:spLocks noEditPoints="1"/>
                </p:cNvSpPr>
                <p:nvPr/>
              </p:nvSpPr>
              <p:spPr bwMode="auto">
                <a:xfrm>
                  <a:off x="377825" y="1314451"/>
                  <a:ext cx="1020763" cy="119538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Segoe UI"/>
                  </a:endParaRPr>
                </a:p>
              </p:txBody>
            </p:sp>
          </p:grpSp>
        </p:grpSp>
      </p:grpSp>
    </p:spTree>
    <p:extLst>
      <p:ext uri="{BB962C8B-B14F-4D97-AF65-F5344CB8AC3E}">
        <p14:creationId xmlns:p14="http://schemas.microsoft.com/office/powerpoint/2010/main" val="33144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fade">
                                      <p:cBhvr>
                                        <p:cTn id="21" dur="500"/>
                                        <p:tgtEl>
                                          <p:spTgt spid="156"/>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56" grpId="0"/>
      <p:bldP spid="19" grpId="0"/>
      <p:bldP spid="23" grpId="0"/>
      <p:bldP spid="43" grpId="0" animBg="1"/>
      <p:bldP spid="18"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40990" y="2685428"/>
            <a:ext cx="11568447" cy="3631234"/>
            <a:chOff x="269852" y="1416032"/>
            <a:chExt cx="11893507" cy="3733269"/>
          </a:xfrm>
        </p:grpSpPr>
        <p:sp>
          <p:nvSpPr>
            <p:cNvPr id="4" name="Rectangle 3"/>
            <p:cNvSpPr/>
            <p:nvPr/>
          </p:nvSpPr>
          <p:spPr bwMode="auto">
            <a:xfrm>
              <a:off x="269852" y="1416032"/>
              <a:ext cx="3891276" cy="373326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2" indent="0" defTabSz="633848" eaLnBrk="1" fontAlgn="auto" latinLnBrk="0" hangingPunct="1">
                <a:lnSpc>
                  <a:spcPct val="100000"/>
                </a:lnSpc>
                <a:spcBef>
                  <a:spcPts val="612"/>
                </a:spcBef>
                <a:spcAft>
                  <a:spcPts val="612"/>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Segoe UI Light"/>
                </a:rPr>
                <a:t>Built-in intelligence tunes your DB perf</a:t>
              </a:r>
            </a:p>
            <a:p>
              <a:pPr marL="0" marR="0" lvl="2" indent="0" defTabSz="633848" eaLnBrk="1" fontAlgn="auto" latinLnBrk="0" hangingPunct="1">
                <a:lnSpc>
                  <a:spcPct val="100000"/>
                </a:lnSpc>
                <a:spcBef>
                  <a:spcPts val="612"/>
                </a:spcBef>
                <a:spcAft>
                  <a:spcPts val="612"/>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Light"/>
              </a:endParaRPr>
            </a:p>
            <a:p>
              <a:pPr marL="457200" marR="0" lvl="2" indent="-457200" defTabSz="633848" eaLnBrk="1" fontAlgn="auto" latinLnBrk="0" hangingPunct="1">
                <a:lnSpc>
                  <a:spcPct val="100000"/>
                </a:lnSpc>
                <a:spcBef>
                  <a:spcPts val="612"/>
                </a:spcBef>
                <a:spcAft>
                  <a:spcPts val="612"/>
                </a:spcAft>
                <a:buClrTx/>
                <a:buSzTx/>
                <a:buFontTx/>
                <a:buChar char="-"/>
                <a:tabLst/>
                <a:defRPr/>
              </a:pPr>
              <a:r>
                <a:rPr kumimoji="0" lang="en-US" sz="2400" b="0" i="0" u="none" strike="noStrike" kern="0" cap="none" spc="0" normalizeH="0" baseline="0" noProof="0" dirty="0">
                  <a:ln>
                    <a:noFill/>
                  </a:ln>
                  <a:solidFill>
                    <a:srgbClr val="FFFFFF"/>
                  </a:solidFill>
                  <a:effectLst/>
                  <a:uLnTx/>
                  <a:uFillTx/>
                  <a:latin typeface="Segoe UI Light"/>
                </a:rPr>
                <a:t>Actionable Recommendations</a:t>
              </a:r>
            </a:p>
            <a:p>
              <a:pPr marL="457200" marR="0" lvl="2" indent="-457200" defTabSz="633848" eaLnBrk="1" fontAlgn="auto" latinLnBrk="0" hangingPunct="1">
                <a:lnSpc>
                  <a:spcPct val="100000"/>
                </a:lnSpc>
                <a:spcBef>
                  <a:spcPts val="612"/>
                </a:spcBef>
                <a:spcAft>
                  <a:spcPts val="612"/>
                </a:spcAft>
                <a:buClrTx/>
                <a:buSzTx/>
                <a:buFontTx/>
                <a:buChar char="-"/>
                <a:tabLst/>
                <a:defRPr/>
              </a:pPr>
              <a:r>
                <a:rPr kumimoji="0" lang="en-US" sz="2400" b="0" i="0" u="none" strike="noStrike" kern="0" cap="none" spc="0" normalizeH="0" baseline="0" noProof="0" dirty="0">
                  <a:ln>
                    <a:noFill/>
                  </a:ln>
                  <a:solidFill>
                    <a:srgbClr val="FFFFFF"/>
                  </a:solidFill>
                  <a:effectLst/>
                  <a:uLnTx/>
                  <a:uFillTx/>
                  <a:latin typeface="Segoe UI Light"/>
                </a:rPr>
                <a:t>Automatic Tuning</a:t>
              </a:r>
            </a:p>
          </p:txBody>
        </p:sp>
        <p:sp>
          <p:nvSpPr>
            <p:cNvPr id="6" name="Rectangle 5"/>
            <p:cNvSpPr/>
            <p:nvPr/>
          </p:nvSpPr>
          <p:spPr bwMode="auto">
            <a:xfrm>
              <a:off x="4273782" y="1416032"/>
              <a:ext cx="3891276" cy="3733269"/>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Saves you time &amp;</a:t>
              </a:r>
            </a:p>
            <a:p>
              <a:pPr marL="0" marR="0" lvl="0" indent="0" defTabSz="932472" eaLnBrk="1" fontAlgn="base" latinLnBrk="0" hangingPunct="1">
                <a:lnSpc>
                  <a:spcPct val="90000"/>
                </a:lnSpc>
                <a:spcBef>
                  <a:spcPct val="0"/>
                </a:spcBef>
                <a:spcAft>
                  <a:spcPts val="612"/>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effort</a:t>
              </a:r>
            </a:p>
            <a:p>
              <a:pPr marL="0" marR="0" lvl="0" indent="0" defTabSz="932472" eaLnBrk="1" fontAlgn="base" latinLnBrk="0" hangingPunct="1">
                <a:lnSpc>
                  <a:spcPct val="90000"/>
                </a:lnSpc>
                <a:spcBef>
                  <a:spcPct val="0"/>
                </a:spcBef>
                <a:spcAft>
                  <a:spcPts val="612"/>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Simple to use</a:t>
              </a: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Works 24/7/365, reacts quickly</a:t>
              </a:r>
            </a:p>
            <a:p>
              <a:pPr marL="342900" marR="0" lvl="0" indent="-342900" defTabSz="932472" eaLnBrk="1" fontAlgn="base" latinLnBrk="0" hangingPunct="1">
                <a:lnSpc>
                  <a:spcPct val="90000"/>
                </a:lnSpc>
                <a:spcBef>
                  <a:spcPct val="0"/>
                </a:spcBef>
                <a:spcAft>
                  <a:spcPts val="612"/>
                </a:spcAft>
                <a:buClrTx/>
                <a:buSzTx/>
                <a:buFontTx/>
                <a:buChar char="-"/>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Adapts with your app</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a:p>
              <a:pPr marL="342900" marR="0" lvl="0" indent="-342900" defTabSz="932472" eaLnBrk="1" fontAlgn="base" latinLnBrk="0" hangingPunct="1">
                <a:lnSpc>
                  <a:spcPct val="90000"/>
                </a:lnSpc>
                <a:spcBef>
                  <a:spcPct val="0"/>
                </a:spcBef>
                <a:spcAft>
                  <a:spcPts val="612"/>
                </a:spcAft>
                <a:buClrTx/>
                <a:buSzTx/>
                <a:buFontTx/>
                <a:buChar char="-"/>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7" name="Rectangle 6"/>
            <p:cNvSpPr/>
            <p:nvPr/>
          </p:nvSpPr>
          <p:spPr bwMode="auto">
            <a:xfrm>
              <a:off x="8285648" y="1420929"/>
              <a:ext cx="3877711" cy="3701266"/>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28" tIns="146262" rIns="274281" bIns="146262"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j-lt"/>
                </a:rPr>
                <a:t>Any Application Can Benefit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j-lt"/>
              </a:endParaRP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j-lt"/>
                </a:rPr>
                <a:t>Works in your own environment</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j-lt"/>
                </a:rPr>
                <a:t>1 DB -&gt; 1000s of DBs</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j-lt"/>
                </a:rPr>
                <a:t>You don’t need to change your app</a:t>
              </a:r>
            </a:p>
            <a:p>
              <a:pPr marL="342900" marR="0" lvl="0" indent="-342900" defTabSz="914400" eaLnBrk="1" fontAlgn="auto" latinLnBrk="0" hangingPunct="1">
                <a:lnSpc>
                  <a:spcPct val="100000"/>
                </a:lnSpc>
                <a:spcBef>
                  <a:spcPts val="0"/>
                </a:spcBef>
                <a:spcAft>
                  <a:spcPts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j-lt"/>
              </a:endParaRPr>
            </a:p>
          </p:txBody>
        </p:sp>
      </p:grpSp>
      <p:sp>
        <p:nvSpPr>
          <p:cNvPr id="8" name="Title 3"/>
          <p:cNvSpPr txBox="1">
            <a:spLocks/>
          </p:cNvSpPr>
          <p:nvPr/>
        </p:nvSpPr>
        <p:spPr>
          <a:xfrm>
            <a:off x="198437" y="449262"/>
            <a:ext cx="12115735" cy="1828786"/>
          </a:xfrm>
          <a:prstGeom prst="rect">
            <a:avLst/>
          </a:prstGeom>
        </p:spPr>
        <p:txBody>
          <a:bodyPr/>
          <a:lstStyle>
            <a:lvl1pPr algn="l" defTabSz="932563" rtl="0" eaLnBrk="1" latinLnBrk="0" hangingPunct="1">
              <a:lnSpc>
                <a:spcPct val="90000"/>
              </a:lnSpc>
              <a:spcBef>
                <a:spcPct val="0"/>
              </a:spcBef>
              <a:buNone/>
              <a:defRPr lang="en-US" sz="5399" b="0" kern="1200" cap="none" spc="-102"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a:lstStyle>
          <a:p>
            <a:pPr marL="0" marR="0" lvl="0" indent="0" algn="l" defTabSz="932563" rtl="0" eaLnBrk="1" fontAlgn="auto" latinLnBrk="0" hangingPunct="1">
              <a:lnSpc>
                <a:spcPct val="90000"/>
              </a:lnSpc>
              <a:spcBef>
                <a:spcPct val="0"/>
              </a:spcBef>
              <a:spcAft>
                <a:spcPts val="0"/>
              </a:spcAft>
              <a:buClrTx/>
              <a:buSzTx/>
              <a:buFontTx/>
              <a:buNone/>
              <a:tabLst/>
              <a:defRPr/>
            </a:pPr>
            <a:r>
              <a:rPr kumimoji="0" lang="en-US" sz="5399"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t>Achieve great performance with Azure SQL Database using built-in intelligence</a:t>
            </a:r>
            <a:br>
              <a:rPr kumimoji="0" lang="en-US" sz="5399"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rPr>
            </a:br>
            <a:endParaRPr kumimoji="0" lang="en-US" sz="5399" b="0" i="0" u="none" strike="noStrike" kern="1200" cap="none" spc="-102" normalizeH="0" baseline="0" noProof="0" dirty="0">
              <a:ln w="3175">
                <a:noFill/>
              </a:ln>
              <a:gradFill>
                <a:gsLst>
                  <a:gs pos="7080">
                    <a:schemeClr val="tx1"/>
                  </a:gs>
                  <a:gs pos="26000">
                    <a:schemeClr val="tx1"/>
                  </a:gs>
                </a:gsLst>
                <a:lin ang="5400000" scaled="0"/>
              </a:gradFill>
              <a:effectLst/>
              <a:uLnTx/>
              <a:uFillTx/>
              <a:latin typeface="+mj-lt"/>
              <a:ea typeface="+mn-ea"/>
              <a:cs typeface="Segoe UI" pitchFamily="34" charset="0"/>
            </a:endParaRPr>
          </a:p>
        </p:txBody>
      </p:sp>
    </p:spTree>
    <p:extLst>
      <p:ext uri="{BB962C8B-B14F-4D97-AF65-F5344CB8AC3E}">
        <p14:creationId xmlns:p14="http://schemas.microsoft.com/office/powerpoint/2010/main" val="31595760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2115735" cy="1828786"/>
          </a:xfrm>
        </p:spPr>
        <p:txBody>
          <a:bodyPr/>
          <a:lstStyle/>
          <a:p>
            <a:r>
              <a:rPr lang="en-US" dirty="0"/>
              <a:t>Thank you!</a:t>
            </a:r>
          </a:p>
        </p:txBody>
      </p:sp>
    </p:spTree>
    <p:extLst>
      <p:ext uri="{BB962C8B-B14F-4D97-AF65-F5344CB8AC3E}">
        <p14:creationId xmlns:p14="http://schemas.microsoft.com/office/powerpoint/2010/main" val="31982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60767" cy="6697662"/>
          </a:xfrm>
          <a:prstGeom prst="rect">
            <a:avLst/>
          </a:prstGeom>
        </p:spPr>
      </p:pic>
    </p:spTree>
    <p:extLst>
      <p:ext uri="{BB962C8B-B14F-4D97-AF65-F5344CB8AC3E}">
        <p14:creationId xmlns:p14="http://schemas.microsoft.com/office/powerpoint/2010/main" val="25132892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12005458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14585281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40246189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209735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10519514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Case Study</a:t>
            </a:r>
            <a:endParaRPr lang="en-US" sz="7200" dirty="0"/>
          </a:p>
        </p:txBody>
      </p:sp>
      <p:sp>
        <p:nvSpPr>
          <p:cNvPr id="41" name="Rectangle 40"/>
          <p:cNvSpPr/>
          <p:nvPr/>
        </p:nvSpPr>
        <p:spPr bwMode="auto">
          <a:xfrm>
            <a:off x="356022" y="3569145"/>
            <a:ext cx="7908925"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Imaginary customer similar to real ones</a:t>
            </a:r>
          </a:p>
        </p:txBody>
      </p:sp>
    </p:spTree>
    <p:extLst>
      <p:ext uri="{BB962C8B-B14F-4D97-AF65-F5344CB8AC3E}">
        <p14:creationId xmlns:p14="http://schemas.microsoft.com/office/powerpoint/2010/main" val="168325709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223064319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62"/>
            <a:ext cx="12436475" cy="6684605"/>
          </a:xfrm>
          <a:prstGeom prst="rect">
            <a:avLst/>
          </a:prstGeom>
        </p:spPr>
      </p:pic>
    </p:spTree>
    <p:extLst>
      <p:ext uri="{BB962C8B-B14F-4D97-AF65-F5344CB8AC3E}">
        <p14:creationId xmlns:p14="http://schemas.microsoft.com/office/powerpoint/2010/main" val="127800051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6" y="144462"/>
            <a:ext cx="12431469" cy="6681915"/>
          </a:xfrm>
          <a:prstGeom prst="rect">
            <a:avLst/>
          </a:prstGeom>
        </p:spPr>
      </p:pic>
    </p:spTree>
    <p:extLst>
      <p:ext uri="{BB962C8B-B14F-4D97-AF65-F5344CB8AC3E}">
        <p14:creationId xmlns:p14="http://schemas.microsoft.com/office/powerpoint/2010/main" val="45991178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Auto-tuning demo results</a:t>
            </a:r>
          </a:p>
        </p:txBody>
      </p:sp>
      <p:pic>
        <p:nvPicPr>
          <p:cNvPr id="4" name="Picture 3"/>
          <p:cNvPicPr>
            <a:picLocks noChangeAspect="1"/>
          </p:cNvPicPr>
          <p:nvPr/>
        </p:nvPicPr>
        <p:blipFill rotWithShape="1">
          <a:blip r:embed="rId2"/>
          <a:srcRect r="22660"/>
          <a:stretch/>
        </p:blipFill>
        <p:spPr>
          <a:xfrm>
            <a:off x="2769321" y="1363662"/>
            <a:ext cx="6897833" cy="5179711"/>
          </a:xfrm>
          <a:prstGeom prst="rect">
            <a:avLst/>
          </a:prstGeom>
        </p:spPr>
      </p:pic>
      <p:cxnSp>
        <p:nvCxnSpPr>
          <p:cNvPr id="6" name="Straight Arrow Connector 5"/>
          <p:cNvCxnSpPr/>
          <p:nvPr/>
        </p:nvCxnSpPr>
        <p:spPr>
          <a:xfrm flipH="1">
            <a:off x="7208837" y="4640262"/>
            <a:ext cx="533400" cy="685800"/>
          </a:xfrm>
          <a:prstGeom prst="straightConnector1">
            <a:avLst/>
          </a:prstGeom>
          <a:ln>
            <a:headEnd type="none"/>
            <a:tailEnd type="triangle"/>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7666037" y="4087672"/>
            <a:ext cx="1396023" cy="960263"/>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indexes</a:t>
            </a:r>
            <a:b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created</a:t>
            </a:r>
          </a:p>
        </p:txBody>
      </p:sp>
    </p:spTree>
    <p:extLst>
      <p:ext uri="{BB962C8B-B14F-4D97-AF65-F5344CB8AC3E}">
        <p14:creationId xmlns:p14="http://schemas.microsoft.com/office/powerpoint/2010/main" val="86224813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643483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39126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 customer</a:t>
            </a:r>
            <a:r>
              <a:rPr lang="en-US">
                <a:solidFill>
                  <a:schemeClr val="bg1"/>
                </a:solidFill>
              </a:rPr>
              <a:t> </a:t>
            </a:r>
            <a:r>
              <a:rPr lang="en-US" dirty="0">
                <a:solidFill>
                  <a:schemeClr val="bg1"/>
                </a:solidFill>
              </a:rPr>
              <a:t>– “Rimini”</a:t>
            </a:r>
          </a:p>
        </p:txBody>
      </p:sp>
      <p:sp>
        <p:nvSpPr>
          <p:cNvPr id="3" name="Text Placeholder 2"/>
          <p:cNvSpPr>
            <a:spLocks noGrp="1"/>
          </p:cNvSpPr>
          <p:nvPr>
            <p:ph type="body" sz="quarter" idx="11"/>
          </p:nvPr>
        </p:nvSpPr>
        <p:spPr>
          <a:xfrm>
            <a:off x="275481" y="1212850"/>
            <a:ext cx="11887878" cy="5480626"/>
          </a:xfrm>
        </p:spPr>
        <p:txBody>
          <a:bodyPr/>
          <a:lstStyle/>
          <a:p>
            <a:endParaRPr lang="en-US" dirty="0">
              <a:solidFill>
                <a:schemeClr val="bg1"/>
              </a:solidFill>
            </a:endParaRPr>
          </a:p>
          <a:p>
            <a:r>
              <a:rPr lang="en-US" dirty="0">
                <a:solidFill>
                  <a:schemeClr val="bg1"/>
                </a:solidFill>
              </a:rPr>
              <a:t>ERP software provider for SMB, moving to SaaS</a:t>
            </a:r>
          </a:p>
          <a:p>
            <a:endParaRPr lang="en-US" dirty="0">
              <a:solidFill>
                <a:schemeClr val="bg1"/>
              </a:solidFill>
            </a:endParaRPr>
          </a:p>
          <a:p>
            <a:r>
              <a:rPr lang="en-US" dirty="0"/>
              <a:t>Database</a:t>
            </a:r>
            <a:r>
              <a:rPr lang="en-US" dirty="0">
                <a:solidFill>
                  <a:schemeClr val="bg1"/>
                </a:solidFill>
              </a:rPr>
              <a:t>-per-customer, 1000s of DBs</a:t>
            </a:r>
          </a:p>
          <a:p>
            <a:endParaRPr lang="en-US" dirty="0">
              <a:solidFill>
                <a:schemeClr val="bg1"/>
              </a:solidFill>
            </a:endParaRPr>
          </a:p>
          <a:p>
            <a:r>
              <a:rPr lang="en-US" dirty="0"/>
              <a:t>Peak and valley usage patterns (unpredictable) </a:t>
            </a:r>
            <a:endParaRPr lang="en-US" dirty="0">
              <a:solidFill>
                <a:schemeClr val="bg1"/>
              </a:solidFill>
            </a:endParaRPr>
          </a:p>
          <a:p>
            <a:endParaRPr lang="en-US" dirty="0"/>
          </a:p>
          <a:p>
            <a:r>
              <a:rPr lang="en-US" dirty="0">
                <a:solidFill>
                  <a:schemeClr val="bg1"/>
                </a:solidFill>
              </a:rPr>
              <a:t>Cost-sensitive</a:t>
            </a:r>
          </a:p>
        </p:txBody>
      </p:sp>
    </p:spTree>
    <p:extLst>
      <p:ext uri="{BB962C8B-B14F-4D97-AF65-F5344CB8AC3E}">
        <p14:creationId xmlns:p14="http://schemas.microsoft.com/office/powerpoint/2010/main" val="175847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274639" y="1810509"/>
            <a:ext cx="6095998" cy="493093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55" name="Text Placeholder 3"/>
          <p:cNvSpPr txBox="1">
            <a:spLocks/>
          </p:cNvSpPr>
          <p:nvPr/>
        </p:nvSpPr>
        <p:spPr>
          <a:xfrm>
            <a:off x="6640106" y="1810509"/>
            <a:ext cx="5761036" cy="459818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8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Perfect solution for multi-tenant apps</a:t>
            </a:r>
          </a:p>
          <a:p>
            <a:pPr marL="342900" marR="0" lvl="0" indent="-342900" algn="l" defTabSz="932742" rtl="0" eaLnBrk="1" fontAlgn="auto" latinLnBrk="0" hangingPunct="1">
              <a:lnSpc>
                <a:spcPct val="90000"/>
              </a:lnSpc>
              <a:spcBef>
                <a:spcPts val="1836"/>
              </a:spcBef>
              <a:spcAft>
                <a:spcPts val="0"/>
              </a:spcAft>
              <a:buClrTx/>
              <a:buSzPct val="90000"/>
              <a:buFont typeface="Arial" pitchFamily="34" charset="0"/>
              <a:buChar char="•"/>
              <a:tabLst/>
              <a:defRPr/>
            </a:pPr>
            <a:r>
              <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Cap your spending</a:t>
            </a:r>
          </a:p>
          <a:p>
            <a:pPr marL="342900" marR="0" lvl="0" indent="-342900" algn="l" defTabSz="932742" rtl="0" eaLnBrk="1" fontAlgn="auto" latinLnBrk="0" hangingPunct="1">
              <a:lnSpc>
                <a:spcPct val="90000"/>
              </a:lnSpc>
              <a:spcBef>
                <a:spcPts val="1836"/>
              </a:spcBef>
              <a:spcAft>
                <a:spcPts val="0"/>
              </a:spcAft>
              <a:buClrTx/>
              <a:buSzPct val="90000"/>
              <a:buFont typeface="Arial" pitchFamily="34" charset="0"/>
              <a:buChar char="•"/>
              <a:tabLst/>
              <a:defRPr/>
            </a:pPr>
            <a:r>
              <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Share resources, maximize utilization</a:t>
            </a:r>
          </a:p>
          <a:p>
            <a:pPr marL="342900" marR="0" lvl="0" indent="-342900" algn="l" defTabSz="932742" rtl="0" eaLnBrk="1" fontAlgn="auto" latinLnBrk="0" hangingPunct="1">
              <a:lnSpc>
                <a:spcPct val="90000"/>
              </a:lnSpc>
              <a:spcBef>
                <a:spcPts val="1836"/>
              </a:spcBef>
              <a:spcAft>
                <a:spcPts val="0"/>
              </a:spcAft>
              <a:buClrTx/>
              <a:buSzPct val="90000"/>
              <a:buFont typeface="Arial" pitchFamily="34" charset="0"/>
              <a:buChar char="•"/>
              <a:tabLst/>
              <a:defRPr/>
            </a:pPr>
            <a:r>
              <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Gain customer isolation</a:t>
            </a:r>
          </a:p>
          <a:p>
            <a:pPr marL="342900" marR="0" lvl="0" indent="-342900" algn="l" defTabSz="932742" rtl="0" eaLnBrk="1" fontAlgn="auto" latinLnBrk="0" hangingPunct="1">
              <a:lnSpc>
                <a:spcPct val="90000"/>
              </a:lnSpc>
              <a:spcBef>
                <a:spcPts val="1836"/>
              </a:spcBef>
              <a:spcAft>
                <a:spcPts val="0"/>
              </a:spcAft>
              <a:buClrTx/>
              <a:buSzPct val="90000"/>
              <a:buFont typeface="Arial" pitchFamily="34" charset="0"/>
              <a:buChar char="•"/>
              <a:tabLst/>
              <a:defRPr/>
            </a:pPr>
            <a:r>
              <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Easy management at-scale</a:t>
            </a:r>
          </a:p>
          <a:p>
            <a:pPr marL="342900" marR="0" lvl="0" indent="-342900" algn="l" defTabSz="932742" rtl="0" eaLnBrk="1" fontAlgn="auto" latinLnBrk="0" hangingPunct="1">
              <a:lnSpc>
                <a:spcPct val="90000"/>
              </a:lnSpc>
              <a:spcBef>
                <a:spcPts val="1836"/>
              </a:spcBef>
              <a:spcAft>
                <a:spcPts val="0"/>
              </a:spcAft>
              <a:buClrTx/>
              <a:buSzPct val="90000"/>
              <a:buFont typeface="Arial" pitchFamily="34" charset="0"/>
              <a:buChar char="•"/>
              <a:tabLst/>
              <a:defRPr/>
            </a:pPr>
            <a:endPar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6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Tailored recommendations on when to use and how to configure Elastic Pools</a:t>
            </a:r>
            <a:endPar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endParaRPr>
          </a:p>
        </p:txBody>
      </p:sp>
      <p:sp>
        <p:nvSpPr>
          <p:cNvPr id="2" name="Title 1"/>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Running apps with many DBs cost-effectively</a:t>
            </a:r>
            <a:br>
              <a:rPr lang="en-US" dirty="0">
                <a:latin typeface="Segoe UI Light" panose="020B0502040204020203" pitchFamily="34" charset="0"/>
                <a:cs typeface="Segoe UI Light" panose="020B0502040204020203" pitchFamily="34" charset="0"/>
              </a:rPr>
            </a:br>
            <a:r>
              <a:rPr lang="en-US" sz="4000" dirty="0">
                <a:solidFill>
                  <a:srgbClr val="D83B01"/>
                </a:solidFill>
              </a:rPr>
              <a:t>Elastic Database Pools</a:t>
            </a:r>
          </a:p>
        </p:txBody>
      </p:sp>
      <p:graphicFrame>
        <p:nvGraphicFramePr>
          <p:cNvPr id="7" name="Table 6"/>
          <p:cNvGraphicFramePr>
            <a:graphicFrameLocks noGrp="1"/>
          </p:cNvGraphicFramePr>
          <p:nvPr>
            <p:extLst/>
          </p:nvPr>
        </p:nvGraphicFramePr>
        <p:xfrm>
          <a:off x="738570" y="4998858"/>
          <a:ext cx="5292153" cy="379298"/>
        </p:xfrm>
        <a:graphic>
          <a:graphicData uri="http://schemas.openxmlformats.org/drawingml/2006/table">
            <a:tbl>
              <a:tblPr>
                <a:tableStyleId>{5C22544A-7EE6-4342-B048-85BDC9FD1C3A}</a:tableStyleId>
              </a:tblPr>
              <a:tblGrid>
                <a:gridCol w="1625735">
                  <a:extLst>
                    <a:ext uri="{9D8B030D-6E8A-4147-A177-3AD203B41FA5}">
                      <a16:colId xmlns:a16="http://schemas.microsoft.com/office/drawing/2014/main" val="2036244271"/>
                    </a:ext>
                  </a:extLst>
                </a:gridCol>
                <a:gridCol w="2063600">
                  <a:extLst>
                    <a:ext uri="{9D8B030D-6E8A-4147-A177-3AD203B41FA5}">
                      <a16:colId xmlns:a16="http://schemas.microsoft.com/office/drawing/2014/main" val="2806863412"/>
                    </a:ext>
                  </a:extLst>
                </a:gridCol>
                <a:gridCol w="1602818">
                  <a:extLst>
                    <a:ext uri="{9D8B030D-6E8A-4147-A177-3AD203B41FA5}">
                      <a16:colId xmlns:a16="http://schemas.microsoft.com/office/drawing/2014/main" val="2577098201"/>
                    </a:ext>
                  </a:extLst>
                </a:gridCol>
              </a:tblGrid>
              <a:tr h="379298">
                <a:tc>
                  <a:txBody>
                    <a:bodyPr/>
                    <a:lstStyle/>
                    <a:p>
                      <a:pPr algn="ctr"/>
                      <a:r>
                        <a:rPr lang="en-US" sz="1800" b="1" dirty="0">
                          <a:solidFill>
                            <a:srgbClr val="FFFFFF"/>
                          </a:solidFill>
                          <a:latin typeface="Segoe UI Light" panose="020B0502040204020203" pitchFamily="34" charset="0"/>
                          <a:cs typeface="Segoe UI Light" panose="020B0502040204020203" pitchFamily="34" charset="0"/>
                        </a:rPr>
                        <a:t>Basic</a:t>
                      </a:r>
                    </a:p>
                  </a:txBody>
                  <a:tcPr marL="93260" marR="93260" marT="46630" marB="4663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a:r>
                        <a:rPr lang="en-US" sz="1800" b="1" dirty="0">
                          <a:solidFill>
                            <a:srgbClr val="FFFFFF"/>
                          </a:solidFill>
                          <a:latin typeface="Segoe UI" panose="020B0502040204020203" pitchFamily="34" charset="0"/>
                          <a:cs typeface="Segoe UI" panose="020B0502040204020203" pitchFamily="34" charset="0"/>
                        </a:rPr>
                        <a:t>Standard</a:t>
                      </a:r>
                    </a:p>
                  </a:txBody>
                  <a:tcPr marL="93260" marR="93260" marT="46630" marB="466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44B0FF"/>
                    </a:solidFill>
                  </a:tcPr>
                </a:tc>
                <a:tc>
                  <a:txBody>
                    <a:bodyPr/>
                    <a:lstStyle/>
                    <a:p>
                      <a:pPr algn="ctr"/>
                      <a:r>
                        <a:rPr lang="en-US" sz="1800" b="1" dirty="0">
                          <a:solidFill>
                            <a:srgbClr val="FFFFFF"/>
                          </a:solidFill>
                          <a:latin typeface="Segoe UI" panose="020B0502040204020203" pitchFamily="34" charset="0"/>
                          <a:cs typeface="Segoe UI" panose="020B0502040204020203" pitchFamily="34" charset="0"/>
                        </a:rPr>
                        <a:t>Premium</a:t>
                      </a:r>
                    </a:p>
                  </a:txBody>
                  <a:tcPr marL="93260" marR="93260" marT="46630" marB="4663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val="594647120"/>
                  </a:ext>
                </a:extLst>
              </a:tr>
            </a:tbl>
          </a:graphicData>
        </a:graphic>
      </p:graphicFrame>
      <p:graphicFrame>
        <p:nvGraphicFramePr>
          <p:cNvPr id="8" name="Table 7"/>
          <p:cNvGraphicFramePr>
            <a:graphicFrameLocks noGrp="1"/>
          </p:cNvGraphicFramePr>
          <p:nvPr>
            <p:extLst/>
          </p:nvPr>
        </p:nvGraphicFramePr>
        <p:xfrm>
          <a:off x="731837" y="5969687"/>
          <a:ext cx="5305620" cy="379298"/>
        </p:xfrm>
        <a:graphic>
          <a:graphicData uri="http://schemas.openxmlformats.org/drawingml/2006/table">
            <a:tbl>
              <a:tblPr>
                <a:tableStyleId>{5C22544A-7EE6-4342-B048-85BDC9FD1C3A}</a:tableStyleId>
              </a:tblPr>
              <a:tblGrid>
                <a:gridCol w="745260">
                  <a:extLst>
                    <a:ext uri="{9D8B030D-6E8A-4147-A177-3AD203B41FA5}">
                      <a16:colId xmlns:a16="http://schemas.microsoft.com/office/drawing/2014/main" val="2036244271"/>
                    </a:ext>
                  </a:extLst>
                </a:gridCol>
                <a:gridCol w="884613">
                  <a:extLst>
                    <a:ext uri="{9D8B030D-6E8A-4147-A177-3AD203B41FA5}">
                      <a16:colId xmlns:a16="http://schemas.microsoft.com/office/drawing/2014/main" val="67562925"/>
                    </a:ext>
                  </a:extLst>
                </a:gridCol>
                <a:gridCol w="984487">
                  <a:extLst>
                    <a:ext uri="{9D8B030D-6E8A-4147-A177-3AD203B41FA5}">
                      <a16:colId xmlns:a16="http://schemas.microsoft.com/office/drawing/2014/main" val="2806863412"/>
                    </a:ext>
                  </a:extLst>
                </a:gridCol>
                <a:gridCol w="1084364">
                  <a:extLst>
                    <a:ext uri="{9D8B030D-6E8A-4147-A177-3AD203B41FA5}">
                      <a16:colId xmlns:a16="http://schemas.microsoft.com/office/drawing/2014/main" val="1475134852"/>
                    </a:ext>
                  </a:extLst>
                </a:gridCol>
                <a:gridCol w="1606896">
                  <a:extLst>
                    <a:ext uri="{9D8B030D-6E8A-4147-A177-3AD203B41FA5}">
                      <a16:colId xmlns:a16="http://schemas.microsoft.com/office/drawing/2014/main" val="2577098201"/>
                    </a:ext>
                  </a:extLst>
                </a:gridCol>
              </a:tblGrid>
              <a:tr h="379298">
                <a:tc>
                  <a:txBody>
                    <a:bodyPr/>
                    <a:lstStyle/>
                    <a:p>
                      <a:pPr algn="ctr"/>
                      <a:r>
                        <a:rPr lang="en-US" sz="1800" b="0" dirty="0">
                          <a:solidFill>
                            <a:srgbClr val="FFFFFF"/>
                          </a:solidFill>
                          <a:latin typeface="+mj-lt"/>
                        </a:rPr>
                        <a:t>125</a:t>
                      </a:r>
                    </a:p>
                  </a:txBody>
                  <a:tcPr marL="93260" marR="93260" marT="46630" marB="4663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BBBCBE"/>
                    </a:solidFill>
                  </a:tcPr>
                </a:tc>
                <a:tc>
                  <a:txBody>
                    <a:bodyPr/>
                    <a:lstStyle/>
                    <a:p>
                      <a:pPr algn="ctr"/>
                      <a:r>
                        <a:rPr lang="en-US" sz="1800" b="1" i="0" dirty="0">
                          <a:solidFill>
                            <a:srgbClr val="FFFFFF"/>
                          </a:solidFill>
                          <a:latin typeface="Segoe UI" panose="020B0502040204020203" pitchFamily="34" charset="0"/>
                          <a:cs typeface="Segoe UI" panose="020B0502040204020203" pitchFamily="34" charset="0"/>
                        </a:rPr>
                        <a:t>200</a:t>
                      </a:r>
                    </a:p>
                  </a:txBody>
                  <a:tcPr marL="93260" marR="93260" marT="46630" marB="466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44B0FF"/>
                    </a:solidFill>
                  </a:tcPr>
                </a:tc>
                <a:tc>
                  <a:txBody>
                    <a:bodyPr/>
                    <a:lstStyle/>
                    <a:p>
                      <a:pPr algn="ctr"/>
                      <a:r>
                        <a:rPr lang="en-US" sz="1800" b="1" i="0" dirty="0">
                          <a:solidFill>
                            <a:srgbClr val="FFFFFF"/>
                          </a:solidFill>
                          <a:latin typeface="Segoe UI" panose="020B0502040204020203" pitchFamily="34" charset="0"/>
                          <a:cs typeface="Segoe UI" panose="020B0502040204020203" pitchFamily="34" charset="0"/>
                        </a:rPr>
                        <a:t>400</a:t>
                      </a:r>
                    </a:p>
                  </a:txBody>
                  <a:tcPr marL="93260" marR="93260" marT="46630" marB="466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rgbClr val="44B0FF"/>
                    </a:solidFill>
                  </a:tcPr>
                </a:tc>
                <a:tc>
                  <a:txBody>
                    <a:bodyPr/>
                    <a:lstStyle/>
                    <a:p>
                      <a:pPr algn="ctr"/>
                      <a:r>
                        <a:rPr lang="en-US" sz="1800" b="1" i="0" dirty="0">
                          <a:solidFill>
                            <a:srgbClr val="FFFFFF"/>
                          </a:solidFill>
                          <a:latin typeface="Segoe UI" panose="020B0502040204020203" pitchFamily="34" charset="0"/>
                          <a:cs typeface="Segoe UI" panose="020B0502040204020203" pitchFamily="34" charset="0"/>
                        </a:rPr>
                        <a:t>1,000</a:t>
                      </a:r>
                    </a:p>
                  </a:txBody>
                  <a:tcPr marL="93260" marR="93260" marT="46630" marB="466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44B0FF"/>
                    </a:solidFill>
                  </a:tcPr>
                </a:tc>
                <a:tc>
                  <a:txBody>
                    <a:bodyPr/>
                    <a:lstStyle/>
                    <a:p>
                      <a:pPr algn="ctr"/>
                      <a:r>
                        <a:rPr lang="en-US" sz="1800" b="0" dirty="0">
                          <a:solidFill>
                            <a:srgbClr val="FFFFFF"/>
                          </a:solidFill>
                          <a:latin typeface="Segoe UI Light" panose="020B0502040204020203" pitchFamily="34" charset="0"/>
                          <a:cs typeface="Segoe UI Light" panose="020B0502040204020203" pitchFamily="34" charset="0"/>
                        </a:rPr>
                        <a:t>1,200</a:t>
                      </a:r>
                    </a:p>
                  </a:txBody>
                  <a:tcPr marL="93260" marR="93260" marT="46630" marB="4663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94647120"/>
                  </a:ext>
                </a:extLst>
              </a:tr>
            </a:tbl>
          </a:graphicData>
        </a:graphic>
      </p:graphicFrame>
      <p:sp>
        <p:nvSpPr>
          <p:cNvPr id="10" name="Rectangle 9"/>
          <p:cNvSpPr/>
          <p:nvPr/>
        </p:nvSpPr>
        <p:spPr bwMode="auto">
          <a:xfrm>
            <a:off x="5824937" y="4876744"/>
            <a:ext cx="171840" cy="614490"/>
          </a:xfrm>
          <a:prstGeom prst="rect">
            <a:avLst/>
          </a:prstGeom>
          <a:solidFill>
            <a:srgbClr val="FFFFFF"/>
          </a:solidFill>
          <a:ln w="285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310" name="Group 309"/>
          <p:cNvGrpSpPr/>
          <p:nvPr/>
        </p:nvGrpSpPr>
        <p:grpSpPr>
          <a:xfrm>
            <a:off x="1401870" y="5858173"/>
            <a:ext cx="3095468" cy="614490"/>
            <a:chOff x="1645606" y="5917570"/>
            <a:chExt cx="3035048" cy="602496"/>
          </a:xfrm>
        </p:grpSpPr>
        <p:sp>
          <p:nvSpPr>
            <p:cNvPr id="11" name="Rectangle 10"/>
            <p:cNvSpPr/>
            <p:nvPr/>
          </p:nvSpPr>
          <p:spPr bwMode="auto">
            <a:xfrm>
              <a:off x="1645606" y="5917570"/>
              <a:ext cx="168486" cy="602496"/>
            </a:xfrm>
            <a:prstGeom prst="rect">
              <a:avLst/>
            </a:prstGeom>
            <a:solidFill>
              <a:srgbClr val="FFFFFF"/>
            </a:solidFill>
            <a:ln w="285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ectangle 11"/>
            <p:cNvSpPr/>
            <p:nvPr/>
          </p:nvSpPr>
          <p:spPr bwMode="auto">
            <a:xfrm>
              <a:off x="4512168" y="5917570"/>
              <a:ext cx="168486" cy="602496"/>
            </a:xfrm>
            <a:prstGeom prst="rect">
              <a:avLst/>
            </a:prstGeom>
            <a:solidFill>
              <a:srgbClr val="FFFFFF"/>
            </a:solidFill>
            <a:ln w="285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3" name="Rectangle 12"/>
          <p:cNvSpPr/>
          <p:nvPr/>
        </p:nvSpPr>
        <p:spPr>
          <a:xfrm>
            <a:off x="963509" y="5511738"/>
            <a:ext cx="4842274" cy="295854"/>
          </a:xfrm>
          <a:prstGeom prst="rect">
            <a:avLst/>
          </a:prstGeom>
        </p:spPr>
        <p:txBody>
          <a:bodyPr wrap="square">
            <a:sp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428" b="0" i="0" u="none" strike="noStrike" kern="0" cap="none" spc="0" normalizeH="0" baseline="0" noProof="0" dirty="0">
                <a:ln>
                  <a:noFill/>
                </a:ln>
                <a:solidFill>
                  <a:srgbClr val="505050"/>
                </a:solidFill>
                <a:effectLst/>
                <a:uLnTx/>
                <a:uFillTx/>
                <a:ea typeface="Segoe UI" pitchFamily="34" charset="0"/>
                <a:cs typeface="Segoe UI" pitchFamily="34" charset="0"/>
              </a:rPr>
              <a:t>Min/max DTUs per second per DB</a:t>
            </a:r>
          </a:p>
        </p:txBody>
      </p:sp>
      <p:grpSp>
        <p:nvGrpSpPr>
          <p:cNvPr id="61" name="Group 4"/>
          <p:cNvGrpSpPr/>
          <p:nvPr/>
        </p:nvGrpSpPr>
        <p:grpSpPr>
          <a:xfrm>
            <a:off x="1413568" y="2115482"/>
            <a:ext cx="4298691" cy="2276585"/>
            <a:chOff x="1657076" y="2483903"/>
            <a:chExt cx="4214787" cy="2232149"/>
          </a:xfrm>
        </p:grpSpPr>
        <p:grpSp>
          <p:nvGrpSpPr>
            <p:cNvPr id="273" name="Group 5"/>
            <p:cNvGrpSpPr/>
            <p:nvPr/>
          </p:nvGrpSpPr>
          <p:grpSpPr>
            <a:xfrm>
              <a:off x="1657076" y="3139185"/>
              <a:ext cx="1178707" cy="1576867"/>
              <a:chOff x="432378" y="3187550"/>
              <a:chExt cx="1178707" cy="1576867"/>
            </a:xfrm>
          </p:grpSpPr>
          <p:grpSp>
            <p:nvGrpSpPr>
              <p:cNvPr id="274" name="Group 42"/>
              <p:cNvGrpSpPr/>
              <p:nvPr/>
            </p:nvGrpSpPr>
            <p:grpSpPr>
              <a:xfrm>
                <a:off x="432378" y="3490271"/>
                <a:ext cx="1178707" cy="609439"/>
                <a:chOff x="1329597" y="3742168"/>
                <a:chExt cx="1129205" cy="609439"/>
              </a:xfrm>
            </p:grpSpPr>
            <p:sp>
              <p:nvSpPr>
                <p:cNvPr id="277" name="Freeform 6"/>
                <p:cNvSpPr>
                  <a:spLocks/>
                </p:cNvSpPr>
                <p:nvPr/>
              </p:nvSpPr>
              <p:spPr bwMode="auto">
                <a:xfrm>
                  <a:off x="1360282"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78" name="Freeform 7"/>
                <p:cNvSpPr>
                  <a:spLocks/>
                </p:cNvSpPr>
                <p:nvPr/>
              </p:nvSpPr>
              <p:spPr bwMode="auto">
                <a:xfrm>
                  <a:off x="1329597"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79" name="Freeform 8"/>
                <p:cNvSpPr>
                  <a:spLocks/>
                </p:cNvSpPr>
                <p:nvPr/>
              </p:nvSpPr>
              <p:spPr bwMode="auto">
                <a:xfrm>
                  <a:off x="1331642"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sp>
            <p:nvSpPr>
              <p:cNvPr id="275" name="Freeform 43"/>
              <p:cNvSpPr/>
              <p:nvPr/>
            </p:nvSpPr>
            <p:spPr bwMode="auto">
              <a:xfrm>
                <a:off x="463975" y="3868289"/>
                <a:ext cx="1111889" cy="896128"/>
              </a:xfrm>
              <a:custGeom>
                <a:avLst/>
                <a:gdLst>
                  <a:gd name="connsiteX0" fmla="*/ 0 w 1111889"/>
                  <a:gd name="connsiteY0" fmla="*/ 0 h 896128"/>
                  <a:gd name="connsiteX1" fmla="*/ 849 w 1111889"/>
                  <a:gd name="connsiteY1" fmla="*/ 0 h 896128"/>
                  <a:gd name="connsiteX2" fmla="*/ 2870 w 1111889"/>
                  <a:gd name="connsiteY2" fmla="*/ 16326 h 896128"/>
                  <a:gd name="connsiteX3" fmla="*/ 555944 w 1111889"/>
                  <a:gd name="connsiteY3" fmla="*/ 219916 h 896128"/>
                  <a:gd name="connsiteX4" fmla="*/ 1109019 w 1111889"/>
                  <a:gd name="connsiteY4" fmla="*/ 16326 h 896128"/>
                  <a:gd name="connsiteX5" fmla="*/ 1111040 w 1111889"/>
                  <a:gd name="connsiteY5" fmla="*/ 0 h 896128"/>
                  <a:gd name="connsiteX6" fmla="*/ 1111888 w 1111889"/>
                  <a:gd name="connsiteY6" fmla="*/ 0 h 896128"/>
                  <a:gd name="connsiteX7" fmla="*/ 1111888 w 1111889"/>
                  <a:gd name="connsiteY7" fmla="*/ 33547 h 896128"/>
                  <a:gd name="connsiteX8" fmla="*/ 1111889 w 1111889"/>
                  <a:gd name="connsiteY8" fmla="*/ 669349 h 896128"/>
                  <a:gd name="connsiteX9" fmla="*/ 1111889 w 1111889"/>
                  <a:gd name="connsiteY9" fmla="*/ 669351 h 896128"/>
                  <a:gd name="connsiteX10" fmla="*/ 1111889 w 1111889"/>
                  <a:gd name="connsiteY10" fmla="*/ 669353 h 896128"/>
                  <a:gd name="connsiteX11" fmla="*/ 1111889 w 1111889"/>
                  <a:gd name="connsiteY11" fmla="*/ 676212 h 896128"/>
                  <a:gd name="connsiteX12" fmla="*/ 1111040 w 1111889"/>
                  <a:gd name="connsiteY12" fmla="*/ 676212 h 896128"/>
                  <a:gd name="connsiteX13" fmla="*/ 1109019 w 1111889"/>
                  <a:gd name="connsiteY13" fmla="*/ 692538 h 896128"/>
                  <a:gd name="connsiteX14" fmla="*/ 555944 w 1111889"/>
                  <a:gd name="connsiteY14" fmla="*/ 896128 h 896128"/>
                  <a:gd name="connsiteX15" fmla="*/ 2870 w 1111889"/>
                  <a:gd name="connsiteY15" fmla="*/ 692538 h 896128"/>
                  <a:gd name="connsiteX16" fmla="*/ 849 w 1111889"/>
                  <a:gd name="connsiteY16" fmla="*/ 676212 h 896128"/>
                  <a:gd name="connsiteX17" fmla="*/ 0 w 1111889"/>
                  <a:gd name="connsiteY17" fmla="*/ 676212 h 896128"/>
                  <a:gd name="connsiteX18" fmla="*/ 0 w 1111889"/>
                  <a:gd name="connsiteY18" fmla="*/ 669351 h 896128"/>
                  <a:gd name="connsiteX19" fmla="*/ 0 w 1111889"/>
                  <a:gd name="connsiteY19" fmla="*/ 0 h 89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1889" h="896128">
                    <a:moveTo>
                      <a:pt x="0" y="0"/>
                    </a:moveTo>
                    <a:lnTo>
                      <a:pt x="849" y="0"/>
                    </a:lnTo>
                    <a:lnTo>
                      <a:pt x="2870" y="16326"/>
                    </a:lnTo>
                    <a:cubicBezTo>
                      <a:pt x="31340" y="130679"/>
                      <a:pt x="268095" y="219916"/>
                      <a:pt x="555944" y="219916"/>
                    </a:cubicBezTo>
                    <a:cubicBezTo>
                      <a:pt x="843794" y="219916"/>
                      <a:pt x="1080549" y="130679"/>
                      <a:pt x="1109019" y="16326"/>
                    </a:cubicBezTo>
                    <a:lnTo>
                      <a:pt x="1111040" y="0"/>
                    </a:lnTo>
                    <a:lnTo>
                      <a:pt x="1111888" y="0"/>
                    </a:lnTo>
                    <a:lnTo>
                      <a:pt x="1111888" y="33547"/>
                    </a:lnTo>
                    <a:cubicBezTo>
                      <a:pt x="1111889" y="277250"/>
                      <a:pt x="1111889" y="568047"/>
                      <a:pt x="1111889" y="669349"/>
                    </a:cubicBezTo>
                    <a:lnTo>
                      <a:pt x="1111889" y="669351"/>
                    </a:lnTo>
                    <a:lnTo>
                      <a:pt x="1111889" y="669353"/>
                    </a:lnTo>
                    <a:lnTo>
                      <a:pt x="1111889" y="676212"/>
                    </a:lnTo>
                    <a:lnTo>
                      <a:pt x="1111040" y="676212"/>
                    </a:lnTo>
                    <a:lnTo>
                      <a:pt x="1109019" y="692538"/>
                    </a:lnTo>
                    <a:cubicBezTo>
                      <a:pt x="1080549" y="806891"/>
                      <a:pt x="843794" y="896128"/>
                      <a:pt x="555944" y="896128"/>
                    </a:cubicBezTo>
                    <a:cubicBezTo>
                      <a:pt x="268095" y="896128"/>
                      <a:pt x="31340" y="806891"/>
                      <a:pt x="2870" y="692538"/>
                    </a:cubicBezTo>
                    <a:lnTo>
                      <a:pt x="849" y="676212"/>
                    </a:lnTo>
                    <a:lnTo>
                      <a:pt x="0" y="676212"/>
                    </a:lnTo>
                    <a:lnTo>
                      <a:pt x="0" y="669351"/>
                    </a:lnTo>
                    <a:lnTo>
                      <a:pt x="0" y="0"/>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93260" numCol="1" spcCol="0" rtlCol="0" fromWordArt="0" anchor="b"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t>Customer </a:t>
                </a:r>
                <a:b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br>
                <a: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t>1</a:t>
                </a:r>
              </a:p>
            </p:txBody>
          </p:sp>
          <p:sp>
            <p:nvSpPr>
              <p:cNvPr id="276" name="Freeform 44"/>
              <p:cNvSpPr/>
              <p:nvPr/>
            </p:nvSpPr>
            <p:spPr bwMode="auto">
              <a:xfrm>
                <a:off x="463975" y="3187550"/>
                <a:ext cx="1111887" cy="639743"/>
              </a:xfrm>
              <a:custGeom>
                <a:avLst/>
                <a:gdLst>
                  <a:gd name="connsiteX0" fmla="*/ 555943 w 1111887"/>
                  <a:gd name="connsiteY0" fmla="*/ 0 h 639743"/>
                  <a:gd name="connsiteX1" fmla="*/ 1109018 w 1111887"/>
                  <a:gd name="connsiteY1" fmla="*/ 203591 h 639743"/>
                  <a:gd name="connsiteX2" fmla="*/ 1111039 w 1111887"/>
                  <a:gd name="connsiteY2" fmla="*/ 219917 h 639743"/>
                  <a:gd name="connsiteX3" fmla="*/ 1111887 w 1111887"/>
                  <a:gd name="connsiteY3" fmla="*/ 219917 h 639743"/>
                  <a:gd name="connsiteX4" fmla="*/ 1111887 w 1111887"/>
                  <a:gd name="connsiteY4" fmla="*/ 226777 h 639743"/>
                  <a:gd name="connsiteX5" fmla="*/ 1111887 w 1111887"/>
                  <a:gd name="connsiteY5" fmla="*/ 363247 h 639743"/>
                  <a:gd name="connsiteX6" fmla="*/ 1111887 w 1111887"/>
                  <a:gd name="connsiteY6" fmla="*/ 419827 h 639743"/>
                  <a:gd name="connsiteX7" fmla="*/ 1111040 w 1111887"/>
                  <a:gd name="connsiteY7" fmla="*/ 419827 h 639743"/>
                  <a:gd name="connsiteX8" fmla="*/ 1109019 w 1111887"/>
                  <a:gd name="connsiteY8" fmla="*/ 436153 h 639743"/>
                  <a:gd name="connsiteX9" fmla="*/ 555944 w 1111887"/>
                  <a:gd name="connsiteY9" fmla="*/ 639743 h 639743"/>
                  <a:gd name="connsiteX10" fmla="*/ 2870 w 1111887"/>
                  <a:gd name="connsiteY10" fmla="*/ 436153 h 639743"/>
                  <a:gd name="connsiteX11" fmla="*/ 849 w 1111887"/>
                  <a:gd name="connsiteY11" fmla="*/ 419827 h 639743"/>
                  <a:gd name="connsiteX12" fmla="*/ 0 w 1111887"/>
                  <a:gd name="connsiteY12" fmla="*/ 419827 h 639743"/>
                  <a:gd name="connsiteX13" fmla="*/ 0 w 1111887"/>
                  <a:gd name="connsiteY13" fmla="*/ 412966 h 639743"/>
                  <a:gd name="connsiteX14" fmla="*/ 0 w 1111887"/>
                  <a:gd name="connsiteY14" fmla="*/ 226767 h 639743"/>
                  <a:gd name="connsiteX15" fmla="*/ 2869 w 1111887"/>
                  <a:gd name="connsiteY15" fmla="*/ 203591 h 639743"/>
                  <a:gd name="connsiteX16" fmla="*/ 555943 w 1111887"/>
                  <a:gd name="connsiteY16" fmla="*/ 0 h 639743"/>
                  <a:gd name="connsiteX17" fmla="*/ 555943 w 1111887"/>
                  <a:gd name="connsiteY17" fmla="*/ 81811 h 639743"/>
                  <a:gd name="connsiteX18" fmla="*/ 172206 w 1111887"/>
                  <a:gd name="connsiteY18" fmla="*/ 194437 h 639743"/>
                  <a:gd name="connsiteX19" fmla="*/ 555943 w 1111887"/>
                  <a:gd name="connsiteY19" fmla="*/ 307062 h 639743"/>
                  <a:gd name="connsiteX20" fmla="*/ 939680 w 1111887"/>
                  <a:gd name="connsiteY20" fmla="*/ 194437 h 639743"/>
                  <a:gd name="connsiteX21" fmla="*/ 555943 w 1111887"/>
                  <a:gd name="connsiteY21" fmla="*/ 81811 h 63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887" h="639743">
                    <a:moveTo>
                      <a:pt x="555943" y="0"/>
                    </a:moveTo>
                    <a:cubicBezTo>
                      <a:pt x="843792" y="0"/>
                      <a:pt x="1080548" y="89237"/>
                      <a:pt x="1109018" y="203591"/>
                    </a:cubicBezTo>
                    <a:lnTo>
                      <a:pt x="1111039" y="219917"/>
                    </a:lnTo>
                    <a:lnTo>
                      <a:pt x="1111887" y="219917"/>
                    </a:lnTo>
                    <a:lnTo>
                      <a:pt x="1111887" y="226777"/>
                    </a:lnTo>
                    <a:cubicBezTo>
                      <a:pt x="1111887" y="257382"/>
                      <a:pt x="1111887" y="305002"/>
                      <a:pt x="1111887" y="363247"/>
                    </a:cubicBezTo>
                    <a:lnTo>
                      <a:pt x="1111887" y="419827"/>
                    </a:lnTo>
                    <a:lnTo>
                      <a:pt x="1111040" y="419827"/>
                    </a:lnTo>
                    <a:lnTo>
                      <a:pt x="1109019" y="436153"/>
                    </a:lnTo>
                    <a:cubicBezTo>
                      <a:pt x="1080549" y="550506"/>
                      <a:pt x="843794" y="639743"/>
                      <a:pt x="555944" y="639743"/>
                    </a:cubicBezTo>
                    <a:cubicBezTo>
                      <a:pt x="268095" y="639743"/>
                      <a:pt x="31340" y="550506"/>
                      <a:pt x="2870" y="436153"/>
                    </a:cubicBezTo>
                    <a:lnTo>
                      <a:pt x="849" y="419827"/>
                    </a:lnTo>
                    <a:lnTo>
                      <a:pt x="0" y="419827"/>
                    </a:lnTo>
                    <a:lnTo>
                      <a:pt x="0" y="412966"/>
                    </a:lnTo>
                    <a:lnTo>
                      <a:pt x="0" y="226767"/>
                    </a:lnTo>
                    <a:lnTo>
                      <a:pt x="2869" y="203591"/>
                    </a:lnTo>
                    <a:cubicBezTo>
                      <a:pt x="31339" y="89237"/>
                      <a:pt x="268093" y="0"/>
                      <a:pt x="555943" y="0"/>
                    </a:cubicBezTo>
                    <a:close/>
                    <a:moveTo>
                      <a:pt x="555943" y="81811"/>
                    </a:moveTo>
                    <a:cubicBezTo>
                      <a:pt x="344011" y="81811"/>
                      <a:pt x="172206" y="132234"/>
                      <a:pt x="172206" y="194437"/>
                    </a:cubicBezTo>
                    <a:cubicBezTo>
                      <a:pt x="172206" y="256638"/>
                      <a:pt x="344011" y="307062"/>
                      <a:pt x="555943" y="307062"/>
                    </a:cubicBezTo>
                    <a:cubicBezTo>
                      <a:pt x="767875" y="307062"/>
                      <a:pt x="939680" y="256638"/>
                      <a:pt x="939680" y="194437"/>
                    </a:cubicBezTo>
                    <a:cubicBezTo>
                      <a:pt x="939680" y="132234"/>
                      <a:pt x="767875" y="81811"/>
                      <a:pt x="555943" y="81811"/>
                    </a:cubicBez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80" name="Group 8"/>
            <p:cNvGrpSpPr/>
            <p:nvPr/>
          </p:nvGrpSpPr>
          <p:grpSpPr>
            <a:xfrm>
              <a:off x="4691020" y="2911096"/>
              <a:ext cx="1180843" cy="1804956"/>
              <a:chOff x="2224898" y="2959461"/>
              <a:chExt cx="1180843" cy="1804956"/>
            </a:xfrm>
          </p:grpSpPr>
          <p:grpSp>
            <p:nvGrpSpPr>
              <p:cNvPr id="281" name="Group 32"/>
              <p:cNvGrpSpPr/>
              <p:nvPr/>
            </p:nvGrpSpPr>
            <p:grpSpPr>
              <a:xfrm>
                <a:off x="2227033" y="3490271"/>
                <a:ext cx="1178708" cy="609439"/>
                <a:chOff x="1776599" y="3742168"/>
                <a:chExt cx="1129205" cy="609439"/>
              </a:xfrm>
            </p:grpSpPr>
            <p:sp>
              <p:nvSpPr>
                <p:cNvPr id="288" name="Freeform 6"/>
                <p:cNvSpPr>
                  <a:spLocks/>
                </p:cNvSpPr>
                <p:nvPr/>
              </p:nvSpPr>
              <p:spPr bwMode="auto">
                <a:xfrm>
                  <a:off x="1809329"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89" name="Freeform 7"/>
                <p:cNvSpPr>
                  <a:spLocks/>
                </p:cNvSpPr>
                <p:nvPr/>
              </p:nvSpPr>
              <p:spPr bwMode="auto">
                <a:xfrm>
                  <a:off x="1776599"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90" name="Freeform 8"/>
                <p:cNvSpPr>
                  <a:spLocks/>
                </p:cNvSpPr>
                <p:nvPr/>
              </p:nvSpPr>
              <p:spPr bwMode="auto">
                <a:xfrm>
                  <a:off x="1780690"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sp>
            <p:nvSpPr>
              <p:cNvPr id="282" name="Freeform 33"/>
              <p:cNvSpPr/>
              <p:nvPr/>
            </p:nvSpPr>
            <p:spPr bwMode="auto">
              <a:xfrm>
                <a:off x="2258630" y="3868289"/>
                <a:ext cx="1111889" cy="896128"/>
              </a:xfrm>
              <a:custGeom>
                <a:avLst/>
                <a:gdLst>
                  <a:gd name="connsiteX0" fmla="*/ 0 w 1111889"/>
                  <a:gd name="connsiteY0" fmla="*/ 0 h 896128"/>
                  <a:gd name="connsiteX1" fmla="*/ 849 w 1111889"/>
                  <a:gd name="connsiteY1" fmla="*/ 0 h 896128"/>
                  <a:gd name="connsiteX2" fmla="*/ 2870 w 1111889"/>
                  <a:gd name="connsiteY2" fmla="*/ 16326 h 896128"/>
                  <a:gd name="connsiteX3" fmla="*/ 555944 w 1111889"/>
                  <a:gd name="connsiteY3" fmla="*/ 219916 h 896128"/>
                  <a:gd name="connsiteX4" fmla="*/ 1109019 w 1111889"/>
                  <a:gd name="connsiteY4" fmla="*/ 16326 h 896128"/>
                  <a:gd name="connsiteX5" fmla="*/ 1111040 w 1111889"/>
                  <a:gd name="connsiteY5" fmla="*/ 0 h 896128"/>
                  <a:gd name="connsiteX6" fmla="*/ 1111888 w 1111889"/>
                  <a:gd name="connsiteY6" fmla="*/ 0 h 896128"/>
                  <a:gd name="connsiteX7" fmla="*/ 1111888 w 1111889"/>
                  <a:gd name="connsiteY7" fmla="*/ 33547 h 896128"/>
                  <a:gd name="connsiteX8" fmla="*/ 1111889 w 1111889"/>
                  <a:gd name="connsiteY8" fmla="*/ 669349 h 896128"/>
                  <a:gd name="connsiteX9" fmla="*/ 1111889 w 1111889"/>
                  <a:gd name="connsiteY9" fmla="*/ 669351 h 896128"/>
                  <a:gd name="connsiteX10" fmla="*/ 1111889 w 1111889"/>
                  <a:gd name="connsiteY10" fmla="*/ 669353 h 896128"/>
                  <a:gd name="connsiteX11" fmla="*/ 1111889 w 1111889"/>
                  <a:gd name="connsiteY11" fmla="*/ 676212 h 896128"/>
                  <a:gd name="connsiteX12" fmla="*/ 1111040 w 1111889"/>
                  <a:gd name="connsiteY12" fmla="*/ 676212 h 896128"/>
                  <a:gd name="connsiteX13" fmla="*/ 1109019 w 1111889"/>
                  <a:gd name="connsiteY13" fmla="*/ 692538 h 896128"/>
                  <a:gd name="connsiteX14" fmla="*/ 555944 w 1111889"/>
                  <a:gd name="connsiteY14" fmla="*/ 896128 h 896128"/>
                  <a:gd name="connsiteX15" fmla="*/ 2870 w 1111889"/>
                  <a:gd name="connsiteY15" fmla="*/ 692538 h 896128"/>
                  <a:gd name="connsiteX16" fmla="*/ 849 w 1111889"/>
                  <a:gd name="connsiteY16" fmla="*/ 676212 h 896128"/>
                  <a:gd name="connsiteX17" fmla="*/ 0 w 1111889"/>
                  <a:gd name="connsiteY17" fmla="*/ 676212 h 896128"/>
                  <a:gd name="connsiteX18" fmla="*/ 0 w 1111889"/>
                  <a:gd name="connsiteY18" fmla="*/ 669351 h 896128"/>
                  <a:gd name="connsiteX19" fmla="*/ 0 w 1111889"/>
                  <a:gd name="connsiteY19" fmla="*/ 0 h 89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1889" h="896128">
                    <a:moveTo>
                      <a:pt x="0" y="0"/>
                    </a:moveTo>
                    <a:lnTo>
                      <a:pt x="849" y="0"/>
                    </a:lnTo>
                    <a:lnTo>
                      <a:pt x="2870" y="16326"/>
                    </a:lnTo>
                    <a:cubicBezTo>
                      <a:pt x="31340" y="130679"/>
                      <a:pt x="268095" y="219916"/>
                      <a:pt x="555944" y="219916"/>
                    </a:cubicBezTo>
                    <a:cubicBezTo>
                      <a:pt x="843794" y="219916"/>
                      <a:pt x="1080549" y="130679"/>
                      <a:pt x="1109019" y="16326"/>
                    </a:cubicBezTo>
                    <a:lnTo>
                      <a:pt x="1111040" y="0"/>
                    </a:lnTo>
                    <a:lnTo>
                      <a:pt x="1111888" y="0"/>
                    </a:lnTo>
                    <a:lnTo>
                      <a:pt x="1111888" y="33547"/>
                    </a:lnTo>
                    <a:cubicBezTo>
                      <a:pt x="1111889" y="277250"/>
                      <a:pt x="1111889" y="568047"/>
                      <a:pt x="1111889" y="669349"/>
                    </a:cubicBezTo>
                    <a:lnTo>
                      <a:pt x="1111889" y="669351"/>
                    </a:lnTo>
                    <a:lnTo>
                      <a:pt x="1111889" y="669353"/>
                    </a:lnTo>
                    <a:lnTo>
                      <a:pt x="1111889" y="676212"/>
                    </a:lnTo>
                    <a:lnTo>
                      <a:pt x="1111040" y="676212"/>
                    </a:lnTo>
                    <a:lnTo>
                      <a:pt x="1109019" y="692538"/>
                    </a:lnTo>
                    <a:cubicBezTo>
                      <a:pt x="1080549" y="806891"/>
                      <a:pt x="843794" y="896128"/>
                      <a:pt x="555944" y="896128"/>
                    </a:cubicBezTo>
                    <a:cubicBezTo>
                      <a:pt x="268095" y="896128"/>
                      <a:pt x="31340" y="806891"/>
                      <a:pt x="2870" y="692538"/>
                    </a:cubicBezTo>
                    <a:lnTo>
                      <a:pt x="849" y="676212"/>
                    </a:lnTo>
                    <a:lnTo>
                      <a:pt x="0" y="676212"/>
                    </a:lnTo>
                    <a:lnTo>
                      <a:pt x="0" y="669351"/>
                    </a:lnTo>
                    <a:lnTo>
                      <a:pt x="0" y="0"/>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93260" numCol="1" spcCol="0" rtlCol="0" fromWordArt="0" anchor="b"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t>Customer N</a:t>
                </a:r>
              </a:p>
            </p:txBody>
          </p:sp>
          <p:grpSp>
            <p:nvGrpSpPr>
              <p:cNvPr id="283" name="Group 34"/>
              <p:cNvGrpSpPr/>
              <p:nvPr/>
            </p:nvGrpSpPr>
            <p:grpSpPr>
              <a:xfrm>
                <a:off x="2224898" y="3272438"/>
                <a:ext cx="1178708" cy="609439"/>
                <a:chOff x="1776599" y="3742168"/>
                <a:chExt cx="1129205" cy="609439"/>
              </a:xfrm>
            </p:grpSpPr>
            <p:sp>
              <p:nvSpPr>
                <p:cNvPr id="285" name="Freeform 6"/>
                <p:cNvSpPr>
                  <a:spLocks/>
                </p:cNvSpPr>
                <p:nvPr/>
              </p:nvSpPr>
              <p:spPr bwMode="auto">
                <a:xfrm>
                  <a:off x="1807285"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86" name="Freeform 7"/>
                <p:cNvSpPr>
                  <a:spLocks/>
                </p:cNvSpPr>
                <p:nvPr/>
              </p:nvSpPr>
              <p:spPr bwMode="auto">
                <a:xfrm>
                  <a:off x="1776599"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87" name="Freeform 8"/>
                <p:cNvSpPr>
                  <a:spLocks/>
                </p:cNvSpPr>
                <p:nvPr/>
              </p:nvSpPr>
              <p:spPr bwMode="auto">
                <a:xfrm>
                  <a:off x="1780690"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sp>
            <p:nvSpPr>
              <p:cNvPr id="284" name="Freeform 35"/>
              <p:cNvSpPr/>
              <p:nvPr/>
            </p:nvSpPr>
            <p:spPr bwMode="auto">
              <a:xfrm>
                <a:off x="2258631" y="2959461"/>
                <a:ext cx="1111887" cy="639743"/>
              </a:xfrm>
              <a:custGeom>
                <a:avLst/>
                <a:gdLst>
                  <a:gd name="connsiteX0" fmla="*/ 555943 w 1111887"/>
                  <a:gd name="connsiteY0" fmla="*/ 0 h 639743"/>
                  <a:gd name="connsiteX1" fmla="*/ 1109018 w 1111887"/>
                  <a:gd name="connsiteY1" fmla="*/ 203591 h 639743"/>
                  <a:gd name="connsiteX2" fmla="*/ 1111039 w 1111887"/>
                  <a:gd name="connsiteY2" fmla="*/ 219917 h 639743"/>
                  <a:gd name="connsiteX3" fmla="*/ 1111887 w 1111887"/>
                  <a:gd name="connsiteY3" fmla="*/ 219917 h 639743"/>
                  <a:gd name="connsiteX4" fmla="*/ 1111887 w 1111887"/>
                  <a:gd name="connsiteY4" fmla="*/ 226777 h 639743"/>
                  <a:gd name="connsiteX5" fmla="*/ 1111887 w 1111887"/>
                  <a:gd name="connsiteY5" fmla="*/ 363247 h 639743"/>
                  <a:gd name="connsiteX6" fmla="*/ 1111887 w 1111887"/>
                  <a:gd name="connsiteY6" fmla="*/ 419827 h 639743"/>
                  <a:gd name="connsiteX7" fmla="*/ 1111040 w 1111887"/>
                  <a:gd name="connsiteY7" fmla="*/ 419827 h 639743"/>
                  <a:gd name="connsiteX8" fmla="*/ 1109019 w 1111887"/>
                  <a:gd name="connsiteY8" fmla="*/ 436153 h 639743"/>
                  <a:gd name="connsiteX9" fmla="*/ 555944 w 1111887"/>
                  <a:gd name="connsiteY9" fmla="*/ 639743 h 639743"/>
                  <a:gd name="connsiteX10" fmla="*/ 2870 w 1111887"/>
                  <a:gd name="connsiteY10" fmla="*/ 436153 h 639743"/>
                  <a:gd name="connsiteX11" fmla="*/ 849 w 1111887"/>
                  <a:gd name="connsiteY11" fmla="*/ 419827 h 639743"/>
                  <a:gd name="connsiteX12" fmla="*/ 0 w 1111887"/>
                  <a:gd name="connsiteY12" fmla="*/ 419827 h 639743"/>
                  <a:gd name="connsiteX13" fmla="*/ 0 w 1111887"/>
                  <a:gd name="connsiteY13" fmla="*/ 412966 h 639743"/>
                  <a:gd name="connsiteX14" fmla="*/ 0 w 1111887"/>
                  <a:gd name="connsiteY14" fmla="*/ 226767 h 639743"/>
                  <a:gd name="connsiteX15" fmla="*/ 2869 w 1111887"/>
                  <a:gd name="connsiteY15" fmla="*/ 203591 h 639743"/>
                  <a:gd name="connsiteX16" fmla="*/ 555943 w 1111887"/>
                  <a:gd name="connsiteY16" fmla="*/ 0 h 639743"/>
                  <a:gd name="connsiteX17" fmla="*/ 555943 w 1111887"/>
                  <a:gd name="connsiteY17" fmla="*/ 81811 h 639743"/>
                  <a:gd name="connsiteX18" fmla="*/ 172206 w 1111887"/>
                  <a:gd name="connsiteY18" fmla="*/ 194437 h 639743"/>
                  <a:gd name="connsiteX19" fmla="*/ 555943 w 1111887"/>
                  <a:gd name="connsiteY19" fmla="*/ 307062 h 639743"/>
                  <a:gd name="connsiteX20" fmla="*/ 939680 w 1111887"/>
                  <a:gd name="connsiteY20" fmla="*/ 194437 h 639743"/>
                  <a:gd name="connsiteX21" fmla="*/ 555943 w 1111887"/>
                  <a:gd name="connsiteY21" fmla="*/ 81811 h 63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887" h="639743">
                    <a:moveTo>
                      <a:pt x="555943" y="0"/>
                    </a:moveTo>
                    <a:cubicBezTo>
                      <a:pt x="843792" y="0"/>
                      <a:pt x="1080548" y="89237"/>
                      <a:pt x="1109018" y="203591"/>
                    </a:cubicBezTo>
                    <a:lnTo>
                      <a:pt x="1111039" y="219917"/>
                    </a:lnTo>
                    <a:lnTo>
                      <a:pt x="1111887" y="219917"/>
                    </a:lnTo>
                    <a:lnTo>
                      <a:pt x="1111887" y="226777"/>
                    </a:lnTo>
                    <a:cubicBezTo>
                      <a:pt x="1111887" y="257382"/>
                      <a:pt x="1111887" y="305002"/>
                      <a:pt x="1111887" y="363247"/>
                    </a:cubicBezTo>
                    <a:lnTo>
                      <a:pt x="1111887" y="419827"/>
                    </a:lnTo>
                    <a:lnTo>
                      <a:pt x="1111040" y="419827"/>
                    </a:lnTo>
                    <a:lnTo>
                      <a:pt x="1109019" y="436153"/>
                    </a:lnTo>
                    <a:cubicBezTo>
                      <a:pt x="1080549" y="550506"/>
                      <a:pt x="843794" y="639743"/>
                      <a:pt x="555944" y="639743"/>
                    </a:cubicBezTo>
                    <a:cubicBezTo>
                      <a:pt x="268095" y="639743"/>
                      <a:pt x="31340" y="550506"/>
                      <a:pt x="2870" y="436153"/>
                    </a:cubicBezTo>
                    <a:lnTo>
                      <a:pt x="849" y="419827"/>
                    </a:lnTo>
                    <a:lnTo>
                      <a:pt x="0" y="419827"/>
                    </a:lnTo>
                    <a:lnTo>
                      <a:pt x="0" y="412966"/>
                    </a:lnTo>
                    <a:lnTo>
                      <a:pt x="0" y="226767"/>
                    </a:lnTo>
                    <a:lnTo>
                      <a:pt x="2869" y="203591"/>
                    </a:lnTo>
                    <a:cubicBezTo>
                      <a:pt x="31339" y="89237"/>
                      <a:pt x="268093" y="0"/>
                      <a:pt x="555943" y="0"/>
                    </a:cubicBezTo>
                    <a:close/>
                    <a:moveTo>
                      <a:pt x="555943" y="81811"/>
                    </a:moveTo>
                    <a:cubicBezTo>
                      <a:pt x="344011" y="81811"/>
                      <a:pt x="172206" y="132234"/>
                      <a:pt x="172206" y="194437"/>
                    </a:cubicBezTo>
                    <a:cubicBezTo>
                      <a:pt x="172206" y="256638"/>
                      <a:pt x="344011" y="307062"/>
                      <a:pt x="555943" y="307062"/>
                    </a:cubicBezTo>
                    <a:cubicBezTo>
                      <a:pt x="767875" y="307062"/>
                      <a:pt x="939680" y="256638"/>
                      <a:pt x="939680" y="194437"/>
                    </a:cubicBezTo>
                    <a:cubicBezTo>
                      <a:pt x="939680" y="132234"/>
                      <a:pt x="767875" y="81811"/>
                      <a:pt x="555943" y="81811"/>
                    </a:cubicBez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91" name="Group 13"/>
            <p:cNvGrpSpPr/>
            <p:nvPr/>
          </p:nvGrpSpPr>
          <p:grpSpPr>
            <a:xfrm>
              <a:off x="2936845" y="2483903"/>
              <a:ext cx="1186515" cy="2232149"/>
              <a:chOff x="4436501" y="2566568"/>
              <a:chExt cx="1186515" cy="2232149"/>
            </a:xfrm>
          </p:grpSpPr>
          <p:grpSp>
            <p:nvGrpSpPr>
              <p:cNvPr id="292" name="Group 14"/>
              <p:cNvGrpSpPr/>
              <p:nvPr/>
            </p:nvGrpSpPr>
            <p:grpSpPr>
              <a:xfrm>
                <a:off x="4444309" y="3524571"/>
                <a:ext cx="1178707" cy="609439"/>
                <a:chOff x="1329597" y="3742168"/>
                <a:chExt cx="1129205" cy="609439"/>
              </a:xfrm>
            </p:grpSpPr>
            <p:sp>
              <p:nvSpPr>
                <p:cNvPr id="307" name="Freeform 6"/>
                <p:cNvSpPr>
                  <a:spLocks/>
                </p:cNvSpPr>
                <p:nvPr/>
              </p:nvSpPr>
              <p:spPr bwMode="auto">
                <a:xfrm>
                  <a:off x="1360282"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8" name="Freeform 7"/>
                <p:cNvSpPr>
                  <a:spLocks/>
                </p:cNvSpPr>
                <p:nvPr/>
              </p:nvSpPr>
              <p:spPr bwMode="auto">
                <a:xfrm>
                  <a:off x="1329597"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9" name="Freeform 8"/>
                <p:cNvSpPr>
                  <a:spLocks/>
                </p:cNvSpPr>
                <p:nvPr/>
              </p:nvSpPr>
              <p:spPr bwMode="auto">
                <a:xfrm>
                  <a:off x="1331642"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sp>
            <p:nvSpPr>
              <p:cNvPr id="293" name="Freeform 15"/>
              <p:cNvSpPr/>
              <p:nvPr/>
            </p:nvSpPr>
            <p:spPr bwMode="auto">
              <a:xfrm>
                <a:off x="4475906" y="3902589"/>
                <a:ext cx="1111889" cy="896128"/>
              </a:xfrm>
              <a:custGeom>
                <a:avLst/>
                <a:gdLst>
                  <a:gd name="connsiteX0" fmla="*/ 0 w 1111889"/>
                  <a:gd name="connsiteY0" fmla="*/ 0 h 896128"/>
                  <a:gd name="connsiteX1" fmla="*/ 849 w 1111889"/>
                  <a:gd name="connsiteY1" fmla="*/ 0 h 896128"/>
                  <a:gd name="connsiteX2" fmla="*/ 2870 w 1111889"/>
                  <a:gd name="connsiteY2" fmla="*/ 16326 h 896128"/>
                  <a:gd name="connsiteX3" fmla="*/ 555944 w 1111889"/>
                  <a:gd name="connsiteY3" fmla="*/ 219916 h 896128"/>
                  <a:gd name="connsiteX4" fmla="*/ 1109019 w 1111889"/>
                  <a:gd name="connsiteY4" fmla="*/ 16326 h 896128"/>
                  <a:gd name="connsiteX5" fmla="*/ 1111040 w 1111889"/>
                  <a:gd name="connsiteY5" fmla="*/ 0 h 896128"/>
                  <a:gd name="connsiteX6" fmla="*/ 1111888 w 1111889"/>
                  <a:gd name="connsiteY6" fmla="*/ 0 h 896128"/>
                  <a:gd name="connsiteX7" fmla="*/ 1111888 w 1111889"/>
                  <a:gd name="connsiteY7" fmla="*/ 33547 h 896128"/>
                  <a:gd name="connsiteX8" fmla="*/ 1111889 w 1111889"/>
                  <a:gd name="connsiteY8" fmla="*/ 669349 h 896128"/>
                  <a:gd name="connsiteX9" fmla="*/ 1111889 w 1111889"/>
                  <a:gd name="connsiteY9" fmla="*/ 669351 h 896128"/>
                  <a:gd name="connsiteX10" fmla="*/ 1111889 w 1111889"/>
                  <a:gd name="connsiteY10" fmla="*/ 669353 h 896128"/>
                  <a:gd name="connsiteX11" fmla="*/ 1111889 w 1111889"/>
                  <a:gd name="connsiteY11" fmla="*/ 676212 h 896128"/>
                  <a:gd name="connsiteX12" fmla="*/ 1111040 w 1111889"/>
                  <a:gd name="connsiteY12" fmla="*/ 676212 h 896128"/>
                  <a:gd name="connsiteX13" fmla="*/ 1109019 w 1111889"/>
                  <a:gd name="connsiteY13" fmla="*/ 692538 h 896128"/>
                  <a:gd name="connsiteX14" fmla="*/ 555944 w 1111889"/>
                  <a:gd name="connsiteY14" fmla="*/ 896128 h 896128"/>
                  <a:gd name="connsiteX15" fmla="*/ 2870 w 1111889"/>
                  <a:gd name="connsiteY15" fmla="*/ 692538 h 896128"/>
                  <a:gd name="connsiteX16" fmla="*/ 849 w 1111889"/>
                  <a:gd name="connsiteY16" fmla="*/ 676212 h 896128"/>
                  <a:gd name="connsiteX17" fmla="*/ 0 w 1111889"/>
                  <a:gd name="connsiteY17" fmla="*/ 676212 h 896128"/>
                  <a:gd name="connsiteX18" fmla="*/ 0 w 1111889"/>
                  <a:gd name="connsiteY18" fmla="*/ 669351 h 896128"/>
                  <a:gd name="connsiteX19" fmla="*/ 0 w 1111889"/>
                  <a:gd name="connsiteY19" fmla="*/ 0 h 89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1889" h="896128">
                    <a:moveTo>
                      <a:pt x="0" y="0"/>
                    </a:moveTo>
                    <a:lnTo>
                      <a:pt x="849" y="0"/>
                    </a:lnTo>
                    <a:lnTo>
                      <a:pt x="2870" y="16326"/>
                    </a:lnTo>
                    <a:cubicBezTo>
                      <a:pt x="31340" y="130679"/>
                      <a:pt x="268095" y="219916"/>
                      <a:pt x="555944" y="219916"/>
                    </a:cubicBezTo>
                    <a:cubicBezTo>
                      <a:pt x="843794" y="219916"/>
                      <a:pt x="1080549" y="130679"/>
                      <a:pt x="1109019" y="16326"/>
                    </a:cubicBezTo>
                    <a:lnTo>
                      <a:pt x="1111040" y="0"/>
                    </a:lnTo>
                    <a:lnTo>
                      <a:pt x="1111888" y="0"/>
                    </a:lnTo>
                    <a:lnTo>
                      <a:pt x="1111888" y="33547"/>
                    </a:lnTo>
                    <a:cubicBezTo>
                      <a:pt x="1111889" y="277250"/>
                      <a:pt x="1111889" y="568047"/>
                      <a:pt x="1111889" y="669349"/>
                    </a:cubicBezTo>
                    <a:lnTo>
                      <a:pt x="1111889" y="669351"/>
                    </a:lnTo>
                    <a:lnTo>
                      <a:pt x="1111889" y="669353"/>
                    </a:lnTo>
                    <a:lnTo>
                      <a:pt x="1111889" y="676212"/>
                    </a:lnTo>
                    <a:lnTo>
                      <a:pt x="1111040" y="676212"/>
                    </a:lnTo>
                    <a:lnTo>
                      <a:pt x="1109019" y="692538"/>
                    </a:lnTo>
                    <a:cubicBezTo>
                      <a:pt x="1080549" y="806891"/>
                      <a:pt x="843794" y="896128"/>
                      <a:pt x="555944" y="896128"/>
                    </a:cubicBezTo>
                    <a:cubicBezTo>
                      <a:pt x="268095" y="896128"/>
                      <a:pt x="31340" y="806891"/>
                      <a:pt x="2870" y="692538"/>
                    </a:cubicBezTo>
                    <a:lnTo>
                      <a:pt x="849" y="676212"/>
                    </a:lnTo>
                    <a:lnTo>
                      <a:pt x="0" y="676212"/>
                    </a:lnTo>
                    <a:lnTo>
                      <a:pt x="0" y="669351"/>
                    </a:lnTo>
                    <a:lnTo>
                      <a:pt x="0" y="0"/>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93260" numCol="1" spcCol="0" rtlCol="0" fromWordArt="0" anchor="b"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t>Customer </a:t>
                </a:r>
                <a:b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br>
                <a:r>
                  <a:rPr kumimoji="0" lang="en-US" sz="1632" b="1" i="0" u="none" strike="noStrike" kern="0" cap="none" spc="0" normalizeH="0" baseline="0" noProof="0" dirty="0">
                    <a:ln>
                      <a:noFill/>
                    </a:ln>
                    <a:gradFill>
                      <a:gsLst>
                        <a:gs pos="0">
                          <a:srgbClr val="FFFFFF"/>
                        </a:gs>
                        <a:gs pos="100000">
                          <a:srgbClr val="FFFFFF"/>
                        </a:gs>
                      </a:gsLst>
                      <a:lin ang="5400000" scaled="0"/>
                    </a:gradFill>
                    <a:effectLst/>
                    <a:uLnTx/>
                    <a:uFillTx/>
                    <a:ea typeface="Segoe UI Black" panose="020B0A02040204020203" pitchFamily="34" charset="0"/>
                    <a:cs typeface="Segoe UI" panose="020B0502040204020203" pitchFamily="34" charset="0"/>
                  </a:rPr>
                  <a:t>2</a:t>
                </a:r>
              </a:p>
            </p:txBody>
          </p:sp>
          <p:grpSp>
            <p:nvGrpSpPr>
              <p:cNvPr id="294" name="Group 16"/>
              <p:cNvGrpSpPr/>
              <p:nvPr/>
            </p:nvGrpSpPr>
            <p:grpSpPr>
              <a:xfrm>
                <a:off x="4442174" y="3306738"/>
                <a:ext cx="1178707" cy="609439"/>
                <a:chOff x="1329597" y="3742168"/>
                <a:chExt cx="1129205" cy="609439"/>
              </a:xfrm>
            </p:grpSpPr>
            <p:sp>
              <p:nvSpPr>
                <p:cNvPr id="304" name="Freeform 6"/>
                <p:cNvSpPr>
                  <a:spLocks/>
                </p:cNvSpPr>
                <p:nvPr/>
              </p:nvSpPr>
              <p:spPr bwMode="auto">
                <a:xfrm>
                  <a:off x="1360282"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5" name="Freeform 7"/>
                <p:cNvSpPr>
                  <a:spLocks/>
                </p:cNvSpPr>
                <p:nvPr/>
              </p:nvSpPr>
              <p:spPr bwMode="auto">
                <a:xfrm>
                  <a:off x="1329597"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6" name="Freeform 8"/>
                <p:cNvSpPr>
                  <a:spLocks/>
                </p:cNvSpPr>
                <p:nvPr/>
              </p:nvSpPr>
              <p:spPr bwMode="auto">
                <a:xfrm>
                  <a:off x="1331642"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grpSp>
            <p:nvGrpSpPr>
              <p:cNvPr id="295" name="Group 17"/>
              <p:cNvGrpSpPr/>
              <p:nvPr/>
            </p:nvGrpSpPr>
            <p:grpSpPr>
              <a:xfrm>
                <a:off x="4438636" y="3095620"/>
                <a:ext cx="1178707" cy="609439"/>
                <a:chOff x="1329597" y="3742168"/>
                <a:chExt cx="1129205" cy="609439"/>
              </a:xfrm>
            </p:grpSpPr>
            <p:sp>
              <p:nvSpPr>
                <p:cNvPr id="301" name="Freeform 6"/>
                <p:cNvSpPr>
                  <a:spLocks/>
                </p:cNvSpPr>
                <p:nvPr/>
              </p:nvSpPr>
              <p:spPr bwMode="auto">
                <a:xfrm>
                  <a:off x="1360282"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2" name="Freeform 7"/>
                <p:cNvSpPr>
                  <a:spLocks/>
                </p:cNvSpPr>
                <p:nvPr/>
              </p:nvSpPr>
              <p:spPr bwMode="auto">
                <a:xfrm>
                  <a:off x="1329597"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3" name="Freeform 8"/>
                <p:cNvSpPr>
                  <a:spLocks/>
                </p:cNvSpPr>
                <p:nvPr/>
              </p:nvSpPr>
              <p:spPr bwMode="auto">
                <a:xfrm>
                  <a:off x="1331642"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grpSp>
            <p:nvGrpSpPr>
              <p:cNvPr id="296" name="Group 18"/>
              <p:cNvGrpSpPr/>
              <p:nvPr/>
            </p:nvGrpSpPr>
            <p:grpSpPr>
              <a:xfrm>
                <a:off x="4436501" y="2882770"/>
                <a:ext cx="1178707" cy="609439"/>
                <a:chOff x="1329597" y="3742168"/>
                <a:chExt cx="1129205" cy="609439"/>
              </a:xfrm>
            </p:grpSpPr>
            <p:sp>
              <p:nvSpPr>
                <p:cNvPr id="298" name="Freeform 6"/>
                <p:cNvSpPr>
                  <a:spLocks/>
                </p:cNvSpPr>
                <p:nvPr/>
              </p:nvSpPr>
              <p:spPr bwMode="auto">
                <a:xfrm>
                  <a:off x="1360282" y="3915941"/>
                  <a:ext cx="1067836" cy="435666"/>
                </a:xfrm>
                <a:custGeom>
                  <a:avLst/>
                  <a:gdLst>
                    <a:gd name="T0" fmla="*/ 1268 w 2353"/>
                    <a:gd name="T1" fmla="*/ 1 h 949"/>
                    <a:gd name="T2" fmla="*/ 1446 w 2353"/>
                    <a:gd name="T3" fmla="*/ 12 h 949"/>
                    <a:gd name="T4" fmla="*/ 1613 w 2353"/>
                    <a:gd name="T5" fmla="*/ 34 h 949"/>
                    <a:gd name="T6" fmla="*/ 1769 w 2353"/>
                    <a:gd name="T7" fmla="*/ 64 h 949"/>
                    <a:gd name="T8" fmla="*/ 1912 w 2353"/>
                    <a:gd name="T9" fmla="*/ 104 h 949"/>
                    <a:gd name="T10" fmla="*/ 2038 w 2353"/>
                    <a:gd name="T11" fmla="*/ 152 h 949"/>
                    <a:gd name="T12" fmla="*/ 2145 w 2353"/>
                    <a:gd name="T13" fmla="*/ 207 h 949"/>
                    <a:gd name="T14" fmla="*/ 2233 w 2353"/>
                    <a:gd name="T15" fmla="*/ 267 h 949"/>
                    <a:gd name="T16" fmla="*/ 2298 w 2353"/>
                    <a:gd name="T17" fmla="*/ 333 h 949"/>
                    <a:gd name="T18" fmla="*/ 2339 w 2353"/>
                    <a:gd name="T19" fmla="*/ 402 h 949"/>
                    <a:gd name="T20" fmla="*/ 2353 w 2353"/>
                    <a:gd name="T21" fmla="*/ 474 h 949"/>
                    <a:gd name="T22" fmla="*/ 2339 w 2353"/>
                    <a:gd name="T23" fmla="*/ 547 h 949"/>
                    <a:gd name="T24" fmla="*/ 2298 w 2353"/>
                    <a:gd name="T25" fmla="*/ 616 h 949"/>
                    <a:gd name="T26" fmla="*/ 2233 w 2353"/>
                    <a:gd name="T27" fmla="*/ 681 h 949"/>
                    <a:gd name="T28" fmla="*/ 2145 w 2353"/>
                    <a:gd name="T29" fmla="*/ 742 h 949"/>
                    <a:gd name="T30" fmla="*/ 2038 w 2353"/>
                    <a:gd name="T31" fmla="*/ 796 h 949"/>
                    <a:gd name="T32" fmla="*/ 1912 w 2353"/>
                    <a:gd name="T33" fmla="*/ 844 h 949"/>
                    <a:gd name="T34" fmla="*/ 1769 w 2353"/>
                    <a:gd name="T35" fmla="*/ 883 h 949"/>
                    <a:gd name="T36" fmla="*/ 1613 w 2353"/>
                    <a:gd name="T37" fmla="*/ 915 h 949"/>
                    <a:gd name="T38" fmla="*/ 1446 w 2353"/>
                    <a:gd name="T39" fmla="*/ 937 h 949"/>
                    <a:gd name="T40" fmla="*/ 1268 w 2353"/>
                    <a:gd name="T41" fmla="*/ 947 h 949"/>
                    <a:gd name="T42" fmla="*/ 1085 w 2353"/>
                    <a:gd name="T43" fmla="*/ 947 h 949"/>
                    <a:gd name="T44" fmla="*/ 908 w 2353"/>
                    <a:gd name="T45" fmla="*/ 937 h 949"/>
                    <a:gd name="T46" fmla="*/ 740 w 2353"/>
                    <a:gd name="T47" fmla="*/ 915 h 949"/>
                    <a:gd name="T48" fmla="*/ 584 w 2353"/>
                    <a:gd name="T49" fmla="*/ 883 h 949"/>
                    <a:gd name="T50" fmla="*/ 441 w 2353"/>
                    <a:gd name="T51" fmla="*/ 844 h 949"/>
                    <a:gd name="T52" fmla="*/ 316 w 2353"/>
                    <a:gd name="T53" fmla="*/ 796 h 949"/>
                    <a:gd name="T54" fmla="*/ 208 w 2353"/>
                    <a:gd name="T55" fmla="*/ 742 h 949"/>
                    <a:gd name="T56" fmla="*/ 120 w 2353"/>
                    <a:gd name="T57" fmla="*/ 681 h 949"/>
                    <a:gd name="T58" fmla="*/ 55 w 2353"/>
                    <a:gd name="T59" fmla="*/ 616 h 949"/>
                    <a:gd name="T60" fmla="*/ 14 w 2353"/>
                    <a:gd name="T61" fmla="*/ 547 h 949"/>
                    <a:gd name="T62" fmla="*/ 0 w 2353"/>
                    <a:gd name="T63" fmla="*/ 474 h 949"/>
                    <a:gd name="T64" fmla="*/ 14 w 2353"/>
                    <a:gd name="T65" fmla="*/ 402 h 949"/>
                    <a:gd name="T66" fmla="*/ 55 w 2353"/>
                    <a:gd name="T67" fmla="*/ 333 h 949"/>
                    <a:gd name="T68" fmla="*/ 120 w 2353"/>
                    <a:gd name="T69" fmla="*/ 267 h 949"/>
                    <a:gd name="T70" fmla="*/ 208 w 2353"/>
                    <a:gd name="T71" fmla="*/ 207 h 949"/>
                    <a:gd name="T72" fmla="*/ 316 w 2353"/>
                    <a:gd name="T73" fmla="*/ 152 h 949"/>
                    <a:gd name="T74" fmla="*/ 441 w 2353"/>
                    <a:gd name="T75" fmla="*/ 104 h 949"/>
                    <a:gd name="T76" fmla="*/ 584 w 2353"/>
                    <a:gd name="T77" fmla="*/ 64 h 949"/>
                    <a:gd name="T78" fmla="*/ 740 w 2353"/>
                    <a:gd name="T79" fmla="*/ 34 h 949"/>
                    <a:gd name="T80" fmla="*/ 908 w 2353"/>
                    <a:gd name="T81" fmla="*/ 12 h 949"/>
                    <a:gd name="T82" fmla="*/ 1085 w 2353"/>
                    <a:gd name="T83" fmla="*/ 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3" h="949">
                      <a:moveTo>
                        <a:pt x="1177" y="0"/>
                      </a:moveTo>
                      <a:lnTo>
                        <a:pt x="1268" y="1"/>
                      </a:lnTo>
                      <a:lnTo>
                        <a:pt x="1358" y="5"/>
                      </a:lnTo>
                      <a:lnTo>
                        <a:pt x="1446" y="12"/>
                      </a:lnTo>
                      <a:lnTo>
                        <a:pt x="1531" y="22"/>
                      </a:lnTo>
                      <a:lnTo>
                        <a:pt x="1613" y="34"/>
                      </a:lnTo>
                      <a:lnTo>
                        <a:pt x="1693" y="48"/>
                      </a:lnTo>
                      <a:lnTo>
                        <a:pt x="1769" y="64"/>
                      </a:lnTo>
                      <a:lnTo>
                        <a:pt x="1843" y="83"/>
                      </a:lnTo>
                      <a:lnTo>
                        <a:pt x="1912" y="104"/>
                      </a:lnTo>
                      <a:lnTo>
                        <a:pt x="1977" y="127"/>
                      </a:lnTo>
                      <a:lnTo>
                        <a:pt x="2038" y="152"/>
                      </a:lnTo>
                      <a:lnTo>
                        <a:pt x="2094" y="179"/>
                      </a:lnTo>
                      <a:lnTo>
                        <a:pt x="2145" y="207"/>
                      </a:lnTo>
                      <a:lnTo>
                        <a:pt x="2193" y="236"/>
                      </a:lnTo>
                      <a:lnTo>
                        <a:pt x="2233" y="267"/>
                      </a:lnTo>
                      <a:lnTo>
                        <a:pt x="2269" y="299"/>
                      </a:lnTo>
                      <a:lnTo>
                        <a:pt x="2298" y="333"/>
                      </a:lnTo>
                      <a:lnTo>
                        <a:pt x="2322" y="366"/>
                      </a:lnTo>
                      <a:lnTo>
                        <a:pt x="2339" y="402"/>
                      </a:lnTo>
                      <a:lnTo>
                        <a:pt x="2350" y="437"/>
                      </a:lnTo>
                      <a:lnTo>
                        <a:pt x="2353" y="474"/>
                      </a:lnTo>
                      <a:lnTo>
                        <a:pt x="2350" y="511"/>
                      </a:lnTo>
                      <a:lnTo>
                        <a:pt x="2339" y="547"/>
                      </a:lnTo>
                      <a:lnTo>
                        <a:pt x="2322" y="582"/>
                      </a:lnTo>
                      <a:lnTo>
                        <a:pt x="2298" y="616"/>
                      </a:lnTo>
                      <a:lnTo>
                        <a:pt x="2269" y="650"/>
                      </a:lnTo>
                      <a:lnTo>
                        <a:pt x="2233" y="681"/>
                      </a:lnTo>
                      <a:lnTo>
                        <a:pt x="2193" y="713"/>
                      </a:lnTo>
                      <a:lnTo>
                        <a:pt x="2145" y="742"/>
                      </a:lnTo>
                      <a:lnTo>
                        <a:pt x="2094" y="770"/>
                      </a:lnTo>
                      <a:lnTo>
                        <a:pt x="2038" y="796"/>
                      </a:lnTo>
                      <a:lnTo>
                        <a:pt x="1977" y="821"/>
                      </a:lnTo>
                      <a:lnTo>
                        <a:pt x="1912" y="844"/>
                      </a:lnTo>
                      <a:lnTo>
                        <a:pt x="1843" y="865"/>
                      </a:lnTo>
                      <a:lnTo>
                        <a:pt x="1769" y="883"/>
                      </a:lnTo>
                      <a:lnTo>
                        <a:pt x="1693" y="900"/>
                      </a:lnTo>
                      <a:lnTo>
                        <a:pt x="1613" y="915"/>
                      </a:lnTo>
                      <a:lnTo>
                        <a:pt x="1531" y="927"/>
                      </a:lnTo>
                      <a:lnTo>
                        <a:pt x="1446" y="937"/>
                      </a:lnTo>
                      <a:lnTo>
                        <a:pt x="1358" y="943"/>
                      </a:lnTo>
                      <a:lnTo>
                        <a:pt x="1268" y="947"/>
                      </a:lnTo>
                      <a:lnTo>
                        <a:pt x="1177" y="949"/>
                      </a:lnTo>
                      <a:lnTo>
                        <a:pt x="1085" y="947"/>
                      </a:lnTo>
                      <a:lnTo>
                        <a:pt x="995" y="943"/>
                      </a:lnTo>
                      <a:lnTo>
                        <a:pt x="908" y="937"/>
                      </a:lnTo>
                      <a:lnTo>
                        <a:pt x="823" y="927"/>
                      </a:lnTo>
                      <a:lnTo>
                        <a:pt x="740" y="915"/>
                      </a:lnTo>
                      <a:lnTo>
                        <a:pt x="660" y="900"/>
                      </a:lnTo>
                      <a:lnTo>
                        <a:pt x="584" y="883"/>
                      </a:lnTo>
                      <a:lnTo>
                        <a:pt x="511" y="865"/>
                      </a:lnTo>
                      <a:lnTo>
                        <a:pt x="441" y="844"/>
                      </a:lnTo>
                      <a:lnTo>
                        <a:pt x="377" y="821"/>
                      </a:lnTo>
                      <a:lnTo>
                        <a:pt x="316" y="796"/>
                      </a:lnTo>
                      <a:lnTo>
                        <a:pt x="259" y="770"/>
                      </a:lnTo>
                      <a:lnTo>
                        <a:pt x="208" y="742"/>
                      </a:lnTo>
                      <a:lnTo>
                        <a:pt x="161" y="713"/>
                      </a:lnTo>
                      <a:lnTo>
                        <a:pt x="120" y="681"/>
                      </a:lnTo>
                      <a:lnTo>
                        <a:pt x="84" y="650"/>
                      </a:lnTo>
                      <a:lnTo>
                        <a:pt x="55" y="616"/>
                      </a:lnTo>
                      <a:lnTo>
                        <a:pt x="31" y="582"/>
                      </a:lnTo>
                      <a:lnTo>
                        <a:pt x="14" y="547"/>
                      </a:lnTo>
                      <a:lnTo>
                        <a:pt x="4" y="511"/>
                      </a:lnTo>
                      <a:lnTo>
                        <a:pt x="0" y="474"/>
                      </a:lnTo>
                      <a:lnTo>
                        <a:pt x="4" y="437"/>
                      </a:lnTo>
                      <a:lnTo>
                        <a:pt x="14" y="402"/>
                      </a:lnTo>
                      <a:lnTo>
                        <a:pt x="31" y="366"/>
                      </a:lnTo>
                      <a:lnTo>
                        <a:pt x="55" y="333"/>
                      </a:lnTo>
                      <a:lnTo>
                        <a:pt x="84" y="299"/>
                      </a:lnTo>
                      <a:lnTo>
                        <a:pt x="120" y="267"/>
                      </a:lnTo>
                      <a:lnTo>
                        <a:pt x="161" y="236"/>
                      </a:lnTo>
                      <a:lnTo>
                        <a:pt x="208" y="207"/>
                      </a:lnTo>
                      <a:lnTo>
                        <a:pt x="259" y="179"/>
                      </a:lnTo>
                      <a:lnTo>
                        <a:pt x="316" y="152"/>
                      </a:lnTo>
                      <a:lnTo>
                        <a:pt x="377" y="127"/>
                      </a:lnTo>
                      <a:lnTo>
                        <a:pt x="441" y="104"/>
                      </a:lnTo>
                      <a:lnTo>
                        <a:pt x="511" y="83"/>
                      </a:lnTo>
                      <a:lnTo>
                        <a:pt x="584" y="64"/>
                      </a:lnTo>
                      <a:lnTo>
                        <a:pt x="660" y="48"/>
                      </a:lnTo>
                      <a:lnTo>
                        <a:pt x="740" y="34"/>
                      </a:lnTo>
                      <a:lnTo>
                        <a:pt x="823" y="22"/>
                      </a:lnTo>
                      <a:lnTo>
                        <a:pt x="908" y="12"/>
                      </a:lnTo>
                      <a:lnTo>
                        <a:pt x="995" y="5"/>
                      </a:lnTo>
                      <a:lnTo>
                        <a:pt x="1085" y="1"/>
                      </a:lnTo>
                      <a:lnTo>
                        <a:pt x="1177"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299" name="Freeform 7"/>
                <p:cNvSpPr>
                  <a:spLocks/>
                </p:cNvSpPr>
                <p:nvPr/>
              </p:nvSpPr>
              <p:spPr bwMode="auto">
                <a:xfrm>
                  <a:off x="1329597" y="3776468"/>
                  <a:ext cx="1129205" cy="518649"/>
                </a:xfrm>
                <a:custGeom>
                  <a:avLst/>
                  <a:gdLst>
                    <a:gd name="T0" fmla="*/ 118 w 2483"/>
                    <a:gd name="T1" fmla="*/ 0 h 1122"/>
                    <a:gd name="T2" fmla="*/ 1220 w 2483"/>
                    <a:gd name="T3" fmla="*/ 76 h 1122"/>
                    <a:gd name="T4" fmla="*/ 1220 w 2483"/>
                    <a:gd name="T5" fmla="*/ 432 h 1122"/>
                    <a:gd name="T6" fmla="*/ 1231 w 2483"/>
                    <a:gd name="T7" fmla="*/ 217 h 1122"/>
                    <a:gd name="T8" fmla="*/ 2353 w 2483"/>
                    <a:gd name="T9" fmla="*/ 130 h 1122"/>
                    <a:gd name="T10" fmla="*/ 2353 w 2483"/>
                    <a:gd name="T11" fmla="*/ 313 h 1122"/>
                    <a:gd name="T12" fmla="*/ 2483 w 2483"/>
                    <a:gd name="T13" fmla="*/ 551 h 1122"/>
                    <a:gd name="T14" fmla="*/ 2364 w 2483"/>
                    <a:gd name="T15" fmla="*/ 799 h 1122"/>
                    <a:gd name="T16" fmla="*/ 2362 w 2483"/>
                    <a:gd name="T17" fmla="*/ 801 h 1122"/>
                    <a:gd name="T18" fmla="*/ 2356 w 2483"/>
                    <a:gd name="T19" fmla="*/ 805 h 1122"/>
                    <a:gd name="T20" fmla="*/ 2347 w 2483"/>
                    <a:gd name="T21" fmla="*/ 812 h 1122"/>
                    <a:gd name="T22" fmla="*/ 2335 w 2483"/>
                    <a:gd name="T23" fmla="*/ 823 h 1122"/>
                    <a:gd name="T24" fmla="*/ 2317 w 2483"/>
                    <a:gd name="T25" fmla="*/ 836 h 1122"/>
                    <a:gd name="T26" fmla="*/ 2296 w 2483"/>
                    <a:gd name="T27" fmla="*/ 849 h 1122"/>
                    <a:gd name="T28" fmla="*/ 2272 w 2483"/>
                    <a:gd name="T29" fmla="*/ 866 h 1122"/>
                    <a:gd name="T30" fmla="*/ 2243 w 2483"/>
                    <a:gd name="T31" fmla="*/ 883 h 1122"/>
                    <a:gd name="T32" fmla="*/ 2210 w 2483"/>
                    <a:gd name="T33" fmla="*/ 901 h 1122"/>
                    <a:gd name="T34" fmla="*/ 2174 w 2483"/>
                    <a:gd name="T35" fmla="*/ 920 h 1122"/>
                    <a:gd name="T36" fmla="*/ 2133 w 2483"/>
                    <a:gd name="T37" fmla="*/ 940 h 1122"/>
                    <a:gd name="T38" fmla="*/ 2088 w 2483"/>
                    <a:gd name="T39" fmla="*/ 961 h 1122"/>
                    <a:gd name="T40" fmla="*/ 2040 w 2483"/>
                    <a:gd name="T41" fmla="*/ 981 h 1122"/>
                    <a:gd name="T42" fmla="*/ 1988 w 2483"/>
                    <a:gd name="T43" fmla="*/ 1001 h 1122"/>
                    <a:gd name="T44" fmla="*/ 1930 w 2483"/>
                    <a:gd name="T45" fmla="*/ 1020 h 1122"/>
                    <a:gd name="T46" fmla="*/ 1870 w 2483"/>
                    <a:gd name="T47" fmla="*/ 1039 h 1122"/>
                    <a:gd name="T48" fmla="*/ 1805 w 2483"/>
                    <a:gd name="T49" fmla="*/ 1056 h 1122"/>
                    <a:gd name="T50" fmla="*/ 1735 w 2483"/>
                    <a:gd name="T51" fmla="*/ 1072 h 1122"/>
                    <a:gd name="T52" fmla="*/ 1662 w 2483"/>
                    <a:gd name="T53" fmla="*/ 1087 h 1122"/>
                    <a:gd name="T54" fmla="*/ 1585 w 2483"/>
                    <a:gd name="T55" fmla="*/ 1098 h 1122"/>
                    <a:gd name="T56" fmla="*/ 1502 w 2483"/>
                    <a:gd name="T57" fmla="*/ 1109 h 1122"/>
                    <a:gd name="T58" fmla="*/ 1416 w 2483"/>
                    <a:gd name="T59" fmla="*/ 1116 h 1122"/>
                    <a:gd name="T60" fmla="*/ 1326 w 2483"/>
                    <a:gd name="T61" fmla="*/ 1121 h 1122"/>
                    <a:gd name="T62" fmla="*/ 1231 w 2483"/>
                    <a:gd name="T63" fmla="*/ 1122 h 1122"/>
                    <a:gd name="T64" fmla="*/ 1135 w 2483"/>
                    <a:gd name="T65" fmla="*/ 1121 h 1122"/>
                    <a:gd name="T66" fmla="*/ 1045 w 2483"/>
                    <a:gd name="T67" fmla="*/ 1116 h 1122"/>
                    <a:gd name="T68" fmla="*/ 959 w 2483"/>
                    <a:gd name="T69" fmla="*/ 1109 h 1122"/>
                    <a:gd name="T70" fmla="*/ 879 w 2483"/>
                    <a:gd name="T71" fmla="*/ 1098 h 1122"/>
                    <a:gd name="T72" fmla="*/ 801 w 2483"/>
                    <a:gd name="T73" fmla="*/ 1085 h 1122"/>
                    <a:gd name="T74" fmla="*/ 729 w 2483"/>
                    <a:gd name="T75" fmla="*/ 1070 h 1122"/>
                    <a:gd name="T76" fmla="*/ 661 w 2483"/>
                    <a:gd name="T77" fmla="*/ 1054 h 1122"/>
                    <a:gd name="T78" fmla="*/ 597 w 2483"/>
                    <a:gd name="T79" fmla="*/ 1036 h 1122"/>
                    <a:gd name="T80" fmla="*/ 537 w 2483"/>
                    <a:gd name="T81" fmla="*/ 1017 h 1122"/>
                    <a:gd name="T82" fmla="*/ 482 w 2483"/>
                    <a:gd name="T83" fmla="*/ 997 h 1122"/>
                    <a:gd name="T84" fmla="*/ 431 w 2483"/>
                    <a:gd name="T85" fmla="*/ 976 h 1122"/>
                    <a:gd name="T86" fmla="*/ 383 w 2483"/>
                    <a:gd name="T87" fmla="*/ 956 h 1122"/>
                    <a:gd name="T88" fmla="*/ 340 w 2483"/>
                    <a:gd name="T89" fmla="*/ 935 h 1122"/>
                    <a:gd name="T90" fmla="*/ 301 w 2483"/>
                    <a:gd name="T91" fmla="*/ 914 h 1122"/>
                    <a:gd name="T92" fmla="*/ 265 w 2483"/>
                    <a:gd name="T93" fmla="*/ 894 h 1122"/>
                    <a:gd name="T94" fmla="*/ 235 w 2483"/>
                    <a:gd name="T95" fmla="*/ 875 h 1122"/>
                    <a:gd name="T96" fmla="*/ 206 w 2483"/>
                    <a:gd name="T97" fmla="*/ 858 h 1122"/>
                    <a:gd name="T98" fmla="*/ 183 w 2483"/>
                    <a:gd name="T99" fmla="*/ 841 h 1122"/>
                    <a:gd name="T100" fmla="*/ 164 w 2483"/>
                    <a:gd name="T101" fmla="*/ 826 h 1122"/>
                    <a:gd name="T102" fmla="*/ 147 w 2483"/>
                    <a:gd name="T103" fmla="*/ 814 h 1122"/>
                    <a:gd name="T104" fmla="*/ 134 w 2483"/>
                    <a:gd name="T105" fmla="*/ 803 h 1122"/>
                    <a:gd name="T106" fmla="*/ 126 w 2483"/>
                    <a:gd name="T107" fmla="*/ 795 h 1122"/>
                    <a:gd name="T108" fmla="*/ 121 w 2483"/>
                    <a:gd name="T109" fmla="*/ 789 h 1122"/>
                    <a:gd name="T110" fmla="*/ 118 w 2483"/>
                    <a:gd name="T111" fmla="*/ 788 h 1122"/>
                    <a:gd name="T112" fmla="*/ 0 w 2483"/>
                    <a:gd name="T113" fmla="*/ 529 h 1122"/>
                    <a:gd name="T114" fmla="*/ 118 w 2483"/>
                    <a:gd name="T115" fmla="*/ 280 h 1122"/>
                    <a:gd name="T116" fmla="*/ 118 w 2483"/>
                    <a:gd name="T11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3" h="1122">
                      <a:moveTo>
                        <a:pt x="118" y="0"/>
                      </a:moveTo>
                      <a:lnTo>
                        <a:pt x="1220" y="76"/>
                      </a:lnTo>
                      <a:lnTo>
                        <a:pt x="1220" y="432"/>
                      </a:lnTo>
                      <a:lnTo>
                        <a:pt x="1231" y="217"/>
                      </a:lnTo>
                      <a:lnTo>
                        <a:pt x="2353" y="130"/>
                      </a:lnTo>
                      <a:lnTo>
                        <a:pt x="2353" y="313"/>
                      </a:lnTo>
                      <a:lnTo>
                        <a:pt x="2483" y="551"/>
                      </a:lnTo>
                      <a:lnTo>
                        <a:pt x="2364" y="799"/>
                      </a:lnTo>
                      <a:lnTo>
                        <a:pt x="2362" y="801"/>
                      </a:lnTo>
                      <a:lnTo>
                        <a:pt x="2356" y="805"/>
                      </a:lnTo>
                      <a:lnTo>
                        <a:pt x="2347" y="812"/>
                      </a:lnTo>
                      <a:lnTo>
                        <a:pt x="2335" y="823"/>
                      </a:lnTo>
                      <a:lnTo>
                        <a:pt x="2317" y="836"/>
                      </a:lnTo>
                      <a:lnTo>
                        <a:pt x="2296" y="849"/>
                      </a:lnTo>
                      <a:lnTo>
                        <a:pt x="2272" y="866"/>
                      </a:lnTo>
                      <a:lnTo>
                        <a:pt x="2243" y="883"/>
                      </a:lnTo>
                      <a:lnTo>
                        <a:pt x="2210" y="901"/>
                      </a:lnTo>
                      <a:lnTo>
                        <a:pt x="2174" y="920"/>
                      </a:lnTo>
                      <a:lnTo>
                        <a:pt x="2133" y="940"/>
                      </a:lnTo>
                      <a:lnTo>
                        <a:pt x="2088" y="961"/>
                      </a:lnTo>
                      <a:lnTo>
                        <a:pt x="2040" y="981"/>
                      </a:lnTo>
                      <a:lnTo>
                        <a:pt x="1988" y="1001"/>
                      </a:lnTo>
                      <a:lnTo>
                        <a:pt x="1930" y="1020"/>
                      </a:lnTo>
                      <a:lnTo>
                        <a:pt x="1870" y="1039"/>
                      </a:lnTo>
                      <a:lnTo>
                        <a:pt x="1805" y="1056"/>
                      </a:lnTo>
                      <a:lnTo>
                        <a:pt x="1735" y="1072"/>
                      </a:lnTo>
                      <a:lnTo>
                        <a:pt x="1662" y="1087"/>
                      </a:lnTo>
                      <a:lnTo>
                        <a:pt x="1585" y="1098"/>
                      </a:lnTo>
                      <a:lnTo>
                        <a:pt x="1502" y="1109"/>
                      </a:lnTo>
                      <a:lnTo>
                        <a:pt x="1416" y="1116"/>
                      </a:lnTo>
                      <a:lnTo>
                        <a:pt x="1326" y="1121"/>
                      </a:lnTo>
                      <a:lnTo>
                        <a:pt x="1231" y="1122"/>
                      </a:lnTo>
                      <a:lnTo>
                        <a:pt x="1135" y="1121"/>
                      </a:lnTo>
                      <a:lnTo>
                        <a:pt x="1045" y="1116"/>
                      </a:lnTo>
                      <a:lnTo>
                        <a:pt x="959" y="1109"/>
                      </a:lnTo>
                      <a:lnTo>
                        <a:pt x="879" y="1098"/>
                      </a:lnTo>
                      <a:lnTo>
                        <a:pt x="801" y="1085"/>
                      </a:lnTo>
                      <a:lnTo>
                        <a:pt x="729" y="1070"/>
                      </a:lnTo>
                      <a:lnTo>
                        <a:pt x="661" y="1054"/>
                      </a:lnTo>
                      <a:lnTo>
                        <a:pt x="597" y="1036"/>
                      </a:lnTo>
                      <a:lnTo>
                        <a:pt x="537" y="1017"/>
                      </a:lnTo>
                      <a:lnTo>
                        <a:pt x="482" y="997"/>
                      </a:lnTo>
                      <a:lnTo>
                        <a:pt x="431" y="976"/>
                      </a:lnTo>
                      <a:lnTo>
                        <a:pt x="383" y="956"/>
                      </a:lnTo>
                      <a:lnTo>
                        <a:pt x="340" y="935"/>
                      </a:lnTo>
                      <a:lnTo>
                        <a:pt x="301" y="914"/>
                      </a:lnTo>
                      <a:lnTo>
                        <a:pt x="265" y="894"/>
                      </a:lnTo>
                      <a:lnTo>
                        <a:pt x="235" y="875"/>
                      </a:lnTo>
                      <a:lnTo>
                        <a:pt x="206" y="858"/>
                      </a:lnTo>
                      <a:lnTo>
                        <a:pt x="183" y="841"/>
                      </a:lnTo>
                      <a:lnTo>
                        <a:pt x="164" y="826"/>
                      </a:lnTo>
                      <a:lnTo>
                        <a:pt x="147" y="814"/>
                      </a:lnTo>
                      <a:lnTo>
                        <a:pt x="134" y="803"/>
                      </a:lnTo>
                      <a:lnTo>
                        <a:pt x="126" y="795"/>
                      </a:lnTo>
                      <a:lnTo>
                        <a:pt x="121" y="789"/>
                      </a:lnTo>
                      <a:lnTo>
                        <a:pt x="118" y="788"/>
                      </a:lnTo>
                      <a:lnTo>
                        <a:pt x="0" y="529"/>
                      </a:lnTo>
                      <a:lnTo>
                        <a:pt x="118" y="280"/>
                      </a:lnTo>
                      <a:lnTo>
                        <a:pt x="118" y="0"/>
                      </a:lnTo>
                      <a:close/>
                    </a:path>
                  </a:pathLst>
                </a:custGeom>
                <a:solidFill>
                  <a:srgbClr val="44B0FF"/>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sp>
              <p:nvSpPr>
                <p:cNvPr id="300" name="Freeform 8"/>
                <p:cNvSpPr>
                  <a:spLocks/>
                </p:cNvSpPr>
                <p:nvPr/>
              </p:nvSpPr>
              <p:spPr bwMode="auto">
                <a:xfrm>
                  <a:off x="1331642" y="3742168"/>
                  <a:ext cx="1125114" cy="398321"/>
                </a:xfrm>
                <a:custGeom>
                  <a:avLst/>
                  <a:gdLst>
                    <a:gd name="T0" fmla="*/ 118 w 2472"/>
                    <a:gd name="T1" fmla="*/ 0 h 864"/>
                    <a:gd name="T2" fmla="*/ 1220 w 2472"/>
                    <a:gd name="T3" fmla="*/ 76 h 864"/>
                    <a:gd name="T4" fmla="*/ 1220 w 2472"/>
                    <a:gd name="T5" fmla="*/ 432 h 864"/>
                    <a:gd name="T6" fmla="*/ 1231 w 2472"/>
                    <a:gd name="T7" fmla="*/ 217 h 864"/>
                    <a:gd name="T8" fmla="*/ 2353 w 2472"/>
                    <a:gd name="T9" fmla="*/ 130 h 864"/>
                    <a:gd name="T10" fmla="*/ 2353 w 2472"/>
                    <a:gd name="T11" fmla="*/ 313 h 864"/>
                    <a:gd name="T12" fmla="*/ 2472 w 2472"/>
                    <a:gd name="T13" fmla="*/ 551 h 864"/>
                    <a:gd name="T14" fmla="*/ 2470 w 2472"/>
                    <a:gd name="T15" fmla="*/ 553 h 864"/>
                    <a:gd name="T16" fmla="*/ 2462 w 2472"/>
                    <a:gd name="T17" fmla="*/ 557 h 864"/>
                    <a:gd name="T18" fmla="*/ 2451 w 2472"/>
                    <a:gd name="T19" fmla="*/ 564 h 864"/>
                    <a:gd name="T20" fmla="*/ 2434 w 2472"/>
                    <a:gd name="T21" fmla="*/ 574 h 864"/>
                    <a:gd name="T22" fmla="*/ 2413 w 2472"/>
                    <a:gd name="T23" fmla="*/ 586 h 864"/>
                    <a:gd name="T24" fmla="*/ 2387 w 2472"/>
                    <a:gd name="T25" fmla="*/ 600 h 864"/>
                    <a:gd name="T26" fmla="*/ 2358 w 2472"/>
                    <a:gd name="T27" fmla="*/ 615 h 864"/>
                    <a:gd name="T28" fmla="*/ 2323 w 2472"/>
                    <a:gd name="T29" fmla="*/ 632 h 864"/>
                    <a:gd name="T30" fmla="*/ 2284 w 2472"/>
                    <a:gd name="T31" fmla="*/ 650 h 864"/>
                    <a:gd name="T32" fmla="*/ 2241 w 2472"/>
                    <a:gd name="T33" fmla="*/ 668 h 864"/>
                    <a:gd name="T34" fmla="*/ 2194 w 2472"/>
                    <a:gd name="T35" fmla="*/ 688 h 864"/>
                    <a:gd name="T36" fmla="*/ 2143 w 2472"/>
                    <a:gd name="T37" fmla="*/ 707 h 864"/>
                    <a:gd name="T38" fmla="*/ 2087 w 2472"/>
                    <a:gd name="T39" fmla="*/ 727 h 864"/>
                    <a:gd name="T40" fmla="*/ 2028 w 2472"/>
                    <a:gd name="T41" fmla="*/ 746 h 864"/>
                    <a:gd name="T42" fmla="*/ 1965 w 2472"/>
                    <a:gd name="T43" fmla="*/ 764 h 864"/>
                    <a:gd name="T44" fmla="*/ 1898 w 2472"/>
                    <a:gd name="T45" fmla="*/ 782 h 864"/>
                    <a:gd name="T46" fmla="*/ 1827 w 2472"/>
                    <a:gd name="T47" fmla="*/ 799 h 864"/>
                    <a:gd name="T48" fmla="*/ 1752 w 2472"/>
                    <a:gd name="T49" fmla="*/ 815 h 864"/>
                    <a:gd name="T50" fmla="*/ 1675 w 2472"/>
                    <a:gd name="T51" fmla="*/ 828 h 864"/>
                    <a:gd name="T52" fmla="*/ 1592 w 2472"/>
                    <a:gd name="T53" fmla="*/ 841 h 864"/>
                    <a:gd name="T54" fmla="*/ 1507 w 2472"/>
                    <a:gd name="T55" fmla="*/ 850 h 864"/>
                    <a:gd name="T56" fmla="*/ 1418 w 2472"/>
                    <a:gd name="T57" fmla="*/ 858 h 864"/>
                    <a:gd name="T58" fmla="*/ 1326 w 2472"/>
                    <a:gd name="T59" fmla="*/ 862 h 864"/>
                    <a:gd name="T60" fmla="*/ 1231 w 2472"/>
                    <a:gd name="T61" fmla="*/ 864 h 864"/>
                    <a:gd name="T62" fmla="*/ 1135 w 2472"/>
                    <a:gd name="T63" fmla="*/ 862 h 864"/>
                    <a:gd name="T64" fmla="*/ 1043 w 2472"/>
                    <a:gd name="T65" fmla="*/ 858 h 864"/>
                    <a:gd name="T66" fmla="*/ 954 w 2472"/>
                    <a:gd name="T67" fmla="*/ 849 h 864"/>
                    <a:gd name="T68" fmla="*/ 869 w 2472"/>
                    <a:gd name="T69" fmla="*/ 839 h 864"/>
                    <a:gd name="T70" fmla="*/ 788 w 2472"/>
                    <a:gd name="T71" fmla="*/ 826 h 864"/>
                    <a:gd name="T72" fmla="*/ 710 w 2472"/>
                    <a:gd name="T73" fmla="*/ 811 h 864"/>
                    <a:gd name="T74" fmla="*/ 637 w 2472"/>
                    <a:gd name="T75" fmla="*/ 795 h 864"/>
                    <a:gd name="T76" fmla="*/ 566 w 2472"/>
                    <a:gd name="T77" fmla="*/ 777 h 864"/>
                    <a:gd name="T78" fmla="*/ 500 w 2472"/>
                    <a:gd name="T79" fmla="*/ 758 h 864"/>
                    <a:gd name="T80" fmla="*/ 437 w 2472"/>
                    <a:gd name="T81" fmla="*/ 738 h 864"/>
                    <a:gd name="T82" fmla="*/ 378 w 2472"/>
                    <a:gd name="T83" fmla="*/ 717 h 864"/>
                    <a:gd name="T84" fmla="*/ 324 w 2472"/>
                    <a:gd name="T85" fmla="*/ 696 h 864"/>
                    <a:gd name="T86" fmla="*/ 273 w 2472"/>
                    <a:gd name="T87" fmla="*/ 675 h 864"/>
                    <a:gd name="T88" fmla="*/ 226 w 2472"/>
                    <a:gd name="T89" fmla="*/ 655 h 864"/>
                    <a:gd name="T90" fmla="*/ 184 w 2472"/>
                    <a:gd name="T91" fmla="*/ 635 h 864"/>
                    <a:gd name="T92" fmla="*/ 147 w 2472"/>
                    <a:gd name="T93" fmla="*/ 616 h 864"/>
                    <a:gd name="T94" fmla="*/ 112 w 2472"/>
                    <a:gd name="T95" fmla="*/ 598 h 864"/>
                    <a:gd name="T96" fmla="*/ 83 w 2472"/>
                    <a:gd name="T97" fmla="*/ 581 h 864"/>
                    <a:gd name="T98" fmla="*/ 58 w 2472"/>
                    <a:gd name="T99" fmla="*/ 566 h 864"/>
                    <a:gd name="T100" fmla="*/ 37 w 2472"/>
                    <a:gd name="T101" fmla="*/ 554 h 864"/>
                    <a:gd name="T102" fmla="*/ 21 w 2472"/>
                    <a:gd name="T103" fmla="*/ 543 h 864"/>
                    <a:gd name="T104" fmla="*/ 10 w 2472"/>
                    <a:gd name="T105" fmla="*/ 536 h 864"/>
                    <a:gd name="T106" fmla="*/ 2 w 2472"/>
                    <a:gd name="T107" fmla="*/ 531 h 864"/>
                    <a:gd name="T108" fmla="*/ 0 w 2472"/>
                    <a:gd name="T109" fmla="*/ 529 h 864"/>
                    <a:gd name="T110" fmla="*/ 118 w 2472"/>
                    <a:gd name="T111" fmla="*/ 280 h 864"/>
                    <a:gd name="T112" fmla="*/ 118 w 2472"/>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2" h="864">
                      <a:moveTo>
                        <a:pt x="118" y="0"/>
                      </a:moveTo>
                      <a:lnTo>
                        <a:pt x="1220" y="76"/>
                      </a:lnTo>
                      <a:lnTo>
                        <a:pt x="1220" y="432"/>
                      </a:lnTo>
                      <a:lnTo>
                        <a:pt x="1231" y="217"/>
                      </a:lnTo>
                      <a:lnTo>
                        <a:pt x="2353" y="130"/>
                      </a:lnTo>
                      <a:lnTo>
                        <a:pt x="2353" y="313"/>
                      </a:lnTo>
                      <a:lnTo>
                        <a:pt x="2472" y="551"/>
                      </a:lnTo>
                      <a:lnTo>
                        <a:pt x="2470" y="553"/>
                      </a:lnTo>
                      <a:lnTo>
                        <a:pt x="2462" y="557"/>
                      </a:lnTo>
                      <a:lnTo>
                        <a:pt x="2451" y="564"/>
                      </a:lnTo>
                      <a:lnTo>
                        <a:pt x="2434" y="574"/>
                      </a:lnTo>
                      <a:lnTo>
                        <a:pt x="2413" y="586"/>
                      </a:lnTo>
                      <a:lnTo>
                        <a:pt x="2387" y="600"/>
                      </a:lnTo>
                      <a:lnTo>
                        <a:pt x="2358" y="615"/>
                      </a:lnTo>
                      <a:lnTo>
                        <a:pt x="2323" y="632"/>
                      </a:lnTo>
                      <a:lnTo>
                        <a:pt x="2284" y="650"/>
                      </a:lnTo>
                      <a:lnTo>
                        <a:pt x="2241" y="668"/>
                      </a:lnTo>
                      <a:lnTo>
                        <a:pt x="2194" y="688"/>
                      </a:lnTo>
                      <a:lnTo>
                        <a:pt x="2143" y="707"/>
                      </a:lnTo>
                      <a:lnTo>
                        <a:pt x="2087" y="727"/>
                      </a:lnTo>
                      <a:lnTo>
                        <a:pt x="2028" y="746"/>
                      </a:lnTo>
                      <a:lnTo>
                        <a:pt x="1965" y="764"/>
                      </a:lnTo>
                      <a:lnTo>
                        <a:pt x="1898" y="782"/>
                      </a:lnTo>
                      <a:lnTo>
                        <a:pt x="1827" y="799"/>
                      </a:lnTo>
                      <a:lnTo>
                        <a:pt x="1752" y="815"/>
                      </a:lnTo>
                      <a:lnTo>
                        <a:pt x="1675" y="828"/>
                      </a:lnTo>
                      <a:lnTo>
                        <a:pt x="1592" y="841"/>
                      </a:lnTo>
                      <a:lnTo>
                        <a:pt x="1507" y="850"/>
                      </a:lnTo>
                      <a:lnTo>
                        <a:pt x="1418" y="858"/>
                      </a:lnTo>
                      <a:lnTo>
                        <a:pt x="1326" y="862"/>
                      </a:lnTo>
                      <a:lnTo>
                        <a:pt x="1231" y="864"/>
                      </a:lnTo>
                      <a:lnTo>
                        <a:pt x="1135" y="862"/>
                      </a:lnTo>
                      <a:lnTo>
                        <a:pt x="1043" y="858"/>
                      </a:lnTo>
                      <a:lnTo>
                        <a:pt x="954" y="849"/>
                      </a:lnTo>
                      <a:lnTo>
                        <a:pt x="869" y="839"/>
                      </a:lnTo>
                      <a:lnTo>
                        <a:pt x="788" y="826"/>
                      </a:lnTo>
                      <a:lnTo>
                        <a:pt x="710" y="811"/>
                      </a:lnTo>
                      <a:lnTo>
                        <a:pt x="637" y="795"/>
                      </a:lnTo>
                      <a:lnTo>
                        <a:pt x="566" y="777"/>
                      </a:lnTo>
                      <a:lnTo>
                        <a:pt x="500" y="758"/>
                      </a:lnTo>
                      <a:lnTo>
                        <a:pt x="437" y="738"/>
                      </a:lnTo>
                      <a:lnTo>
                        <a:pt x="378" y="717"/>
                      </a:lnTo>
                      <a:lnTo>
                        <a:pt x="324" y="696"/>
                      </a:lnTo>
                      <a:lnTo>
                        <a:pt x="273" y="675"/>
                      </a:lnTo>
                      <a:lnTo>
                        <a:pt x="226" y="655"/>
                      </a:lnTo>
                      <a:lnTo>
                        <a:pt x="184" y="635"/>
                      </a:lnTo>
                      <a:lnTo>
                        <a:pt x="147" y="616"/>
                      </a:lnTo>
                      <a:lnTo>
                        <a:pt x="112" y="598"/>
                      </a:lnTo>
                      <a:lnTo>
                        <a:pt x="83" y="581"/>
                      </a:lnTo>
                      <a:lnTo>
                        <a:pt x="58" y="566"/>
                      </a:lnTo>
                      <a:lnTo>
                        <a:pt x="37" y="554"/>
                      </a:lnTo>
                      <a:lnTo>
                        <a:pt x="21" y="543"/>
                      </a:lnTo>
                      <a:lnTo>
                        <a:pt x="10" y="536"/>
                      </a:lnTo>
                      <a:lnTo>
                        <a:pt x="2" y="531"/>
                      </a:lnTo>
                      <a:lnTo>
                        <a:pt x="0" y="529"/>
                      </a:lnTo>
                      <a:lnTo>
                        <a:pt x="118" y="280"/>
                      </a:lnTo>
                      <a:lnTo>
                        <a:pt x="118" y="0"/>
                      </a:lnTo>
                      <a:close/>
                    </a:path>
                  </a:pathLst>
                </a:custGeom>
                <a:solidFill>
                  <a:srgbClr val="003963"/>
                </a:solidFill>
                <a:ln w="0">
                  <a:noFill/>
                  <a:prstDash val="solid"/>
                  <a:round/>
                  <a:headEnd/>
                  <a:tailEnd/>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dirty="0">
                    <a:ln>
                      <a:noFill/>
                    </a:ln>
                    <a:solidFill>
                      <a:srgbClr val="505050"/>
                    </a:solidFill>
                    <a:effectLst/>
                    <a:uLnTx/>
                    <a:uFillTx/>
                  </a:endParaRPr>
                </a:p>
              </p:txBody>
            </p:sp>
          </p:grpSp>
          <p:sp>
            <p:nvSpPr>
              <p:cNvPr id="297" name="Freeform 19"/>
              <p:cNvSpPr/>
              <p:nvPr/>
            </p:nvSpPr>
            <p:spPr bwMode="auto">
              <a:xfrm>
                <a:off x="4475906" y="2566568"/>
                <a:ext cx="1111887" cy="639743"/>
              </a:xfrm>
              <a:custGeom>
                <a:avLst/>
                <a:gdLst>
                  <a:gd name="connsiteX0" fmla="*/ 555943 w 1111887"/>
                  <a:gd name="connsiteY0" fmla="*/ 0 h 639743"/>
                  <a:gd name="connsiteX1" fmla="*/ 1109018 w 1111887"/>
                  <a:gd name="connsiteY1" fmla="*/ 203591 h 639743"/>
                  <a:gd name="connsiteX2" fmla="*/ 1111039 w 1111887"/>
                  <a:gd name="connsiteY2" fmla="*/ 219917 h 639743"/>
                  <a:gd name="connsiteX3" fmla="*/ 1111887 w 1111887"/>
                  <a:gd name="connsiteY3" fmla="*/ 219917 h 639743"/>
                  <a:gd name="connsiteX4" fmla="*/ 1111887 w 1111887"/>
                  <a:gd name="connsiteY4" fmla="*/ 226777 h 639743"/>
                  <a:gd name="connsiteX5" fmla="*/ 1111887 w 1111887"/>
                  <a:gd name="connsiteY5" fmla="*/ 363247 h 639743"/>
                  <a:gd name="connsiteX6" fmla="*/ 1111887 w 1111887"/>
                  <a:gd name="connsiteY6" fmla="*/ 419827 h 639743"/>
                  <a:gd name="connsiteX7" fmla="*/ 1111040 w 1111887"/>
                  <a:gd name="connsiteY7" fmla="*/ 419827 h 639743"/>
                  <a:gd name="connsiteX8" fmla="*/ 1109019 w 1111887"/>
                  <a:gd name="connsiteY8" fmla="*/ 436153 h 639743"/>
                  <a:gd name="connsiteX9" fmla="*/ 555944 w 1111887"/>
                  <a:gd name="connsiteY9" fmla="*/ 639743 h 639743"/>
                  <a:gd name="connsiteX10" fmla="*/ 2870 w 1111887"/>
                  <a:gd name="connsiteY10" fmla="*/ 436153 h 639743"/>
                  <a:gd name="connsiteX11" fmla="*/ 849 w 1111887"/>
                  <a:gd name="connsiteY11" fmla="*/ 419827 h 639743"/>
                  <a:gd name="connsiteX12" fmla="*/ 0 w 1111887"/>
                  <a:gd name="connsiteY12" fmla="*/ 419827 h 639743"/>
                  <a:gd name="connsiteX13" fmla="*/ 0 w 1111887"/>
                  <a:gd name="connsiteY13" fmla="*/ 412966 h 639743"/>
                  <a:gd name="connsiteX14" fmla="*/ 0 w 1111887"/>
                  <a:gd name="connsiteY14" fmla="*/ 226767 h 639743"/>
                  <a:gd name="connsiteX15" fmla="*/ 2869 w 1111887"/>
                  <a:gd name="connsiteY15" fmla="*/ 203591 h 639743"/>
                  <a:gd name="connsiteX16" fmla="*/ 555943 w 1111887"/>
                  <a:gd name="connsiteY16" fmla="*/ 0 h 639743"/>
                  <a:gd name="connsiteX17" fmla="*/ 555943 w 1111887"/>
                  <a:gd name="connsiteY17" fmla="*/ 81811 h 639743"/>
                  <a:gd name="connsiteX18" fmla="*/ 172206 w 1111887"/>
                  <a:gd name="connsiteY18" fmla="*/ 194437 h 639743"/>
                  <a:gd name="connsiteX19" fmla="*/ 555943 w 1111887"/>
                  <a:gd name="connsiteY19" fmla="*/ 307062 h 639743"/>
                  <a:gd name="connsiteX20" fmla="*/ 939680 w 1111887"/>
                  <a:gd name="connsiteY20" fmla="*/ 194437 h 639743"/>
                  <a:gd name="connsiteX21" fmla="*/ 555943 w 1111887"/>
                  <a:gd name="connsiteY21" fmla="*/ 81811 h 63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1887" h="639743">
                    <a:moveTo>
                      <a:pt x="555943" y="0"/>
                    </a:moveTo>
                    <a:cubicBezTo>
                      <a:pt x="843792" y="0"/>
                      <a:pt x="1080548" y="89237"/>
                      <a:pt x="1109018" y="203591"/>
                    </a:cubicBezTo>
                    <a:lnTo>
                      <a:pt x="1111039" y="219917"/>
                    </a:lnTo>
                    <a:lnTo>
                      <a:pt x="1111887" y="219917"/>
                    </a:lnTo>
                    <a:lnTo>
                      <a:pt x="1111887" y="226777"/>
                    </a:lnTo>
                    <a:cubicBezTo>
                      <a:pt x="1111887" y="257382"/>
                      <a:pt x="1111887" y="305002"/>
                      <a:pt x="1111887" y="363247"/>
                    </a:cubicBezTo>
                    <a:lnTo>
                      <a:pt x="1111887" y="419827"/>
                    </a:lnTo>
                    <a:lnTo>
                      <a:pt x="1111040" y="419827"/>
                    </a:lnTo>
                    <a:lnTo>
                      <a:pt x="1109019" y="436153"/>
                    </a:lnTo>
                    <a:cubicBezTo>
                      <a:pt x="1080549" y="550506"/>
                      <a:pt x="843794" y="639743"/>
                      <a:pt x="555944" y="639743"/>
                    </a:cubicBezTo>
                    <a:cubicBezTo>
                      <a:pt x="268095" y="639743"/>
                      <a:pt x="31340" y="550506"/>
                      <a:pt x="2870" y="436153"/>
                    </a:cubicBezTo>
                    <a:lnTo>
                      <a:pt x="849" y="419827"/>
                    </a:lnTo>
                    <a:lnTo>
                      <a:pt x="0" y="419827"/>
                    </a:lnTo>
                    <a:lnTo>
                      <a:pt x="0" y="412966"/>
                    </a:lnTo>
                    <a:lnTo>
                      <a:pt x="0" y="226767"/>
                    </a:lnTo>
                    <a:lnTo>
                      <a:pt x="2869" y="203591"/>
                    </a:lnTo>
                    <a:cubicBezTo>
                      <a:pt x="31339" y="89237"/>
                      <a:pt x="268093" y="0"/>
                      <a:pt x="555943" y="0"/>
                    </a:cubicBezTo>
                    <a:close/>
                    <a:moveTo>
                      <a:pt x="555943" y="81811"/>
                    </a:moveTo>
                    <a:cubicBezTo>
                      <a:pt x="344011" y="81811"/>
                      <a:pt x="172206" y="132234"/>
                      <a:pt x="172206" y="194437"/>
                    </a:cubicBezTo>
                    <a:cubicBezTo>
                      <a:pt x="172206" y="256638"/>
                      <a:pt x="344011" y="307062"/>
                      <a:pt x="555943" y="307062"/>
                    </a:cubicBezTo>
                    <a:cubicBezTo>
                      <a:pt x="767875" y="307062"/>
                      <a:pt x="939680" y="256638"/>
                      <a:pt x="939680" y="194437"/>
                    </a:cubicBezTo>
                    <a:cubicBezTo>
                      <a:pt x="939680" y="132234"/>
                      <a:pt x="767875" y="81811"/>
                      <a:pt x="555943" y="81811"/>
                    </a:cubicBez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grpSp>
        <p:nvGrpSpPr>
          <p:cNvPr id="50" name="Group 49"/>
          <p:cNvGrpSpPr/>
          <p:nvPr/>
        </p:nvGrpSpPr>
        <p:grpSpPr>
          <a:xfrm>
            <a:off x="5883520" y="5165929"/>
            <a:ext cx="216801" cy="346881"/>
            <a:chOff x="4527638" y="1798313"/>
            <a:chExt cx="882308" cy="1411693"/>
          </a:xfrm>
        </p:grpSpPr>
        <p:sp>
          <p:nvSpPr>
            <p:cNvPr id="51" name="Freeform 50"/>
            <p:cNvSpPr/>
            <p:nvPr/>
          </p:nvSpPr>
          <p:spPr bwMode="auto">
            <a:xfrm>
              <a:off x="4563541" y="1820908"/>
              <a:ext cx="756308" cy="1353911"/>
            </a:xfrm>
            <a:custGeom>
              <a:avLst/>
              <a:gdLst>
                <a:gd name="connsiteX0" fmla="*/ 8708 w 735874"/>
                <a:gd name="connsiteY0" fmla="*/ 0 h 1328057"/>
                <a:gd name="connsiteX1" fmla="*/ 0 w 735874"/>
                <a:gd name="connsiteY1" fmla="*/ 1040674 h 1328057"/>
                <a:gd name="connsiteX2" fmla="*/ 265611 w 735874"/>
                <a:gd name="connsiteY2" fmla="*/ 836023 h 1328057"/>
                <a:gd name="connsiteX3" fmla="*/ 531223 w 735874"/>
                <a:gd name="connsiteY3" fmla="*/ 1328057 h 1328057"/>
                <a:gd name="connsiteX4" fmla="*/ 670560 w 735874"/>
                <a:gd name="connsiteY4" fmla="*/ 1301931 h 1328057"/>
                <a:gd name="connsiteX5" fmla="*/ 705394 w 735874"/>
                <a:gd name="connsiteY5" fmla="*/ 1227908 h 1328057"/>
                <a:gd name="connsiteX6" fmla="*/ 492034 w 735874"/>
                <a:gd name="connsiteY6" fmla="*/ 744583 h 1328057"/>
                <a:gd name="connsiteX7" fmla="*/ 735874 w 735874"/>
                <a:gd name="connsiteY7" fmla="*/ 705394 h 1328057"/>
                <a:gd name="connsiteX8" fmla="*/ 8708 w 735874"/>
                <a:gd name="connsiteY8" fmla="*/ 0 h 1328057"/>
                <a:gd name="connsiteX0" fmla="*/ 566 w 739979"/>
                <a:gd name="connsiteY0" fmla="*/ 0 h 1362075"/>
                <a:gd name="connsiteX1" fmla="*/ 4105 w 739979"/>
                <a:gd name="connsiteY1" fmla="*/ 1074692 h 1362075"/>
                <a:gd name="connsiteX2" fmla="*/ 269716 w 739979"/>
                <a:gd name="connsiteY2" fmla="*/ 870041 h 1362075"/>
                <a:gd name="connsiteX3" fmla="*/ 535328 w 739979"/>
                <a:gd name="connsiteY3" fmla="*/ 1362075 h 1362075"/>
                <a:gd name="connsiteX4" fmla="*/ 674665 w 739979"/>
                <a:gd name="connsiteY4" fmla="*/ 1335949 h 1362075"/>
                <a:gd name="connsiteX5" fmla="*/ 709499 w 739979"/>
                <a:gd name="connsiteY5" fmla="*/ 1261926 h 1362075"/>
                <a:gd name="connsiteX6" fmla="*/ 496139 w 739979"/>
                <a:gd name="connsiteY6" fmla="*/ 778601 h 1362075"/>
                <a:gd name="connsiteX7" fmla="*/ 739979 w 739979"/>
                <a:gd name="connsiteY7" fmla="*/ 739412 h 1362075"/>
                <a:gd name="connsiteX8" fmla="*/ 566 w 739979"/>
                <a:gd name="connsiteY8" fmla="*/ 0 h 1362075"/>
                <a:gd name="connsiteX0" fmla="*/ 566 w 756308"/>
                <a:gd name="connsiteY0" fmla="*/ 0 h 1362075"/>
                <a:gd name="connsiteX1" fmla="*/ 4105 w 756308"/>
                <a:gd name="connsiteY1" fmla="*/ 1074692 h 1362075"/>
                <a:gd name="connsiteX2" fmla="*/ 269716 w 756308"/>
                <a:gd name="connsiteY2" fmla="*/ 870041 h 1362075"/>
                <a:gd name="connsiteX3" fmla="*/ 535328 w 756308"/>
                <a:gd name="connsiteY3" fmla="*/ 1362075 h 1362075"/>
                <a:gd name="connsiteX4" fmla="*/ 674665 w 756308"/>
                <a:gd name="connsiteY4" fmla="*/ 1335949 h 1362075"/>
                <a:gd name="connsiteX5" fmla="*/ 709499 w 756308"/>
                <a:gd name="connsiteY5" fmla="*/ 1261926 h 1362075"/>
                <a:gd name="connsiteX6" fmla="*/ 496139 w 756308"/>
                <a:gd name="connsiteY6" fmla="*/ 778601 h 1362075"/>
                <a:gd name="connsiteX7" fmla="*/ 756308 w 756308"/>
                <a:gd name="connsiteY7" fmla="*/ 763905 h 1362075"/>
                <a:gd name="connsiteX8" fmla="*/ 566 w 756308"/>
                <a:gd name="connsiteY8" fmla="*/ 0 h 1362075"/>
                <a:gd name="connsiteX0" fmla="*/ 566 w 756308"/>
                <a:gd name="connsiteY0" fmla="*/ 0 h 1362075"/>
                <a:gd name="connsiteX1" fmla="*/ 4105 w 756308"/>
                <a:gd name="connsiteY1" fmla="*/ 1074692 h 1362075"/>
                <a:gd name="connsiteX2" fmla="*/ 269716 w 756308"/>
                <a:gd name="connsiteY2" fmla="*/ 870041 h 1362075"/>
                <a:gd name="connsiteX3" fmla="*/ 535328 w 756308"/>
                <a:gd name="connsiteY3" fmla="*/ 1362075 h 1362075"/>
                <a:gd name="connsiteX4" fmla="*/ 674665 w 756308"/>
                <a:gd name="connsiteY4" fmla="*/ 1335949 h 1362075"/>
                <a:gd name="connsiteX5" fmla="*/ 709499 w 756308"/>
                <a:gd name="connsiteY5" fmla="*/ 1261926 h 1362075"/>
                <a:gd name="connsiteX6" fmla="*/ 490696 w 756308"/>
                <a:gd name="connsiteY6" fmla="*/ 755469 h 1362075"/>
                <a:gd name="connsiteX7" fmla="*/ 756308 w 756308"/>
                <a:gd name="connsiteY7" fmla="*/ 763905 h 1362075"/>
                <a:gd name="connsiteX8" fmla="*/ 566 w 756308"/>
                <a:gd name="connsiteY8" fmla="*/ 0 h 1362075"/>
                <a:gd name="connsiteX0" fmla="*/ 566 w 756308"/>
                <a:gd name="connsiteY0" fmla="*/ 0 h 1362075"/>
                <a:gd name="connsiteX1" fmla="*/ 4105 w 756308"/>
                <a:gd name="connsiteY1" fmla="*/ 1074692 h 1362075"/>
                <a:gd name="connsiteX2" fmla="*/ 269716 w 756308"/>
                <a:gd name="connsiteY2" fmla="*/ 870041 h 1362075"/>
                <a:gd name="connsiteX3" fmla="*/ 535328 w 756308"/>
                <a:gd name="connsiteY3" fmla="*/ 1362075 h 1362075"/>
                <a:gd name="connsiteX4" fmla="*/ 674665 w 756308"/>
                <a:gd name="connsiteY4" fmla="*/ 1335949 h 1362075"/>
                <a:gd name="connsiteX5" fmla="*/ 674120 w 756308"/>
                <a:gd name="connsiteY5" fmla="*/ 1279616 h 1362075"/>
                <a:gd name="connsiteX6" fmla="*/ 490696 w 756308"/>
                <a:gd name="connsiteY6" fmla="*/ 755469 h 1362075"/>
                <a:gd name="connsiteX7" fmla="*/ 756308 w 756308"/>
                <a:gd name="connsiteY7" fmla="*/ 763905 h 1362075"/>
                <a:gd name="connsiteX8" fmla="*/ 566 w 756308"/>
                <a:gd name="connsiteY8" fmla="*/ 0 h 1362075"/>
                <a:gd name="connsiteX0" fmla="*/ 566 w 756308"/>
                <a:gd name="connsiteY0" fmla="*/ 0 h 1353911"/>
                <a:gd name="connsiteX1" fmla="*/ 4105 w 756308"/>
                <a:gd name="connsiteY1" fmla="*/ 1074692 h 1353911"/>
                <a:gd name="connsiteX2" fmla="*/ 269716 w 756308"/>
                <a:gd name="connsiteY2" fmla="*/ 870041 h 1353911"/>
                <a:gd name="connsiteX3" fmla="*/ 521721 w 756308"/>
                <a:gd name="connsiteY3" fmla="*/ 1353911 h 1353911"/>
                <a:gd name="connsiteX4" fmla="*/ 674665 w 756308"/>
                <a:gd name="connsiteY4" fmla="*/ 1335949 h 1353911"/>
                <a:gd name="connsiteX5" fmla="*/ 674120 w 756308"/>
                <a:gd name="connsiteY5" fmla="*/ 1279616 h 1353911"/>
                <a:gd name="connsiteX6" fmla="*/ 490696 w 756308"/>
                <a:gd name="connsiteY6" fmla="*/ 755469 h 1353911"/>
                <a:gd name="connsiteX7" fmla="*/ 756308 w 756308"/>
                <a:gd name="connsiteY7" fmla="*/ 763905 h 1353911"/>
                <a:gd name="connsiteX8" fmla="*/ 566 w 756308"/>
                <a:gd name="connsiteY8" fmla="*/ 0 h 1353911"/>
                <a:gd name="connsiteX0" fmla="*/ 566 w 756308"/>
                <a:gd name="connsiteY0" fmla="*/ 0 h 1353911"/>
                <a:gd name="connsiteX1" fmla="*/ 4105 w 756308"/>
                <a:gd name="connsiteY1" fmla="*/ 1074692 h 1353911"/>
                <a:gd name="connsiteX2" fmla="*/ 284684 w 756308"/>
                <a:gd name="connsiteY2" fmla="*/ 864598 h 1353911"/>
                <a:gd name="connsiteX3" fmla="*/ 521721 w 756308"/>
                <a:gd name="connsiteY3" fmla="*/ 1353911 h 1353911"/>
                <a:gd name="connsiteX4" fmla="*/ 674665 w 756308"/>
                <a:gd name="connsiteY4" fmla="*/ 1335949 h 1353911"/>
                <a:gd name="connsiteX5" fmla="*/ 674120 w 756308"/>
                <a:gd name="connsiteY5" fmla="*/ 1279616 h 1353911"/>
                <a:gd name="connsiteX6" fmla="*/ 490696 w 756308"/>
                <a:gd name="connsiteY6" fmla="*/ 755469 h 1353911"/>
                <a:gd name="connsiteX7" fmla="*/ 756308 w 756308"/>
                <a:gd name="connsiteY7" fmla="*/ 763905 h 1353911"/>
                <a:gd name="connsiteX8" fmla="*/ 566 w 756308"/>
                <a:gd name="connsiteY8" fmla="*/ 0 h 1353911"/>
                <a:gd name="connsiteX0" fmla="*/ 566 w 756308"/>
                <a:gd name="connsiteY0" fmla="*/ 0 h 1353911"/>
                <a:gd name="connsiteX1" fmla="*/ 4105 w 756308"/>
                <a:gd name="connsiteY1" fmla="*/ 1074692 h 1353911"/>
                <a:gd name="connsiteX2" fmla="*/ 277880 w 756308"/>
                <a:gd name="connsiteY2" fmla="*/ 872762 h 1353911"/>
                <a:gd name="connsiteX3" fmla="*/ 521721 w 756308"/>
                <a:gd name="connsiteY3" fmla="*/ 1353911 h 1353911"/>
                <a:gd name="connsiteX4" fmla="*/ 674665 w 756308"/>
                <a:gd name="connsiteY4" fmla="*/ 1335949 h 1353911"/>
                <a:gd name="connsiteX5" fmla="*/ 674120 w 756308"/>
                <a:gd name="connsiteY5" fmla="*/ 1279616 h 1353911"/>
                <a:gd name="connsiteX6" fmla="*/ 490696 w 756308"/>
                <a:gd name="connsiteY6" fmla="*/ 755469 h 1353911"/>
                <a:gd name="connsiteX7" fmla="*/ 756308 w 756308"/>
                <a:gd name="connsiteY7" fmla="*/ 763905 h 1353911"/>
                <a:gd name="connsiteX8" fmla="*/ 566 w 756308"/>
                <a:gd name="connsiteY8" fmla="*/ 0 h 13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308" h="1353911">
                  <a:moveTo>
                    <a:pt x="566" y="0"/>
                  </a:moveTo>
                  <a:cubicBezTo>
                    <a:pt x="-2337" y="346891"/>
                    <a:pt x="7008" y="727801"/>
                    <a:pt x="4105" y="1074692"/>
                  </a:cubicBezTo>
                  <a:lnTo>
                    <a:pt x="277880" y="872762"/>
                  </a:lnTo>
                  <a:lnTo>
                    <a:pt x="521721" y="1353911"/>
                  </a:lnTo>
                  <a:lnTo>
                    <a:pt x="674665" y="1335949"/>
                  </a:lnTo>
                  <a:cubicBezTo>
                    <a:pt x="674483" y="1317171"/>
                    <a:pt x="674302" y="1298394"/>
                    <a:pt x="674120" y="1279616"/>
                  </a:cubicBezTo>
                  <a:lnTo>
                    <a:pt x="490696" y="755469"/>
                  </a:lnTo>
                  <a:lnTo>
                    <a:pt x="756308" y="763905"/>
                  </a:lnTo>
                  <a:lnTo>
                    <a:pt x="566" y="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52" name="Picture 51"/>
            <p:cNvPicPr>
              <a:picLocks noChangeAspect="1"/>
            </p:cNvPicPr>
            <p:nvPr/>
          </p:nvPicPr>
          <p:blipFill>
            <a:blip r:embed="rId3">
              <a:lum contrast="-40000"/>
            </a:blip>
            <a:stretch>
              <a:fillRect/>
            </a:stretch>
          </p:blipFill>
          <p:spPr>
            <a:xfrm>
              <a:off x="4527638" y="1798313"/>
              <a:ext cx="882308" cy="1411693"/>
            </a:xfrm>
            <a:prstGeom prst="rect">
              <a:avLst/>
            </a:prstGeom>
          </p:spPr>
        </p:pic>
      </p:grpSp>
      <p:sp>
        <p:nvSpPr>
          <p:cNvPr id="54" name="Rectangle 53"/>
          <p:cNvSpPr/>
          <p:nvPr/>
        </p:nvSpPr>
        <p:spPr bwMode="auto">
          <a:xfrm>
            <a:off x="731837" y="1973262"/>
            <a:ext cx="5264940" cy="2770907"/>
          </a:xfrm>
          <a:prstGeom prst="rect">
            <a:avLst/>
          </a:prstGeom>
          <a:noFill/>
          <a:ln>
            <a:solidFill>
              <a:srgbClr val="0078D7"/>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 name="TextBox 321"/>
          <p:cNvSpPr txBox="1"/>
          <p:nvPr/>
        </p:nvSpPr>
        <p:spPr>
          <a:xfrm>
            <a:off x="3851779" y="3464947"/>
            <a:ext cx="707566" cy="7940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600" b="0" i="0" u="none" strike="noStrike" kern="0" cap="none" spc="0" normalizeH="0" baseline="0" noProof="0" dirty="0">
                <a:ln>
                  <a:noFill/>
                </a:ln>
                <a:gradFill>
                  <a:gsLst>
                    <a:gs pos="2917">
                      <a:schemeClr val="tx1"/>
                    </a:gs>
                    <a:gs pos="30000">
                      <a:schemeClr val="tx1"/>
                    </a:gs>
                  </a:gsLst>
                  <a:lin ang="5400000" scaled="0"/>
                </a:gradFill>
                <a:effectLst/>
                <a:uLnTx/>
                <a:uFillTx/>
              </a:rPr>
              <a:t>…</a:t>
            </a:r>
          </a:p>
        </p:txBody>
      </p:sp>
      <p:sp>
        <p:nvSpPr>
          <p:cNvPr id="57" name="Rectangle 56"/>
          <p:cNvSpPr/>
          <p:nvPr/>
        </p:nvSpPr>
        <p:spPr bwMode="auto">
          <a:xfrm>
            <a:off x="2638400" y="2030157"/>
            <a:ext cx="1370038" cy="257473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58" name="Rectangle 57"/>
          <p:cNvSpPr/>
          <p:nvPr/>
        </p:nvSpPr>
        <p:spPr bwMode="auto">
          <a:xfrm>
            <a:off x="4031098" y="2149344"/>
            <a:ext cx="1754694" cy="249091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36406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8"/>
                                        </p:tgtEl>
                                      </p:cBhvr>
                                    </p:animEffect>
                                    <p:set>
                                      <p:cBhvr>
                                        <p:cTn id="12" dur="1" fill="hold">
                                          <p:stCondLst>
                                            <p:cond delay="499"/>
                                          </p:stCondLst>
                                        </p:cTn>
                                        <p:tgtEl>
                                          <p:spTgt spid="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310"/>
                                        </p:tgtEl>
                                        <p:attrNameLst>
                                          <p:attrName>style.visibility</p:attrName>
                                        </p:attrNameLst>
                                      </p:cBhvr>
                                      <p:to>
                                        <p:strVal val="visible"/>
                                      </p:to>
                                    </p:set>
                                    <p:animEffect transition="in" filter="fade">
                                      <p:cBhvr>
                                        <p:cTn id="37" dur="500"/>
                                        <p:tgtEl>
                                          <p:spTgt spid="3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
                                            <p:txEl>
                                              <p:pRg st="0" end="0"/>
                                            </p:txEl>
                                          </p:spTgt>
                                        </p:tgtEl>
                                        <p:attrNameLst>
                                          <p:attrName>style.visibility</p:attrName>
                                        </p:attrNameLst>
                                      </p:cBhvr>
                                      <p:to>
                                        <p:strVal val="visible"/>
                                      </p:to>
                                    </p:set>
                                    <p:animEffect transition="in" filter="fade">
                                      <p:cBhvr>
                                        <p:cTn id="42" dur="500"/>
                                        <p:tgtEl>
                                          <p:spTgt spid="5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
                                            <p:txEl>
                                              <p:pRg st="1" end="1"/>
                                            </p:txEl>
                                          </p:spTgt>
                                        </p:tgtEl>
                                        <p:attrNameLst>
                                          <p:attrName>style.visibility</p:attrName>
                                        </p:attrNameLst>
                                      </p:cBhvr>
                                      <p:to>
                                        <p:strVal val="visible"/>
                                      </p:to>
                                    </p:set>
                                    <p:animEffect transition="in" filter="fade">
                                      <p:cBhvr>
                                        <p:cTn id="47" dur="500"/>
                                        <p:tgtEl>
                                          <p:spTgt spid="5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xEl>
                                              <p:pRg st="2" end="2"/>
                                            </p:txEl>
                                          </p:spTgt>
                                        </p:tgtEl>
                                        <p:attrNameLst>
                                          <p:attrName>style.visibility</p:attrName>
                                        </p:attrNameLst>
                                      </p:cBhvr>
                                      <p:to>
                                        <p:strVal val="visible"/>
                                      </p:to>
                                    </p:set>
                                    <p:animEffect transition="in" filter="fade">
                                      <p:cBhvr>
                                        <p:cTn id="52" dur="500"/>
                                        <p:tgtEl>
                                          <p:spTgt spid="5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
                                            <p:txEl>
                                              <p:pRg st="3" end="3"/>
                                            </p:txEl>
                                          </p:spTgt>
                                        </p:tgtEl>
                                        <p:attrNameLst>
                                          <p:attrName>style.visibility</p:attrName>
                                        </p:attrNameLst>
                                      </p:cBhvr>
                                      <p:to>
                                        <p:strVal val="visible"/>
                                      </p:to>
                                    </p:set>
                                    <p:animEffect transition="in" filter="fade">
                                      <p:cBhvr>
                                        <p:cTn id="57" dur="500"/>
                                        <p:tgtEl>
                                          <p:spTgt spid="5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5">
                                            <p:txEl>
                                              <p:pRg st="4" end="4"/>
                                            </p:txEl>
                                          </p:spTgt>
                                        </p:tgtEl>
                                        <p:attrNameLst>
                                          <p:attrName>style.visibility</p:attrName>
                                        </p:attrNameLst>
                                      </p:cBhvr>
                                      <p:to>
                                        <p:strVal val="visible"/>
                                      </p:to>
                                    </p:set>
                                    <p:animEffect transition="in" filter="fade">
                                      <p:cBhvr>
                                        <p:cTn id="62" dur="500"/>
                                        <p:tgtEl>
                                          <p:spTgt spid="5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5">
                                            <p:txEl>
                                              <p:pRg st="6" end="6"/>
                                            </p:txEl>
                                          </p:spTgt>
                                        </p:tgtEl>
                                        <p:attrNameLst>
                                          <p:attrName>style.visibility</p:attrName>
                                        </p:attrNameLst>
                                      </p:cBhvr>
                                      <p:to>
                                        <p:strVal val="visible"/>
                                      </p:to>
                                    </p:set>
                                    <p:animEffect transition="in" filter="fade">
                                      <p:cBhvr>
                                        <p:cTn id="67" dur="500"/>
                                        <p:tgtEl>
                                          <p:spTgt spid="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54" grpId="0" animBg="1"/>
      <p:bldP spid="57"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85205"/>
            <a:ext cx="11888787" cy="917575"/>
          </a:xfrm>
        </p:spPr>
        <p:txBody>
          <a:bodyPr/>
          <a:lstStyle/>
          <a:p>
            <a:r>
              <a:rPr lang="en-US" dirty="0"/>
              <a:t>Why do recommendations matter?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37" y="1117971"/>
            <a:ext cx="4648200" cy="27917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37" y="4030661"/>
            <a:ext cx="4648200" cy="27917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437" y="1117971"/>
            <a:ext cx="4771066" cy="2785461"/>
          </a:xfrm>
          <a:prstGeom prst="rect">
            <a:avLst/>
          </a:prstGeom>
        </p:spPr>
      </p:pic>
      <p:sp>
        <p:nvSpPr>
          <p:cNvPr id="67" name="Text Placeholder 3"/>
          <p:cNvSpPr txBox="1">
            <a:spLocks/>
          </p:cNvSpPr>
          <p:nvPr/>
        </p:nvSpPr>
        <p:spPr>
          <a:xfrm>
            <a:off x="6219032" y="4049708"/>
            <a:ext cx="5761036" cy="283406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Databases in the pool share resources</a:t>
            </a:r>
          </a:p>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How do you know which databases would not be active at the same time?</a:t>
            </a:r>
          </a:p>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How large pool is enough?</a:t>
            </a:r>
          </a:p>
          <a:p>
            <a:pPr marL="0" marR="0" lvl="0" indent="0" algn="l" defTabSz="932742" rtl="0" eaLnBrk="1" fontAlgn="auto" latinLnBrk="0" hangingPunct="1">
              <a:lnSpc>
                <a:spcPct val="90000"/>
              </a:lnSpc>
              <a:spcBef>
                <a:spcPts val="1836"/>
              </a:spcBef>
              <a:spcAft>
                <a:spcPts val="0"/>
              </a:spcAft>
              <a:buClrTx/>
              <a:buSzPct val="90000"/>
              <a:buFont typeface="Arial" pitchFamily="34" charset="0"/>
              <a:buNone/>
              <a:tabLst/>
              <a:defRPr/>
            </a:pPr>
            <a:r>
              <a:rPr kumimoji="0" lang="en-US" sz="2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Light" panose="020B0502040204020203" pitchFamily="34" charset="0"/>
                <a:ea typeface="+mn-ea"/>
                <a:cs typeface="Segoe UI Light" panose="020B0502040204020203" pitchFamily="34" charset="0"/>
              </a:rPr>
              <a:t>What parameters of the pool are optimal?</a:t>
            </a:r>
          </a:p>
        </p:txBody>
      </p:sp>
    </p:spTree>
    <p:extLst>
      <p:ext uri="{BB962C8B-B14F-4D97-AF65-F5344CB8AC3E}">
        <p14:creationId xmlns:p14="http://schemas.microsoft.com/office/powerpoint/2010/main" val="367691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xEl>
                                              <p:pRg st="1" end="1"/>
                                            </p:txEl>
                                          </p:spTgt>
                                        </p:tgtEl>
                                        <p:attrNameLst>
                                          <p:attrName>style.visibility</p:attrName>
                                        </p:attrNameLst>
                                      </p:cBhvr>
                                      <p:to>
                                        <p:strVal val="visible"/>
                                      </p:to>
                                    </p:set>
                                    <p:animEffect transition="in" filter="fade">
                                      <p:cBhvr>
                                        <p:cTn id="26" dur="500"/>
                                        <p:tgtEl>
                                          <p:spTgt spid="6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7">
                                            <p:txEl>
                                              <p:pRg st="2" end="2"/>
                                            </p:txEl>
                                          </p:spTgt>
                                        </p:tgtEl>
                                        <p:attrNameLst>
                                          <p:attrName>style.visibility</p:attrName>
                                        </p:attrNameLst>
                                      </p:cBhvr>
                                      <p:to>
                                        <p:strVal val="visible"/>
                                      </p:to>
                                    </p:set>
                                    <p:animEffect transition="in" filter="fade">
                                      <p:cBhvr>
                                        <p:cTn id="31" dur="500"/>
                                        <p:tgtEl>
                                          <p:spTgt spid="6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7">
                                            <p:txEl>
                                              <p:pRg st="3" end="3"/>
                                            </p:txEl>
                                          </p:spTgt>
                                        </p:tgtEl>
                                        <p:attrNameLst>
                                          <p:attrName>style.visibility</p:attrName>
                                        </p:attrNameLst>
                                      </p:cBhvr>
                                      <p:to>
                                        <p:strVal val="visible"/>
                                      </p:to>
                                    </p:set>
                                    <p:animEffect transition="in" filter="fade">
                                      <p:cBhvr>
                                        <p:cTn id="36" dur="500"/>
                                        <p:tgtEl>
                                          <p:spTgt spid="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2161837" cy="1015663"/>
          </a:xfrm>
        </p:spPr>
        <p:txBody>
          <a:bodyPr/>
          <a:lstStyle/>
          <a:p>
            <a:r>
              <a:rPr lang="en-US" sz="6000" dirty="0"/>
              <a:t>Demo</a:t>
            </a:r>
          </a:p>
        </p:txBody>
      </p:sp>
      <p:sp>
        <p:nvSpPr>
          <p:cNvPr id="43" name="Rectangle 42"/>
          <p:cNvSpPr/>
          <p:nvPr/>
        </p:nvSpPr>
        <p:spPr bwMode="auto">
          <a:xfrm>
            <a:off x="356023" y="3569145"/>
            <a:ext cx="6090814"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SQL Database Elastic Pools</a:t>
            </a:r>
          </a:p>
          <a:p>
            <a:pPr marL="0" marR="0" lvl="1" indent="0" defTabSz="932239" eaLnBrk="1" fontAlgn="auto" latinLnBrk="0" hangingPunct="1">
              <a:lnSpc>
                <a:spcPct val="100000"/>
              </a:lnSpc>
              <a:spcBef>
                <a:spcPts val="600"/>
              </a:spcBef>
              <a:spcAft>
                <a:spcPts val="600"/>
              </a:spcAft>
              <a:buClrTx/>
              <a:buSzTx/>
              <a:buFontTx/>
              <a:buNone/>
              <a:tabLst/>
              <a:defRPr/>
            </a:pPr>
            <a:endPar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endParaRPr>
          </a:p>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chemeClr val="tx2"/>
                    </a:gs>
                    <a:gs pos="0">
                      <a:schemeClr val="tx2"/>
                    </a:gs>
                  </a:gsLst>
                  <a:lin ang="5400000" scaled="0"/>
                </a:gradFill>
                <a:effectLst/>
                <a:uLnTx/>
                <a:uFillTx/>
                <a:latin typeface="+mj-lt"/>
                <a:cs typeface="Segoe UI" pitchFamily="34" charset="0"/>
              </a:rPr>
              <a:t>Setting up automated tuning</a:t>
            </a:r>
          </a:p>
        </p:txBody>
      </p:sp>
    </p:spTree>
    <p:extLst>
      <p:ext uri="{BB962C8B-B14F-4D97-AF65-F5344CB8AC3E}">
        <p14:creationId xmlns:p14="http://schemas.microsoft.com/office/powerpoint/2010/main" val="1055297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into DB Performance</a:t>
            </a:r>
          </a:p>
        </p:txBody>
      </p:sp>
      <p:sp>
        <p:nvSpPr>
          <p:cNvPr id="41" name="Rectangle 40"/>
          <p:cNvSpPr/>
          <p:nvPr/>
        </p:nvSpPr>
        <p:spPr bwMode="auto">
          <a:xfrm>
            <a:off x="437708" y="3768761"/>
            <a:ext cx="6090814" cy="2665091"/>
          </a:xfrm>
          <a:prstGeom prst="rect">
            <a:avLst/>
          </a:prstGeom>
          <a:noFill/>
          <a:ln w="9525" cap="flat" cmpd="sng" algn="ctr">
            <a:noFill/>
            <a:prstDash val="solid"/>
            <a:headEnd type="none" w="med" len="med"/>
            <a:tailEnd type="none" w="med" len="med"/>
          </a:ln>
          <a:effectLst/>
        </p:spPr>
        <p:txBody>
          <a:bodyPr lIns="182828" tIns="146262" rIns="182828" bIns="146262"/>
          <a:lstStyle/>
          <a:p>
            <a:pPr marL="0" marR="0" lvl="1" indent="0" defTabSz="932239" eaLnBrk="1" fontAlgn="auto" latinLnBrk="0" hangingPunct="1">
              <a:lnSpc>
                <a:spcPct val="100000"/>
              </a:lnSpc>
              <a:spcBef>
                <a:spcPts val="600"/>
              </a:spcBef>
              <a:spcAft>
                <a:spcPts val="600"/>
              </a:spcAft>
              <a:buClrTx/>
              <a:buSzTx/>
              <a:buFontTx/>
              <a:buNone/>
              <a:tabLst/>
              <a:defRPr/>
            </a:pPr>
            <a:r>
              <a:rPr kumimoji="0" lang="en-US" sz="3200" b="0" i="0" u="none" strike="noStrike" kern="0" cap="none" spc="-100" normalizeH="0" baseline="0" noProof="0" dirty="0">
                <a:ln w="3175">
                  <a:noFill/>
                </a:ln>
                <a:gradFill>
                  <a:gsLst>
                    <a:gs pos="100000">
                      <a:srgbClr val="F8F8F8"/>
                    </a:gs>
                    <a:gs pos="0">
                      <a:srgbClr val="F8F8F8"/>
                    </a:gs>
                  </a:gsLst>
                  <a:lin ang="5400000" scaled="0"/>
                </a:gradFill>
                <a:effectLst/>
                <a:uLnTx/>
                <a:uFillTx/>
                <a:latin typeface="Segoe UI Light"/>
                <a:cs typeface="Segoe UI" pitchFamily="34" charset="0"/>
              </a:rPr>
              <a:t>Query Performance Insights </a:t>
            </a:r>
          </a:p>
        </p:txBody>
      </p:sp>
    </p:spTree>
    <p:extLst>
      <p:ext uri="{BB962C8B-B14F-4D97-AF65-F5344CB8AC3E}">
        <p14:creationId xmlns:p14="http://schemas.microsoft.com/office/powerpoint/2010/main" val="1281658570"/>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Read-Only]" id="{1AD2206A-56DA-45DE-A37C-0286C93AB8F5}" vid="{A09D416D-A821-48B8-A858-99EAD3B884CD}"/>
    </a:ext>
  </a:extLst>
</a:theme>
</file>

<file path=ppt/theme/theme5.xml><?xml version="1.0" encoding="utf-8"?>
<a:theme xmlns:a="http://schemas.openxmlformats.org/drawingml/2006/main" name="Windows Azure">
  <a:themeElements>
    <a:clrScheme name="STB Template Blue">
      <a:dk1>
        <a:srgbClr val="505050"/>
      </a:dk1>
      <a:lt1>
        <a:srgbClr val="FFFFFF"/>
      </a:lt1>
      <a:dk2>
        <a:srgbClr val="0072C6"/>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739722A-6731-46C8-BB8E-F4F2AFD803E9}"/>
    </a:ext>
  </a:extLst>
</a:theme>
</file>

<file path=ppt/theme/theme6.xml><?xml version="1.0" encoding="utf-8"?>
<a:theme xmlns:a="http://schemas.openxmlformats.org/drawingml/2006/main" name="5-30711_TR22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2_BO_CT_Template.potx" id="{B1B2F3F2-0B4F-4209-B007-CB76AE668BD4}" vid="{5E751991-B51F-49F7-957F-139A6D02B770}"/>
    </a:ext>
  </a:extLst>
</a:theme>
</file>

<file path=ppt/theme/theme7.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8.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Drazen Sumic, Vladimir Ivanovic</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BRK3153</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purl.org/dc/terms/"/>
    <ds:schemaRef ds:uri="http://schemas.microsoft.com/sharepoint/v3"/>
    <ds:schemaRef ds:uri="http://purl.org/dc/dcmitype/"/>
    <ds:schemaRef ds:uri="http://schemas.microsoft.com/office/infopath/2007/PartnerControls"/>
    <ds:schemaRef ds:uri="http://www.w3.org/XML/1998/namespace"/>
    <ds:schemaRef ds:uri="01c77077-aee4-4b5f-bd4e-9cd40a6fff29"/>
    <ds:schemaRef ds:uri="http://schemas.microsoft.com/office/2006/documentManagement/types"/>
    <ds:schemaRef ds:uri="8ff673fc-3231-4e3a-893b-6d7f7cd32766"/>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2</TotalTime>
  <Words>2465</Words>
  <Application>Microsoft Office PowerPoint</Application>
  <PresentationFormat>Custom</PresentationFormat>
  <Paragraphs>396</Paragraphs>
  <Slides>46</Slides>
  <Notes>35</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46</vt:i4>
      </vt:variant>
    </vt:vector>
  </HeadingPairs>
  <TitlesOfParts>
    <vt:vector size="70" baseType="lpstr">
      <vt:lpstr>MS PGothic</vt:lpstr>
      <vt:lpstr>Arial</vt:lpstr>
      <vt:lpstr>Calibri</vt:lpstr>
      <vt:lpstr>Calibri Light</vt:lpstr>
      <vt:lpstr>Consolas</vt:lpstr>
      <vt:lpstr>Segoe Pro</vt:lpstr>
      <vt:lpstr>Segoe Pro Light</vt:lpstr>
      <vt:lpstr>Segoe UI</vt:lpstr>
      <vt:lpstr>Segoe UI Black</vt:lpstr>
      <vt:lpstr>Segoe UI Light</vt:lpstr>
      <vt:lpstr>Segoe UI Semibold</vt:lpstr>
      <vt:lpstr>Segoe UI Semilight</vt:lpstr>
      <vt:lpstr>Segoe WP</vt:lpstr>
      <vt:lpstr>Segoe WP Light</vt:lpstr>
      <vt:lpstr>Wingdings</vt:lpstr>
      <vt:lpstr>Wingdings 3</vt:lpstr>
      <vt:lpstr>5-50002_Ignite_Breakout_Template</vt:lpstr>
      <vt:lpstr>6-30537_Envision 2016 Concurrent Template_Dark</vt:lpstr>
      <vt:lpstr>1_5-50002_Ignite_Breakout_Template</vt:lpstr>
      <vt:lpstr>2_5-50002_Ignite_Breakout_Template</vt:lpstr>
      <vt:lpstr>Windows Azure</vt:lpstr>
      <vt:lpstr>5-30711_TR22_BO_CT_Template</vt:lpstr>
      <vt:lpstr>5-30721_Build_2016_Template_Light</vt:lpstr>
      <vt:lpstr>3_5-50002_Ignite_Breakout_Template</vt:lpstr>
      <vt:lpstr>Achieve great performance with Azure SQL Database using built-in intelligence </vt:lpstr>
      <vt:lpstr>  DBaaS Evolution</vt:lpstr>
      <vt:lpstr>PowerPoint Presentation</vt:lpstr>
      <vt:lpstr>Case Study</vt:lpstr>
      <vt:lpstr>Model customer – “Rimini”</vt:lpstr>
      <vt:lpstr>Running apps with many DBs cost-effectively Elastic Database Pools</vt:lpstr>
      <vt:lpstr>Why do recommendations matter?</vt:lpstr>
      <vt:lpstr>Demo</vt:lpstr>
      <vt:lpstr>Insights into DB Performance</vt:lpstr>
      <vt:lpstr>“Rimini”- Monitoring &amp; troubleshooting</vt:lpstr>
      <vt:lpstr>Optimizing query performance and costs Query Store = flight data recorder for databases</vt:lpstr>
      <vt:lpstr>Optimizing query performance and costs Query Performance Insights</vt:lpstr>
      <vt:lpstr>Demo - Insights into DB Performance</vt:lpstr>
      <vt:lpstr>Perf Tuning Recommendations </vt:lpstr>
      <vt:lpstr>“Rimini”- Perf tuning challenges</vt:lpstr>
      <vt:lpstr>Easily improve your application performance SQL Database Advisor</vt:lpstr>
      <vt:lpstr>Demo - Perf Tuning Recommendations </vt:lpstr>
      <vt:lpstr>Automatic Performance Tuning</vt:lpstr>
      <vt:lpstr>“Rimini”- DevOps challenges</vt:lpstr>
      <vt:lpstr>Continuously tune your DB as your app evolves Automatic Performance Tuning </vt:lpstr>
      <vt:lpstr>Demo - Automatic Performance Tuning</vt:lpstr>
      <vt:lpstr>Customer Testimonials</vt:lpstr>
      <vt:lpstr>“Rimini”- Summary &amp; benefits</vt:lpstr>
      <vt:lpstr>Decreasing the database resource utilization</vt:lpstr>
      <vt:lpstr>Tuning performance for 1000s of cloud DBs</vt:lpstr>
      <vt:lpstr>Improving cloud and on-prem performance</vt:lpstr>
      <vt:lpstr>How does it work?</vt:lpstr>
      <vt:lpstr>PowerPoint Presentation</vt:lpstr>
      <vt:lpstr>Accelerated Learning, powered by the Cloud</vt:lpstr>
      <vt:lpstr>Automatic tuning demo  What happened in the meantime?</vt:lpstr>
      <vt:lpstr>Intelligent cloud database Insights  Available Anywhere</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Auto-tuning demo results</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 great performance with Azure SQL Database using built-in intelligence</dc:title>
  <dc:subject>&lt;Speech title here&gt;</dc:subject>
  <dc:creator>MS Events 0077</dc:creator>
  <cp:keywords>Microsoft 2016</cp:keywords>
  <dc:description>Template: Mitchell Derrey, Silverfox Productions_x000d_
Formatting: _x000d_
Audience Type:</dc:description>
  <cp:lastModifiedBy>MS Events 0093</cp:lastModifiedBy>
  <cp:revision>2</cp:revision>
  <dcterms:created xsi:type="dcterms:W3CDTF">2016-09-28T12:36:44Z</dcterms:created>
  <dcterms:modified xsi:type="dcterms:W3CDTF">2016-09-28T14:39:53Z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